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71" r:id="rId3"/>
    <p:sldId id="259" r:id="rId4"/>
    <p:sldId id="257" r:id="rId5"/>
    <p:sldId id="261" r:id="rId6"/>
    <p:sldId id="263" r:id="rId7"/>
    <p:sldId id="273" r:id="rId8"/>
    <p:sldId id="284" r:id="rId9"/>
    <p:sldId id="278" r:id="rId10"/>
    <p:sldId id="283" r:id="rId1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7343"/>
    <a:srgbClr val="FFFFFF"/>
    <a:srgbClr val="606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4118" autoAdjust="0"/>
    <p:restoredTop sz="94660"/>
  </p:normalViewPr>
  <p:slideViewPr>
    <p:cSldViewPr snapToGrid="0">
      <p:cViewPr varScale="1">
        <p:scale>
          <a:sx n="59" d="100"/>
          <a:sy n="59" d="100"/>
        </p:scale>
        <p:origin x="78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907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907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907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907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907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5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1048586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104858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9AEDA-8C03-4239-8CFE-AFB744C0CFC2}" type="datetimeFigureOut">
              <a:rPr lang="zh-CN" altLang="en-US" smtClean="0"/>
              <a:t>2023/5/30</a:t>
            </a:fld>
            <a:endParaRPr lang="zh-CN" altLang="en-US"/>
          </a:p>
        </p:txBody>
      </p:sp>
      <p:sp>
        <p:nvSpPr>
          <p:cNvPr id="104858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58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B9B4C-B462-48CD-81B7-C51DDC4C94E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1049031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104903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9AEDA-8C03-4239-8CFE-AFB744C0CFC2}" type="datetimeFigureOut">
              <a:rPr lang="zh-CN" altLang="en-US" smtClean="0"/>
              <a:t>2023/5/30</a:t>
            </a:fld>
            <a:endParaRPr lang="zh-CN" altLang="en-US"/>
          </a:p>
        </p:txBody>
      </p:sp>
      <p:sp>
        <p:nvSpPr>
          <p:cNvPr id="104903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03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B9B4C-B462-48CD-81B7-C51DDC4C94E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6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1049047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1049048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9AEDA-8C03-4239-8CFE-AFB744C0CFC2}" type="datetimeFigureOut">
              <a:rPr lang="zh-CN" altLang="en-US" smtClean="0"/>
              <a:t>2023/5/30</a:t>
            </a:fld>
            <a:endParaRPr lang="zh-CN" altLang="en-US"/>
          </a:p>
        </p:txBody>
      </p:sp>
      <p:sp>
        <p:nvSpPr>
          <p:cNvPr id="1049049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050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B9B4C-B462-48CD-81B7-C51DDC4C94E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-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1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1049052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1049053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1049054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9AEDA-8C03-4239-8CFE-AFB744C0CFC2}" type="datetimeFigureOut">
              <a:rPr lang="zh-CN" altLang="en-US" smtClean="0"/>
              <a:t>2023/5/30</a:t>
            </a:fld>
            <a:endParaRPr lang="zh-CN" altLang="en-US"/>
          </a:p>
        </p:txBody>
      </p:sp>
      <p:sp>
        <p:nvSpPr>
          <p:cNvPr id="1049055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056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B9B4C-B462-48CD-81B7-C51DDC4C94E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7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1049058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1049059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1049060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1049061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1049062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9AEDA-8C03-4239-8CFE-AFB744C0CFC2}" type="datetimeFigureOut">
              <a:rPr lang="zh-CN" altLang="en-US" smtClean="0"/>
              <a:t>2023/5/30</a:t>
            </a:fld>
            <a:endParaRPr lang="zh-CN" altLang="en-US"/>
          </a:p>
        </p:txBody>
      </p:sp>
      <p:sp>
        <p:nvSpPr>
          <p:cNvPr id="1049063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064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B9B4C-B462-48CD-81B7-C51DDC4C94E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1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1049022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9AEDA-8C03-4239-8CFE-AFB744C0CFC2}" type="datetimeFigureOut">
              <a:rPr lang="zh-CN" altLang="en-US" smtClean="0"/>
              <a:t>2023/5/30</a:t>
            </a:fld>
            <a:endParaRPr lang="zh-CN" altLang="en-US"/>
          </a:p>
        </p:txBody>
      </p:sp>
      <p:sp>
        <p:nvSpPr>
          <p:cNvPr id="1049023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024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B9B4C-B462-48CD-81B7-C51DDC4C94E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9AEDA-8C03-4239-8CFE-AFB744C0CFC2}" type="datetimeFigureOut">
              <a:rPr lang="zh-CN" altLang="en-US" smtClean="0"/>
              <a:t>2023/5/30</a:t>
            </a:fld>
            <a:endParaRPr lang="zh-CN" altLang="en-US"/>
          </a:p>
        </p:txBody>
      </p:sp>
      <p:sp>
        <p:nvSpPr>
          <p:cNvPr id="1048582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583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B9B4C-B462-48CD-81B7-C51DDC4C94E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a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5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1049066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1049067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1049068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9AEDA-8C03-4239-8CFE-AFB744C0CFC2}" type="datetimeFigureOut">
              <a:rPr lang="zh-CN" altLang="en-US" smtClean="0"/>
              <a:t>2023/5/30</a:t>
            </a:fld>
            <a:endParaRPr lang="zh-CN" altLang="en-US"/>
          </a:p>
        </p:txBody>
      </p:sp>
      <p:sp>
        <p:nvSpPr>
          <p:cNvPr id="1049069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070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B9B4C-B462-48CD-81B7-C51DDC4C94E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5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1049036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1049037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1049038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9AEDA-8C03-4239-8CFE-AFB744C0CFC2}" type="datetimeFigureOut">
              <a:rPr lang="zh-CN" altLang="en-US" smtClean="0"/>
              <a:t>2023/5/30</a:t>
            </a:fld>
            <a:endParaRPr lang="zh-CN" altLang="en-US"/>
          </a:p>
        </p:txBody>
      </p:sp>
      <p:sp>
        <p:nvSpPr>
          <p:cNvPr id="1049039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040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B9B4C-B462-48CD-81B7-C51DDC4C94E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1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1049042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104904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9AEDA-8C03-4239-8CFE-AFB744C0CFC2}" type="datetimeFigureOut">
              <a:rPr lang="zh-CN" altLang="en-US" smtClean="0"/>
              <a:t>2023/5/30</a:t>
            </a:fld>
            <a:endParaRPr lang="zh-CN" altLang="en-US"/>
          </a:p>
        </p:txBody>
      </p:sp>
      <p:sp>
        <p:nvSpPr>
          <p:cNvPr id="104904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04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B9B4C-B462-48CD-81B7-C51DDC4C94E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5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1049026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104902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9AEDA-8C03-4239-8CFE-AFB744C0CFC2}" type="datetimeFigureOut">
              <a:rPr lang="zh-CN" altLang="en-US" smtClean="0"/>
              <a:t>2023/5/30</a:t>
            </a:fld>
            <a:endParaRPr lang="zh-CN" altLang="en-US"/>
          </a:p>
        </p:txBody>
      </p:sp>
      <p:sp>
        <p:nvSpPr>
          <p:cNvPr id="104902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02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B9B4C-B462-48CD-81B7-C51DDC4C94E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1048577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1048578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89AEDA-8C03-4239-8CFE-AFB744C0CFC2}" type="datetimeFigureOut">
              <a:rPr lang="zh-CN" altLang="en-US" smtClean="0"/>
              <a:t>2023/5/30</a:t>
            </a:fld>
            <a:endParaRPr lang="zh-CN" altLang="en-US"/>
          </a:p>
        </p:txBody>
      </p:sp>
      <p:sp>
        <p:nvSpPr>
          <p:cNvPr id="1048579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048580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CB9B4C-B462-48CD-81B7-C51DDC4C94E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4.emf"/><Relationship Id="rId7" Type="http://schemas.openxmlformats.org/officeDocument/2006/relationships/image" Target="../media/image7.jp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emf"/><Relationship Id="rId5" Type="http://schemas.openxmlformats.org/officeDocument/2006/relationships/image" Target="../media/image2.emf"/><Relationship Id="rId4" Type="http://schemas.openxmlformats.org/officeDocument/2006/relationships/image" Target="../media/image5.emf"/><Relationship Id="rId9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7" Type="http://schemas.openxmlformats.org/officeDocument/2006/relationships/image" Target="../media/image10.jp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emf"/><Relationship Id="rId5" Type="http://schemas.openxmlformats.org/officeDocument/2006/relationships/image" Target="../media/image2.emf"/><Relationship Id="rId4" Type="http://schemas.openxmlformats.org/officeDocument/2006/relationships/image" Target="../media/image5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emf"/><Relationship Id="rId5" Type="http://schemas.openxmlformats.org/officeDocument/2006/relationships/image" Target="../media/image2.emf"/><Relationship Id="rId4" Type="http://schemas.openxmlformats.org/officeDocument/2006/relationships/image" Target="../media/image5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emf"/><Relationship Id="rId5" Type="http://schemas.openxmlformats.org/officeDocument/2006/relationships/image" Target="../media/image2.emf"/><Relationship Id="rId4" Type="http://schemas.openxmlformats.org/officeDocument/2006/relationships/image" Target="../media/image5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emf"/><Relationship Id="rId5" Type="http://schemas.openxmlformats.org/officeDocument/2006/relationships/image" Target="../media/image2.emf"/><Relationship Id="rId4" Type="http://schemas.openxmlformats.org/officeDocument/2006/relationships/image" Target="../media/image5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emf"/><Relationship Id="rId5" Type="http://schemas.openxmlformats.org/officeDocument/2006/relationships/image" Target="../media/image2.emf"/><Relationship Id="rId4" Type="http://schemas.openxmlformats.org/officeDocument/2006/relationships/image" Target="../media/image5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emf"/><Relationship Id="rId5" Type="http://schemas.openxmlformats.org/officeDocument/2006/relationships/image" Target="../media/image2.emf"/><Relationship Id="rId4" Type="http://schemas.openxmlformats.org/officeDocument/2006/relationships/image" Target="../media/image5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2" name="图片 1"/>
          <p:cNvPicPr>
            <a:picLocks noChangeAspect="1"/>
          </p:cNvPicPr>
          <p:nvPr/>
        </p:nvPicPr>
        <p:blipFill rotWithShape="1">
          <a:blip r:embed="rId2"/>
          <a:srcRect l="11063" t="21033" r="11102" b="26032"/>
          <a:stretch>
            <a:fillRect/>
          </a:stretch>
        </p:blipFill>
        <p:spPr>
          <a:xfrm>
            <a:off x="1655754" y="0"/>
            <a:ext cx="8621011" cy="5863159"/>
          </a:xfrm>
          <a:prstGeom prst="rect">
            <a:avLst/>
          </a:prstGeom>
        </p:spPr>
      </p:pic>
      <p:pic>
        <p:nvPicPr>
          <p:cNvPr id="209715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385231"/>
            <a:ext cx="12192000" cy="92933"/>
          </a:xfrm>
          <a:prstGeom prst="rect">
            <a:avLst/>
          </a:prstGeom>
        </p:spPr>
      </p:pic>
      <p:sp>
        <p:nvSpPr>
          <p:cNvPr id="1048584" name="文本框 3"/>
          <p:cNvSpPr txBox="1"/>
          <p:nvPr/>
        </p:nvSpPr>
        <p:spPr>
          <a:xfrm flipH="1">
            <a:off x="2539646" y="4478164"/>
            <a:ext cx="711270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zh-CN" sz="2800" b="1" dirty="0" smtClean="0">
                <a:solidFill>
                  <a:srgbClr val="FF7343"/>
                </a:solidFill>
                <a:latin typeface="Calibri" panose="020F0502020204030204" pitchFamily="34" charset="0"/>
                <a:ea typeface="幼圆" panose="02010509060101010101" pitchFamily="49" charset="-122"/>
              </a:rPr>
              <a:t>Формирование </a:t>
            </a:r>
            <a:r>
              <a:rPr lang="ru-RU" altLang="zh-CN" sz="2800" b="1" dirty="0" err="1" smtClean="0">
                <a:solidFill>
                  <a:srgbClr val="FF7343"/>
                </a:solidFill>
                <a:latin typeface="Calibri" panose="020F0502020204030204" pitchFamily="34" charset="0"/>
                <a:ea typeface="幼圆" panose="02010509060101010101" pitchFamily="49" charset="-122"/>
              </a:rPr>
              <a:t>метапредметных</a:t>
            </a:r>
            <a:r>
              <a:rPr lang="ru-RU" altLang="zh-CN" sz="2800" b="1" dirty="0" smtClean="0">
                <a:solidFill>
                  <a:srgbClr val="FF7343"/>
                </a:solidFill>
                <a:latin typeface="Calibri" panose="020F0502020204030204" pitchFamily="34" charset="0"/>
                <a:ea typeface="幼圆" panose="02010509060101010101" pitchFamily="49" charset="-122"/>
              </a:rPr>
              <a:t> результатов на уроках английского языка в основной школе по обновленным ФГОС.</a:t>
            </a:r>
            <a:endParaRPr lang="zh-CN" altLang="en-US" sz="2800" b="1" dirty="0">
              <a:solidFill>
                <a:srgbClr val="FF7343"/>
              </a:solidFill>
              <a:latin typeface="Calibri" panose="020F0502020204030204" pitchFamily="34" charset="0"/>
              <a:ea typeface="幼圆" panose="02010509060101010101" pitchFamily="49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166768" y="5956092"/>
            <a:ext cx="5858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  <a:t>Учитель иностранных языков: Рыжкова Т.А.</a:t>
            </a:r>
            <a:endParaRPr lang="ru-RU" sz="24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48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58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16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899" y="269935"/>
            <a:ext cx="1584599" cy="998805"/>
          </a:xfrm>
          <a:prstGeom prst="rect">
            <a:avLst/>
          </a:prstGeom>
        </p:spPr>
      </p:pic>
      <p:pic>
        <p:nvPicPr>
          <p:cNvPr id="2097217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31044" y="269935"/>
            <a:ext cx="670545" cy="900755"/>
          </a:xfrm>
          <a:prstGeom prst="rect">
            <a:avLst/>
          </a:prstGeom>
        </p:spPr>
      </p:pic>
      <p:pic>
        <p:nvPicPr>
          <p:cNvPr id="2097218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93917" y="694514"/>
            <a:ext cx="659302" cy="476176"/>
          </a:xfrm>
          <a:prstGeom prst="rect">
            <a:avLst/>
          </a:prstGeom>
        </p:spPr>
      </p:pic>
      <p:pic>
        <p:nvPicPr>
          <p:cNvPr id="2097219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" y="1192573"/>
            <a:ext cx="12192000" cy="92933"/>
          </a:xfrm>
          <a:prstGeom prst="rect">
            <a:avLst/>
          </a:prstGeom>
        </p:spPr>
      </p:pic>
      <p:pic>
        <p:nvPicPr>
          <p:cNvPr id="2097220" name="图片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51323" y="534367"/>
            <a:ext cx="636306" cy="636323"/>
          </a:xfrm>
          <a:prstGeom prst="rect">
            <a:avLst/>
          </a:prstGeom>
        </p:spPr>
      </p:pic>
      <p:sp>
        <p:nvSpPr>
          <p:cNvPr id="1048806" name="矩形 7"/>
          <p:cNvSpPr/>
          <p:nvPr/>
        </p:nvSpPr>
        <p:spPr>
          <a:xfrm>
            <a:off x="-831616" y="1795968"/>
            <a:ext cx="650382" cy="1093304"/>
          </a:xfrm>
          <a:prstGeom prst="rect">
            <a:avLst/>
          </a:prstGeom>
          <a:solidFill>
            <a:srgbClr val="FF73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807" name="矩形 9"/>
          <p:cNvSpPr/>
          <p:nvPr/>
        </p:nvSpPr>
        <p:spPr>
          <a:xfrm>
            <a:off x="-831616" y="2889272"/>
            <a:ext cx="650382" cy="1093304"/>
          </a:xfrm>
          <a:prstGeom prst="rect">
            <a:avLst/>
          </a:prstGeom>
          <a:solidFill>
            <a:srgbClr val="606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4" name="组合 10"/>
          <p:cNvGrpSpPr/>
          <p:nvPr/>
        </p:nvGrpSpPr>
        <p:grpSpPr>
          <a:xfrm>
            <a:off x="929641" y="1938257"/>
            <a:ext cx="3413760" cy="4356221"/>
            <a:chOff x="890971" y="1672201"/>
            <a:chExt cx="3485660" cy="4897921"/>
          </a:xfrm>
          <a:blipFill>
            <a:blip r:embed="rId7"/>
            <a:stretch>
              <a:fillRect/>
            </a:stretch>
          </a:blipFill>
        </p:grpSpPr>
        <p:sp>
          <p:nvSpPr>
            <p:cNvPr id="1048808" name="Rectangle 42" descr="e7d195523061f1c0deeec63e560781cfd59afb0ea006f2a87ABB68BF51EA6619813959095094C18C62A12F549504892A4AAA8C1554C6663626E05CA27F281A14E6983772AFC3FB97135759321DEA3D709AACD122C08E6ED18AC4724D23CAB3829F65D0411205866223E37BE19CE774DBCB820A1ED8BD4B48F73A41B7D19FD586C99C8798EB43CB1C"/>
            <p:cNvSpPr/>
            <p:nvPr/>
          </p:nvSpPr>
          <p:spPr>
            <a:xfrm>
              <a:off x="890971" y="1672201"/>
              <a:ext cx="3485660" cy="4897921"/>
            </a:xfrm>
            <a:prstGeom prst="rect">
              <a:avLst/>
            </a:prstGeom>
            <a:grpFill/>
            <a:ln w="47625">
              <a:solidFill>
                <a:schemeClr val="bg1">
                  <a:alpha val="60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1048809" name="矩形 12" descr="e7d195523061f1c0deeec63e560781cfd59afb0ea006f2a87ABB68BF51EA6619813959095094C18C62A12F549504892A4AAA8C1554C6663626E05CA27F281A14E6983772AFC3FB97135759321DEA3D709AACD122C08E6ED18AC4724D23CAB3829F65D0411205866223E37BE19CE774DBCB820A1ED8BD4B48F73A41B7D19FD586C99C8798EB43CB1C"/>
            <p:cNvSpPr/>
            <p:nvPr/>
          </p:nvSpPr>
          <p:spPr>
            <a:xfrm>
              <a:off x="1006572" y="1780751"/>
              <a:ext cx="3254458" cy="465348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5" name="组合 14" descr="e7d195523061f1c0deeec63e560781cfd59afb0ea006f2a87ABB68BF51EA6619813959095094C18C62A12F549504892A4AAA8C1554C6663626E05CA27F281A14E6983772AFC3FB97135759321DEA3D709AACD122C08E6ED18AC4724D23CAB3829F65D0411205866223E37BE19CE774DBCB820A1ED8BD4B48F73A41B7D19FD586C99C8798EB43CB1C"/>
          <p:cNvGrpSpPr/>
          <p:nvPr/>
        </p:nvGrpSpPr>
        <p:grpSpPr>
          <a:xfrm>
            <a:off x="5397746" y="4130760"/>
            <a:ext cx="1222005" cy="1221979"/>
            <a:chOff x="4815148" y="3450527"/>
            <a:chExt cx="1373963" cy="1373933"/>
          </a:xfrm>
        </p:grpSpPr>
        <p:pic>
          <p:nvPicPr>
            <p:cNvPr id="2097221" name="Picture 74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 rot="20700000">
              <a:off x="4815148" y="3450527"/>
              <a:ext cx="1373933" cy="1373933"/>
            </a:xfrm>
            <a:prstGeom prst="rect">
              <a:avLst/>
            </a:prstGeom>
            <a:noFill/>
            <a:ln w="190500" cap="sq">
              <a:solidFill>
                <a:srgbClr val="FFFFFF"/>
              </a:solidFill>
              <a:miter lim="800000"/>
            </a:ln>
            <a:effectLst>
              <a:outerShdw blurRad="65000" dist="50800" dir="12900000" kx="195000" ky="145000" algn="tl" rotWithShape="0">
                <a:srgbClr val="000000">
                  <a:alpha val="30000"/>
                </a:srgbClr>
              </a:outerShdw>
            </a:effectLst>
          </p:spPr>
        </p:pic>
        <p:sp>
          <p:nvSpPr>
            <p:cNvPr id="1048810" name="矩形 17"/>
            <p:cNvSpPr/>
            <p:nvPr/>
          </p:nvSpPr>
          <p:spPr>
            <a:xfrm rot="20723693">
              <a:off x="4816832" y="3465869"/>
              <a:ext cx="1372279" cy="1342028"/>
            </a:xfrm>
            <a:prstGeom prst="rect">
              <a:avLst/>
            </a:prstGeom>
            <a:solidFill>
              <a:srgbClr val="FF734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6" name="组合 19" descr="e7d195523061f1c0deeec63e560781cfd59afb0ea006f2a87ABB68BF51EA6619813959095094C18C62A12F549504892A4AAA8C1554C6663626E05CA27F281A14E6983772AFC3FB97135759321DEA3D709AACD122C08E6ED18AC4724D23CAB3829F65D0411205866223E37BE19CE774DBCB820A1ED8BD4B48F73A41B7D19FD586C99C8798EB43CB1C"/>
          <p:cNvGrpSpPr/>
          <p:nvPr/>
        </p:nvGrpSpPr>
        <p:grpSpPr>
          <a:xfrm>
            <a:off x="7222717" y="4111483"/>
            <a:ext cx="1221979" cy="1221979"/>
            <a:chOff x="6867055" y="3428853"/>
            <a:chExt cx="1373933" cy="1373933"/>
          </a:xfrm>
        </p:grpSpPr>
        <p:pic>
          <p:nvPicPr>
            <p:cNvPr id="2097222" name="Picture 76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 rot="-900000">
              <a:off x="6867055" y="3428853"/>
              <a:ext cx="1373933" cy="1373933"/>
            </a:xfrm>
            <a:prstGeom prst="rect">
              <a:avLst/>
            </a:prstGeom>
            <a:noFill/>
            <a:ln w="190500" cap="sq">
              <a:solidFill>
                <a:srgbClr val="FFFFFF"/>
              </a:solidFill>
              <a:miter lim="800000"/>
            </a:ln>
            <a:effectLst>
              <a:outerShdw blurRad="65000" dist="50800" dir="12900000" kx="195000" ky="145000" algn="tl" rotWithShape="0">
                <a:srgbClr val="000000">
                  <a:alpha val="30000"/>
                </a:srgbClr>
              </a:outerShdw>
            </a:effectLst>
          </p:spPr>
        </p:pic>
        <p:sp>
          <p:nvSpPr>
            <p:cNvPr id="1048811" name="矩形 22"/>
            <p:cNvSpPr/>
            <p:nvPr/>
          </p:nvSpPr>
          <p:spPr>
            <a:xfrm rot="20723693">
              <a:off x="6867882" y="3444804"/>
              <a:ext cx="1372279" cy="1342028"/>
            </a:xfrm>
            <a:prstGeom prst="rect">
              <a:avLst/>
            </a:prstGeom>
            <a:solidFill>
              <a:srgbClr val="606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7" name="组合 24" descr="e7d195523061f1c0deeec63e560781cfd59afb0ea006f2a87ABB68BF51EA6619813959095094C18C62A12F549504892A4AAA8C1554C6663626E05CA27F281A14E6983772AFC3FB97135759321DEA3D709AACD122C08E6ED18AC4724D23CAB3829F65D0411205866223E37BE19CE774DBCB820A1ED8BD4B48F73A41B7D19FD586C99C8798EB43CB1C"/>
          <p:cNvGrpSpPr/>
          <p:nvPr/>
        </p:nvGrpSpPr>
        <p:grpSpPr>
          <a:xfrm>
            <a:off x="9047686" y="4141441"/>
            <a:ext cx="1221979" cy="1221979"/>
            <a:chOff x="8918961" y="3462536"/>
            <a:chExt cx="1373933" cy="1373933"/>
          </a:xfrm>
        </p:grpSpPr>
        <p:pic>
          <p:nvPicPr>
            <p:cNvPr id="2097223" name="Picture 75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 rot="20700000">
              <a:off x="8918961" y="3462536"/>
              <a:ext cx="1373933" cy="1373933"/>
            </a:xfrm>
            <a:prstGeom prst="rect">
              <a:avLst/>
            </a:prstGeom>
            <a:blipFill>
              <a:blip r:embed="rId9"/>
              <a:stretch>
                <a:fillRect/>
              </a:stretch>
            </a:blipFill>
            <a:ln w="190500" cap="sq">
              <a:solidFill>
                <a:srgbClr val="FFFFFF"/>
              </a:solidFill>
              <a:miter lim="800000"/>
            </a:ln>
            <a:effectLst>
              <a:outerShdw blurRad="65000" dist="50800" dir="12900000" kx="195000" ky="145000" algn="tl" rotWithShape="0">
                <a:srgbClr val="000000">
                  <a:alpha val="30000"/>
                </a:srgbClr>
              </a:outerShdw>
            </a:effectLst>
          </p:spPr>
        </p:pic>
        <p:sp>
          <p:nvSpPr>
            <p:cNvPr id="1048812" name="矩形 27"/>
            <p:cNvSpPr/>
            <p:nvPr/>
          </p:nvSpPr>
          <p:spPr>
            <a:xfrm rot="20723693">
              <a:off x="8919787" y="3465868"/>
              <a:ext cx="1372279" cy="1342028"/>
            </a:xfrm>
            <a:prstGeom prst="rect">
              <a:avLst/>
            </a:prstGeom>
            <a:solidFill>
              <a:srgbClr val="FF734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48817" name="文本框 18"/>
          <p:cNvSpPr>
            <a:spLocks noChangeArrowheads="1"/>
          </p:cNvSpPr>
          <p:nvPr/>
        </p:nvSpPr>
        <p:spPr bwMode="auto">
          <a:xfrm>
            <a:off x="3554195" y="222858"/>
            <a:ext cx="4719690" cy="7694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r>
              <a:rPr lang="ru-RU" altLang="zh-CN" sz="4400" b="1" dirty="0" smtClean="0">
                <a:solidFill>
                  <a:srgbClr val="FF7343"/>
                </a:solidFill>
                <a:latin typeface="Calibri" panose="020F0502020204030204" pitchFamily="34" charset="0"/>
                <a:ea typeface="Microsoft YaHei" panose="020B0503020204020204" pitchFamily="34" charset="-122"/>
                <a:sym typeface="Microsoft YaHei" panose="020B0503020204020204" pitchFamily="34" charset="-122"/>
              </a:rPr>
              <a:t>Цель образования</a:t>
            </a:r>
            <a:endParaRPr lang="en-US" sz="4400" b="1" dirty="0">
              <a:solidFill>
                <a:srgbClr val="FF7343"/>
              </a:solidFill>
              <a:latin typeface="Calibri" panose="020F0502020204030204" pitchFamily="34" charset="0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864048" y="1795968"/>
            <a:ext cx="6819674" cy="17763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ru-RU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+mj-ea"/>
              </a:rPr>
              <a:t>общекультурное, личностное и познавательное развитие учащихся, обеспечивающие такую ключевую компетенцию образования как «научить учиться»</a:t>
            </a:r>
            <a:endParaRPr lang="ru-RU" altLang="zh-CN" sz="240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899" y="269935"/>
            <a:ext cx="1584599" cy="998805"/>
          </a:xfrm>
          <a:prstGeom prst="rect">
            <a:avLst/>
          </a:prstGeom>
        </p:spPr>
      </p:pic>
      <p:pic>
        <p:nvPicPr>
          <p:cNvPr id="2097163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31044" y="269935"/>
            <a:ext cx="670545" cy="900755"/>
          </a:xfrm>
          <a:prstGeom prst="rect">
            <a:avLst/>
          </a:prstGeom>
        </p:spPr>
      </p:pic>
      <p:pic>
        <p:nvPicPr>
          <p:cNvPr id="2097164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93917" y="694514"/>
            <a:ext cx="659302" cy="476176"/>
          </a:xfrm>
          <a:prstGeom prst="rect">
            <a:avLst/>
          </a:prstGeom>
        </p:spPr>
      </p:pic>
      <p:pic>
        <p:nvPicPr>
          <p:cNvPr id="2097165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" y="1192573"/>
            <a:ext cx="12192000" cy="92933"/>
          </a:xfrm>
          <a:prstGeom prst="rect">
            <a:avLst/>
          </a:prstGeom>
        </p:spPr>
      </p:pic>
      <p:pic>
        <p:nvPicPr>
          <p:cNvPr id="2097166" name="图片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51323" y="534367"/>
            <a:ext cx="636306" cy="636323"/>
          </a:xfrm>
          <a:prstGeom prst="rect">
            <a:avLst/>
          </a:prstGeom>
        </p:spPr>
      </p:pic>
      <p:sp>
        <p:nvSpPr>
          <p:cNvPr id="1048602" name="矩形 9"/>
          <p:cNvSpPr/>
          <p:nvPr/>
        </p:nvSpPr>
        <p:spPr>
          <a:xfrm>
            <a:off x="-831616" y="1795968"/>
            <a:ext cx="650382" cy="1093304"/>
          </a:xfrm>
          <a:prstGeom prst="rect">
            <a:avLst/>
          </a:prstGeom>
          <a:solidFill>
            <a:srgbClr val="FF73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603" name="矩形 10"/>
          <p:cNvSpPr/>
          <p:nvPr/>
        </p:nvSpPr>
        <p:spPr>
          <a:xfrm>
            <a:off x="-831616" y="2889272"/>
            <a:ext cx="650382" cy="1093304"/>
          </a:xfrm>
          <a:prstGeom prst="rect">
            <a:avLst/>
          </a:prstGeom>
          <a:solidFill>
            <a:srgbClr val="606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145728" name="直接连接符 11"/>
          <p:cNvCxnSpPr>
            <a:cxnSpLocks/>
          </p:cNvCxnSpPr>
          <p:nvPr/>
        </p:nvCxnSpPr>
        <p:spPr>
          <a:xfrm>
            <a:off x="3673619" y="2385747"/>
            <a:ext cx="0" cy="3181386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29" name="直接连接符 12"/>
          <p:cNvCxnSpPr>
            <a:cxnSpLocks/>
          </p:cNvCxnSpPr>
          <p:nvPr/>
        </p:nvCxnSpPr>
        <p:spPr>
          <a:xfrm rot="5400000">
            <a:off x="4325887" y="1733478"/>
            <a:ext cx="0" cy="1304537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0" name="直接连接符 13"/>
          <p:cNvCxnSpPr>
            <a:cxnSpLocks/>
          </p:cNvCxnSpPr>
          <p:nvPr/>
        </p:nvCxnSpPr>
        <p:spPr>
          <a:xfrm rot="5400000">
            <a:off x="3816697" y="3336795"/>
            <a:ext cx="0" cy="1304537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/>
        </p:nvCxnSpPr>
        <p:spPr>
          <a:xfrm rot="5400000">
            <a:off x="4325887" y="4917670"/>
            <a:ext cx="0" cy="1304537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04" name="椭圆 15"/>
          <p:cNvSpPr/>
          <p:nvPr/>
        </p:nvSpPr>
        <p:spPr>
          <a:xfrm>
            <a:off x="1474142" y="3001544"/>
            <a:ext cx="1938569" cy="1938570"/>
          </a:xfrm>
          <a:prstGeom prst="ellipse">
            <a:avLst/>
          </a:prstGeom>
          <a:blipFill>
            <a:blip r:embed="rId7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/>
          </a:p>
        </p:txBody>
      </p:sp>
      <p:sp>
        <p:nvSpPr>
          <p:cNvPr id="1048605" name="圆角矩形 16"/>
          <p:cNvSpPr/>
          <p:nvPr/>
        </p:nvSpPr>
        <p:spPr>
          <a:xfrm>
            <a:off x="4034119" y="2054703"/>
            <a:ext cx="2523507" cy="683128"/>
          </a:xfrm>
          <a:prstGeom prst="roundRect">
            <a:avLst/>
          </a:prstGeom>
          <a:solidFill>
            <a:srgbClr val="FF73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/>
          </a:p>
        </p:txBody>
      </p:sp>
      <p:sp>
        <p:nvSpPr>
          <p:cNvPr id="1048606" name="圆角矩形 18"/>
          <p:cNvSpPr/>
          <p:nvPr/>
        </p:nvSpPr>
        <p:spPr>
          <a:xfrm>
            <a:off x="4034119" y="3628563"/>
            <a:ext cx="2523507" cy="684531"/>
          </a:xfrm>
          <a:prstGeom prst="roundRect">
            <a:avLst/>
          </a:prstGeom>
          <a:solidFill>
            <a:srgbClr val="606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/>
          </a:p>
        </p:txBody>
      </p:sp>
      <p:sp>
        <p:nvSpPr>
          <p:cNvPr id="1048607" name="圆角矩形 20"/>
          <p:cNvSpPr/>
          <p:nvPr/>
        </p:nvSpPr>
        <p:spPr>
          <a:xfrm>
            <a:off x="4034119" y="5202424"/>
            <a:ext cx="2523507" cy="684531"/>
          </a:xfrm>
          <a:prstGeom prst="roundRect">
            <a:avLst/>
          </a:prstGeom>
          <a:solidFill>
            <a:srgbClr val="FF73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/>
          </a:p>
        </p:txBody>
      </p:sp>
      <p:sp>
        <p:nvSpPr>
          <p:cNvPr id="1048608" name="文本框 25"/>
          <p:cNvSpPr txBox="1"/>
          <p:nvPr/>
        </p:nvSpPr>
        <p:spPr>
          <a:xfrm>
            <a:off x="4139217" y="2174478"/>
            <a:ext cx="2398875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ru-RU" altLang="zh-CN" sz="2000" b="1" dirty="0">
                <a:solidFill>
                  <a:schemeClr val="bg1"/>
                </a:solidFill>
                <a:latin typeface="Calibri" panose="020F0502020204030204" pitchFamily="34" charset="0"/>
              </a:rPr>
              <a:t>личностные</a:t>
            </a:r>
            <a:endParaRPr lang="ru-RU" altLang="zh-CN" sz="2000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048610" name="文本框 27"/>
          <p:cNvSpPr txBox="1"/>
          <p:nvPr/>
        </p:nvSpPr>
        <p:spPr>
          <a:xfrm>
            <a:off x="4139217" y="3731730"/>
            <a:ext cx="2398875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ru-RU" altLang="zh-CN" sz="2000" b="1" dirty="0">
                <a:solidFill>
                  <a:schemeClr val="bg1"/>
                </a:solidFill>
                <a:latin typeface="Calibri" panose="020F0502020204030204" pitchFamily="34" charset="0"/>
              </a:rPr>
              <a:t>метапредметные</a:t>
            </a:r>
            <a:endParaRPr lang="ru-RU" altLang="zh-CN" sz="2000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048612" name="文本框 29"/>
          <p:cNvSpPr txBox="1"/>
          <p:nvPr/>
        </p:nvSpPr>
        <p:spPr>
          <a:xfrm>
            <a:off x="4139217" y="5341362"/>
            <a:ext cx="2398875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ru-RU" altLang="zh-CN" sz="2000" b="1" dirty="0">
                <a:solidFill>
                  <a:schemeClr val="bg1"/>
                </a:solidFill>
                <a:latin typeface="Calibri" panose="020F0502020204030204" pitchFamily="34" charset="0"/>
              </a:rPr>
              <a:t>предметные</a:t>
            </a:r>
            <a:endParaRPr lang="zh-CN" altLang="en-US" sz="2000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048613" name="文本框 30"/>
          <p:cNvSpPr txBox="1"/>
          <p:nvPr/>
        </p:nvSpPr>
        <p:spPr>
          <a:xfrm>
            <a:off x="6894512" y="1795968"/>
            <a:ext cx="4756805" cy="135537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+mj-ea"/>
              </a:rPr>
              <a:t>The user can demonstrate on a projector or computer, or print the presentation and make it </a:t>
            </a:r>
            <a:r>
              <a:rPr lang="en-US" altLang="zh-CN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+mj-ea"/>
              </a:rPr>
              <a:t>film</a:t>
            </a:r>
            <a:endParaRPr lang="en-US" altLang="zh-CN" sz="240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+mj-ea"/>
            </a:endParaRPr>
          </a:p>
        </p:txBody>
      </p:sp>
      <p:sp>
        <p:nvSpPr>
          <p:cNvPr id="1048614" name="文本框 18"/>
          <p:cNvSpPr>
            <a:spLocks noChangeArrowheads="1"/>
          </p:cNvSpPr>
          <p:nvPr/>
        </p:nvSpPr>
        <p:spPr bwMode="auto">
          <a:xfrm>
            <a:off x="2977351" y="223776"/>
            <a:ext cx="6708247" cy="5847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r>
              <a:rPr lang="ru-RU" altLang="zh-CN" sz="3200" b="1" dirty="0">
                <a:solidFill>
                  <a:srgbClr val="FF7343"/>
                </a:solidFill>
                <a:latin typeface="Calibri" panose="020F0502020204030204" pitchFamily="34" charset="0"/>
                <a:ea typeface="Microsoft YaHei" panose="020B0503020204020204" pitchFamily="34" charset="-122"/>
                <a:sym typeface="Microsoft YaHei" panose="020B0503020204020204" pitchFamily="34" charset="-122"/>
              </a:rPr>
              <a:t>Планируемые результаты обучения:</a:t>
            </a:r>
          </a:p>
        </p:txBody>
      </p:sp>
      <p:sp>
        <p:nvSpPr>
          <p:cNvPr id="24" name="文本框 30"/>
          <p:cNvSpPr txBox="1"/>
          <p:nvPr/>
        </p:nvSpPr>
        <p:spPr>
          <a:xfrm>
            <a:off x="6918124" y="3311377"/>
            <a:ext cx="4756805" cy="135537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+mj-ea"/>
              </a:rPr>
              <a:t>The user can demonstrate on a projector or computer, or print the presentation and make it </a:t>
            </a:r>
            <a:r>
              <a:rPr lang="en-US" altLang="zh-CN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+mj-ea"/>
              </a:rPr>
              <a:t>film</a:t>
            </a:r>
            <a:endParaRPr lang="en-US" altLang="zh-CN" sz="240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+mj-ea"/>
            </a:endParaRPr>
          </a:p>
        </p:txBody>
      </p:sp>
      <p:sp>
        <p:nvSpPr>
          <p:cNvPr id="25" name="文本框 30"/>
          <p:cNvSpPr txBox="1"/>
          <p:nvPr/>
        </p:nvSpPr>
        <p:spPr>
          <a:xfrm>
            <a:off x="6918124" y="4940114"/>
            <a:ext cx="4756805" cy="135537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+mj-ea"/>
              </a:rPr>
              <a:t>The user can demonstrate on a projector or computer, or print the presentation and make it </a:t>
            </a:r>
            <a:r>
              <a:rPr lang="en-US" altLang="zh-CN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+mj-ea"/>
              </a:rPr>
              <a:t>film</a:t>
            </a:r>
            <a:endParaRPr lang="en-US" altLang="zh-CN" sz="240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3298" y="5602674"/>
            <a:ext cx="3912457" cy="1626000"/>
          </a:xfrm>
          <a:prstGeom prst="rect">
            <a:avLst/>
          </a:prstGeom>
        </p:spPr>
      </p:pic>
      <p:pic>
        <p:nvPicPr>
          <p:cNvPr id="209715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6404" y="3122773"/>
            <a:ext cx="3586247" cy="2538387"/>
          </a:xfrm>
          <a:prstGeom prst="rect">
            <a:avLst/>
          </a:prstGeom>
        </p:spPr>
      </p:pic>
      <p:sp>
        <p:nvSpPr>
          <p:cNvPr id="1048590" name="矩形 14" descr="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"/>
          <p:cNvSpPr/>
          <p:nvPr/>
        </p:nvSpPr>
        <p:spPr>
          <a:xfrm flipH="1">
            <a:off x="-114755" y="-14401"/>
            <a:ext cx="5961921" cy="156966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altLang="zh-CN" sz="4800" b="1" dirty="0" smtClean="0">
                <a:solidFill>
                  <a:srgbClr val="FF7343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BrowalliaUPC" panose="020B0604020202020204" pitchFamily="34" charset="-34"/>
              </a:rPr>
              <a:t>Метапредметные результаты</a:t>
            </a:r>
            <a:endParaRPr lang="en-US" altLang="zh-CN" sz="4800" b="1" dirty="0">
              <a:solidFill>
                <a:srgbClr val="FF7343"/>
              </a:solidFill>
              <a:latin typeface="Calibri" panose="020F0502020204030204" pitchFamily="34" charset="0"/>
              <a:ea typeface="微软雅黑" panose="020B0503020204020204" pitchFamily="34" charset="-122"/>
              <a:cs typeface="BrowalliaUPC" panose="020B0604020202020204" pitchFamily="34" charset="-34"/>
            </a:endParaRPr>
          </a:p>
        </p:txBody>
      </p:sp>
      <p:sp>
        <p:nvSpPr>
          <p:cNvPr id="1048592" name="Sev01"/>
          <p:cNvSpPr/>
          <p:nvPr/>
        </p:nvSpPr>
        <p:spPr>
          <a:xfrm>
            <a:off x="5993094" y="1669704"/>
            <a:ext cx="805316" cy="805315"/>
          </a:xfrm>
          <a:prstGeom prst="ellipse">
            <a:avLst/>
          </a:prstGeom>
          <a:noFill/>
          <a:ln w="28575">
            <a:solidFill>
              <a:srgbClr val="FF73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5467"/>
            <a:endParaRPr lang="en-US" sz="5333" dirty="0">
              <a:solidFill>
                <a:srgbClr val="237DB9">
                  <a:lumMod val="50000"/>
                </a:srgbClr>
              </a:solidFill>
              <a:latin typeface="Calibri" panose="020F0502020204030204" pitchFamily="34" charset="0"/>
            </a:endParaRPr>
          </a:p>
        </p:txBody>
      </p:sp>
      <p:sp>
        <p:nvSpPr>
          <p:cNvPr id="1048593" name="Sev03"/>
          <p:cNvSpPr/>
          <p:nvPr/>
        </p:nvSpPr>
        <p:spPr>
          <a:xfrm>
            <a:off x="6077313" y="4528370"/>
            <a:ext cx="805316" cy="805315"/>
          </a:xfrm>
          <a:prstGeom prst="ellipse">
            <a:avLst/>
          </a:prstGeom>
          <a:noFill/>
          <a:ln w="28575">
            <a:solidFill>
              <a:srgbClr val="FF73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5467"/>
            <a:endParaRPr lang="en-US" sz="5333" dirty="0">
              <a:solidFill>
                <a:srgbClr val="9BB955">
                  <a:lumMod val="50000"/>
                </a:srgbClr>
              </a:solidFill>
              <a:latin typeface="Calibri" panose="020F0502020204030204" pitchFamily="34" charset="0"/>
              <a:cs typeface="+mj-cs"/>
            </a:endParaRPr>
          </a:p>
        </p:txBody>
      </p:sp>
      <p:sp>
        <p:nvSpPr>
          <p:cNvPr id="1048594" name="Sev02"/>
          <p:cNvSpPr/>
          <p:nvPr/>
        </p:nvSpPr>
        <p:spPr>
          <a:xfrm>
            <a:off x="6011893" y="3099037"/>
            <a:ext cx="805316" cy="805315"/>
          </a:xfrm>
          <a:prstGeom prst="ellipse">
            <a:avLst/>
          </a:prstGeom>
          <a:noFill/>
          <a:ln w="28575">
            <a:solidFill>
              <a:srgbClr val="606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5467"/>
            <a:endParaRPr lang="en-US" sz="8000" dirty="0">
              <a:solidFill>
                <a:srgbClr val="15AA96">
                  <a:lumMod val="50000"/>
                </a:srgbClr>
              </a:solidFill>
              <a:latin typeface="Calibri" panose="020F0502020204030204" pitchFamily="34" charset="0"/>
            </a:endParaRPr>
          </a:p>
        </p:txBody>
      </p:sp>
      <p:pic>
        <p:nvPicPr>
          <p:cNvPr id="2097156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2165" y="1798879"/>
            <a:ext cx="407173" cy="546963"/>
          </a:xfrm>
          <a:prstGeom prst="rect">
            <a:avLst/>
          </a:prstGeom>
        </p:spPr>
      </p:pic>
      <p:pic>
        <p:nvPicPr>
          <p:cNvPr id="2097158" name="图片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0962" y="3347821"/>
            <a:ext cx="432190" cy="312146"/>
          </a:xfrm>
          <a:prstGeom prst="rect">
            <a:avLst/>
          </a:prstGeom>
        </p:spPr>
      </p:pic>
      <p:pic>
        <p:nvPicPr>
          <p:cNvPr id="2097159" name="图片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1802" y="4725847"/>
            <a:ext cx="301350" cy="410360"/>
          </a:xfrm>
          <a:prstGeom prst="rect">
            <a:avLst/>
          </a:prstGeom>
        </p:spPr>
      </p:pic>
      <p:sp>
        <p:nvSpPr>
          <p:cNvPr id="1048595" name="文本框 28"/>
          <p:cNvSpPr txBox="1"/>
          <p:nvPr/>
        </p:nvSpPr>
        <p:spPr>
          <a:xfrm flipH="1">
            <a:off x="7362645" y="1621709"/>
            <a:ext cx="444144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zh-CN" b="1" dirty="0">
                <a:solidFill>
                  <a:srgbClr val="FF7343"/>
                </a:solidFill>
                <a:latin typeface="Calibri" panose="020F0502020204030204" pitchFamily="34" charset="0"/>
                <a:ea typeface="幼圆" panose="02010509060101010101" pitchFamily="49" charset="-122"/>
              </a:rPr>
              <a:t>освоенные способы деятельности (на базе одного, нескольких или всех учебных предметов), применимые в образовательном процессе или в реальных жизненных ситуациях:</a:t>
            </a:r>
            <a:endParaRPr lang="ru-RU" altLang="zh-CN" b="1" dirty="0">
              <a:solidFill>
                <a:srgbClr val="FF7343"/>
              </a:solidFill>
              <a:latin typeface="Calibri" panose="020F0502020204030204" pitchFamily="34" charset="0"/>
              <a:ea typeface="幼圆" panose="02010509060101010101" pitchFamily="49" charset="-122"/>
            </a:endParaRPr>
          </a:p>
        </p:txBody>
      </p:sp>
      <p:sp>
        <p:nvSpPr>
          <p:cNvPr id="1048596" name="文本框 29"/>
          <p:cNvSpPr txBox="1"/>
          <p:nvPr/>
        </p:nvSpPr>
        <p:spPr>
          <a:xfrm flipH="1">
            <a:off x="7514391" y="3240084"/>
            <a:ext cx="34521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zh-CN" b="1" dirty="0">
                <a:solidFill>
                  <a:srgbClr val="606060"/>
                </a:solidFill>
                <a:latin typeface="Calibri" panose="020F0502020204030204" pitchFamily="34" charset="0"/>
                <a:ea typeface="幼圆" panose="02010509060101010101" pitchFamily="49" charset="-122"/>
              </a:rPr>
              <a:t>освоение учащимися УУД (порождают мотивацию к обучению);</a:t>
            </a:r>
            <a:endParaRPr lang="ru-RU" altLang="zh-CN" b="1" dirty="0">
              <a:solidFill>
                <a:srgbClr val="606060"/>
              </a:solidFill>
              <a:latin typeface="Calibri" panose="020F0502020204030204" pitchFamily="34" charset="0"/>
              <a:ea typeface="幼圆" panose="02010509060101010101" pitchFamily="49" charset="-122"/>
            </a:endParaRPr>
          </a:p>
        </p:txBody>
      </p:sp>
      <p:sp>
        <p:nvSpPr>
          <p:cNvPr id="1048597" name="文本框 30"/>
          <p:cNvSpPr txBox="1"/>
          <p:nvPr/>
        </p:nvSpPr>
        <p:spPr>
          <a:xfrm flipH="1">
            <a:off x="7550083" y="4671103"/>
            <a:ext cx="34164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zh-CN" b="1" dirty="0">
                <a:solidFill>
                  <a:srgbClr val="FF7343"/>
                </a:solidFill>
                <a:latin typeface="Calibri" panose="020F0502020204030204" pitchFamily="34" charset="0"/>
                <a:ea typeface="幼圆" panose="02010509060101010101" pitchFamily="49" charset="-122"/>
              </a:rPr>
              <a:t>освоение учащимися </a:t>
            </a:r>
            <a:r>
              <a:rPr lang="ru-RU" altLang="zh-CN" b="1" dirty="0" err="1">
                <a:solidFill>
                  <a:srgbClr val="FF7343"/>
                </a:solidFill>
                <a:latin typeface="Calibri" panose="020F0502020204030204" pitchFamily="34" charset="0"/>
                <a:ea typeface="幼圆" panose="02010509060101010101" pitchFamily="49" charset="-122"/>
              </a:rPr>
              <a:t>межпредметных</a:t>
            </a:r>
            <a:r>
              <a:rPr lang="ru-RU" altLang="zh-CN" b="1" dirty="0">
                <a:solidFill>
                  <a:srgbClr val="FF7343"/>
                </a:solidFill>
                <a:latin typeface="Calibri" panose="020F0502020204030204" pitchFamily="34" charset="0"/>
                <a:ea typeface="幼圆" panose="02010509060101010101" pitchFamily="49" charset="-122"/>
              </a:rPr>
              <a:t> </a:t>
            </a:r>
            <a:r>
              <a:rPr lang="ru-RU" altLang="zh-CN" b="1" dirty="0" smtClean="0">
                <a:solidFill>
                  <a:srgbClr val="FF7343"/>
                </a:solidFill>
                <a:latin typeface="Calibri" panose="020F0502020204030204" pitchFamily="34" charset="0"/>
                <a:ea typeface="幼圆" panose="02010509060101010101" pitchFamily="49" charset="-122"/>
              </a:rPr>
              <a:t>понятий</a:t>
            </a:r>
            <a:r>
              <a:rPr lang="en-US" altLang="zh-CN" b="1" dirty="0">
                <a:solidFill>
                  <a:srgbClr val="FF7343"/>
                </a:solidFill>
                <a:latin typeface="Calibri" panose="020F0502020204030204" pitchFamily="34" charset="0"/>
                <a:ea typeface="幼圆" panose="02010509060101010101" pitchFamily="49" charset="-122"/>
              </a:rPr>
              <a:t>.</a:t>
            </a:r>
            <a:endParaRPr lang="ru-RU" altLang="zh-CN" b="1" dirty="0">
              <a:solidFill>
                <a:srgbClr val="FF7343"/>
              </a:solidFill>
              <a:latin typeface="Calibri" panose="020F0502020204030204" pitchFamily="34" charset="0"/>
              <a:ea typeface="幼圆" panose="020105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0485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0485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1048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48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048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048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590" grpId="0"/>
      <p:bldP spid="1048595" grpId="0"/>
      <p:bldP spid="1048596" grpId="0"/>
      <p:bldP spid="104859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899" y="269935"/>
            <a:ext cx="1584599" cy="998805"/>
          </a:xfrm>
          <a:prstGeom prst="rect">
            <a:avLst/>
          </a:prstGeom>
        </p:spPr>
      </p:pic>
      <p:pic>
        <p:nvPicPr>
          <p:cNvPr id="2097173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31044" y="269935"/>
            <a:ext cx="670545" cy="900755"/>
          </a:xfrm>
          <a:prstGeom prst="rect">
            <a:avLst/>
          </a:prstGeom>
        </p:spPr>
      </p:pic>
      <p:pic>
        <p:nvPicPr>
          <p:cNvPr id="2097174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93917" y="694514"/>
            <a:ext cx="659302" cy="476176"/>
          </a:xfrm>
          <a:prstGeom prst="rect">
            <a:avLst/>
          </a:prstGeom>
        </p:spPr>
      </p:pic>
      <p:pic>
        <p:nvPicPr>
          <p:cNvPr id="2097175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" y="1192573"/>
            <a:ext cx="12192000" cy="92933"/>
          </a:xfrm>
          <a:prstGeom prst="rect">
            <a:avLst/>
          </a:prstGeom>
        </p:spPr>
      </p:pic>
      <p:pic>
        <p:nvPicPr>
          <p:cNvPr id="2097176" name="图片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51323" y="534367"/>
            <a:ext cx="636306" cy="636323"/>
          </a:xfrm>
          <a:prstGeom prst="rect">
            <a:avLst/>
          </a:prstGeom>
        </p:spPr>
      </p:pic>
      <p:sp>
        <p:nvSpPr>
          <p:cNvPr id="1048638" name="矩形 7"/>
          <p:cNvSpPr/>
          <p:nvPr/>
        </p:nvSpPr>
        <p:spPr>
          <a:xfrm>
            <a:off x="-831616" y="1795968"/>
            <a:ext cx="650382" cy="1093304"/>
          </a:xfrm>
          <a:prstGeom prst="rect">
            <a:avLst/>
          </a:prstGeom>
          <a:solidFill>
            <a:srgbClr val="FF73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639" name="矩形 9"/>
          <p:cNvSpPr/>
          <p:nvPr/>
        </p:nvSpPr>
        <p:spPr>
          <a:xfrm>
            <a:off x="-831616" y="2889272"/>
            <a:ext cx="650382" cy="1093304"/>
          </a:xfrm>
          <a:prstGeom prst="rect">
            <a:avLst/>
          </a:prstGeom>
          <a:solidFill>
            <a:srgbClr val="606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640" name="椭圆 14"/>
          <p:cNvSpPr>
            <a:spLocks noChangeAspect="1"/>
          </p:cNvSpPr>
          <p:nvPr/>
        </p:nvSpPr>
        <p:spPr>
          <a:xfrm>
            <a:off x="5467653" y="4526223"/>
            <a:ext cx="598759" cy="598759"/>
          </a:xfrm>
          <a:prstGeom prst="ellipse">
            <a:avLst/>
          </a:prstGeom>
          <a:solidFill>
            <a:srgbClr val="606060"/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641" name="文本框 15"/>
          <p:cNvSpPr txBox="1"/>
          <p:nvPr/>
        </p:nvSpPr>
        <p:spPr>
          <a:xfrm>
            <a:off x="5498881" y="4580154"/>
            <a:ext cx="495649" cy="46166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2400" b="1" dirty="0" smtClean="0">
                <a:solidFill>
                  <a:schemeClr val="bg1"/>
                </a:solidFill>
                <a:latin typeface="Calibri" panose="020F0502020204030204" pitchFamily="34" charset="0"/>
                <a:ea typeface="方正兰亭超细黑简体" panose="02000000000000000000" pitchFamily="2" charset="-122"/>
              </a:rPr>
              <a:t>04</a:t>
            </a:r>
            <a:endParaRPr lang="zh-CN" altLang="en-US" sz="2400" b="1" dirty="0">
              <a:solidFill>
                <a:schemeClr val="bg1"/>
              </a:solidFill>
              <a:latin typeface="Calibri" panose="020F0502020204030204" pitchFamily="34" charset="0"/>
              <a:ea typeface="方正兰亭超细黑简体" panose="02000000000000000000" pitchFamily="2" charset="-122"/>
            </a:endParaRPr>
          </a:p>
        </p:txBody>
      </p:sp>
      <p:sp>
        <p:nvSpPr>
          <p:cNvPr id="1048642" name="椭圆 16"/>
          <p:cNvSpPr>
            <a:spLocks noChangeAspect="1"/>
          </p:cNvSpPr>
          <p:nvPr/>
        </p:nvSpPr>
        <p:spPr>
          <a:xfrm>
            <a:off x="5467653" y="3582521"/>
            <a:ext cx="598759" cy="598759"/>
          </a:xfrm>
          <a:prstGeom prst="ellipse">
            <a:avLst/>
          </a:prstGeom>
          <a:solidFill>
            <a:srgbClr val="FF7343"/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643" name="文本框 17"/>
          <p:cNvSpPr txBox="1"/>
          <p:nvPr/>
        </p:nvSpPr>
        <p:spPr>
          <a:xfrm>
            <a:off x="5510263" y="3642123"/>
            <a:ext cx="495649" cy="46166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2400" b="1" dirty="0" smtClean="0">
                <a:solidFill>
                  <a:srgbClr val="FDFDFD"/>
                </a:solidFill>
                <a:latin typeface="Calibri" panose="020F0502020204030204" pitchFamily="34" charset="0"/>
                <a:ea typeface="方正兰亭超细黑简体" panose="02000000000000000000" pitchFamily="2" charset="-122"/>
              </a:rPr>
              <a:t>03</a:t>
            </a:r>
            <a:endParaRPr lang="zh-CN" altLang="en-US" sz="2400" b="1" dirty="0">
              <a:solidFill>
                <a:srgbClr val="FDFDFD"/>
              </a:solidFill>
              <a:latin typeface="Calibri" panose="020F0502020204030204" pitchFamily="34" charset="0"/>
              <a:ea typeface="方正兰亭超细黑简体" panose="02000000000000000000" pitchFamily="2" charset="-122"/>
            </a:endParaRPr>
          </a:p>
        </p:txBody>
      </p:sp>
      <p:sp>
        <p:nvSpPr>
          <p:cNvPr id="1048644" name="椭圆 18"/>
          <p:cNvSpPr>
            <a:spLocks noChangeAspect="1"/>
          </p:cNvSpPr>
          <p:nvPr/>
        </p:nvSpPr>
        <p:spPr>
          <a:xfrm>
            <a:off x="5469983" y="2640398"/>
            <a:ext cx="598759" cy="598759"/>
          </a:xfrm>
          <a:prstGeom prst="ellipse">
            <a:avLst/>
          </a:prstGeom>
          <a:solidFill>
            <a:srgbClr val="606060"/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645" name="文本框 19"/>
          <p:cNvSpPr txBox="1"/>
          <p:nvPr/>
        </p:nvSpPr>
        <p:spPr>
          <a:xfrm>
            <a:off x="5510263" y="2694798"/>
            <a:ext cx="495649" cy="46166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2400" b="1" dirty="0" smtClean="0">
                <a:solidFill>
                  <a:schemeClr val="bg1"/>
                </a:solidFill>
                <a:latin typeface="Calibri" panose="020F0502020204030204" pitchFamily="34" charset="0"/>
                <a:ea typeface="方正兰亭超细黑简体" panose="02000000000000000000" pitchFamily="2" charset="-122"/>
              </a:rPr>
              <a:t>02</a:t>
            </a:r>
            <a:endParaRPr lang="zh-CN" altLang="en-US" sz="2400" b="1" dirty="0">
              <a:solidFill>
                <a:schemeClr val="bg1"/>
              </a:solidFill>
              <a:latin typeface="Calibri" panose="020F0502020204030204" pitchFamily="34" charset="0"/>
              <a:ea typeface="方正兰亭超细黑简体" panose="02000000000000000000" pitchFamily="2" charset="-122"/>
            </a:endParaRPr>
          </a:p>
        </p:txBody>
      </p:sp>
      <p:sp>
        <p:nvSpPr>
          <p:cNvPr id="1048646" name="椭圆 20"/>
          <p:cNvSpPr>
            <a:spLocks noChangeAspect="1"/>
          </p:cNvSpPr>
          <p:nvPr/>
        </p:nvSpPr>
        <p:spPr>
          <a:xfrm>
            <a:off x="5467650" y="1744878"/>
            <a:ext cx="598759" cy="598759"/>
          </a:xfrm>
          <a:prstGeom prst="ellipse">
            <a:avLst/>
          </a:prstGeom>
          <a:solidFill>
            <a:srgbClr val="FF7343"/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647" name="文本框 21"/>
          <p:cNvSpPr txBox="1"/>
          <p:nvPr/>
        </p:nvSpPr>
        <p:spPr>
          <a:xfrm>
            <a:off x="5516406" y="1793014"/>
            <a:ext cx="495649" cy="46166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2400" b="1" dirty="0" smtClean="0">
                <a:solidFill>
                  <a:srgbClr val="FDFDFD"/>
                </a:solidFill>
                <a:latin typeface="Calibri" panose="020F0502020204030204" pitchFamily="34" charset="0"/>
                <a:ea typeface="方正兰亭超细黑简体" panose="02000000000000000000" pitchFamily="2" charset="-122"/>
              </a:rPr>
              <a:t>01</a:t>
            </a:r>
            <a:endParaRPr lang="zh-CN" altLang="en-US" sz="2400" b="1" dirty="0">
              <a:solidFill>
                <a:srgbClr val="FDFDFD"/>
              </a:solidFill>
              <a:latin typeface="Calibri" panose="020F0502020204030204" pitchFamily="34" charset="0"/>
              <a:ea typeface="方正兰亭超细黑简体" panose="02000000000000000000" pitchFamily="2" charset="-122"/>
            </a:endParaRPr>
          </a:p>
        </p:txBody>
      </p:sp>
      <p:sp>
        <p:nvSpPr>
          <p:cNvPr id="1048648" name="任意多边形 22"/>
          <p:cNvSpPr/>
          <p:nvPr/>
        </p:nvSpPr>
        <p:spPr>
          <a:xfrm>
            <a:off x="792525" y="2343637"/>
            <a:ext cx="3616712" cy="1494576"/>
          </a:xfrm>
          <a:custGeom>
            <a:avLst/>
            <a:gdLst>
              <a:gd name="connsiteX0" fmla="*/ 1628463 w 4008766"/>
              <a:gd name="connsiteY0" fmla="*/ 0 h 1599410"/>
              <a:gd name="connsiteX1" fmla="*/ 1646822 w 4008766"/>
              <a:gd name="connsiteY1" fmla="*/ 0 h 1599410"/>
              <a:gd name="connsiteX2" fmla="*/ 3601835 w 4008766"/>
              <a:gd name="connsiteY2" fmla="*/ 0 h 1599410"/>
              <a:gd name="connsiteX3" fmla="*/ 4008766 w 4008766"/>
              <a:gd name="connsiteY3" fmla="*/ 406932 h 1599410"/>
              <a:gd name="connsiteX4" fmla="*/ 3601835 w 4008766"/>
              <a:gd name="connsiteY4" fmla="*/ 813863 h 1599410"/>
              <a:gd name="connsiteX5" fmla="*/ 3067145 w 4008766"/>
              <a:gd name="connsiteY5" fmla="*/ 813863 h 1599410"/>
              <a:gd name="connsiteX6" fmla="*/ 3067145 w 4008766"/>
              <a:gd name="connsiteY6" fmla="*/ 813864 h 1599410"/>
              <a:gd name="connsiteX7" fmla="*/ 1210565 w 4008766"/>
              <a:gd name="connsiteY7" fmla="*/ 813864 h 1599410"/>
              <a:gd name="connsiteX8" fmla="*/ 1210539 w 4008766"/>
              <a:gd name="connsiteY8" fmla="*/ 813855 h 1599410"/>
              <a:gd name="connsiteX9" fmla="*/ 931442 w 4008766"/>
              <a:gd name="connsiteY9" fmla="*/ 771659 h 1599410"/>
              <a:gd name="connsiteX10" fmla="*/ 11958 w 4008766"/>
              <a:gd name="connsiteY10" fmla="*/ 1521060 h 1599410"/>
              <a:gd name="connsiteX11" fmla="*/ 0 w 4008766"/>
              <a:gd name="connsiteY11" fmla="*/ 1599410 h 1599410"/>
              <a:gd name="connsiteX12" fmla="*/ 5994 w 4008766"/>
              <a:gd name="connsiteY12" fmla="*/ 1480707 h 1599410"/>
              <a:gd name="connsiteX13" fmla="*/ 1488592 w 4008766"/>
              <a:gd name="connsiteY13" fmla="*/ 7492 h 1599410"/>
              <a:gd name="connsiteX14" fmla="*/ 1628463 w 4008766"/>
              <a:gd name="connsiteY14" fmla="*/ 869 h 15994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008766" h="1599410">
                <a:moveTo>
                  <a:pt x="1628463" y="0"/>
                </a:moveTo>
                <a:lnTo>
                  <a:pt x="1646822" y="0"/>
                </a:lnTo>
                <a:lnTo>
                  <a:pt x="3601835" y="0"/>
                </a:lnTo>
                <a:lnTo>
                  <a:pt x="4008766" y="406932"/>
                </a:lnTo>
                <a:lnTo>
                  <a:pt x="3601835" y="813863"/>
                </a:lnTo>
                <a:lnTo>
                  <a:pt x="3067145" y="813863"/>
                </a:lnTo>
                <a:lnTo>
                  <a:pt x="3067145" y="813864"/>
                </a:lnTo>
                <a:lnTo>
                  <a:pt x="1210565" y="813864"/>
                </a:lnTo>
                <a:lnTo>
                  <a:pt x="1210539" y="813855"/>
                </a:lnTo>
                <a:cubicBezTo>
                  <a:pt x="1122372" y="786432"/>
                  <a:pt x="1028632" y="771659"/>
                  <a:pt x="931442" y="771659"/>
                </a:cubicBezTo>
                <a:cubicBezTo>
                  <a:pt x="477888" y="771659"/>
                  <a:pt x="99475" y="1093378"/>
                  <a:pt x="11958" y="1521060"/>
                </a:cubicBezTo>
                <a:lnTo>
                  <a:pt x="0" y="1599410"/>
                </a:lnTo>
                <a:lnTo>
                  <a:pt x="5994" y="1480707"/>
                </a:lnTo>
                <a:cubicBezTo>
                  <a:pt x="85178" y="700997"/>
                  <a:pt x="707462" y="81841"/>
                  <a:pt x="1488592" y="7492"/>
                </a:cubicBezTo>
                <a:lnTo>
                  <a:pt x="1628463" y="869"/>
                </a:lnTo>
                <a:close/>
              </a:path>
            </a:pathLst>
          </a:custGeom>
          <a:solidFill>
            <a:srgbClr val="FF7343"/>
          </a:solidFill>
          <a:ln w="22225">
            <a:solidFill>
              <a:srgbClr val="F7F7F7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649" name="五边形 24"/>
          <p:cNvSpPr/>
          <p:nvPr/>
        </p:nvSpPr>
        <p:spPr>
          <a:xfrm>
            <a:off x="1954860" y="3174159"/>
            <a:ext cx="2633297" cy="841320"/>
          </a:xfrm>
          <a:prstGeom prst="homePlate">
            <a:avLst/>
          </a:prstGeom>
          <a:solidFill>
            <a:srgbClr val="606060"/>
          </a:solidFill>
          <a:ln w="22225">
            <a:solidFill>
              <a:srgbClr val="F7F7F7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650" name="五边形 26"/>
          <p:cNvSpPr/>
          <p:nvPr/>
        </p:nvSpPr>
        <p:spPr>
          <a:xfrm>
            <a:off x="1954860" y="4110064"/>
            <a:ext cx="2633297" cy="841320"/>
          </a:xfrm>
          <a:prstGeom prst="homePlate">
            <a:avLst/>
          </a:prstGeom>
          <a:solidFill>
            <a:srgbClr val="FF7343"/>
          </a:solidFill>
          <a:ln w="22225">
            <a:solidFill>
              <a:srgbClr val="F7F7F7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651" name="任意多边形 28"/>
          <p:cNvSpPr/>
          <p:nvPr/>
        </p:nvSpPr>
        <p:spPr>
          <a:xfrm flipV="1">
            <a:off x="788565" y="4243360"/>
            <a:ext cx="3620150" cy="1494576"/>
          </a:xfrm>
          <a:custGeom>
            <a:avLst/>
            <a:gdLst>
              <a:gd name="connsiteX0" fmla="*/ 0 w 4012577"/>
              <a:gd name="connsiteY0" fmla="*/ 1599410 h 1599410"/>
              <a:gd name="connsiteX1" fmla="*/ 11958 w 4012577"/>
              <a:gd name="connsiteY1" fmla="*/ 1521060 h 1599410"/>
              <a:gd name="connsiteX2" fmla="*/ 931442 w 4012577"/>
              <a:gd name="connsiteY2" fmla="*/ 771659 h 1599410"/>
              <a:gd name="connsiteX3" fmla="*/ 1210539 w 4012577"/>
              <a:gd name="connsiteY3" fmla="*/ 813855 h 1599410"/>
              <a:gd name="connsiteX4" fmla="*/ 1210565 w 4012577"/>
              <a:gd name="connsiteY4" fmla="*/ 813864 h 1599410"/>
              <a:gd name="connsiteX5" fmla="*/ 1576005 w 4012577"/>
              <a:gd name="connsiteY5" fmla="*/ 813864 h 1599410"/>
              <a:gd name="connsiteX6" fmla="*/ 3067145 w 4012577"/>
              <a:gd name="connsiteY6" fmla="*/ 813864 h 1599410"/>
              <a:gd name="connsiteX7" fmla="*/ 3605646 w 4012577"/>
              <a:gd name="connsiteY7" fmla="*/ 813864 h 1599410"/>
              <a:gd name="connsiteX8" fmla="*/ 4012577 w 4012577"/>
              <a:gd name="connsiteY8" fmla="*/ 406933 h 1599410"/>
              <a:gd name="connsiteX9" fmla="*/ 3605646 w 4012577"/>
              <a:gd name="connsiteY9" fmla="*/ 1 h 1599410"/>
              <a:gd name="connsiteX10" fmla="*/ 1646838 w 4012577"/>
              <a:gd name="connsiteY10" fmla="*/ 1 h 1599410"/>
              <a:gd name="connsiteX11" fmla="*/ 1646822 w 4012577"/>
              <a:gd name="connsiteY11" fmla="*/ 0 h 1599410"/>
              <a:gd name="connsiteX12" fmla="*/ 1646801 w 4012577"/>
              <a:gd name="connsiteY12" fmla="*/ 1 h 1599410"/>
              <a:gd name="connsiteX13" fmla="*/ 1576005 w 4012577"/>
              <a:gd name="connsiteY13" fmla="*/ 1 h 1599410"/>
              <a:gd name="connsiteX14" fmla="*/ 1576005 w 4012577"/>
              <a:gd name="connsiteY14" fmla="*/ 3353 h 1599410"/>
              <a:gd name="connsiteX15" fmla="*/ 1488592 w 4012577"/>
              <a:gd name="connsiteY15" fmla="*/ 7492 h 1599410"/>
              <a:gd name="connsiteX16" fmla="*/ 5994 w 4012577"/>
              <a:gd name="connsiteY16" fmla="*/ 1480707 h 15994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012577" h="1599410">
                <a:moveTo>
                  <a:pt x="0" y="1599410"/>
                </a:moveTo>
                <a:lnTo>
                  <a:pt x="11958" y="1521060"/>
                </a:lnTo>
                <a:cubicBezTo>
                  <a:pt x="99475" y="1093378"/>
                  <a:pt x="477888" y="771659"/>
                  <a:pt x="931442" y="771659"/>
                </a:cubicBezTo>
                <a:cubicBezTo>
                  <a:pt x="1028632" y="771659"/>
                  <a:pt x="1122372" y="786432"/>
                  <a:pt x="1210539" y="813855"/>
                </a:cubicBezTo>
                <a:lnTo>
                  <a:pt x="1210565" y="813864"/>
                </a:lnTo>
                <a:lnTo>
                  <a:pt x="1576005" y="813864"/>
                </a:lnTo>
                <a:lnTo>
                  <a:pt x="3067145" y="813864"/>
                </a:lnTo>
                <a:lnTo>
                  <a:pt x="3605646" y="813864"/>
                </a:lnTo>
                <a:lnTo>
                  <a:pt x="4012577" y="406933"/>
                </a:lnTo>
                <a:lnTo>
                  <a:pt x="3605646" y="1"/>
                </a:lnTo>
                <a:lnTo>
                  <a:pt x="1646838" y="1"/>
                </a:lnTo>
                <a:lnTo>
                  <a:pt x="1646822" y="0"/>
                </a:lnTo>
                <a:lnTo>
                  <a:pt x="1646801" y="1"/>
                </a:lnTo>
                <a:lnTo>
                  <a:pt x="1576005" y="1"/>
                </a:lnTo>
                <a:lnTo>
                  <a:pt x="1576005" y="3353"/>
                </a:lnTo>
                <a:lnTo>
                  <a:pt x="1488592" y="7492"/>
                </a:lnTo>
                <a:cubicBezTo>
                  <a:pt x="707462" y="81841"/>
                  <a:pt x="85178" y="700997"/>
                  <a:pt x="5994" y="1480707"/>
                </a:cubicBezTo>
                <a:close/>
              </a:path>
            </a:pathLst>
          </a:custGeom>
          <a:solidFill>
            <a:srgbClr val="606060"/>
          </a:solidFill>
          <a:ln w="22225">
            <a:solidFill>
              <a:srgbClr val="F7F7F7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652" name="椭圆 30"/>
          <p:cNvSpPr>
            <a:spLocks noChangeAspect="1"/>
          </p:cNvSpPr>
          <p:nvPr/>
        </p:nvSpPr>
        <p:spPr>
          <a:xfrm>
            <a:off x="775987" y="3099659"/>
            <a:ext cx="1816579" cy="1816579"/>
          </a:xfrm>
          <a:prstGeom prst="ellipse">
            <a:avLst/>
          </a:prstGeom>
          <a:gradFill>
            <a:gsLst>
              <a:gs pos="0">
                <a:srgbClr val="E2E2E2"/>
              </a:gs>
              <a:gs pos="100000">
                <a:schemeClr val="bg1"/>
              </a:gs>
            </a:gsLst>
            <a:lin ang="3600000" scaled="0"/>
          </a:gra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654" name="文本框 33"/>
          <p:cNvSpPr txBox="1"/>
          <p:nvPr/>
        </p:nvSpPr>
        <p:spPr>
          <a:xfrm>
            <a:off x="6393585" y="1771617"/>
            <a:ext cx="4037459" cy="77405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ru-RU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+mj-ea"/>
              </a:rPr>
              <a:t>развитие умения планировать свое речевое и неречевое поведение;</a:t>
            </a:r>
            <a:endParaRPr lang="ru-RU" altLang="zh-CN" sz="200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+mj-ea"/>
            </a:endParaRPr>
          </a:p>
        </p:txBody>
      </p:sp>
      <p:sp>
        <p:nvSpPr>
          <p:cNvPr id="1048661" name="文本框 18"/>
          <p:cNvSpPr>
            <a:spLocks noChangeArrowheads="1"/>
          </p:cNvSpPr>
          <p:nvPr/>
        </p:nvSpPr>
        <p:spPr bwMode="auto">
          <a:xfrm>
            <a:off x="3554195" y="222858"/>
            <a:ext cx="5237480" cy="7518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r>
              <a:rPr lang="en-US" altLang="zh-CN" sz="4400" b="1" dirty="0">
                <a:solidFill>
                  <a:srgbClr val="FF7343"/>
                </a:solidFill>
                <a:latin typeface="Calibri" panose="020F0502020204030204" pitchFamily="34" charset="0"/>
                <a:ea typeface="Microsoft YaHei" panose="020B0503020204020204" pitchFamily="34" charset="-122"/>
                <a:sym typeface="Microsoft YaHei" panose="020B0503020204020204" pitchFamily="34" charset="-122"/>
              </a:rPr>
              <a:t>Please enter the title</a:t>
            </a:r>
            <a:endParaRPr lang="en-US" sz="4400" b="1" dirty="0">
              <a:solidFill>
                <a:srgbClr val="FF7343"/>
              </a:solidFill>
              <a:latin typeface="Calibri" panose="020F0502020204030204" pitchFamily="34" charset="0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33" name="椭圆 20"/>
          <p:cNvSpPr>
            <a:spLocks noChangeAspect="1"/>
          </p:cNvSpPr>
          <p:nvPr/>
        </p:nvSpPr>
        <p:spPr>
          <a:xfrm>
            <a:off x="5484792" y="5421789"/>
            <a:ext cx="598759" cy="598759"/>
          </a:xfrm>
          <a:prstGeom prst="ellipse">
            <a:avLst/>
          </a:prstGeom>
          <a:solidFill>
            <a:srgbClr val="FF7343"/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文本框 21"/>
          <p:cNvSpPr txBox="1"/>
          <p:nvPr/>
        </p:nvSpPr>
        <p:spPr>
          <a:xfrm>
            <a:off x="5533548" y="5469925"/>
            <a:ext cx="495649" cy="46166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2400" b="1" dirty="0" smtClean="0">
                <a:solidFill>
                  <a:srgbClr val="FDFDFD"/>
                </a:solidFill>
                <a:latin typeface="Calibri" panose="020F0502020204030204" pitchFamily="34" charset="0"/>
                <a:ea typeface="方正兰亭超细黑简体" panose="02000000000000000000" pitchFamily="2" charset="-122"/>
              </a:rPr>
              <a:t>05</a:t>
            </a:r>
            <a:endParaRPr lang="zh-CN" altLang="en-US" sz="2400" b="1" dirty="0">
              <a:solidFill>
                <a:srgbClr val="FDFDFD"/>
              </a:solidFill>
              <a:latin typeface="Calibri" panose="020F0502020204030204" pitchFamily="34" charset="0"/>
              <a:ea typeface="方正兰亭超细黑简体" panose="02000000000000000000" pitchFamily="2" charset="-122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393585" y="2542451"/>
            <a:ext cx="6096000" cy="423193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lnSpc>
                <a:spcPct val="114000"/>
              </a:lnSpc>
            </a:pPr>
            <a:r>
              <a:rPr lang="ru-RU" altLang="zh-CN" sz="20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 pitchFamily="34" charset="0"/>
                <a:ea typeface="+mj-ea"/>
              </a:rPr>
              <a:t>развитие коммуникативной компетенции;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6393585" y="3484868"/>
            <a:ext cx="6096000" cy="423193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lnSpc>
                <a:spcPct val="114000"/>
              </a:lnSpc>
            </a:pPr>
            <a:r>
              <a:rPr lang="ru-RU" altLang="zh-CN" sz="20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 pitchFamily="34" charset="0"/>
                <a:ea typeface="+mj-ea"/>
              </a:rPr>
              <a:t>развитие исследовательских учебных действий;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6393585" y="4428570"/>
            <a:ext cx="6096000" cy="423193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lnSpc>
                <a:spcPct val="114000"/>
              </a:lnSpc>
            </a:pPr>
            <a:r>
              <a:rPr lang="ru-RU" altLang="zh-CN" sz="20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 pitchFamily="34" charset="0"/>
                <a:ea typeface="+mj-ea"/>
              </a:rPr>
              <a:t>развитие смыслового чтения;</a:t>
            </a:r>
          </a:p>
        </p:txBody>
      </p:sp>
      <p:sp>
        <p:nvSpPr>
          <p:cNvPr id="38" name="Прямоугольник 37"/>
          <p:cNvSpPr/>
          <p:nvPr/>
        </p:nvSpPr>
        <p:spPr>
          <a:xfrm>
            <a:off x="6393585" y="5469925"/>
            <a:ext cx="6096000" cy="794064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lnSpc>
                <a:spcPct val="114000"/>
              </a:lnSpc>
            </a:pPr>
            <a:r>
              <a:rPr lang="ru-RU" altLang="zh-CN" sz="20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 pitchFamily="34" charset="0"/>
                <a:ea typeface="+mj-ea"/>
              </a:rPr>
              <a:t>осуществление регулятивных действий самонаблюдения, самоконтроля, самооценки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899" y="269935"/>
            <a:ext cx="1584599" cy="998805"/>
          </a:xfrm>
          <a:prstGeom prst="rect">
            <a:avLst/>
          </a:prstGeom>
        </p:spPr>
      </p:pic>
      <p:pic>
        <p:nvPicPr>
          <p:cNvPr id="2097183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31044" y="269935"/>
            <a:ext cx="670545" cy="900755"/>
          </a:xfrm>
          <a:prstGeom prst="rect">
            <a:avLst/>
          </a:prstGeom>
        </p:spPr>
      </p:pic>
      <p:pic>
        <p:nvPicPr>
          <p:cNvPr id="2097184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93917" y="694514"/>
            <a:ext cx="659302" cy="476176"/>
          </a:xfrm>
          <a:prstGeom prst="rect">
            <a:avLst/>
          </a:prstGeom>
        </p:spPr>
      </p:pic>
      <p:pic>
        <p:nvPicPr>
          <p:cNvPr id="2097185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" y="1192573"/>
            <a:ext cx="12192000" cy="92933"/>
          </a:xfrm>
          <a:prstGeom prst="rect">
            <a:avLst/>
          </a:prstGeom>
        </p:spPr>
      </p:pic>
      <p:pic>
        <p:nvPicPr>
          <p:cNvPr id="2097186" name="图片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51323" y="534367"/>
            <a:ext cx="636306" cy="636323"/>
          </a:xfrm>
          <a:prstGeom prst="rect">
            <a:avLst/>
          </a:prstGeom>
        </p:spPr>
      </p:pic>
      <p:sp>
        <p:nvSpPr>
          <p:cNvPr id="1048679" name="矩形 7"/>
          <p:cNvSpPr/>
          <p:nvPr/>
        </p:nvSpPr>
        <p:spPr>
          <a:xfrm>
            <a:off x="-831616" y="1795968"/>
            <a:ext cx="650382" cy="1093304"/>
          </a:xfrm>
          <a:prstGeom prst="rect">
            <a:avLst/>
          </a:prstGeom>
          <a:solidFill>
            <a:srgbClr val="FF73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680" name="矩形 9"/>
          <p:cNvSpPr/>
          <p:nvPr/>
        </p:nvSpPr>
        <p:spPr>
          <a:xfrm>
            <a:off x="-831616" y="2889272"/>
            <a:ext cx="650382" cy="1093304"/>
          </a:xfrm>
          <a:prstGeom prst="rect">
            <a:avLst/>
          </a:prstGeom>
          <a:solidFill>
            <a:srgbClr val="606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681" name="任意多边形 10"/>
          <p:cNvSpPr/>
          <p:nvPr/>
        </p:nvSpPr>
        <p:spPr>
          <a:xfrm>
            <a:off x="1448019" y="2739100"/>
            <a:ext cx="2244769" cy="3347418"/>
          </a:xfrm>
          <a:custGeom>
            <a:avLst/>
            <a:gdLst>
              <a:gd name="connsiteX0" fmla="*/ 113408 w 2523949"/>
              <a:gd name="connsiteY0" fmla="*/ 1709102 h 4310537"/>
              <a:gd name="connsiteX1" fmla="*/ 113408 w 2523949"/>
              <a:gd name="connsiteY1" fmla="*/ 1934122 h 4310537"/>
              <a:gd name="connsiteX2" fmla="*/ 113408 w 2523949"/>
              <a:gd name="connsiteY2" fmla="*/ 1949425 h 4310537"/>
              <a:gd name="connsiteX3" fmla="*/ 113408 w 2523949"/>
              <a:gd name="connsiteY3" fmla="*/ 1956221 h 4310537"/>
              <a:gd name="connsiteX4" fmla="*/ 113408 w 2523949"/>
              <a:gd name="connsiteY4" fmla="*/ 2124622 h 4310537"/>
              <a:gd name="connsiteX5" fmla="*/ 113408 w 2523949"/>
              <a:gd name="connsiteY5" fmla="*/ 2139925 h 4310537"/>
              <a:gd name="connsiteX6" fmla="*/ 113408 w 2523949"/>
              <a:gd name="connsiteY6" fmla="*/ 2146721 h 4310537"/>
              <a:gd name="connsiteX7" fmla="*/ 113408 w 2523949"/>
              <a:gd name="connsiteY7" fmla="*/ 2989710 h 4310537"/>
              <a:gd name="connsiteX8" fmla="*/ 113408 w 2523949"/>
              <a:gd name="connsiteY8" fmla="*/ 2996506 h 4310537"/>
              <a:gd name="connsiteX9" fmla="*/ 113408 w 2523949"/>
              <a:gd name="connsiteY9" fmla="*/ 3011809 h 4310537"/>
              <a:gd name="connsiteX10" fmla="*/ 113408 w 2523949"/>
              <a:gd name="connsiteY10" fmla="*/ 3180210 h 4310537"/>
              <a:gd name="connsiteX11" fmla="*/ 113408 w 2523949"/>
              <a:gd name="connsiteY11" fmla="*/ 3187006 h 4310537"/>
              <a:gd name="connsiteX12" fmla="*/ 113408 w 2523949"/>
              <a:gd name="connsiteY12" fmla="*/ 3202309 h 4310537"/>
              <a:gd name="connsiteX13" fmla="*/ 113408 w 2523949"/>
              <a:gd name="connsiteY13" fmla="*/ 3402691 h 4310537"/>
              <a:gd name="connsiteX14" fmla="*/ 113407 w 2523949"/>
              <a:gd name="connsiteY14" fmla="*/ 3402691 h 4310537"/>
              <a:gd name="connsiteX15" fmla="*/ 113407 w 2523949"/>
              <a:gd name="connsiteY15" fmla="*/ 3415286 h 4310537"/>
              <a:gd name="connsiteX16" fmla="*/ 230338 w 2523949"/>
              <a:gd name="connsiteY16" fmla="*/ 3618864 h 4310537"/>
              <a:gd name="connsiteX17" fmla="*/ 1145042 w 2523949"/>
              <a:gd name="connsiteY17" fmla="*/ 4146658 h 4310537"/>
              <a:gd name="connsiteX18" fmla="*/ 1378905 w 2523949"/>
              <a:gd name="connsiteY18" fmla="*/ 4146658 h 4310537"/>
              <a:gd name="connsiteX19" fmla="*/ 2293609 w 2523949"/>
              <a:gd name="connsiteY19" fmla="*/ 3618864 h 4310537"/>
              <a:gd name="connsiteX20" fmla="*/ 2410541 w 2523949"/>
              <a:gd name="connsiteY20" fmla="*/ 3415286 h 4310537"/>
              <a:gd name="connsiteX21" fmla="*/ 2410541 w 2523949"/>
              <a:gd name="connsiteY21" fmla="*/ 3306564 h 4310537"/>
              <a:gd name="connsiteX22" fmla="*/ 2410541 w 2523949"/>
              <a:gd name="connsiteY22" fmla="*/ 3224786 h 4310537"/>
              <a:gd name="connsiteX23" fmla="*/ 2410541 w 2523949"/>
              <a:gd name="connsiteY23" fmla="*/ 3223087 h 4310537"/>
              <a:gd name="connsiteX24" fmla="*/ 2410541 w 2523949"/>
              <a:gd name="connsiteY24" fmla="*/ 3211196 h 4310537"/>
              <a:gd name="connsiteX25" fmla="*/ 2410541 w 2523949"/>
              <a:gd name="connsiteY25" fmla="*/ 3202938 h 4310537"/>
              <a:gd name="connsiteX26" fmla="*/ 2410541 w 2523949"/>
              <a:gd name="connsiteY26" fmla="*/ 3178919 h 4310537"/>
              <a:gd name="connsiteX27" fmla="*/ 2410541 w 2523949"/>
              <a:gd name="connsiteY27" fmla="*/ 3116064 h 4310537"/>
              <a:gd name="connsiteX28" fmla="*/ 2410541 w 2523949"/>
              <a:gd name="connsiteY28" fmla="*/ 3048349 h 4310537"/>
              <a:gd name="connsiteX29" fmla="*/ 2410541 w 2523949"/>
              <a:gd name="connsiteY29" fmla="*/ 3012438 h 4310537"/>
              <a:gd name="connsiteX30" fmla="*/ 2410541 w 2523949"/>
              <a:gd name="connsiteY30" fmla="*/ 2948758 h 4310537"/>
              <a:gd name="connsiteX31" fmla="*/ 2410541 w 2523949"/>
              <a:gd name="connsiteY31" fmla="*/ 2884161 h 4310537"/>
              <a:gd name="connsiteX32" fmla="*/ 2410542 w 2523949"/>
              <a:gd name="connsiteY32" fmla="*/ 2884161 h 4310537"/>
              <a:gd name="connsiteX33" fmla="*/ 2410542 w 2523949"/>
              <a:gd name="connsiteY33" fmla="*/ 2879860 h 4310537"/>
              <a:gd name="connsiteX34" fmla="*/ 2410542 w 2523949"/>
              <a:gd name="connsiteY34" fmla="*/ 2859294 h 4310537"/>
              <a:gd name="connsiteX35" fmla="*/ 2410542 w 2523949"/>
              <a:gd name="connsiteY35" fmla="*/ 2857762 h 4310537"/>
              <a:gd name="connsiteX36" fmla="*/ 2410542 w 2523949"/>
              <a:gd name="connsiteY36" fmla="*/ 2837195 h 4310537"/>
              <a:gd name="connsiteX37" fmla="*/ 2410542 w 2523949"/>
              <a:gd name="connsiteY37" fmla="*/ 2823937 h 4310537"/>
              <a:gd name="connsiteX38" fmla="*/ 2410542 w 2523949"/>
              <a:gd name="connsiteY38" fmla="*/ 2801838 h 4310537"/>
              <a:gd name="connsiteX39" fmla="*/ 2410542 w 2523949"/>
              <a:gd name="connsiteY39" fmla="*/ 2756982 h 4310537"/>
              <a:gd name="connsiteX40" fmla="*/ 2410542 w 2523949"/>
              <a:gd name="connsiteY40" fmla="*/ 2754097 h 4310537"/>
              <a:gd name="connsiteX41" fmla="*/ 2410542 w 2523949"/>
              <a:gd name="connsiteY41" fmla="*/ 2734884 h 4310537"/>
              <a:gd name="connsiteX42" fmla="*/ 2410542 w 2523949"/>
              <a:gd name="connsiteY42" fmla="*/ 2731998 h 4310537"/>
              <a:gd name="connsiteX43" fmla="*/ 2410542 w 2523949"/>
              <a:gd name="connsiteY43" fmla="*/ 2668794 h 4310537"/>
              <a:gd name="connsiteX44" fmla="*/ 2410542 w 2523949"/>
              <a:gd name="connsiteY44" fmla="*/ 2646695 h 4310537"/>
              <a:gd name="connsiteX45" fmla="*/ 2410542 w 2523949"/>
              <a:gd name="connsiteY45" fmla="*/ 2636115 h 4310537"/>
              <a:gd name="connsiteX46" fmla="*/ 2410542 w 2523949"/>
              <a:gd name="connsiteY46" fmla="*/ 2614017 h 4310537"/>
              <a:gd name="connsiteX47" fmla="*/ 2410542 w 2523949"/>
              <a:gd name="connsiteY47" fmla="*/ 2566482 h 4310537"/>
              <a:gd name="connsiteX48" fmla="*/ 2410542 w 2523949"/>
              <a:gd name="connsiteY48" fmla="*/ 2544384 h 4310537"/>
              <a:gd name="connsiteX49" fmla="*/ 2410542 w 2523949"/>
              <a:gd name="connsiteY49" fmla="*/ 2495147 h 4310537"/>
              <a:gd name="connsiteX50" fmla="*/ 2410542 w 2523949"/>
              <a:gd name="connsiteY50" fmla="*/ 2473049 h 4310537"/>
              <a:gd name="connsiteX51" fmla="*/ 2410542 w 2523949"/>
              <a:gd name="connsiteY51" fmla="*/ 2445615 h 4310537"/>
              <a:gd name="connsiteX52" fmla="*/ 2410542 w 2523949"/>
              <a:gd name="connsiteY52" fmla="*/ 2423517 h 4310537"/>
              <a:gd name="connsiteX53" fmla="*/ 2410542 w 2523949"/>
              <a:gd name="connsiteY53" fmla="*/ 2332532 h 4310537"/>
              <a:gd name="connsiteX54" fmla="*/ 2410542 w 2523949"/>
              <a:gd name="connsiteY54" fmla="*/ 2310433 h 4310537"/>
              <a:gd name="connsiteX55" fmla="*/ 2410542 w 2523949"/>
              <a:gd name="connsiteY55" fmla="*/ 2304647 h 4310537"/>
              <a:gd name="connsiteX56" fmla="*/ 2410542 w 2523949"/>
              <a:gd name="connsiteY56" fmla="*/ 2282549 h 4310537"/>
              <a:gd name="connsiteX57" fmla="*/ 2410542 w 2523949"/>
              <a:gd name="connsiteY57" fmla="*/ 2146721 h 4310537"/>
              <a:gd name="connsiteX58" fmla="*/ 2410542 w 2523949"/>
              <a:gd name="connsiteY58" fmla="*/ 2142032 h 4310537"/>
              <a:gd name="connsiteX59" fmla="*/ 2410542 w 2523949"/>
              <a:gd name="connsiteY59" fmla="*/ 2139925 h 4310537"/>
              <a:gd name="connsiteX60" fmla="*/ 2410542 w 2523949"/>
              <a:gd name="connsiteY60" fmla="*/ 2137864 h 4310537"/>
              <a:gd name="connsiteX61" fmla="*/ 2410542 w 2523949"/>
              <a:gd name="connsiteY61" fmla="*/ 2124622 h 4310537"/>
              <a:gd name="connsiteX62" fmla="*/ 2410542 w 2523949"/>
              <a:gd name="connsiteY62" fmla="*/ 2123432 h 4310537"/>
              <a:gd name="connsiteX63" fmla="*/ 2410542 w 2523949"/>
              <a:gd name="connsiteY63" fmla="*/ 2119933 h 4310537"/>
              <a:gd name="connsiteX64" fmla="*/ 2410542 w 2523949"/>
              <a:gd name="connsiteY64" fmla="*/ 2097049 h 4310537"/>
              <a:gd name="connsiteX65" fmla="*/ 2410542 w 2523949"/>
              <a:gd name="connsiteY65" fmla="*/ 1981658 h 4310537"/>
              <a:gd name="connsiteX66" fmla="*/ 2410542 w 2523949"/>
              <a:gd name="connsiteY66" fmla="*/ 1956221 h 4310537"/>
              <a:gd name="connsiteX67" fmla="*/ 2410542 w 2523949"/>
              <a:gd name="connsiteY67" fmla="*/ 1949425 h 4310537"/>
              <a:gd name="connsiteX68" fmla="*/ 2410542 w 2523949"/>
              <a:gd name="connsiteY68" fmla="*/ 1947364 h 4310537"/>
              <a:gd name="connsiteX69" fmla="*/ 2410542 w 2523949"/>
              <a:gd name="connsiteY69" fmla="*/ 1934122 h 4310537"/>
              <a:gd name="connsiteX70" fmla="*/ 2410542 w 2523949"/>
              <a:gd name="connsiteY70" fmla="*/ 1932932 h 4310537"/>
              <a:gd name="connsiteX71" fmla="*/ 2410542 w 2523949"/>
              <a:gd name="connsiteY71" fmla="*/ 1906549 h 4310537"/>
              <a:gd name="connsiteX72" fmla="*/ 2410542 w 2523949"/>
              <a:gd name="connsiteY72" fmla="*/ 1882214 h 4310537"/>
              <a:gd name="connsiteX73" fmla="*/ 2410542 w 2523949"/>
              <a:gd name="connsiteY73" fmla="*/ 1861030 h 4310537"/>
              <a:gd name="connsiteX74" fmla="*/ 2410542 w 2523949"/>
              <a:gd name="connsiteY74" fmla="*/ 1791158 h 4310537"/>
              <a:gd name="connsiteX75" fmla="*/ 2410542 w 2523949"/>
              <a:gd name="connsiteY75" fmla="*/ 1747978 h 4310537"/>
              <a:gd name="connsiteX76" fmla="*/ 2410542 w 2523949"/>
              <a:gd name="connsiteY76" fmla="*/ 1709102 h 4310537"/>
              <a:gd name="connsiteX77" fmla="*/ 1261975 w 2523949"/>
              <a:gd name="connsiteY77" fmla="*/ 135606 h 4310537"/>
              <a:gd name="connsiteX78" fmla="*/ 1145043 w 2523949"/>
              <a:gd name="connsiteY78" fmla="*/ 162467 h 4310537"/>
              <a:gd name="connsiteX79" fmla="*/ 230339 w 2523949"/>
              <a:gd name="connsiteY79" fmla="*/ 690261 h 4310537"/>
              <a:gd name="connsiteX80" fmla="*/ 113408 w 2523949"/>
              <a:gd name="connsiteY80" fmla="*/ 893838 h 4310537"/>
              <a:gd name="connsiteX81" fmla="*/ 113408 w 2523949"/>
              <a:gd name="connsiteY81" fmla="*/ 1082390 h 4310537"/>
              <a:gd name="connsiteX82" fmla="*/ 2410542 w 2523949"/>
              <a:gd name="connsiteY82" fmla="*/ 1082390 h 4310537"/>
              <a:gd name="connsiteX83" fmla="*/ 2410542 w 2523949"/>
              <a:gd name="connsiteY83" fmla="*/ 893838 h 4310537"/>
              <a:gd name="connsiteX84" fmla="*/ 2293610 w 2523949"/>
              <a:gd name="connsiteY84" fmla="*/ 690261 h 4310537"/>
              <a:gd name="connsiteX85" fmla="*/ 1378906 w 2523949"/>
              <a:gd name="connsiteY85" fmla="*/ 162467 h 4310537"/>
              <a:gd name="connsiteX86" fmla="*/ 1261975 w 2523949"/>
              <a:gd name="connsiteY86" fmla="*/ 135606 h 4310537"/>
              <a:gd name="connsiteX87" fmla="*/ 1261975 w 2523949"/>
              <a:gd name="connsiteY87" fmla="*/ 0 h 4310537"/>
              <a:gd name="connsiteX88" fmla="*/ 1390452 w 2523949"/>
              <a:gd name="connsiteY88" fmla="*/ 29513 h 4310537"/>
              <a:gd name="connsiteX89" fmla="*/ 2395472 w 2523949"/>
              <a:gd name="connsiteY89" fmla="*/ 609420 h 4310537"/>
              <a:gd name="connsiteX90" fmla="*/ 2523949 w 2523949"/>
              <a:gd name="connsiteY90" fmla="*/ 833098 h 4310537"/>
              <a:gd name="connsiteX91" fmla="*/ 2523949 w 2523949"/>
              <a:gd name="connsiteY91" fmla="*/ 1974790 h 4310537"/>
              <a:gd name="connsiteX92" fmla="*/ 2523949 w 2523949"/>
              <a:gd name="connsiteY92" fmla="*/ 1976098 h 4310537"/>
              <a:gd name="connsiteX93" fmla="*/ 2523949 w 2523949"/>
              <a:gd name="connsiteY93" fmla="*/ 1990647 h 4310537"/>
              <a:gd name="connsiteX94" fmla="*/ 2523949 w 2523949"/>
              <a:gd name="connsiteY94" fmla="*/ 1992912 h 4310537"/>
              <a:gd name="connsiteX95" fmla="*/ 2523949 w 2523949"/>
              <a:gd name="connsiteY95" fmla="*/ 2000379 h 4310537"/>
              <a:gd name="connsiteX96" fmla="*/ 2523949 w 2523949"/>
              <a:gd name="connsiteY96" fmla="*/ 2180255 h 4310537"/>
              <a:gd name="connsiteX97" fmla="*/ 2523949 w 2523949"/>
              <a:gd name="connsiteY97" fmla="*/ 2204536 h 4310537"/>
              <a:gd name="connsiteX98" fmla="*/ 2523949 w 2523949"/>
              <a:gd name="connsiteY98" fmla="*/ 2358928 h 4310537"/>
              <a:gd name="connsiteX99" fmla="*/ 2523949 w 2523949"/>
              <a:gd name="connsiteY99" fmla="*/ 2383208 h 4310537"/>
              <a:gd name="connsiteX100" fmla="*/ 2523949 w 2523949"/>
              <a:gd name="connsiteY100" fmla="*/ 2513815 h 4310537"/>
              <a:gd name="connsiteX101" fmla="*/ 2523949 w 2523949"/>
              <a:gd name="connsiteY101" fmla="*/ 2538095 h 4310537"/>
              <a:gd name="connsiteX102" fmla="*/ 2523949 w 2523949"/>
              <a:gd name="connsiteY102" fmla="*/ 2646616 h 4310537"/>
              <a:gd name="connsiteX103" fmla="*/ 2523949 w 2523949"/>
              <a:gd name="connsiteY103" fmla="*/ 2670896 h 4310537"/>
              <a:gd name="connsiteX104" fmla="*/ 2523949 w 2523949"/>
              <a:gd name="connsiteY104" fmla="*/ 2759029 h 4310537"/>
              <a:gd name="connsiteX105" fmla="*/ 2523949 w 2523949"/>
              <a:gd name="connsiteY105" fmla="*/ 2783310 h 4310537"/>
              <a:gd name="connsiteX106" fmla="*/ 2523949 w 2523949"/>
              <a:gd name="connsiteY106" fmla="*/ 2852754 h 4310537"/>
              <a:gd name="connsiteX107" fmla="*/ 2523949 w 2523949"/>
              <a:gd name="connsiteY107" fmla="*/ 2877035 h 4310537"/>
              <a:gd name="connsiteX108" fmla="*/ 2523949 w 2523949"/>
              <a:gd name="connsiteY108" fmla="*/ 2929490 h 4310537"/>
              <a:gd name="connsiteX109" fmla="*/ 2523949 w 2523949"/>
              <a:gd name="connsiteY109" fmla="*/ 2953771 h 4310537"/>
              <a:gd name="connsiteX110" fmla="*/ 2523949 w 2523949"/>
              <a:gd name="connsiteY110" fmla="*/ 2990936 h 4310537"/>
              <a:gd name="connsiteX111" fmla="*/ 2523949 w 2523949"/>
              <a:gd name="connsiteY111" fmla="*/ 3015216 h 4310537"/>
              <a:gd name="connsiteX112" fmla="*/ 2523949 w 2523949"/>
              <a:gd name="connsiteY112" fmla="*/ 3074750 h 4310537"/>
              <a:gd name="connsiteX113" fmla="*/ 2523949 w 2523949"/>
              <a:gd name="connsiteY113" fmla="*/ 3099031 h 4310537"/>
              <a:gd name="connsiteX114" fmla="*/ 2523949 w 2523949"/>
              <a:gd name="connsiteY114" fmla="*/ 3117790 h 4310537"/>
              <a:gd name="connsiteX115" fmla="*/ 2523949 w 2523949"/>
              <a:gd name="connsiteY115" fmla="*/ 3135912 h 4310537"/>
              <a:gd name="connsiteX116" fmla="*/ 2523949 w 2523949"/>
              <a:gd name="connsiteY116" fmla="*/ 3142071 h 4310537"/>
              <a:gd name="connsiteX117" fmla="*/ 2523949 w 2523949"/>
              <a:gd name="connsiteY117" fmla="*/ 3143379 h 4310537"/>
              <a:gd name="connsiteX118" fmla="*/ 2523949 w 2523949"/>
              <a:gd name="connsiteY118" fmla="*/ 3157927 h 4310537"/>
              <a:gd name="connsiteX119" fmla="*/ 2523949 w 2523949"/>
              <a:gd name="connsiteY119" fmla="*/ 3160193 h 4310537"/>
              <a:gd name="connsiteX120" fmla="*/ 2523949 w 2523949"/>
              <a:gd name="connsiteY120" fmla="*/ 3347536 h 4310537"/>
              <a:gd name="connsiteX121" fmla="*/ 2523949 w 2523949"/>
              <a:gd name="connsiteY121" fmla="*/ 3402691 h 4310537"/>
              <a:gd name="connsiteX122" fmla="*/ 2523948 w 2523949"/>
              <a:gd name="connsiteY122" fmla="*/ 3402691 h 4310537"/>
              <a:gd name="connsiteX123" fmla="*/ 2523948 w 2523949"/>
              <a:gd name="connsiteY123" fmla="*/ 3411812 h 4310537"/>
              <a:gd name="connsiteX124" fmla="*/ 2523948 w 2523949"/>
              <a:gd name="connsiteY124" fmla="*/ 3475886 h 4310537"/>
              <a:gd name="connsiteX125" fmla="*/ 2395471 w 2523949"/>
              <a:gd name="connsiteY125" fmla="*/ 3699565 h 4310537"/>
              <a:gd name="connsiteX126" fmla="*/ 1390451 w 2523949"/>
              <a:gd name="connsiteY126" fmla="*/ 4279472 h 4310537"/>
              <a:gd name="connsiteX127" fmla="*/ 1133497 w 2523949"/>
              <a:gd name="connsiteY127" fmla="*/ 4279472 h 4310537"/>
              <a:gd name="connsiteX128" fmla="*/ 128477 w 2523949"/>
              <a:gd name="connsiteY128" fmla="*/ 3699565 h 4310537"/>
              <a:gd name="connsiteX129" fmla="*/ 0 w 2523949"/>
              <a:gd name="connsiteY129" fmla="*/ 3475886 h 4310537"/>
              <a:gd name="connsiteX130" fmla="*/ 0 w 2523949"/>
              <a:gd name="connsiteY130" fmla="*/ 2884161 h 4310537"/>
              <a:gd name="connsiteX131" fmla="*/ 1 w 2523949"/>
              <a:gd name="connsiteY131" fmla="*/ 2884161 h 4310537"/>
              <a:gd name="connsiteX132" fmla="*/ 1 w 2523949"/>
              <a:gd name="connsiteY132" fmla="*/ 2000379 h 4310537"/>
              <a:gd name="connsiteX133" fmla="*/ 1 w 2523949"/>
              <a:gd name="connsiteY133" fmla="*/ 1992912 h 4310537"/>
              <a:gd name="connsiteX134" fmla="*/ 1 w 2523949"/>
              <a:gd name="connsiteY134" fmla="*/ 1976098 h 4310537"/>
              <a:gd name="connsiteX135" fmla="*/ 1 w 2523949"/>
              <a:gd name="connsiteY135" fmla="*/ 833098 h 4310537"/>
              <a:gd name="connsiteX136" fmla="*/ 128478 w 2523949"/>
              <a:gd name="connsiteY136" fmla="*/ 609420 h 4310537"/>
              <a:gd name="connsiteX137" fmla="*/ 1133498 w 2523949"/>
              <a:gd name="connsiteY137" fmla="*/ 29513 h 4310537"/>
              <a:gd name="connsiteX138" fmla="*/ 1261975 w 2523949"/>
              <a:gd name="connsiteY138" fmla="*/ 0 h 4310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</a:cxnLst>
            <a:rect l="l" t="t" r="r" b="b"/>
            <a:pathLst>
              <a:path w="2523949" h="4310537">
                <a:moveTo>
                  <a:pt x="113408" y="1709102"/>
                </a:moveTo>
                <a:lnTo>
                  <a:pt x="113408" y="1934122"/>
                </a:lnTo>
                <a:lnTo>
                  <a:pt x="113408" y="1949425"/>
                </a:lnTo>
                <a:lnTo>
                  <a:pt x="113408" y="1956221"/>
                </a:lnTo>
                <a:lnTo>
                  <a:pt x="113408" y="2124622"/>
                </a:lnTo>
                <a:lnTo>
                  <a:pt x="113408" y="2139925"/>
                </a:lnTo>
                <a:lnTo>
                  <a:pt x="113408" y="2146721"/>
                </a:lnTo>
                <a:lnTo>
                  <a:pt x="113408" y="2989710"/>
                </a:lnTo>
                <a:lnTo>
                  <a:pt x="113408" y="2996506"/>
                </a:lnTo>
                <a:lnTo>
                  <a:pt x="113408" y="3011809"/>
                </a:lnTo>
                <a:lnTo>
                  <a:pt x="113408" y="3180210"/>
                </a:lnTo>
                <a:lnTo>
                  <a:pt x="113408" y="3187006"/>
                </a:lnTo>
                <a:lnTo>
                  <a:pt x="113408" y="3202309"/>
                </a:lnTo>
                <a:lnTo>
                  <a:pt x="113408" y="3402691"/>
                </a:lnTo>
                <a:lnTo>
                  <a:pt x="113407" y="3402691"/>
                </a:lnTo>
                <a:lnTo>
                  <a:pt x="113407" y="3415286"/>
                </a:lnTo>
                <a:cubicBezTo>
                  <a:pt x="113407" y="3490685"/>
                  <a:pt x="166215" y="3581164"/>
                  <a:pt x="230338" y="3618864"/>
                </a:cubicBezTo>
                <a:cubicBezTo>
                  <a:pt x="230338" y="3618864"/>
                  <a:pt x="230338" y="3618864"/>
                  <a:pt x="1145042" y="4146658"/>
                </a:cubicBezTo>
                <a:cubicBezTo>
                  <a:pt x="1209166" y="4184357"/>
                  <a:pt x="1314782" y="4184357"/>
                  <a:pt x="1378905" y="4146658"/>
                </a:cubicBezTo>
                <a:cubicBezTo>
                  <a:pt x="1378905" y="4146658"/>
                  <a:pt x="1378905" y="4146658"/>
                  <a:pt x="2293609" y="3618864"/>
                </a:cubicBezTo>
                <a:cubicBezTo>
                  <a:pt x="2357733" y="3581164"/>
                  <a:pt x="2410541" y="3490685"/>
                  <a:pt x="2410541" y="3415286"/>
                </a:cubicBezTo>
                <a:cubicBezTo>
                  <a:pt x="2410541" y="3415286"/>
                  <a:pt x="2410541" y="3415286"/>
                  <a:pt x="2410541" y="3306564"/>
                </a:cubicBezTo>
                <a:lnTo>
                  <a:pt x="2410541" y="3224786"/>
                </a:lnTo>
                <a:lnTo>
                  <a:pt x="2410541" y="3223087"/>
                </a:lnTo>
                <a:lnTo>
                  <a:pt x="2410541" y="3211196"/>
                </a:lnTo>
                <a:lnTo>
                  <a:pt x="2410541" y="3202938"/>
                </a:lnTo>
                <a:lnTo>
                  <a:pt x="2410541" y="3178919"/>
                </a:lnTo>
                <a:lnTo>
                  <a:pt x="2410541" y="3116064"/>
                </a:lnTo>
                <a:lnTo>
                  <a:pt x="2410541" y="3048349"/>
                </a:lnTo>
                <a:lnTo>
                  <a:pt x="2410541" y="3012438"/>
                </a:lnTo>
                <a:lnTo>
                  <a:pt x="2410541" y="2948758"/>
                </a:lnTo>
                <a:lnTo>
                  <a:pt x="2410541" y="2884161"/>
                </a:lnTo>
                <a:lnTo>
                  <a:pt x="2410542" y="2884161"/>
                </a:lnTo>
                <a:lnTo>
                  <a:pt x="2410542" y="2879860"/>
                </a:lnTo>
                <a:lnTo>
                  <a:pt x="2410542" y="2859294"/>
                </a:lnTo>
                <a:lnTo>
                  <a:pt x="2410542" y="2857762"/>
                </a:lnTo>
                <a:lnTo>
                  <a:pt x="2410542" y="2837195"/>
                </a:lnTo>
                <a:lnTo>
                  <a:pt x="2410542" y="2823937"/>
                </a:lnTo>
                <a:lnTo>
                  <a:pt x="2410542" y="2801838"/>
                </a:lnTo>
                <a:lnTo>
                  <a:pt x="2410542" y="2756982"/>
                </a:lnTo>
                <a:lnTo>
                  <a:pt x="2410542" y="2754097"/>
                </a:lnTo>
                <a:lnTo>
                  <a:pt x="2410542" y="2734884"/>
                </a:lnTo>
                <a:lnTo>
                  <a:pt x="2410542" y="2731998"/>
                </a:lnTo>
                <a:lnTo>
                  <a:pt x="2410542" y="2668794"/>
                </a:lnTo>
                <a:lnTo>
                  <a:pt x="2410542" y="2646695"/>
                </a:lnTo>
                <a:lnTo>
                  <a:pt x="2410542" y="2636115"/>
                </a:lnTo>
                <a:lnTo>
                  <a:pt x="2410542" y="2614017"/>
                </a:lnTo>
                <a:lnTo>
                  <a:pt x="2410542" y="2566482"/>
                </a:lnTo>
                <a:lnTo>
                  <a:pt x="2410542" y="2544384"/>
                </a:lnTo>
                <a:lnTo>
                  <a:pt x="2410542" y="2495147"/>
                </a:lnTo>
                <a:lnTo>
                  <a:pt x="2410542" y="2473049"/>
                </a:lnTo>
                <a:lnTo>
                  <a:pt x="2410542" y="2445615"/>
                </a:lnTo>
                <a:lnTo>
                  <a:pt x="2410542" y="2423517"/>
                </a:lnTo>
                <a:lnTo>
                  <a:pt x="2410542" y="2332532"/>
                </a:lnTo>
                <a:lnTo>
                  <a:pt x="2410542" y="2310433"/>
                </a:lnTo>
                <a:lnTo>
                  <a:pt x="2410542" y="2304647"/>
                </a:lnTo>
                <a:lnTo>
                  <a:pt x="2410542" y="2282549"/>
                </a:lnTo>
                <a:lnTo>
                  <a:pt x="2410542" y="2146721"/>
                </a:lnTo>
                <a:lnTo>
                  <a:pt x="2410542" y="2142032"/>
                </a:lnTo>
                <a:lnTo>
                  <a:pt x="2410542" y="2139925"/>
                </a:lnTo>
                <a:lnTo>
                  <a:pt x="2410542" y="2137864"/>
                </a:lnTo>
                <a:lnTo>
                  <a:pt x="2410542" y="2124622"/>
                </a:lnTo>
                <a:lnTo>
                  <a:pt x="2410542" y="2123432"/>
                </a:lnTo>
                <a:lnTo>
                  <a:pt x="2410542" y="2119933"/>
                </a:lnTo>
                <a:lnTo>
                  <a:pt x="2410542" y="2097049"/>
                </a:lnTo>
                <a:cubicBezTo>
                  <a:pt x="2410542" y="2073661"/>
                  <a:pt x="2410542" y="2037517"/>
                  <a:pt x="2410542" y="1981658"/>
                </a:cubicBezTo>
                <a:lnTo>
                  <a:pt x="2410542" y="1956221"/>
                </a:lnTo>
                <a:lnTo>
                  <a:pt x="2410542" y="1949425"/>
                </a:lnTo>
                <a:lnTo>
                  <a:pt x="2410542" y="1947364"/>
                </a:lnTo>
                <a:lnTo>
                  <a:pt x="2410542" y="1934122"/>
                </a:lnTo>
                <a:lnTo>
                  <a:pt x="2410542" y="1932932"/>
                </a:lnTo>
                <a:lnTo>
                  <a:pt x="2410542" y="1906549"/>
                </a:lnTo>
                <a:lnTo>
                  <a:pt x="2410542" y="1882214"/>
                </a:lnTo>
                <a:lnTo>
                  <a:pt x="2410542" y="1861030"/>
                </a:lnTo>
                <a:lnTo>
                  <a:pt x="2410542" y="1791158"/>
                </a:lnTo>
                <a:lnTo>
                  <a:pt x="2410542" y="1747978"/>
                </a:lnTo>
                <a:lnTo>
                  <a:pt x="2410542" y="1709102"/>
                </a:lnTo>
                <a:close/>
                <a:moveTo>
                  <a:pt x="1261975" y="135606"/>
                </a:moveTo>
                <a:cubicBezTo>
                  <a:pt x="1219540" y="135606"/>
                  <a:pt x="1177106" y="144559"/>
                  <a:pt x="1145043" y="162467"/>
                </a:cubicBezTo>
                <a:cubicBezTo>
                  <a:pt x="1145043" y="162467"/>
                  <a:pt x="1145043" y="162467"/>
                  <a:pt x="230339" y="690261"/>
                </a:cubicBezTo>
                <a:cubicBezTo>
                  <a:pt x="166216" y="727960"/>
                  <a:pt x="113408" y="820324"/>
                  <a:pt x="113408" y="893838"/>
                </a:cubicBezTo>
                <a:lnTo>
                  <a:pt x="113408" y="1082390"/>
                </a:lnTo>
                <a:lnTo>
                  <a:pt x="2410542" y="1082390"/>
                </a:lnTo>
                <a:lnTo>
                  <a:pt x="2410542" y="893838"/>
                </a:lnTo>
                <a:cubicBezTo>
                  <a:pt x="2410542" y="820324"/>
                  <a:pt x="2357734" y="727960"/>
                  <a:pt x="2293610" y="690261"/>
                </a:cubicBezTo>
                <a:cubicBezTo>
                  <a:pt x="2293610" y="690261"/>
                  <a:pt x="2293610" y="690261"/>
                  <a:pt x="1378906" y="162467"/>
                </a:cubicBezTo>
                <a:cubicBezTo>
                  <a:pt x="1346844" y="144559"/>
                  <a:pt x="1304410" y="135606"/>
                  <a:pt x="1261975" y="135606"/>
                </a:cubicBezTo>
                <a:close/>
                <a:moveTo>
                  <a:pt x="1261975" y="0"/>
                </a:moveTo>
                <a:cubicBezTo>
                  <a:pt x="1308600" y="0"/>
                  <a:pt x="1355224" y="9837"/>
                  <a:pt x="1390452" y="29513"/>
                </a:cubicBezTo>
                <a:cubicBezTo>
                  <a:pt x="2395472" y="609420"/>
                  <a:pt x="2395472" y="609420"/>
                  <a:pt x="2395472" y="609420"/>
                </a:cubicBezTo>
                <a:cubicBezTo>
                  <a:pt x="2465927" y="650842"/>
                  <a:pt x="2523949" y="752325"/>
                  <a:pt x="2523949" y="833098"/>
                </a:cubicBezTo>
                <a:cubicBezTo>
                  <a:pt x="2523949" y="1702959"/>
                  <a:pt x="2523949" y="1920424"/>
                  <a:pt x="2523949" y="1974790"/>
                </a:cubicBezTo>
                <a:lnTo>
                  <a:pt x="2523949" y="1976098"/>
                </a:lnTo>
                <a:lnTo>
                  <a:pt x="2523949" y="1990647"/>
                </a:lnTo>
                <a:lnTo>
                  <a:pt x="2523949" y="1992912"/>
                </a:lnTo>
                <a:lnTo>
                  <a:pt x="2523949" y="2000379"/>
                </a:lnTo>
                <a:lnTo>
                  <a:pt x="2523949" y="2180255"/>
                </a:lnTo>
                <a:lnTo>
                  <a:pt x="2523949" y="2204536"/>
                </a:lnTo>
                <a:lnTo>
                  <a:pt x="2523949" y="2358928"/>
                </a:lnTo>
                <a:lnTo>
                  <a:pt x="2523949" y="2383208"/>
                </a:lnTo>
                <a:lnTo>
                  <a:pt x="2523949" y="2513815"/>
                </a:lnTo>
                <a:lnTo>
                  <a:pt x="2523949" y="2538095"/>
                </a:lnTo>
                <a:lnTo>
                  <a:pt x="2523949" y="2646616"/>
                </a:lnTo>
                <a:lnTo>
                  <a:pt x="2523949" y="2670896"/>
                </a:lnTo>
                <a:lnTo>
                  <a:pt x="2523949" y="2759029"/>
                </a:lnTo>
                <a:lnTo>
                  <a:pt x="2523949" y="2783310"/>
                </a:lnTo>
                <a:lnTo>
                  <a:pt x="2523949" y="2852754"/>
                </a:lnTo>
                <a:lnTo>
                  <a:pt x="2523949" y="2877035"/>
                </a:lnTo>
                <a:lnTo>
                  <a:pt x="2523949" y="2929490"/>
                </a:lnTo>
                <a:lnTo>
                  <a:pt x="2523949" y="2953771"/>
                </a:lnTo>
                <a:lnTo>
                  <a:pt x="2523949" y="2990936"/>
                </a:lnTo>
                <a:lnTo>
                  <a:pt x="2523949" y="3015216"/>
                </a:lnTo>
                <a:lnTo>
                  <a:pt x="2523949" y="3074750"/>
                </a:lnTo>
                <a:lnTo>
                  <a:pt x="2523949" y="3099031"/>
                </a:lnTo>
                <a:lnTo>
                  <a:pt x="2523949" y="3117790"/>
                </a:lnTo>
                <a:cubicBezTo>
                  <a:pt x="2523949" y="3135912"/>
                  <a:pt x="2523949" y="3135912"/>
                  <a:pt x="2523949" y="3135912"/>
                </a:cubicBezTo>
                <a:lnTo>
                  <a:pt x="2523949" y="3142071"/>
                </a:lnTo>
                <a:lnTo>
                  <a:pt x="2523949" y="3143379"/>
                </a:lnTo>
                <a:lnTo>
                  <a:pt x="2523949" y="3157927"/>
                </a:lnTo>
                <a:lnTo>
                  <a:pt x="2523949" y="3160193"/>
                </a:lnTo>
                <a:lnTo>
                  <a:pt x="2523949" y="3347536"/>
                </a:lnTo>
                <a:lnTo>
                  <a:pt x="2523949" y="3402691"/>
                </a:lnTo>
                <a:lnTo>
                  <a:pt x="2523948" y="3402691"/>
                </a:lnTo>
                <a:lnTo>
                  <a:pt x="2523948" y="3411812"/>
                </a:lnTo>
                <a:cubicBezTo>
                  <a:pt x="2523948" y="3475886"/>
                  <a:pt x="2523948" y="3475886"/>
                  <a:pt x="2523948" y="3475886"/>
                </a:cubicBezTo>
                <a:cubicBezTo>
                  <a:pt x="2523948" y="3558730"/>
                  <a:pt x="2465926" y="3658142"/>
                  <a:pt x="2395471" y="3699565"/>
                </a:cubicBezTo>
                <a:cubicBezTo>
                  <a:pt x="1390451" y="4279472"/>
                  <a:pt x="1390451" y="4279472"/>
                  <a:pt x="1390451" y="4279472"/>
                </a:cubicBezTo>
                <a:cubicBezTo>
                  <a:pt x="1319996" y="4320893"/>
                  <a:pt x="1203952" y="4320893"/>
                  <a:pt x="1133497" y="4279472"/>
                </a:cubicBezTo>
                <a:cubicBezTo>
                  <a:pt x="128477" y="3699565"/>
                  <a:pt x="128477" y="3699565"/>
                  <a:pt x="128477" y="3699565"/>
                </a:cubicBezTo>
                <a:cubicBezTo>
                  <a:pt x="58022" y="3658142"/>
                  <a:pt x="0" y="3558730"/>
                  <a:pt x="0" y="3475886"/>
                </a:cubicBezTo>
                <a:lnTo>
                  <a:pt x="0" y="2884161"/>
                </a:lnTo>
                <a:lnTo>
                  <a:pt x="1" y="2884161"/>
                </a:lnTo>
                <a:lnTo>
                  <a:pt x="1" y="2000379"/>
                </a:lnTo>
                <a:lnTo>
                  <a:pt x="1" y="1992912"/>
                </a:lnTo>
                <a:lnTo>
                  <a:pt x="1" y="1976098"/>
                </a:lnTo>
                <a:lnTo>
                  <a:pt x="1" y="833098"/>
                </a:lnTo>
                <a:cubicBezTo>
                  <a:pt x="1" y="752325"/>
                  <a:pt x="58023" y="650842"/>
                  <a:pt x="128478" y="609420"/>
                </a:cubicBezTo>
                <a:cubicBezTo>
                  <a:pt x="1133498" y="29513"/>
                  <a:pt x="1133498" y="29513"/>
                  <a:pt x="1133498" y="29513"/>
                </a:cubicBezTo>
                <a:cubicBezTo>
                  <a:pt x="1168726" y="9837"/>
                  <a:pt x="1215350" y="0"/>
                  <a:pt x="1261975" y="0"/>
                </a:cubicBezTo>
                <a:close/>
              </a:path>
            </a:pathLst>
          </a:custGeom>
          <a:solidFill>
            <a:srgbClr val="FF73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/>
          </a:p>
        </p:txBody>
      </p:sp>
      <p:sp>
        <p:nvSpPr>
          <p:cNvPr id="1048682" name="TextBox 20"/>
          <p:cNvSpPr txBox="1"/>
          <p:nvPr/>
        </p:nvSpPr>
        <p:spPr>
          <a:xfrm>
            <a:off x="2286836" y="3021622"/>
            <a:ext cx="600793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3200" spc="400" dirty="0">
                <a:solidFill>
                  <a:srgbClr val="FF7343"/>
                </a:solidFill>
                <a:latin typeface="Calibri" panose="020F0502020204030204" pitchFamily="34" charset="0"/>
                <a:ea typeface="微软雅黑" pitchFamily="34" charset="-122"/>
              </a:rPr>
              <a:t>01</a:t>
            </a:r>
            <a:endParaRPr lang="zh-CN" altLang="en-US" sz="3200" spc="400" dirty="0">
              <a:solidFill>
                <a:srgbClr val="FF7343"/>
              </a:solidFill>
              <a:latin typeface="Calibri" panose="020F0502020204030204" pitchFamily="34" charset="0"/>
              <a:ea typeface="微软雅黑" pitchFamily="34" charset="-122"/>
            </a:endParaRPr>
          </a:p>
        </p:txBody>
      </p:sp>
      <p:sp>
        <p:nvSpPr>
          <p:cNvPr id="1048683" name="任意多边形 14"/>
          <p:cNvSpPr/>
          <p:nvPr/>
        </p:nvSpPr>
        <p:spPr>
          <a:xfrm>
            <a:off x="6229051" y="2639866"/>
            <a:ext cx="2342463" cy="3565772"/>
          </a:xfrm>
          <a:custGeom>
            <a:avLst/>
            <a:gdLst>
              <a:gd name="connsiteX0" fmla="*/ 113408 w 2523949"/>
              <a:gd name="connsiteY0" fmla="*/ 1709102 h 4310537"/>
              <a:gd name="connsiteX1" fmla="*/ 113408 w 2523949"/>
              <a:gd name="connsiteY1" fmla="*/ 1934122 h 4310537"/>
              <a:gd name="connsiteX2" fmla="*/ 113408 w 2523949"/>
              <a:gd name="connsiteY2" fmla="*/ 1949425 h 4310537"/>
              <a:gd name="connsiteX3" fmla="*/ 113408 w 2523949"/>
              <a:gd name="connsiteY3" fmla="*/ 1956221 h 4310537"/>
              <a:gd name="connsiteX4" fmla="*/ 113408 w 2523949"/>
              <a:gd name="connsiteY4" fmla="*/ 2124622 h 4310537"/>
              <a:gd name="connsiteX5" fmla="*/ 113408 w 2523949"/>
              <a:gd name="connsiteY5" fmla="*/ 2139925 h 4310537"/>
              <a:gd name="connsiteX6" fmla="*/ 113408 w 2523949"/>
              <a:gd name="connsiteY6" fmla="*/ 2146721 h 4310537"/>
              <a:gd name="connsiteX7" fmla="*/ 113408 w 2523949"/>
              <a:gd name="connsiteY7" fmla="*/ 2989710 h 4310537"/>
              <a:gd name="connsiteX8" fmla="*/ 113408 w 2523949"/>
              <a:gd name="connsiteY8" fmla="*/ 2996506 h 4310537"/>
              <a:gd name="connsiteX9" fmla="*/ 113408 w 2523949"/>
              <a:gd name="connsiteY9" fmla="*/ 3011809 h 4310537"/>
              <a:gd name="connsiteX10" fmla="*/ 113408 w 2523949"/>
              <a:gd name="connsiteY10" fmla="*/ 3180210 h 4310537"/>
              <a:gd name="connsiteX11" fmla="*/ 113408 w 2523949"/>
              <a:gd name="connsiteY11" fmla="*/ 3187006 h 4310537"/>
              <a:gd name="connsiteX12" fmla="*/ 113408 w 2523949"/>
              <a:gd name="connsiteY12" fmla="*/ 3202309 h 4310537"/>
              <a:gd name="connsiteX13" fmla="*/ 113408 w 2523949"/>
              <a:gd name="connsiteY13" fmla="*/ 3402691 h 4310537"/>
              <a:gd name="connsiteX14" fmla="*/ 113407 w 2523949"/>
              <a:gd name="connsiteY14" fmla="*/ 3402691 h 4310537"/>
              <a:gd name="connsiteX15" fmla="*/ 113407 w 2523949"/>
              <a:gd name="connsiteY15" fmla="*/ 3415286 h 4310537"/>
              <a:gd name="connsiteX16" fmla="*/ 230338 w 2523949"/>
              <a:gd name="connsiteY16" fmla="*/ 3618864 h 4310537"/>
              <a:gd name="connsiteX17" fmla="*/ 1145042 w 2523949"/>
              <a:gd name="connsiteY17" fmla="*/ 4146658 h 4310537"/>
              <a:gd name="connsiteX18" fmla="*/ 1378905 w 2523949"/>
              <a:gd name="connsiteY18" fmla="*/ 4146658 h 4310537"/>
              <a:gd name="connsiteX19" fmla="*/ 2293609 w 2523949"/>
              <a:gd name="connsiteY19" fmla="*/ 3618864 h 4310537"/>
              <a:gd name="connsiteX20" fmla="*/ 2410541 w 2523949"/>
              <a:gd name="connsiteY20" fmla="*/ 3415286 h 4310537"/>
              <a:gd name="connsiteX21" fmla="*/ 2410541 w 2523949"/>
              <a:gd name="connsiteY21" fmla="*/ 3306564 h 4310537"/>
              <a:gd name="connsiteX22" fmla="*/ 2410541 w 2523949"/>
              <a:gd name="connsiteY22" fmla="*/ 3224786 h 4310537"/>
              <a:gd name="connsiteX23" fmla="*/ 2410541 w 2523949"/>
              <a:gd name="connsiteY23" fmla="*/ 3223087 h 4310537"/>
              <a:gd name="connsiteX24" fmla="*/ 2410541 w 2523949"/>
              <a:gd name="connsiteY24" fmla="*/ 3211196 h 4310537"/>
              <a:gd name="connsiteX25" fmla="*/ 2410541 w 2523949"/>
              <a:gd name="connsiteY25" fmla="*/ 3202938 h 4310537"/>
              <a:gd name="connsiteX26" fmla="*/ 2410541 w 2523949"/>
              <a:gd name="connsiteY26" fmla="*/ 3178919 h 4310537"/>
              <a:gd name="connsiteX27" fmla="*/ 2410541 w 2523949"/>
              <a:gd name="connsiteY27" fmla="*/ 3116064 h 4310537"/>
              <a:gd name="connsiteX28" fmla="*/ 2410541 w 2523949"/>
              <a:gd name="connsiteY28" fmla="*/ 3048349 h 4310537"/>
              <a:gd name="connsiteX29" fmla="*/ 2410541 w 2523949"/>
              <a:gd name="connsiteY29" fmla="*/ 3012438 h 4310537"/>
              <a:gd name="connsiteX30" fmla="*/ 2410541 w 2523949"/>
              <a:gd name="connsiteY30" fmla="*/ 2948758 h 4310537"/>
              <a:gd name="connsiteX31" fmla="*/ 2410541 w 2523949"/>
              <a:gd name="connsiteY31" fmla="*/ 2884161 h 4310537"/>
              <a:gd name="connsiteX32" fmla="*/ 2410542 w 2523949"/>
              <a:gd name="connsiteY32" fmla="*/ 2884161 h 4310537"/>
              <a:gd name="connsiteX33" fmla="*/ 2410542 w 2523949"/>
              <a:gd name="connsiteY33" fmla="*/ 2879860 h 4310537"/>
              <a:gd name="connsiteX34" fmla="*/ 2410542 w 2523949"/>
              <a:gd name="connsiteY34" fmla="*/ 2859294 h 4310537"/>
              <a:gd name="connsiteX35" fmla="*/ 2410542 w 2523949"/>
              <a:gd name="connsiteY35" fmla="*/ 2857762 h 4310537"/>
              <a:gd name="connsiteX36" fmla="*/ 2410542 w 2523949"/>
              <a:gd name="connsiteY36" fmla="*/ 2837195 h 4310537"/>
              <a:gd name="connsiteX37" fmla="*/ 2410542 w 2523949"/>
              <a:gd name="connsiteY37" fmla="*/ 2823937 h 4310537"/>
              <a:gd name="connsiteX38" fmla="*/ 2410542 w 2523949"/>
              <a:gd name="connsiteY38" fmla="*/ 2801838 h 4310537"/>
              <a:gd name="connsiteX39" fmla="*/ 2410542 w 2523949"/>
              <a:gd name="connsiteY39" fmla="*/ 2756982 h 4310537"/>
              <a:gd name="connsiteX40" fmla="*/ 2410542 w 2523949"/>
              <a:gd name="connsiteY40" fmla="*/ 2754097 h 4310537"/>
              <a:gd name="connsiteX41" fmla="*/ 2410542 w 2523949"/>
              <a:gd name="connsiteY41" fmla="*/ 2734884 h 4310537"/>
              <a:gd name="connsiteX42" fmla="*/ 2410542 w 2523949"/>
              <a:gd name="connsiteY42" fmla="*/ 2731998 h 4310537"/>
              <a:gd name="connsiteX43" fmla="*/ 2410542 w 2523949"/>
              <a:gd name="connsiteY43" fmla="*/ 2668794 h 4310537"/>
              <a:gd name="connsiteX44" fmla="*/ 2410542 w 2523949"/>
              <a:gd name="connsiteY44" fmla="*/ 2646695 h 4310537"/>
              <a:gd name="connsiteX45" fmla="*/ 2410542 w 2523949"/>
              <a:gd name="connsiteY45" fmla="*/ 2636115 h 4310537"/>
              <a:gd name="connsiteX46" fmla="*/ 2410542 w 2523949"/>
              <a:gd name="connsiteY46" fmla="*/ 2614017 h 4310537"/>
              <a:gd name="connsiteX47" fmla="*/ 2410542 w 2523949"/>
              <a:gd name="connsiteY47" fmla="*/ 2566482 h 4310537"/>
              <a:gd name="connsiteX48" fmla="*/ 2410542 w 2523949"/>
              <a:gd name="connsiteY48" fmla="*/ 2544384 h 4310537"/>
              <a:gd name="connsiteX49" fmla="*/ 2410542 w 2523949"/>
              <a:gd name="connsiteY49" fmla="*/ 2495147 h 4310537"/>
              <a:gd name="connsiteX50" fmla="*/ 2410542 w 2523949"/>
              <a:gd name="connsiteY50" fmla="*/ 2473049 h 4310537"/>
              <a:gd name="connsiteX51" fmla="*/ 2410542 w 2523949"/>
              <a:gd name="connsiteY51" fmla="*/ 2445615 h 4310537"/>
              <a:gd name="connsiteX52" fmla="*/ 2410542 w 2523949"/>
              <a:gd name="connsiteY52" fmla="*/ 2423517 h 4310537"/>
              <a:gd name="connsiteX53" fmla="*/ 2410542 w 2523949"/>
              <a:gd name="connsiteY53" fmla="*/ 2332532 h 4310537"/>
              <a:gd name="connsiteX54" fmla="*/ 2410542 w 2523949"/>
              <a:gd name="connsiteY54" fmla="*/ 2310433 h 4310537"/>
              <a:gd name="connsiteX55" fmla="*/ 2410542 w 2523949"/>
              <a:gd name="connsiteY55" fmla="*/ 2304647 h 4310537"/>
              <a:gd name="connsiteX56" fmla="*/ 2410542 w 2523949"/>
              <a:gd name="connsiteY56" fmla="*/ 2282549 h 4310537"/>
              <a:gd name="connsiteX57" fmla="*/ 2410542 w 2523949"/>
              <a:gd name="connsiteY57" fmla="*/ 2146721 h 4310537"/>
              <a:gd name="connsiteX58" fmla="*/ 2410542 w 2523949"/>
              <a:gd name="connsiteY58" fmla="*/ 2142032 h 4310537"/>
              <a:gd name="connsiteX59" fmla="*/ 2410542 w 2523949"/>
              <a:gd name="connsiteY59" fmla="*/ 2139925 h 4310537"/>
              <a:gd name="connsiteX60" fmla="*/ 2410542 w 2523949"/>
              <a:gd name="connsiteY60" fmla="*/ 2137864 h 4310537"/>
              <a:gd name="connsiteX61" fmla="*/ 2410542 w 2523949"/>
              <a:gd name="connsiteY61" fmla="*/ 2124622 h 4310537"/>
              <a:gd name="connsiteX62" fmla="*/ 2410542 w 2523949"/>
              <a:gd name="connsiteY62" fmla="*/ 2123432 h 4310537"/>
              <a:gd name="connsiteX63" fmla="*/ 2410542 w 2523949"/>
              <a:gd name="connsiteY63" fmla="*/ 2119933 h 4310537"/>
              <a:gd name="connsiteX64" fmla="*/ 2410542 w 2523949"/>
              <a:gd name="connsiteY64" fmla="*/ 2097049 h 4310537"/>
              <a:gd name="connsiteX65" fmla="*/ 2410542 w 2523949"/>
              <a:gd name="connsiteY65" fmla="*/ 1981658 h 4310537"/>
              <a:gd name="connsiteX66" fmla="*/ 2410542 w 2523949"/>
              <a:gd name="connsiteY66" fmla="*/ 1956221 h 4310537"/>
              <a:gd name="connsiteX67" fmla="*/ 2410542 w 2523949"/>
              <a:gd name="connsiteY67" fmla="*/ 1949425 h 4310537"/>
              <a:gd name="connsiteX68" fmla="*/ 2410542 w 2523949"/>
              <a:gd name="connsiteY68" fmla="*/ 1947364 h 4310537"/>
              <a:gd name="connsiteX69" fmla="*/ 2410542 w 2523949"/>
              <a:gd name="connsiteY69" fmla="*/ 1934122 h 4310537"/>
              <a:gd name="connsiteX70" fmla="*/ 2410542 w 2523949"/>
              <a:gd name="connsiteY70" fmla="*/ 1932932 h 4310537"/>
              <a:gd name="connsiteX71" fmla="*/ 2410542 w 2523949"/>
              <a:gd name="connsiteY71" fmla="*/ 1906549 h 4310537"/>
              <a:gd name="connsiteX72" fmla="*/ 2410542 w 2523949"/>
              <a:gd name="connsiteY72" fmla="*/ 1882214 h 4310537"/>
              <a:gd name="connsiteX73" fmla="*/ 2410542 w 2523949"/>
              <a:gd name="connsiteY73" fmla="*/ 1861030 h 4310537"/>
              <a:gd name="connsiteX74" fmla="*/ 2410542 w 2523949"/>
              <a:gd name="connsiteY74" fmla="*/ 1791158 h 4310537"/>
              <a:gd name="connsiteX75" fmla="*/ 2410542 w 2523949"/>
              <a:gd name="connsiteY75" fmla="*/ 1747978 h 4310537"/>
              <a:gd name="connsiteX76" fmla="*/ 2410542 w 2523949"/>
              <a:gd name="connsiteY76" fmla="*/ 1709102 h 4310537"/>
              <a:gd name="connsiteX77" fmla="*/ 1261975 w 2523949"/>
              <a:gd name="connsiteY77" fmla="*/ 135606 h 4310537"/>
              <a:gd name="connsiteX78" fmla="*/ 1145043 w 2523949"/>
              <a:gd name="connsiteY78" fmla="*/ 162467 h 4310537"/>
              <a:gd name="connsiteX79" fmla="*/ 230339 w 2523949"/>
              <a:gd name="connsiteY79" fmla="*/ 690261 h 4310537"/>
              <a:gd name="connsiteX80" fmla="*/ 113408 w 2523949"/>
              <a:gd name="connsiteY80" fmla="*/ 893838 h 4310537"/>
              <a:gd name="connsiteX81" fmla="*/ 113408 w 2523949"/>
              <a:gd name="connsiteY81" fmla="*/ 1082390 h 4310537"/>
              <a:gd name="connsiteX82" fmla="*/ 2410542 w 2523949"/>
              <a:gd name="connsiteY82" fmla="*/ 1082390 h 4310537"/>
              <a:gd name="connsiteX83" fmla="*/ 2410542 w 2523949"/>
              <a:gd name="connsiteY83" fmla="*/ 893838 h 4310537"/>
              <a:gd name="connsiteX84" fmla="*/ 2293610 w 2523949"/>
              <a:gd name="connsiteY84" fmla="*/ 690261 h 4310537"/>
              <a:gd name="connsiteX85" fmla="*/ 1378906 w 2523949"/>
              <a:gd name="connsiteY85" fmla="*/ 162467 h 4310537"/>
              <a:gd name="connsiteX86" fmla="*/ 1261975 w 2523949"/>
              <a:gd name="connsiteY86" fmla="*/ 135606 h 4310537"/>
              <a:gd name="connsiteX87" fmla="*/ 1261975 w 2523949"/>
              <a:gd name="connsiteY87" fmla="*/ 0 h 4310537"/>
              <a:gd name="connsiteX88" fmla="*/ 1390452 w 2523949"/>
              <a:gd name="connsiteY88" fmla="*/ 29513 h 4310537"/>
              <a:gd name="connsiteX89" fmla="*/ 2395472 w 2523949"/>
              <a:gd name="connsiteY89" fmla="*/ 609420 h 4310537"/>
              <a:gd name="connsiteX90" fmla="*/ 2523949 w 2523949"/>
              <a:gd name="connsiteY90" fmla="*/ 833098 h 4310537"/>
              <a:gd name="connsiteX91" fmla="*/ 2523949 w 2523949"/>
              <a:gd name="connsiteY91" fmla="*/ 1974790 h 4310537"/>
              <a:gd name="connsiteX92" fmla="*/ 2523949 w 2523949"/>
              <a:gd name="connsiteY92" fmla="*/ 1976098 h 4310537"/>
              <a:gd name="connsiteX93" fmla="*/ 2523949 w 2523949"/>
              <a:gd name="connsiteY93" fmla="*/ 1990647 h 4310537"/>
              <a:gd name="connsiteX94" fmla="*/ 2523949 w 2523949"/>
              <a:gd name="connsiteY94" fmla="*/ 1992912 h 4310537"/>
              <a:gd name="connsiteX95" fmla="*/ 2523949 w 2523949"/>
              <a:gd name="connsiteY95" fmla="*/ 2000379 h 4310537"/>
              <a:gd name="connsiteX96" fmla="*/ 2523949 w 2523949"/>
              <a:gd name="connsiteY96" fmla="*/ 2180255 h 4310537"/>
              <a:gd name="connsiteX97" fmla="*/ 2523949 w 2523949"/>
              <a:gd name="connsiteY97" fmla="*/ 2204536 h 4310537"/>
              <a:gd name="connsiteX98" fmla="*/ 2523949 w 2523949"/>
              <a:gd name="connsiteY98" fmla="*/ 2358928 h 4310537"/>
              <a:gd name="connsiteX99" fmla="*/ 2523949 w 2523949"/>
              <a:gd name="connsiteY99" fmla="*/ 2383208 h 4310537"/>
              <a:gd name="connsiteX100" fmla="*/ 2523949 w 2523949"/>
              <a:gd name="connsiteY100" fmla="*/ 2513815 h 4310537"/>
              <a:gd name="connsiteX101" fmla="*/ 2523949 w 2523949"/>
              <a:gd name="connsiteY101" fmla="*/ 2538095 h 4310537"/>
              <a:gd name="connsiteX102" fmla="*/ 2523949 w 2523949"/>
              <a:gd name="connsiteY102" fmla="*/ 2646616 h 4310537"/>
              <a:gd name="connsiteX103" fmla="*/ 2523949 w 2523949"/>
              <a:gd name="connsiteY103" fmla="*/ 2670896 h 4310537"/>
              <a:gd name="connsiteX104" fmla="*/ 2523949 w 2523949"/>
              <a:gd name="connsiteY104" fmla="*/ 2759029 h 4310537"/>
              <a:gd name="connsiteX105" fmla="*/ 2523949 w 2523949"/>
              <a:gd name="connsiteY105" fmla="*/ 2783310 h 4310537"/>
              <a:gd name="connsiteX106" fmla="*/ 2523949 w 2523949"/>
              <a:gd name="connsiteY106" fmla="*/ 2852754 h 4310537"/>
              <a:gd name="connsiteX107" fmla="*/ 2523949 w 2523949"/>
              <a:gd name="connsiteY107" fmla="*/ 2877035 h 4310537"/>
              <a:gd name="connsiteX108" fmla="*/ 2523949 w 2523949"/>
              <a:gd name="connsiteY108" fmla="*/ 2929490 h 4310537"/>
              <a:gd name="connsiteX109" fmla="*/ 2523949 w 2523949"/>
              <a:gd name="connsiteY109" fmla="*/ 2953771 h 4310537"/>
              <a:gd name="connsiteX110" fmla="*/ 2523949 w 2523949"/>
              <a:gd name="connsiteY110" fmla="*/ 2990936 h 4310537"/>
              <a:gd name="connsiteX111" fmla="*/ 2523949 w 2523949"/>
              <a:gd name="connsiteY111" fmla="*/ 3015216 h 4310537"/>
              <a:gd name="connsiteX112" fmla="*/ 2523949 w 2523949"/>
              <a:gd name="connsiteY112" fmla="*/ 3074750 h 4310537"/>
              <a:gd name="connsiteX113" fmla="*/ 2523949 w 2523949"/>
              <a:gd name="connsiteY113" fmla="*/ 3099031 h 4310537"/>
              <a:gd name="connsiteX114" fmla="*/ 2523949 w 2523949"/>
              <a:gd name="connsiteY114" fmla="*/ 3117790 h 4310537"/>
              <a:gd name="connsiteX115" fmla="*/ 2523949 w 2523949"/>
              <a:gd name="connsiteY115" fmla="*/ 3135912 h 4310537"/>
              <a:gd name="connsiteX116" fmla="*/ 2523949 w 2523949"/>
              <a:gd name="connsiteY116" fmla="*/ 3142071 h 4310537"/>
              <a:gd name="connsiteX117" fmla="*/ 2523949 w 2523949"/>
              <a:gd name="connsiteY117" fmla="*/ 3143379 h 4310537"/>
              <a:gd name="connsiteX118" fmla="*/ 2523949 w 2523949"/>
              <a:gd name="connsiteY118" fmla="*/ 3157927 h 4310537"/>
              <a:gd name="connsiteX119" fmla="*/ 2523949 w 2523949"/>
              <a:gd name="connsiteY119" fmla="*/ 3160193 h 4310537"/>
              <a:gd name="connsiteX120" fmla="*/ 2523949 w 2523949"/>
              <a:gd name="connsiteY120" fmla="*/ 3347536 h 4310537"/>
              <a:gd name="connsiteX121" fmla="*/ 2523949 w 2523949"/>
              <a:gd name="connsiteY121" fmla="*/ 3402691 h 4310537"/>
              <a:gd name="connsiteX122" fmla="*/ 2523948 w 2523949"/>
              <a:gd name="connsiteY122" fmla="*/ 3402691 h 4310537"/>
              <a:gd name="connsiteX123" fmla="*/ 2523948 w 2523949"/>
              <a:gd name="connsiteY123" fmla="*/ 3411812 h 4310537"/>
              <a:gd name="connsiteX124" fmla="*/ 2523948 w 2523949"/>
              <a:gd name="connsiteY124" fmla="*/ 3475886 h 4310537"/>
              <a:gd name="connsiteX125" fmla="*/ 2395471 w 2523949"/>
              <a:gd name="connsiteY125" fmla="*/ 3699565 h 4310537"/>
              <a:gd name="connsiteX126" fmla="*/ 1390451 w 2523949"/>
              <a:gd name="connsiteY126" fmla="*/ 4279472 h 4310537"/>
              <a:gd name="connsiteX127" fmla="*/ 1133497 w 2523949"/>
              <a:gd name="connsiteY127" fmla="*/ 4279472 h 4310537"/>
              <a:gd name="connsiteX128" fmla="*/ 128477 w 2523949"/>
              <a:gd name="connsiteY128" fmla="*/ 3699565 h 4310537"/>
              <a:gd name="connsiteX129" fmla="*/ 0 w 2523949"/>
              <a:gd name="connsiteY129" fmla="*/ 3475886 h 4310537"/>
              <a:gd name="connsiteX130" fmla="*/ 0 w 2523949"/>
              <a:gd name="connsiteY130" fmla="*/ 2884161 h 4310537"/>
              <a:gd name="connsiteX131" fmla="*/ 1 w 2523949"/>
              <a:gd name="connsiteY131" fmla="*/ 2884161 h 4310537"/>
              <a:gd name="connsiteX132" fmla="*/ 1 w 2523949"/>
              <a:gd name="connsiteY132" fmla="*/ 2000379 h 4310537"/>
              <a:gd name="connsiteX133" fmla="*/ 1 w 2523949"/>
              <a:gd name="connsiteY133" fmla="*/ 1992912 h 4310537"/>
              <a:gd name="connsiteX134" fmla="*/ 1 w 2523949"/>
              <a:gd name="connsiteY134" fmla="*/ 1976098 h 4310537"/>
              <a:gd name="connsiteX135" fmla="*/ 1 w 2523949"/>
              <a:gd name="connsiteY135" fmla="*/ 833098 h 4310537"/>
              <a:gd name="connsiteX136" fmla="*/ 128478 w 2523949"/>
              <a:gd name="connsiteY136" fmla="*/ 609420 h 4310537"/>
              <a:gd name="connsiteX137" fmla="*/ 1133498 w 2523949"/>
              <a:gd name="connsiteY137" fmla="*/ 29513 h 4310537"/>
              <a:gd name="connsiteX138" fmla="*/ 1261975 w 2523949"/>
              <a:gd name="connsiteY138" fmla="*/ 0 h 4310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</a:cxnLst>
            <a:rect l="l" t="t" r="r" b="b"/>
            <a:pathLst>
              <a:path w="2523949" h="4310537">
                <a:moveTo>
                  <a:pt x="113408" y="1709102"/>
                </a:moveTo>
                <a:lnTo>
                  <a:pt x="113408" y="1934122"/>
                </a:lnTo>
                <a:lnTo>
                  <a:pt x="113408" y="1949425"/>
                </a:lnTo>
                <a:lnTo>
                  <a:pt x="113408" y="1956221"/>
                </a:lnTo>
                <a:lnTo>
                  <a:pt x="113408" y="2124622"/>
                </a:lnTo>
                <a:lnTo>
                  <a:pt x="113408" y="2139925"/>
                </a:lnTo>
                <a:lnTo>
                  <a:pt x="113408" y="2146721"/>
                </a:lnTo>
                <a:lnTo>
                  <a:pt x="113408" y="2989710"/>
                </a:lnTo>
                <a:lnTo>
                  <a:pt x="113408" y="2996506"/>
                </a:lnTo>
                <a:lnTo>
                  <a:pt x="113408" y="3011809"/>
                </a:lnTo>
                <a:lnTo>
                  <a:pt x="113408" y="3180210"/>
                </a:lnTo>
                <a:lnTo>
                  <a:pt x="113408" y="3187006"/>
                </a:lnTo>
                <a:lnTo>
                  <a:pt x="113408" y="3202309"/>
                </a:lnTo>
                <a:lnTo>
                  <a:pt x="113408" y="3402691"/>
                </a:lnTo>
                <a:lnTo>
                  <a:pt x="113407" y="3402691"/>
                </a:lnTo>
                <a:lnTo>
                  <a:pt x="113407" y="3415286"/>
                </a:lnTo>
                <a:cubicBezTo>
                  <a:pt x="113407" y="3490685"/>
                  <a:pt x="166215" y="3581164"/>
                  <a:pt x="230338" y="3618864"/>
                </a:cubicBezTo>
                <a:cubicBezTo>
                  <a:pt x="230338" y="3618864"/>
                  <a:pt x="230338" y="3618864"/>
                  <a:pt x="1145042" y="4146658"/>
                </a:cubicBezTo>
                <a:cubicBezTo>
                  <a:pt x="1209166" y="4184357"/>
                  <a:pt x="1314782" y="4184357"/>
                  <a:pt x="1378905" y="4146658"/>
                </a:cubicBezTo>
                <a:cubicBezTo>
                  <a:pt x="1378905" y="4146658"/>
                  <a:pt x="1378905" y="4146658"/>
                  <a:pt x="2293609" y="3618864"/>
                </a:cubicBezTo>
                <a:cubicBezTo>
                  <a:pt x="2357733" y="3581164"/>
                  <a:pt x="2410541" y="3490685"/>
                  <a:pt x="2410541" y="3415286"/>
                </a:cubicBezTo>
                <a:cubicBezTo>
                  <a:pt x="2410541" y="3415286"/>
                  <a:pt x="2410541" y="3415286"/>
                  <a:pt x="2410541" y="3306564"/>
                </a:cubicBezTo>
                <a:lnTo>
                  <a:pt x="2410541" y="3224786"/>
                </a:lnTo>
                <a:lnTo>
                  <a:pt x="2410541" y="3223087"/>
                </a:lnTo>
                <a:lnTo>
                  <a:pt x="2410541" y="3211196"/>
                </a:lnTo>
                <a:lnTo>
                  <a:pt x="2410541" y="3202938"/>
                </a:lnTo>
                <a:lnTo>
                  <a:pt x="2410541" y="3178919"/>
                </a:lnTo>
                <a:lnTo>
                  <a:pt x="2410541" y="3116064"/>
                </a:lnTo>
                <a:lnTo>
                  <a:pt x="2410541" y="3048349"/>
                </a:lnTo>
                <a:lnTo>
                  <a:pt x="2410541" y="3012438"/>
                </a:lnTo>
                <a:lnTo>
                  <a:pt x="2410541" y="2948758"/>
                </a:lnTo>
                <a:lnTo>
                  <a:pt x="2410541" y="2884161"/>
                </a:lnTo>
                <a:lnTo>
                  <a:pt x="2410542" y="2884161"/>
                </a:lnTo>
                <a:lnTo>
                  <a:pt x="2410542" y="2879860"/>
                </a:lnTo>
                <a:lnTo>
                  <a:pt x="2410542" y="2859294"/>
                </a:lnTo>
                <a:lnTo>
                  <a:pt x="2410542" y="2857762"/>
                </a:lnTo>
                <a:lnTo>
                  <a:pt x="2410542" y="2837195"/>
                </a:lnTo>
                <a:lnTo>
                  <a:pt x="2410542" y="2823937"/>
                </a:lnTo>
                <a:lnTo>
                  <a:pt x="2410542" y="2801838"/>
                </a:lnTo>
                <a:lnTo>
                  <a:pt x="2410542" y="2756982"/>
                </a:lnTo>
                <a:lnTo>
                  <a:pt x="2410542" y="2754097"/>
                </a:lnTo>
                <a:lnTo>
                  <a:pt x="2410542" y="2734884"/>
                </a:lnTo>
                <a:lnTo>
                  <a:pt x="2410542" y="2731998"/>
                </a:lnTo>
                <a:lnTo>
                  <a:pt x="2410542" y="2668794"/>
                </a:lnTo>
                <a:lnTo>
                  <a:pt x="2410542" y="2646695"/>
                </a:lnTo>
                <a:lnTo>
                  <a:pt x="2410542" y="2636115"/>
                </a:lnTo>
                <a:lnTo>
                  <a:pt x="2410542" y="2614017"/>
                </a:lnTo>
                <a:lnTo>
                  <a:pt x="2410542" y="2566482"/>
                </a:lnTo>
                <a:lnTo>
                  <a:pt x="2410542" y="2544384"/>
                </a:lnTo>
                <a:lnTo>
                  <a:pt x="2410542" y="2495147"/>
                </a:lnTo>
                <a:lnTo>
                  <a:pt x="2410542" y="2473049"/>
                </a:lnTo>
                <a:lnTo>
                  <a:pt x="2410542" y="2445615"/>
                </a:lnTo>
                <a:lnTo>
                  <a:pt x="2410542" y="2423517"/>
                </a:lnTo>
                <a:lnTo>
                  <a:pt x="2410542" y="2332532"/>
                </a:lnTo>
                <a:lnTo>
                  <a:pt x="2410542" y="2310433"/>
                </a:lnTo>
                <a:lnTo>
                  <a:pt x="2410542" y="2304647"/>
                </a:lnTo>
                <a:lnTo>
                  <a:pt x="2410542" y="2282549"/>
                </a:lnTo>
                <a:lnTo>
                  <a:pt x="2410542" y="2146721"/>
                </a:lnTo>
                <a:lnTo>
                  <a:pt x="2410542" y="2142032"/>
                </a:lnTo>
                <a:lnTo>
                  <a:pt x="2410542" y="2139925"/>
                </a:lnTo>
                <a:lnTo>
                  <a:pt x="2410542" y="2137864"/>
                </a:lnTo>
                <a:lnTo>
                  <a:pt x="2410542" y="2124622"/>
                </a:lnTo>
                <a:lnTo>
                  <a:pt x="2410542" y="2123432"/>
                </a:lnTo>
                <a:lnTo>
                  <a:pt x="2410542" y="2119933"/>
                </a:lnTo>
                <a:lnTo>
                  <a:pt x="2410542" y="2097049"/>
                </a:lnTo>
                <a:cubicBezTo>
                  <a:pt x="2410542" y="2073661"/>
                  <a:pt x="2410542" y="2037517"/>
                  <a:pt x="2410542" y="1981658"/>
                </a:cubicBezTo>
                <a:lnTo>
                  <a:pt x="2410542" y="1956221"/>
                </a:lnTo>
                <a:lnTo>
                  <a:pt x="2410542" y="1949425"/>
                </a:lnTo>
                <a:lnTo>
                  <a:pt x="2410542" y="1947364"/>
                </a:lnTo>
                <a:lnTo>
                  <a:pt x="2410542" y="1934122"/>
                </a:lnTo>
                <a:lnTo>
                  <a:pt x="2410542" y="1932932"/>
                </a:lnTo>
                <a:lnTo>
                  <a:pt x="2410542" y="1906549"/>
                </a:lnTo>
                <a:lnTo>
                  <a:pt x="2410542" y="1882214"/>
                </a:lnTo>
                <a:lnTo>
                  <a:pt x="2410542" y="1861030"/>
                </a:lnTo>
                <a:lnTo>
                  <a:pt x="2410542" y="1791158"/>
                </a:lnTo>
                <a:lnTo>
                  <a:pt x="2410542" y="1747978"/>
                </a:lnTo>
                <a:lnTo>
                  <a:pt x="2410542" y="1709102"/>
                </a:lnTo>
                <a:close/>
                <a:moveTo>
                  <a:pt x="1261975" y="135606"/>
                </a:moveTo>
                <a:cubicBezTo>
                  <a:pt x="1219540" y="135606"/>
                  <a:pt x="1177106" y="144559"/>
                  <a:pt x="1145043" y="162467"/>
                </a:cubicBezTo>
                <a:cubicBezTo>
                  <a:pt x="1145043" y="162467"/>
                  <a:pt x="1145043" y="162467"/>
                  <a:pt x="230339" y="690261"/>
                </a:cubicBezTo>
                <a:cubicBezTo>
                  <a:pt x="166216" y="727960"/>
                  <a:pt x="113408" y="820324"/>
                  <a:pt x="113408" y="893838"/>
                </a:cubicBezTo>
                <a:lnTo>
                  <a:pt x="113408" y="1082390"/>
                </a:lnTo>
                <a:lnTo>
                  <a:pt x="2410542" y="1082390"/>
                </a:lnTo>
                <a:lnTo>
                  <a:pt x="2410542" y="893838"/>
                </a:lnTo>
                <a:cubicBezTo>
                  <a:pt x="2410542" y="820324"/>
                  <a:pt x="2357734" y="727960"/>
                  <a:pt x="2293610" y="690261"/>
                </a:cubicBezTo>
                <a:cubicBezTo>
                  <a:pt x="2293610" y="690261"/>
                  <a:pt x="2293610" y="690261"/>
                  <a:pt x="1378906" y="162467"/>
                </a:cubicBezTo>
                <a:cubicBezTo>
                  <a:pt x="1346844" y="144559"/>
                  <a:pt x="1304410" y="135606"/>
                  <a:pt x="1261975" y="135606"/>
                </a:cubicBezTo>
                <a:close/>
                <a:moveTo>
                  <a:pt x="1261975" y="0"/>
                </a:moveTo>
                <a:cubicBezTo>
                  <a:pt x="1308600" y="0"/>
                  <a:pt x="1355224" y="9837"/>
                  <a:pt x="1390452" y="29513"/>
                </a:cubicBezTo>
                <a:cubicBezTo>
                  <a:pt x="2395472" y="609420"/>
                  <a:pt x="2395472" y="609420"/>
                  <a:pt x="2395472" y="609420"/>
                </a:cubicBezTo>
                <a:cubicBezTo>
                  <a:pt x="2465927" y="650842"/>
                  <a:pt x="2523949" y="752325"/>
                  <a:pt x="2523949" y="833098"/>
                </a:cubicBezTo>
                <a:cubicBezTo>
                  <a:pt x="2523949" y="1702959"/>
                  <a:pt x="2523949" y="1920424"/>
                  <a:pt x="2523949" y="1974790"/>
                </a:cubicBezTo>
                <a:lnTo>
                  <a:pt x="2523949" y="1976098"/>
                </a:lnTo>
                <a:lnTo>
                  <a:pt x="2523949" y="1990647"/>
                </a:lnTo>
                <a:lnTo>
                  <a:pt x="2523949" y="1992912"/>
                </a:lnTo>
                <a:lnTo>
                  <a:pt x="2523949" y="2000379"/>
                </a:lnTo>
                <a:lnTo>
                  <a:pt x="2523949" y="2180255"/>
                </a:lnTo>
                <a:lnTo>
                  <a:pt x="2523949" y="2204536"/>
                </a:lnTo>
                <a:lnTo>
                  <a:pt x="2523949" y="2358928"/>
                </a:lnTo>
                <a:lnTo>
                  <a:pt x="2523949" y="2383208"/>
                </a:lnTo>
                <a:lnTo>
                  <a:pt x="2523949" y="2513815"/>
                </a:lnTo>
                <a:lnTo>
                  <a:pt x="2523949" y="2538095"/>
                </a:lnTo>
                <a:lnTo>
                  <a:pt x="2523949" y="2646616"/>
                </a:lnTo>
                <a:lnTo>
                  <a:pt x="2523949" y="2670896"/>
                </a:lnTo>
                <a:lnTo>
                  <a:pt x="2523949" y="2759029"/>
                </a:lnTo>
                <a:lnTo>
                  <a:pt x="2523949" y="2783310"/>
                </a:lnTo>
                <a:lnTo>
                  <a:pt x="2523949" y="2852754"/>
                </a:lnTo>
                <a:lnTo>
                  <a:pt x="2523949" y="2877035"/>
                </a:lnTo>
                <a:lnTo>
                  <a:pt x="2523949" y="2929490"/>
                </a:lnTo>
                <a:lnTo>
                  <a:pt x="2523949" y="2953771"/>
                </a:lnTo>
                <a:lnTo>
                  <a:pt x="2523949" y="2990936"/>
                </a:lnTo>
                <a:lnTo>
                  <a:pt x="2523949" y="3015216"/>
                </a:lnTo>
                <a:lnTo>
                  <a:pt x="2523949" y="3074750"/>
                </a:lnTo>
                <a:lnTo>
                  <a:pt x="2523949" y="3099031"/>
                </a:lnTo>
                <a:lnTo>
                  <a:pt x="2523949" y="3117790"/>
                </a:lnTo>
                <a:cubicBezTo>
                  <a:pt x="2523949" y="3135912"/>
                  <a:pt x="2523949" y="3135912"/>
                  <a:pt x="2523949" y="3135912"/>
                </a:cubicBezTo>
                <a:lnTo>
                  <a:pt x="2523949" y="3142071"/>
                </a:lnTo>
                <a:lnTo>
                  <a:pt x="2523949" y="3143379"/>
                </a:lnTo>
                <a:lnTo>
                  <a:pt x="2523949" y="3157927"/>
                </a:lnTo>
                <a:lnTo>
                  <a:pt x="2523949" y="3160193"/>
                </a:lnTo>
                <a:lnTo>
                  <a:pt x="2523949" y="3347536"/>
                </a:lnTo>
                <a:lnTo>
                  <a:pt x="2523949" y="3402691"/>
                </a:lnTo>
                <a:lnTo>
                  <a:pt x="2523948" y="3402691"/>
                </a:lnTo>
                <a:lnTo>
                  <a:pt x="2523948" y="3411812"/>
                </a:lnTo>
                <a:cubicBezTo>
                  <a:pt x="2523948" y="3475886"/>
                  <a:pt x="2523948" y="3475886"/>
                  <a:pt x="2523948" y="3475886"/>
                </a:cubicBezTo>
                <a:cubicBezTo>
                  <a:pt x="2523948" y="3558730"/>
                  <a:pt x="2465926" y="3658142"/>
                  <a:pt x="2395471" y="3699565"/>
                </a:cubicBezTo>
                <a:cubicBezTo>
                  <a:pt x="1390451" y="4279472"/>
                  <a:pt x="1390451" y="4279472"/>
                  <a:pt x="1390451" y="4279472"/>
                </a:cubicBezTo>
                <a:cubicBezTo>
                  <a:pt x="1319996" y="4320893"/>
                  <a:pt x="1203952" y="4320893"/>
                  <a:pt x="1133497" y="4279472"/>
                </a:cubicBezTo>
                <a:cubicBezTo>
                  <a:pt x="128477" y="3699565"/>
                  <a:pt x="128477" y="3699565"/>
                  <a:pt x="128477" y="3699565"/>
                </a:cubicBezTo>
                <a:cubicBezTo>
                  <a:pt x="58022" y="3658142"/>
                  <a:pt x="0" y="3558730"/>
                  <a:pt x="0" y="3475886"/>
                </a:cubicBezTo>
                <a:lnTo>
                  <a:pt x="0" y="2884161"/>
                </a:lnTo>
                <a:lnTo>
                  <a:pt x="1" y="2884161"/>
                </a:lnTo>
                <a:lnTo>
                  <a:pt x="1" y="2000379"/>
                </a:lnTo>
                <a:lnTo>
                  <a:pt x="1" y="1992912"/>
                </a:lnTo>
                <a:lnTo>
                  <a:pt x="1" y="1976098"/>
                </a:lnTo>
                <a:lnTo>
                  <a:pt x="1" y="833098"/>
                </a:lnTo>
                <a:cubicBezTo>
                  <a:pt x="1" y="752325"/>
                  <a:pt x="58023" y="650842"/>
                  <a:pt x="128478" y="609420"/>
                </a:cubicBezTo>
                <a:cubicBezTo>
                  <a:pt x="1133498" y="29513"/>
                  <a:pt x="1133498" y="29513"/>
                  <a:pt x="1133498" y="29513"/>
                </a:cubicBezTo>
                <a:cubicBezTo>
                  <a:pt x="1168726" y="9837"/>
                  <a:pt x="1215350" y="0"/>
                  <a:pt x="1261975" y="0"/>
                </a:cubicBezTo>
                <a:close/>
              </a:path>
            </a:pathLst>
          </a:custGeom>
          <a:solidFill>
            <a:srgbClr val="FF73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/>
          </a:p>
        </p:txBody>
      </p:sp>
      <p:sp>
        <p:nvSpPr>
          <p:cNvPr id="1048684" name="TextBox 20"/>
          <p:cNvSpPr txBox="1"/>
          <p:nvPr/>
        </p:nvSpPr>
        <p:spPr>
          <a:xfrm>
            <a:off x="7013298" y="2941756"/>
            <a:ext cx="558800" cy="48260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zh-CN" sz="3200" spc="400" dirty="0" smtClean="0">
                <a:solidFill>
                  <a:srgbClr val="FF7343"/>
                </a:solidFill>
                <a:latin typeface="Calibri" panose="020F0502020204030204" pitchFamily="34" charset="0"/>
                <a:ea typeface="微软雅黑" pitchFamily="34" charset="-122"/>
              </a:rPr>
              <a:t>03</a:t>
            </a:r>
            <a:endParaRPr lang="zh-CN" altLang="en-US" sz="3200" spc="400" dirty="0">
              <a:solidFill>
                <a:srgbClr val="FF7343"/>
              </a:solidFill>
              <a:latin typeface="Calibri" panose="020F0502020204030204" pitchFamily="34" charset="0"/>
              <a:ea typeface="微软雅黑" pitchFamily="34" charset="-122"/>
            </a:endParaRPr>
          </a:p>
        </p:txBody>
      </p:sp>
      <p:sp>
        <p:nvSpPr>
          <p:cNvPr id="1048685" name="任意多边形 18"/>
          <p:cNvSpPr/>
          <p:nvPr/>
        </p:nvSpPr>
        <p:spPr>
          <a:xfrm>
            <a:off x="8571515" y="2639866"/>
            <a:ext cx="2342462" cy="3565772"/>
          </a:xfrm>
          <a:custGeom>
            <a:avLst/>
            <a:gdLst>
              <a:gd name="connsiteX0" fmla="*/ 113408 w 2523949"/>
              <a:gd name="connsiteY0" fmla="*/ 1709102 h 4310537"/>
              <a:gd name="connsiteX1" fmla="*/ 113408 w 2523949"/>
              <a:gd name="connsiteY1" fmla="*/ 1934122 h 4310537"/>
              <a:gd name="connsiteX2" fmla="*/ 113408 w 2523949"/>
              <a:gd name="connsiteY2" fmla="*/ 1949425 h 4310537"/>
              <a:gd name="connsiteX3" fmla="*/ 113408 w 2523949"/>
              <a:gd name="connsiteY3" fmla="*/ 1956221 h 4310537"/>
              <a:gd name="connsiteX4" fmla="*/ 113408 w 2523949"/>
              <a:gd name="connsiteY4" fmla="*/ 2124622 h 4310537"/>
              <a:gd name="connsiteX5" fmla="*/ 113408 w 2523949"/>
              <a:gd name="connsiteY5" fmla="*/ 2139925 h 4310537"/>
              <a:gd name="connsiteX6" fmla="*/ 113408 w 2523949"/>
              <a:gd name="connsiteY6" fmla="*/ 2146721 h 4310537"/>
              <a:gd name="connsiteX7" fmla="*/ 113408 w 2523949"/>
              <a:gd name="connsiteY7" fmla="*/ 2989710 h 4310537"/>
              <a:gd name="connsiteX8" fmla="*/ 113408 w 2523949"/>
              <a:gd name="connsiteY8" fmla="*/ 2996506 h 4310537"/>
              <a:gd name="connsiteX9" fmla="*/ 113408 w 2523949"/>
              <a:gd name="connsiteY9" fmla="*/ 3011809 h 4310537"/>
              <a:gd name="connsiteX10" fmla="*/ 113408 w 2523949"/>
              <a:gd name="connsiteY10" fmla="*/ 3180210 h 4310537"/>
              <a:gd name="connsiteX11" fmla="*/ 113408 w 2523949"/>
              <a:gd name="connsiteY11" fmla="*/ 3187006 h 4310537"/>
              <a:gd name="connsiteX12" fmla="*/ 113408 w 2523949"/>
              <a:gd name="connsiteY12" fmla="*/ 3202309 h 4310537"/>
              <a:gd name="connsiteX13" fmla="*/ 113408 w 2523949"/>
              <a:gd name="connsiteY13" fmla="*/ 3402691 h 4310537"/>
              <a:gd name="connsiteX14" fmla="*/ 113407 w 2523949"/>
              <a:gd name="connsiteY14" fmla="*/ 3402691 h 4310537"/>
              <a:gd name="connsiteX15" fmla="*/ 113407 w 2523949"/>
              <a:gd name="connsiteY15" fmla="*/ 3415286 h 4310537"/>
              <a:gd name="connsiteX16" fmla="*/ 230338 w 2523949"/>
              <a:gd name="connsiteY16" fmla="*/ 3618864 h 4310537"/>
              <a:gd name="connsiteX17" fmla="*/ 1145042 w 2523949"/>
              <a:gd name="connsiteY17" fmla="*/ 4146658 h 4310537"/>
              <a:gd name="connsiteX18" fmla="*/ 1378905 w 2523949"/>
              <a:gd name="connsiteY18" fmla="*/ 4146658 h 4310537"/>
              <a:gd name="connsiteX19" fmla="*/ 2293609 w 2523949"/>
              <a:gd name="connsiteY19" fmla="*/ 3618864 h 4310537"/>
              <a:gd name="connsiteX20" fmla="*/ 2410541 w 2523949"/>
              <a:gd name="connsiteY20" fmla="*/ 3415286 h 4310537"/>
              <a:gd name="connsiteX21" fmla="*/ 2410541 w 2523949"/>
              <a:gd name="connsiteY21" fmla="*/ 3306564 h 4310537"/>
              <a:gd name="connsiteX22" fmla="*/ 2410541 w 2523949"/>
              <a:gd name="connsiteY22" fmla="*/ 3224786 h 4310537"/>
              <a:gd name="connsiteX23" fmla="*/ 2410541 w 2523949"/>
              <a:gd name="connsiteY23" fmla="*/ 3223087 h 4310537"/>
              <a:gd name="connsiteX24" fmla="*/ 2410541 w 2523949"/>
              <a:gd name="connsiteY24" fmla="*/ 3211196 h 4310537"/>
              <a:gd name="connsiteX25" fmla="*/ 2410541 w 2523949"/>
              <a:gd name="connsiteY25" fmla="*/ 3202938 h 4310537"/>
              <a:gd name="connsiteX26" fmla="*/ 2410541 w 2523949"/>
              <a:gd name="connsiteY26" fmla="*/ 3178919 h 4310537"/>
              <a:gd name="connsiteX27" fmla="*/ 2410541 w 2523949"/>
              <a:gd name="connsiteY27" fmla="*/ 3116064 h 4310537"/>
              <a:gd name="connsiteX28" fmla="*/ 2410541 w 2523949"/>
              <a:gd name="connsiteY28" fmla="*/ 3048349 h 4310537"/>
              <a:gd name="connsiteX29" fmla="*/ 2410541 w 2523949"/>
              <a:gd name="connsiteY29" fmla="*/ 3012438 h 4310537"/>
              <a:gd name="connsiteX30" fmla="*/ 2410541 w 2523949"/>
              <a:gd name="connsiteY30" fmla="*/ 2948758 h 4310537"/>
              <a:gd name="connsiteX31" fmla="*/ 2410541 w 2523949"/>
              <a:gd name="connsiteY31" fmla="*/ 2884161 h 4310537"/>
              <a:gd name="connsiteX32" fmla="*/ 2410542 w 2523949"/>
              <a:gd name="connsiteY32" fmla="*/ 2884161 h 4310537"/>
              <a:gd name="connsiteX33" fmla="*/ 2410542 w 2523949"/>
              <a:gd name="connsiteY33" fmla="*/ 2879860 h 4310537"/>
              <a:gd name="connsiteX34" fmla="*/ 2410542 w 2523949"/>
              <a:gd name="connsiteY34" fmla="*/ 2859294 h 4310537"/>
              <a:gd name="connsiteX35" fmla="*/ 2410542 w 2523949"/>
              <a:gd name="connsiteY35" fmla="*/ 2857762 h 4310537"/>
              <a:gd name="connsiteX36" fmla="*/ 2410542 w 2523949"/>
              <a:gd name="connsiteY36" fmla="*/ 2837195 h 4310537"/>
              <a:gd name="connsiteX37" fmla="*/ 2410542 w 2523949"/>
              <a:gd name="connsiteY37" fmla="*/ 2823937 h 4310537"/>
              <a:gd name="connsiteX38" fmla="*/ 2410542 w 2523949"/>
              <a:gd name="connsiteY38" fmla="*/ 2801838 h 4310537"/>
              <a:gd name="connsiteX39" fmla="*/ 2410542 w 2523949"/>
              <a:gd name="connsiteY39" fmla="*/ 2756982 h 4310537"/>
              <a:gd name="connsiteX40" fmla="*/ 2410542 w 2523949"/>
              <a:gd name="connsiteY40" fmla="*/ 2754097 h 4310537"/>
              <a:gd name="connsiteX41" fmla="*/ 2410542 w 2523949"/>
              <a:gd name="connsiteY41" fmla="*/ 2734884 h 4310537"/>
              <a:gd name="connsiteX42" fmla="*/ 2410542 w 2523949"/>
              <a:gd name="connsiteY42" fmla="*/ 2731998 h 4310537"/>
              <a:gd name="connsiteX43" fmla="*/ 2410542 w 2523949"/>
              <a:gd name="connsiteY43" fmla="*/ 2668794 h 4310537"/>
              <a:gd name="connsiteX44" fmla="*/ 2410542 w 2523949"/>
              <a:gd name="connsiteY44" fmla="*/ 2646695 h 4310537"/>
              <a:gd name="connsiteX45" fmla="*/ 2410542 w 2523949"/>
              <a:gd name="connsiteY45" fmla="*/ 2636115 h 4310537"/>
              <a:gd name="connsiteX46" fmla="*/ 2410542 w 2523949"/>
              <a:gd name="connsiteY46" fmla="*/ 2614017 h 4310537"/>
              <a:gd name="connsiteX47" fmla="*/ 2410542 w 2523949"/>
              <a:gd name="connsiteY47" fmla="*/ 2566482 h 4310537"/>
              <a:gd name="connsiteX48" fmla="*/ 2410542 w 2523949"/>
              <a:gd name="connsiteY48" fmla="*/ 2544384 h 4310537"/>
              <a:gd name="connsiteX49" fmla="*/ 2410542 w 2523949"/>
              <a:gd name="connsiteY49" fmla="*/ 2495147 h 4310537"/>
              <a:gd name="connsiteX50" fmla="*/ 2410542 w 2523949"/>
              <a:gd name="connsiteY50" fmla="*/ 2473049 h 4310537"/>
              <a:gd name="connsiteX51" fmla="*/ 2410542 w 2523949"/>
              <a:gd name="connsiteY51" fmla="*/ 2445615 h 4310537"/>
              <a:gd name="connsiteX52" fmla="*/ 2410542 w 2523949"/>
              <a:gd name="connsiteY52" fmla="*/ 2423517 h 4310537"/>
              <a:gd name="connsiteX53" fmla="*/ 2410542 w 2523949"/>
              <a:gd name="connsiteY53" fmla="*/ 2332532 h 4310537"/>
              <a:gd name="connsiteX54" fmla="*/ 2410542 w 2523949"/>
              <a:gd name="connsiteY54" fmla="*/ 2310433 h 4310537"/>
              <a:gd name="connsiteX55" fmla="*/ 2410542 w 2523949"/>
              <a:gd name="connsiteY55" fmla="*/ 2304647 h 4310537"/>
              <a:gd name="connsiteX56" fmla="*/ 2410542 w 2523949"/>
              <a:gd name="connsiteY56" fmla="*/ 2282549 h 4310537"/>
              <a:gd name="connsiteX57" fmla="*/ 2410542 w 2523949"/>
              <a:gd name="connsiteY57" fmla="*/ 2146721 h 4310537"/>
              <a:gd name="connsiteX58" fmla="*/ 2410542 w 2523949"/>
              <a:gd name="connsiteY58" fmla="*/ 2142032 h 4310537"/>
              <a:gd name="connsiteX59" fmla="*/ 2410542 w 2523949"/>
              <a:gd name="connsiteY59" fmla="*/ 2139925 h 4310537"/>
              <a:gd name="connsiteX60" fmla="*/ 2410542 w 2523949"/>
              <a:gd name="connsiteY60" fmla="*/ 2137864 h 4310537"/>
              <a:gd name="connsiteX61" fmla="*/ 2410542 w 2523949"/>
              <a:gd name="connsiteY61" fmla="*/ 2124622 h 4310537"/>
              <a:gd name="connsiteX62" fmla="*/ 2410542 w 2523949"/>
              <a:gd name="connsiteY62" fmla="*/ 2123432 h 4310537"/>
              <a:gd name="connsiteX63" fmla="*/ 2410542 w 2523949"/>
              <a:gd name="connsiteY63" fmla="*/ 2119933 h 4310537"/>
              <a:gd name="connsiteX64" fmla="*/ 2410542 w 2523949"/>
              <a:gd name="connsiteY64" fmla="*/ 2097049 h 4310537"/>
              <a:gd name="connsiteX65" fmla="*/ 2410542 w 2523949"/>
              <a:gd name="connsiteY65" fmla="*/ 1981658 h 4310537"/>
              <a:gd name="connsiteX66" fmla="*/ 2410542 w 2523949"/>
              <a:gd name="connsiteY66" fmla="*/ 1956221 h 4310537"/>
              <a:gd name="connsiteX67" fmla="*/ 2410542 w 2523949"/>
              <a:gd name="connsiteY67" fmla="*/ 1949425 h 4310537"/>
              <a:gd name="connsiteX68" fmla="*/ 2410542 w 2523949"/>
              <a:gd name="connsiteY68" fmla="*/ 1947364 h 4310537"/>
              <a:gd name="connsiteX69" fmla="*/ 2410542 w 2523949"/>
              <a:gd name="connsiteY69" fmla="*/ 1934122 h 4310537"/>
              <a:gd name="connsiteX70" fmla="*/ 2410542 w 2523949"/>
              <a:gd name="connsiteY70" fmla="*/ 1932932 h 4310537"/>
              <a:gd name="connsiteX71" fmla="*/ 2410542 w 2523949"/>
              <a:gd name="connsiteY71" fmla="*/ 1906549 h 4310537"/>
              <a:gd name="connsiteX72" fmla="*/ 2410542 w 2523949"/>
              <a:gd name="connsiteY72" fmla="*/ 1882214 h 4310537"/>
              <a:gd name="connsiteX73" fmla="*/ 2410542 w 2523949"/>
              <a:gd name="connsiteY73" fmla="*/ 1861030 h 4310537"/>
              <a:gd name="connsiteX74" fmla="*/ 2410542 w 2523949"/>
              <a:gd name="connsiteY74" fmla="*/ 1791158 h 4310537"/>
              <a:gd name="connsiteX75" fmla="*/ 2410542 w 2523949"/>
              <a:gd name="connsiteY75" fmla="*/ 1747978 h 4310537"/>
              <a:gd name="connsiteX76" fmla="*/ 2410542 w 2523949"/>
              <a:gd name="connsiteY76" fmla="*/ 1709102 h 4310537"/>
              <a:gd name="connsiteX77" fmla="*/ 1261975 w 2523949"/>
              <a:gd name="connsiteY77" fmla="*/ 135606 h 4310537"/>
              <a:gd name="connsiteX78" fmla="*/ 1145043 w 2523949"/>
              <a:gd name="connsiteY78" fmla="*/ 162467 h 4310537"/>
              <a:gd name="connsiteX79" fmla="*/ 230339 w 2523949"/>
              <a:gd name="connsiteY79" fmla="*/ 690261 h 4310537"/>
              <a:gd name="connsiteX80" fmla="*/ 113408 w 2523949"/>
              <a:gd name="connsiteY80" fmla="*/ 893838 h 4310537"/>
              <a:gd name="connsiteX81" fmla="*/ 113408 w 2523949"/>
              <a:gd name="connsiteY81" fmla="*/ 1082390 h 4310537"/>
              <a:gd name="connsiteX82" fmla="*/ 2410542 w 2523949"/>
              <a:gd name="connsiteY82" fmla="*/ 1082390 h 4310537"/>
              <a:gd name="connsiteX83" fmla="*/ 2410542 w 2523949"/>
              <a:gd name="connsiteY83" fmla="*/ 893838 h 4310537"/>
              <a:gd name="connsiteX84" fmla="*/ 2293610 w 2523949"/>
              <a:gd name="connsiteY84" fmla="*/ 690261 h 4310537"/>
              <a:gd name="connsiteX85" fmla="*/ 1378906 w 2523949"/>
              <a:gd name="connsiteY85" fmla="*/ 162467 h 4310537"/>
              <a:gd name="connsiteX86" fmla="*/ 1261975 w 2523949"/>
              <a:gd name="connsiteY86" fmla="*/ 135606 h 4310537"/>
              <a:gd name="connsiteX87" fmla="*/ 1261975 w 2523949"/>
              <a:gd name="connsiteY87" fmla="*/ 0 h 4310537"/>
              <a:gd name="connsiteX88" fmla="*/ 1390452 w 2523949"/>
              <a:gd name="connsiteY88" fmla="*/ 29513 h 4310537"/>
              <a:gd name="connsiteX89" fmla="*/ 2395472 w 2523949"/>
              <a:gd name="connsiteY89" fmla="*/ 609420 h 4310537"/>
              <a:gd name="connsiteX90" fmla="*/ 2523949 w 2523949"/>
              <a:gd name="connsiteY90" fmla="*/ 833098 h 4310537"/>
              <a:gd name="connsiteX91" fmla="*/ 2523949 w 2523949"/>
              <a:gd name="connsiteY91" fmla="*/ 1974790 h 4310537"/>
              <a:gd name="connsiteX92" fmla="*/ 2523949 w 2523949"/>
              <a:gd name="connsiteY92" fmla="*/ 1976098 h 4310537"/>
              <a:gd name="connsiteX93" fmla="*/ 2523949 w 2523949"/>
              <a:gd name="connsiteY93" fmla="*/ 1990647 h 4310537"/>
              <a:gd name="connsiteX94" fmla="*/ 2523949 w 2523949"/>
              <a:gd name="connsiteY94" fmla="*/ 1992912 h 4310537"/>
              <a:gd name="connsiteX95" fmla="*/ 2523949 w 2523949"/>
              <a:gd name="connsiteY95" fmla="*/ 2000379 h 4310537"/>
              <a:gd name="connsiteX96" fmla="*/ 2523949 w 2523949"/>
              <a:gd name="connsiteY96" fmla="*/ 2180255 h 4310537"/>
              <a:gd name="connsiteX97" fmla="*/ 2523949 w 2523949"/>
              <a:gd name="connsiteY97" fmla="*/ 2204536 h 4310537"/>
              <a:gd name="connsiteX98" fmla="*/ 2523949 w 2523949"/>
              <a:gd name="connsiteY98" fmla="*/ 2358928 h 4310537"/>
              <a:gd name="connsiteX99" fmla="*/ 2523949 w 2523949"/>
              <a:gd name="connsiteY99" fmla="*/ 2383208 h 4310537"/>
              <a:gd name="connsiteX100" fmla="*/ 2523949 w 2523949"/>
              <a:gd name="connsiteY100" fmla="*/ 2513815 h 4310537"/>
              <a:gd name="connsiteX101" fmla="*/ 2523949 w 2523949"/>
              <a:gd name="connsiteY101" fmla="*/ 2538095 h 4310537"/>
              <a:gd name="connsiteX102" fmla="*/ 2523949 w 2523949"/>
              <a:gd name="connsiteY102" fmla="*/ 2646616 h 4310537"/>
              <a:gd name="connsiteX103" fmla="*/ 2523949 w 2523949"/>
              <a:gd name="connsiteY103" fmla="*/ 2670896 h 4310537"/>
              <a:gd name="connsiteX104" fmla="*/ 2523949 w 2523949"/>
              <a:gd name="connsiteY104" fmla="*/ 2759029 h 4310537"/>
              <a:gd name="connsiteX105" fmla="*/ 2523949 w 2523949"/>
              <a:gd name="connsiteY105" fmla="*/ 2783310 h 4310537"/>
              <a:gd name="connsiteX106" fmla="*/ 2523949 w 2523949"/>
              <a:gd name="connsiteY106" fmla="*/ 2852754 h 4310537"/>
              <a:gd name="connsiteX107" fmla="*/ 2523949 w 2523949"/>
              <a:gd name="connsiteY107" fmla="*/ 2877035 h 4310537"/>
              <a:gd name="connsiteX108" fmla="*/ 2523949 w 2523949"/>
              <a:gd name="connsiteY108" fmla="*/ 2929490 h 4310537"/>
              <a:gd name="connsiteX109" fmla="*/ 2523949 w 2523949"/>
              <a:gd name="connsiteY109" fmla="*/ 2953771 h 4310537"/>
              <a:gd name="connsiteX110" fmla="*/ 2523949 w 2523949"/>
              <a:gd name="connsiteY110" fmla="*/ 2990936 h 4310537"/>
              <a:gd name="connsiteX111" fmla="*/ 2523949 w 2523949"/>
              <a:gd name="connsiteY111" fmla="*/ 3015216 h 4310537"/>
              <a:gd name="connsiteX112" fmla="*/ 2523949 w 2523949"/>
              <a:gd name="connsiteY112" fmla="*/ 3074750 h 4310537"/>
              <a:gd name="connsiteX113" fmla="*/ 2523949 w 2523949"/>
              <a:gd name="connsiteY113" fmla="*/ 3099031 h 4310537"/>
              <a:gd name="connsiteX114" fmla="*/ 2523949 w 2523949"/>
              <a:gd name="connsiteY114" fmla="*/ 3117790 h 4310537"/>
              <a:gd name="connsiteX115" fmla="*/ 2523949 w 2523949"/>
              <a:gd name="connsiteY115" fmla="*/ 3135912 h 4310537"/>
              <a:gd name="connsiteX116" fmla="*/ 2523949 w 2523949"/>
              <a:gd name="connsiteY116" fmla="*/ 3142071 h 4310537"/>
              <a:gd name="connsiteX117" fmla="*/ 2523949 w 2523949"/>
              <a:gd name="connsiteY117" fmla="*/ 3143379 h 4310537"/>
              <a:gd name="connsiteX118" fmla="*/ 2523949 w 2523949"/>
              <a:gd name="connsiteY118" fmla="*/ 3157927 h 4310537"/>
              <a:gd name="connsiteX119" fmla="*/ 2523949 w 2523949"/>
              <a:gd name="connsiteY119" fmla="*/ 3160193 h 4310537"/>
              <a:gd name="connsiteX120" fmla="*/ 2523949 w 2523949"/>
              <a:gd name="connsiteY120" fmla="*/ 3347536 h 4310537"/>
              <a:gd name="connsiteX121" fmla="*/ 2523949 w 2523949"/>
              <a:gd name="connsiteY121" fmla="*/ 3402691 h 4310537"/>
              <a:gd name="connsiteX122" fmla="*/ 2523948 w 2523949"/>
              <a:gd name="connsiteY122" fmla="*/ 3402691 h 4310537"/>
              <a:gd name="connsiteX123" fmla="*/ 2523948 w 2523949"/>
              <a:gd name="connsiteY123" fmla="*/ 3411812 h 4310537"/>
              <a:gd name="connsiteX124" fmla="*/ 2523948 w 2523949"/>
              <a:gd name="connsiteY124" fmla="*/ 3475886 h 4310537"/>
              <a:gd name="connsiteX125" fmla="*/ 2395471 w 2523949"/>
              <a:gd name="connsiteY125" fmla="*/ 3699565 h 4310537"/>
              <a:gd name="connsiteX126" fmla="*/ 1390451 w 2523949"/>
              <a:gd name="connsiteY126" fmla="*/ 4279472 h 4310537"/>
              <a:gd name="connsiteX127" fmla="*/ 1133497 w 2523949"/>
              <a:gd name="connsiteY127" fmla="*/ 4279472 h 4310537"/>
              <a:gd name="connsiteX128" fmla="*/ 128477 w 2523949"/>
              <a:gd name="connsiteY128" fmla="*/ 3699565 h 4310537"/>
              <a:gd name="connsiteX129" fmla="*/ 0 w 2523949"/>
              <a:gd name="connsiteY129" fmla="*/ 3475886 h 4310537"/>
              <a:gd name="connsiteX130" fmla="*/ 0 w 2523949"/>
              <a:gd name="connsiteY130" fmla="*/ 2884161 h 4310537"/>
              <a:gd name="connsiteX131" fmla="*/ 1 w 2523949"/>
              <a:gd name="connsiteY131" fmla="*/ 2884161 h 4310537"/>
              <a:gd name="connsiteX132" fmla="*/ 1 w 2523949"/>
              <a:gd name="connsiteY132" fmla="*/ 2000379 h 4310537"/>
              <a:gd name="connsiteX133" fmla="*/ 1 w 2523949"/>
              <a:gd name="connsiteY133" fmla="*/ 1992912 h 4310537"/>
              <a:gd name="connsiteX134" fmla="*/ 1 w 2523949"/>
              <a:gd name="connsiteY134" fmla="*/ 1976098 h 4310537"/>
              <a:gd name="connsiteX135" fmla="*/ 1 w 2523949"/>
              <a:gd name="connsiteY135" fmla="*/ 833098 h 4310537"/>
              <a:gd name="connsiteX136" fmla="*/ 128478 w 2523949"/>
              <a:gd name="connsiteY136" fmla="*/ 609420 h 4310537"/>
              <a:gd name="connsiteX137" fmla="*/ 1133498 w 2523949"/>
              <a:gd name="connsiteY137" fmla="*/ 29513 h 4310537"/>
              <a:gd name="connsiteX138" fmla="*/ 1261975 w 2523949"/>
              <a:gd name="connsiteY138" fmla="*/ 0 h 4310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</a:cxnLst>
            <a:rect l="l" t="t" r="r" b="b"/>
            <a:pathLst>
              <a:path w="2523949" h="4310537">
                <a:moveTo>
                  <a:pt x="113408" y="1709102"/>
                </a:moveTo>
                <a:lnTo>
                  <a:pt x="113408" y="1934122"/>
                </a:lnTo>
                <a:lnTo>
                  <a:pt x="113408" y="1949425"/>
                </a:lnTo>
                <a:lnTo>
                  <a:pt x="113408" y="1956221"/>
                </a:lnTo>
                <a:lnTo>
                  <a:pt x="113408" y="2124622"/>
                </a:lnTo>
                <a:lnTo>
                  <a:pt x="113408" y="2139925"/>
                </a:lnTo>
                <a:lnTo>
                  <a:pt x="113408" y="2146721"/>
                </a:lnTo>
                <a:lnTo>
                  <a:pt x="113408" y="2989710"/>
                </a:lnTo>
                <a:lnTo>
                  <a:pt x="113408" y="2996506"/>
                </a:lnTo>
                <a:lnTo>
                  <a:pt x="113408" y="3011809"/>
                </a:lnTo>
                <a:lnTo>
                  <a:pt x="113408" y="3180210"/>
                </a:lnTo>
                <a:lnTo>
                  <a:pt x="113408" y="3187006"/>
                </a:lnTo>
                <a:lnTo>
                  <a:pt x="113408" y="3202309"/>
                </a:lnTo>
                <a:lnTo>
                  <a:pt x="113408" y="3402691"/>
                </a:lnTo>
                <a:lnTo>
                  <a:pt x="113407" y="3402691"/>
                </a:lnTo>
                <a:lnTo>
                  <a:pt x="113407" y="3415286"/>
                </a:lnTo>
                <a:cubicBezTo>
                  <a:pt x="113407" y="3490685"/>
                  <a:pt x="166215" y="3581164"/>
                  <a:pt x="230338" y="3618864"/>
                </a:cubicBezTo>
                <a:cubicBezTo>
                  <a:pt x="230338" y="3618864"/>
                  <a:pt x="230338" y="3618864"/>
                  <a:pt x="1145042" y="4146658"/>
                </a:cubicBezTo>
                <a:cubicBezTo>
                  <a:pt x="1209166" y="4184357"/>
                  <a:pt x="1314782" y="4184357"/>
                  <a:pt x="1378905" y="4146658"/>
                </a:cubicBezTo>
                <a:cubicBezTo>
                  <a:pt x="1378905" y="4146658"/>
                  <a:pt x="1378905" y="4146658"/>
                  <a:pt x="2293609" y="3618864"/>
                </a:cubicBezTo>
                <a:cubicBezTo>
                  <a:pt x="2357733" y="3581164"/>
                  <a:pt x="2410541" y="3490685"/>
                  <a:pt x="2410541" y="3415286"/>
                </a:cubicBezTo>
                <a:cubicBezTo>
                  <a:pt x="2410541" y="3415286"/>
                  <a:pt x="2410541" y="3415286"/>
                  <a:pt x="2410541" y="3306564"/>
                </a:cubicBezTo>
                <a:lnTo>
                  <a:pt x="2410541" y="3224786"/>
                </a:lnTo>
                <a:lnTo>
                  <a:pt x="2410541" y="3223087"/>
                </a:lnTo>
                <a:lnTo>
                  <a:pt x="2410541" y="3211196"/>
                </a:lnTo>
                <a:lnTo>
                  <a:pt x="2410541" y="3202938"/>
                </a:lnTo>
                <a:lnTo>
                  <a:pt x="2410541" y="3178919"/>
                </a:lnTo>
                <a:lnTo>
                  <a:pt x="2410541" y="3116064"/>
                </a:lnTo>
                <a:lnTo>
                  <a:pt x="2410541" y="3048349"/>
                </a:lnTo>
                <a:lnTo>
                  <a:pt x="2410541" y="3012438"/>
                </a:lnTo>
                <a:lnTo>
                  <a:pt x="2410541" y="2948758"/>
                </a:lnTo>
                <a:lnTo>
                  <a:pt x="2410541" y="2884161"/>
                </a:lnTo>
                <a:lnTo>
                  <a:pt x="2410542" y="2884161"/>
                </a:lnTo>
                <a:lnTo>
                  <a:pt x="2410542" y="2879860"/>
                </a:lnTo>
                <a:lnTo>
                  <a:pt x="2410542" y="2859294"/>
                </a:lnTo>
                <a:lnTo>
                  <a:pt x="2410542" y="2857762"/>
                </a:lnTo>
                <a:lnTo>
                  <a:pt x="2410542" y="2837195"/>
                </a:lnTo>
                <a:lnTo>
                  <a:pt x="2410542" y="2823937"/>
                </a:lnTo>
                <a:lnTo>
                  <a:pt x="2410542" y="2801838"/>
                </a:lnTo>
                <a:lnTo>
                  <a:pt x="2410542" y="2756982"/>
                </a:lnTo>
                <a:lnTo>
                  <a:pt x="2410542" y="2754097"/>
                </a:lnTo>
                <a:lnTo>
                  <a:pt x="2410542" y="2734884"/>
                </a:lnTo>
                <a:lnTo>
                  <a:pt x="2410542" y="2731998"/>
                </a:lnTo>
                <a:lnTo>
                  <a:pt x="2410542" y="2668794"/>
                </a:lnTo>
                <a:lnTo>
                  <a:pt x="2410542" y="2646695"/>
                </a:lnTo>
                <a:lnTo>
                  <a:pt x="2410542" y="2636115"/>
                </a:lnTo>
                <a:lnTo>
                  <a:pt x="2410542" y="2614017"/>
                </a:lnTo>
                <a:lnTo>
                  <a:pt x="2410542" y="2566482"/>
                </a:lnTo>
                <a:lnTo>
                  <a:pt x="2410542" y="2544384"/>
                </a:lnTo>
                <a:lnTo>
                  <a:pt x="2410542" y="2495147"/>
                </a:lnTo>
                <a:lnTo>
                  <a:pt x="2410542" y="2473049"/>
                </a:lnTo>
                <a:lnTo>
                  <a:pt x="2410542" y="2445615"/>
                </a:lnTo>
                <a:lnTo>
                  <a:pt x="2410542" y="2423517"/>
                </a:lnTo>
                <a:lnTo>
                  <a:pt x="2410542" y="2332532"/>
                </a:lnTo>
                <a:lnTo>
                  <a:pt x="2410542" y="2310433"/>
                </a:lnTo>
                <a:lnTo>
                  <a:pt x="2410542" y="2304647"/>
                </a:lnTo>
                <a:lnTo>
                  <a:pt x="2410542" y="2282549"/>
                </a:lnTo>
                <a:lnTo>
                  <a:pt x="2410542" y="2146721"/>
                </a:lnTo>
                <a:lnTo>
                  <a:pt x="2410542" y="2142032"/>
                </a:lnTo>
                <a:lnTo>
                  <a:pt x="2410542" y="2139925"/>
                </a:lnTo>
                <a:lnTo>
                  <a:pt x="2410542" y="2137864"/>
                </a:lnTo>
                <a:lnTo>
                  <a:pt x="2410542" y="2124622"/>
                </a:lnTo>
                <a:lnTo>
                  <a:pt x="2410542" y="2123432"/>
                </a:lnTo>
                <a:lnTo>
                  <a:pt x="2410542" y="2119933"/>
                </a:lnTo>
                <a:lnTo>
                  <a:pt x="2410542" y="2097049"/>
                </a:lnTo>
                <a:cubicBezTo>
                  <a:pt x="2410542" y="2073661"/>
                  <a:pt x="2410542" y="2037517"/>
                  <a:pt x="2410542" y="1981658"/>
                </a:cubicBezTo>
                <a:lnTo>
                  <a:pt x="2410542" y="1956221"/>
                </a:lnTo>
                <a:lnTo>
                  <a:pt x="2410542" y="1949425"/>
                </a:lnTo>
                <a:lnTo>
                  <a:pt x="2410542" y="1947364"/>
                </a:lnTo>
                <a:lnTo>
                  <a:pt x="2410542" y="1934122"/>
                </a:lnTo>
                <a:lnTo>
                  <a:pt x="2410542" y="1932932"/>
                </a:lnTo>
                <a:lnTo>
                  <a:pt x="2410542" y="1906549"/>
                </a:lnTo>
                <a:lnTo>
                  <a:pt x="2410542" y="1882214"/>
                </a:lnTo>
                <a:lnTo>
                  <a:pt x="2410542" y="1861030"/>
                </a:lnTo>
                <a:lnTo>
                  <a:pt x="2410542" y="1791158"/>
                </a:lnTo>
                <a:lnTo>
                  <a:pt x="2410542" y="1747978"/>
                </a:lnTo>
                <a:lnTo>
                  <a:pt x="2410542" y="1709102"/>
                </a:lnTo>
                <a:close/>
                <a:moveTo>
                  <a:pt x="1261975" y="135606"/>
                </a:moveTo>
                <a:cubicBezTo>
                  <a:pt x="1219540" y="135606"/>
                  <a:pt x="1177106" y="144559"/>
                  <a:pt x="1145043" y="162467"/>
                </a:cubicBezTo>
                <a:cubicBezTo>
                  <a:pt x="1145043" y="162467"/>
                  <a:pt x="1145043" y="162467"/>
                  <a:pt x="230339" y="690261"/>
                </a:cubicBezTo>
                <a:cubicBezTo>
                  <a:pt x="166216" y="727960"/>
                  <a:pt x="113408" y="820324"/>
                  <a:pt x="113408" y="893838"/>
                </a:cubicBezTo>
                <a:lnTo>
                  <a:pt x="113408" y="1082390"/>
                </a:lnTo>
                <a:lnTo>
                  <a:pt x="2410542" y="1082390"/>
                </a:lnTo>
                <a:lnTo>
                  <a:pt x="2410542" y="893838"/>
                </a:lnTo>
                <a:cubicBezTo>
                  <a:pt x="2410542" y="820324"/>
                  <a:pt x="2357734" y="727960"/>
                  <a:pt x="2293610" y="690261"/>
                </a:cubicBezTo>
                <a:cubicBezTo>
                  <a:pt x="2293610" y="690261"/>
                  <a:pt x="2293610" y="690261"/>
                  <a:pt x="1378906" y="162467"/>
                </a:cubicBezTo>
                <a:cubicBezTo>
                  <a:pt x="1346844" y="144559"/>
                  <a:pt x="1304410" y="135606"/>
                  <a:pt x="1261975" y="135606"/>
                </a:cubicBezTo>
                <a:close/>
                <a:moveTo>
                  <a:pt x="1261975" y="0"/>
                </a:moveTo>
                <a:cubicBezTo>
                  <a:pt x="1308600" y="0"/>
                  <a:pt x="1355224" y="9837"/>
                  <a:pt x="1390452" y="29513"/>
                </a:cubicBezTo>
                <a:cubicBezTo>
                  <a:pt x="2395472" y="609420"/>
                  <a:pt x="2395472" y="609420"/>
                  <a:pt x="2395472" y="609420"/>
                </a:cubicBezTo>
                <a:cubicBezTo>
                  <a:pt x="2465927" y="650842"/>
                  <a:pt x="2523949" y="752325"/>
                  <a:pt x="2523949" y="833098"/>
                </a:cubicBezTo>
                <a:cubicBezTo>
                  <a:pt x="2523949" y="1702959"/>
                  <a:pt x="2523949" y="1920424"/>
                  <a:pt x="2523949" y="1974790"/>
                </a:cubicBezTo>
                <a:lnTo>
                  <a:pt x="2523949" y="1976098"/>
                </a:lnTo>
                <a:lnTo>
                  <a:pt x="2523949" y="1990647"/>
                </a:lnTo>
                <a:lnTo>
                  <a:pt x="2523949" y="1992912"/>
                </a:lnTo>
                <a:lnTo>
                  <a:pt x="2523949" y="2000379"/>
                </a:lnTo>
                <a:lnTo>
                  <a:pt x="2523949" y="2180255"/>
                </a:lnTo>
                <a:lnTo>
                  <a:pt x="2523949" y="2204536"/>
                </a:lnTo>
                <a:lnTo>
                  <a:pt x="2523949" y="2358928"/>
                </a:lnTo>
                <a:lnTo>
                  <a:pt x="2523949" y="2383208"/>
                </a:lnTo>
                <a:lnTo>
                  <a:pt x="2523949" y="2513815"/>
                </a:lnTo>
                <a:lnTo>
                  <a:pt x="2523949" y="2538095"/>
                </a:lnTo>
                <a:lnTo>
                  <a:pt x="2523949" y="2646616"/>
                </a:lnTo>
                <a:lnTo>
                  <a:pt x="2523949" y="2670896"/>
                </a:lnTo>
                <a:lnTo>
                  <a:pt x="2523949" y="2759029"/>
                </a:lnTo>
                <a:lnTo>
                  <a:pt x="2523949" y="2783310"/>
                </a:lnTo>
                <a:lnTo>
                  <a:pt x="2523949" y="2852754"/>
                </a:lnTo>
                <a:lnTo>
                  <a:pt x="2523949" y="2877035"/>
                </a:lnTo>
                <a:lnTo>
                  <a:pt x="2523949" y="2929490"/>
                </a:lnTo>
                <a:lnTo>
                  <a:pt x="2523949" y="2953771"/>
                </a:lnTo>
                <a:lnTo>
                  <a:pt x="2523949" y="2990936"/>
                </a:lnTo>
                <a:lnTo>
                  <a:pt x="2523949" y="3015216"/>
                </a:lnTo>
                <a:lnTo>
                  <a:pt x="2523949" y="3074750"/>
                </a:lnTo>
                <a:lnTo>
                  <a:pt x="2523949" y="3099031"/>
                </a:lnTo>
                <a:lnTo>
                  <a:pt x="2523949" y="3117790"/>
                </a:lnTo>
                <a:cubicBezTo>
                  <a:pt x="2523949" y="3135912"/>
                  <a:pt x="2523949" y="3135912"/>
                  <a:pt x="2523949" y="3135912"/>
                </a:cubicBezTo>
                <a:lnTo>
                  <a:pt x="2523949" y="3142071"/>
                </a:lnTo>
                <a:lnTo>
                  <a:pt x="2523949" y="3143379"/>
                </a:lnTo>
                <a:lnTo>
                  <a:pt x="2523949" y="3157927"/>
                </a:lnTo>
                <a:lnTo>
                  <a:pt x="2523949" y="3160193"/>
                </a:lnTo>
                <a:lnTo>
                  <a:pt x="2523949" y="3347536"/>
                </a:lnTo>
                <a:lnTo>
                  <a:pt x="2523949" y="3402691"/>
                </a:lnTo>
                <a:lnTo>
                  <a:pt x="2523948" y="3402691"/>
                </a:lnTo>
                <a:lnTo>
                  <a:pt x="2523948" y="3411812"/>
                </a:lnTo>
                <a:cubicBezTo>
                  <a:pt x="2523948" y="3475886"/>
                  <a:pt x="2523948" y="3475886"/>
                  <a:pt x="2523948" y="3475886"/>
                </a:cubicBezTo>
                <a:cubicBezTo>
                  <a:pt x="2523948" y="3558730"/>
                  <a:pt x="2465926" y="3658142"/>
                  <a:pt x="2395471" y="3699565"/>
                </a:cubicBezTo>
                <a:cubicBezTo>
                  <a:pt x="1390451" y="4279472"/>
                  <a:pt x="1390451" y="4279472"/>
                  <a:pt x="1390451" y="4279472"/>
                </a:cubicBezTo>
                <a:cubicBezTo>
                  <a:pt x="1319996" y="4320893"/>
                  <a:pt x="1203952" y="4320893"/>
                  <a:pt x="1133497" y="4279472"/>
                </a:cubicBezTo>
                <a:cubicBezTo>
                  <a:pt x="128477" y="3699565"/>
                  <a:pt x="128477" y="3699565"/>
                  <a:pt x="128477" y="3699565"/>
                </a:cubicBezTo>
                <a:cubicBezTo>
                  <a:pt x="58022" y="3658142"/>
                  <a:pt x="0" y="3558730"/>
                  <a:pt x="0" y="3475886"/>
                </a:cubicBezTo>
                <a:lnTo>
                  <a:pt x="0" y="2884161"/>
                </a:lnTo>
                <a:lnTo>
                  <a:pt x="1" y="2884161"/>
                </a:lnTo>
                <a:lnTo>
                  <a:pt x="1" y="2000379"/>
                </a:lnTo>
                <a:lnTo>
                  <a:pt x="1" y="1992912"/>
                </a:lnTo>
                <a:lnTo>
                  <a:pt x="1" y="1976098"/>
                </a:lnTo>
                <a:lnTo>
                  <a:pt x="1" y="833098"/>
                </a:lnTo>
                <a:cubicBezTo>
                  <a:pt x="1" y="752325"/>
                  <a:pt x="58023" y="650842"/>
                  <a:pt x="128478" y="609420"/>
                </a:cubicBezTo>
                <a:cubicBezTo>
                  <a:pt x="1133498" y="29513"/>
                  <a:pt x="1133498" y="29513"/>
                  <a:pt x="1133498" y="29513"/>
                </a:cubicBezTo>
                <a:cubicBezTo>
                  <a:pt x="1168726" y="9837"/>
                  <a:pt x="1215350" y="0"/>
                  <a:pt x="1261975" y="0"/>
                </a:cubicBezTo>
                <a:close/>
              </a:path>
            </a:pathLst>
          </a:custGeom>
          <a:solidFill>
            <a:srgbClr val="606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/>
          </a:p>
        </p:txBody>
      </p:sp>
      <p:sp>
        <p:nvSpPr>
          <p:cNvPr id="1048686" name="TextBox 20"/>
          <p:cNvSpPr txBox="1"/>
          <p:nvPr/>
        </p:nvSpPr>
        <p:spPr>
          <a:xfrm>
            <a:off x="9355762" y="2941756"/>
            <a:ext cx="558800" cy="48260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zh-CN" sz="3200" spc="400" dirty="0" smtClean="0">
                <a:solidFill>
                  <a:srgbClr val="606060"/>
                </a:solidFill>
                <a:latin typeface="Calibri" panose="020F0502020204030204" pitchFamily="34" charset="0"/>
                <a:ea typeface="微软雅黑" pitchFamily="34" charset="-122"/>
              </a:rPr>
              <a:t>04</a:t>
            </a:r>
            <a:endParaRPr lang="zh-CN" altLang="en-US" sz="3200" spc="400" dirty="0">
              <a:solidFill>
                <a:srgbClr val="606060"/>
              </a:solidFill>
              <a:latin typeface="Calibri" panose="020F0502020204030204" pitchFamily="34" charset="0"/>
              <a:ea typeface="微软雅黑" pitchFamily="34" charset="-122"/>
            </a:endParaRPr>
          </a:p>
        </p:txBody>
      </p:sp>
      <p:sp>
        <p:nvSpPr>
          <p:cNvPr id="1048687" name="任意多边形 22"/>
          <p:cNvSpPr/>
          <p:nvPr/>
        </p:nvSpPr>
        <p:spPr>
          <a:xfrm>
            <a:off x="3918731" y="2639866"/>
            <a:ext cx="2199562" cy="3585655"/>
          </a:xfrm>
          <a:custGeom>
            <a:avLst/>
            <a:gdLst>
              <a:gd name="connsiteX0" fmla="*/ 113408 w 2523949"/>
              <a:gd name="connsiteY0" fmla="*/ 1709102 h 4310537"/>
              <a:gd name="connsiteX1" fmla="*/ 113408 w 2523949"/>
              <a:gd name="connsiteY1" fmla="*/ 1934122 h 4310537"/>
              <a:gd name="connsiteX2" fmla="*/ 113408 w 2523949"/>
              <a:gd name="connsiteY2" fmla="*/ 1949425 h 4310537"/>
              <a:gd name="connsiteX3" fmla="*/ 113408 w 2523949"/>
              <a:gd name="connsiteY3" fmla="*/ 1956221 h 4310537"/>
              <a:gd name="connsiteX4" fmla="*/ 113408 w 2523949"/>
              <a:gd name="connsiteY4" fmla="*/ 2124622 h 4310537"/>
              <a:gd name="connsiteX5" fmla="*/ 113408 w 2523949"/>
              <a:gd name="connsiteY5" fmla="*/ 2139925 h 4310537"/>
              <a:gd name="connsiteX6" fmla="*/ 113408 w 2523949"/>
              <a:gd name="connsiteY6" fmla="*/ 2146721 h 4310537"/>
              <a:gd name="connsiteX7" fmla="*/ 113408 w 2523949"/>
              <a:gd name="connsiteY7" fmla="*/ 2989710 h 4310537"/>
              <a:gd name="connsiteX8" fmla="*/ 113408 w 2523949"/>
              <a:gd name="connsiteY8" fmla="*/ 2996506 h 4310537"/>
              <a:gd name="connsiteX9" fmla="*/ 113408 w 2523949"/>
              <a:gd name="connsiteY9" fmla="*/ 3011809 h 4310537"/>
              <a:gd name="connsiteX10" fmla="*/ 113408 w 2523949"/>
              <a:gd name="connsiteY10" fmla="*/ 3180210 h 4310537"/>
              <a:gd name="connsiteX11" fmla="*/ 113408 w 2523949"/>
              <a:gd name="connsiteY11" fmla="*/ 3187006 h 4310537"/>
              <a:gd name="connsiteX12" fmla="*/ 113408 w 2523949"/>
              <a:gd name="connsiteY12" fmla="*/ 3202309 h 4310537"/>
              <a:gd name="connsiteX13" fmla="*/ 113408 w 2523949"/>
              <a:gd name="connsiteY13" fmla="*/ 3402691 h 4310537"/>
              <a:gd name="connsiteX14" fmla="*/ 113407 w 2523949"/>
              <a:gd name="connsiteY14" fmla="*/ 3402691 h 4310537"/>
              <a:gd name="connsiteX15" fmla="*/ 113407 w 2523949"/>
              <a:gd name="connsiteY15" fmla="*/ 3415286 h 4310537"/>
              <a:gd name="connsiteX16" fmla="*/ 230338 w 2523949"/>
              <a:gd name="connsiteY16" fmla="*/ 3618864 h 4310537"/>
              <a:gd name="connsiteX17" fmla="*/ 1145042 w 2523949"/>
              <a:gd name="connsiteY17" fmla="*/ 4146658 h 4310537"/>
              <a:gd name="connsiteX18" fmla="*/ 1378905 w 2523949"/>
              <a:gd name="connsiteY18" fmla="*/ 4146658 h 4310537"/>
              <a:gd name="connsiteX19" fmla="*/ 2293609 w 2523949"/>
              <a:gd name="connsiteY19" fmla="*/ 3618864 h 4310537"/>
              <a:gd name="connsiteX20" fmla="*/ 2410541 w 2523949"/>
              <a:gd name="connsiteY20" fmla="*/ 3415286 h 4310537"/>
              <a:gd name="connsiteX21" fmla="*/ 2410541 w 2523949"/>
              <a:gd name="connsiteY21" fmla="*/ 3306564 h 4310537"/>
              <a:gd name="connsiteX22" fmla="*/ 2410541 w 2523949"/>
              <a:gd name="connsiteY22" fmla="*/ 3224786 h 4310537"/>
              <a:gd name="connsiteX23" fmla="*/ 2410541 w 2523949"/>
              <a:gd name="connsiteY23" fmla="*/ 3223087 h 4310537"/>
              <a:gd name="connsiteX24" fmla="*/ 2410541 w 2523949"/>
              <a:gd name="connsiteY24" fmla="*/ 3211196 h 4310537"/>
              <a:gd name="connsiteX25" fmla="*/ 2410541 w 2523949"/>
              <a:gd name="connsiteY25" fmla="*/ 3202938 h 4310537"/>
              <a:gd name="connsiteX26" fmla="*/ 2410541 w 2523949"/>
              <a:gd name="connsiteY26" fmla="*/ 3178919 h 4310537"/>
              <a:gd name="connsiteX27" fmla="*/ 2410541 w 2523949"/>
              <a:gd name="connsiteY27" fmla="*/ 3116064 h 4310537"/>
              <a:gd name="connsiteX28" fmla="*/ 2410541 w 2523949"/>
              <a:gd name="connsiteY28" fmla="*/ 3048349 h 4310537"/>
              <a:gd name="connsiteX29" fmla="*/ 2410541 w 2523949"/>
              <a:gd name="connsiteY29" fmla="*/ 3012438 h 4310537"/>
              <a:gd name="connsiteX30" fmla="*/ 2410541 w 2523949"/>
              <a:gd name="connsiteY30" fmla="*/ 2948758 h 4310537"/>
              <a:gd name="connsiteX31" fmla="*/ 2410541 w 2523949"/>
              <a:gd name="connsiteY31" fmla="*/ 2884161 h 4310537"/>
              <a:gd name="connsiteX32" fmla="*/ 2410542 w 2523949"/>
              <a:gd name="connsiteY32" fmla="*/ 2884161 h 4310537"/>
              <a:gd name="connsiteX33" fmla="*/ 2410542 w 2523949"/>
              <a:gd name="connsiteY33" fmla="*/ 2879860 h 4310537"/>
              <a:gd name="connsiteX34" fmla="*/ 2410542 w 2523949"/>
              <a:gd name="connsiteY34" fmla="*/ 2859294 h 4310537"/>
              <a:gd name="connsiteX35" fmla="*/ 2410542 w 2523949"/>
              <a:gd name="connsiteY35" fmla="*/ 2857762 h 4310537"/>
              <a:gd name="connsiteX36" fmla="*/ 2410542 w 2523949"/>
              <a:gd name="connsiteY36" fmla="*/ 2837195 h 4310537"/>
              <a:gd name="connsiteX37" fmla="*/ 2410542 w 2523949"/>
              <a:gd name="connsiteY37" fmla="*/ 2823937 h 4310537"/>
              <a:gd name="connsiteX38" fmla="*/ 2410542 w 2523949"/>
              <a:gd name="connsiteY38" fmla="*/ 2801838 h 4310537"/>
              <a:gd name="connsiteX39" fmla="*/ 2410542 w 2523949"/>
              <a:gd name="connsiteY39" fmla="*/ 2756982 h 4310537"/>
              <a:gd name="connsiteX40" fmla="*/ 2410542 w 2523949"/>
              <a:gd name="connsiteY40" fmla="*/ 2754097 h 4310537"/>
              <a:gd name="connsiteX41" fmla="*/ 2410542 w 2523949"/>
              <a:gd name="connsiteY41" fmla="*/ 2734884 h 4310537"/>
              <a:gd name="connsiteX42" fmla="*/ 2410542 w 2523949"/>
              <a:gd name="connsiteY42" fmla="*/ 2731998 h 4310537"/>
              <a:gd name="connsiteX43" fmla="*/ 2410542 w 2523949"/>
              <a:gd name="connsiteY43" fmla="*/ 2668794 h 4310537"/>
              <a:gd name="connsiteX44" fmla="*/ 2410542 w 2523949"/>
              <a:gd name="connsiteY44" fmla="*/ 2646695 h 4310537"/>
              <a:gd name="connsiteX45" fmla="*/ 2410542 w 2523949"/>
              <a:gd name="connsiteY45" fmla="*/ 2636115 h 4310537"/>
              <a:gd name="connsiteX46" fmla="*/ 2410542 w 2523949"/>
              <a:gd name="connsiteY46" fmla="*/ 2614017 h 4310537"/>
              <a:gd name="connsiteX47" fmla="*/ 2410542 w 2523949"/>
              <a:gd name="connsiteY47" fmla="*/ 2566482 h 4310537"/>
              <a:gd name="connsiteX48" fmla="*/ 2410542 w 2523949"/>
              <a:gd name="connsiteY48" fmla="*/ 2544384 h 4310537"/>
              <a:gd name="connsiteX49" fmla="*/ 2410542 w 2523949"/>
              <a:gd name="connsiteY49" fmla="*/ 2495147 h 4310537"/>
              <a:gd name="connsiteX50" fmla="*/ 2410542 w 2523949"/>
              <a:gd name="connsiteY50" fmla="*/ 2473049 h 4310537"/>
              <a:gd name="connsiteX51" fmla="*/ 2410542 w 2523949"/>
              <a:gd name="connsiteY51" fmla="*/ 2445615 h 4310537"/>
              <a:gd name="connsiteX52" fmla="*/ 2410542 w 2523949"/>
              <a:gd name="connsiteY52" fmla="*/ 2423517 h 4310537"/>
              <a:gd name="connsiteX53" fmla="*/ 2410542 w 2523949"/>
              <a:gd name="connsiteY53" fmla="*/ 2332532 h 4310537"/>
              <a:gd name="connsiteX54" fmla="*/ 2410542 w 2523949"/>
              <a:gd name="connsiteY54" fmla="*/ 2310433 h 4310537"/>
              <a:gd name="connsiteX55" fmla="*/ 2410542 w 2523949"/>
              <a:gd name="connsiteY55" fmla="*/ 2304647 h 4310537"/>
              <a:gd name="connsiteX56" fmla="*/ 2410542 w 2523949"/>
              <a:gd name="connsiteY56" fmla="*/ 2282549 h 4310537"/>
              <a:gd name="connsiteX57" fmla="*/ 2410542 w 2523949"/>
              <a:gd name="connsiteY57" fmla="*/ 2146721 h 4310537"/>
              <a:gd name="connsiteX58" fmla="*/ 2410542 w 2523949"/>
              <a:gd name="connsiteY58" fmla="*/ 2142032 h 4310537"/>
              <a:gd name="connsiteX59" fmla="*/ 2410542 w 2523949"/>
              <a:gd name="connsiteY59" fmla="*/ 2139925 h 4310537"/>
              <a:gd name="connsiteX60" fmla="*/ 2410542 w 2523949"/>
              <a:gd name="connsiteY60" fmla="*/ 2137864 h 4310537"/>
              <a:gd name="connsiteX61" fmla="*/ 2410542 w 2523949"/>
              <a:gd name="connsiteY61" fmla="*/ 2124622 h 4310537"/>
              <a:gd name="connsiteX62" fmla="*/ 2410542 w 2523949"/>
              <a:gd name="connsiteY62" fmla="*/ 2123432 h 4310537"/>
              <a:gd name="connsiteX63" fmla="*/ 2410542 w 2523949"/>
              <a:gd name="connsiteY63" fmla="*/ 2119933 h 4310537"/>
              <a:gd name="connsiteX64" fmla="*/ 2410542 w 2523949"/>
              <a:gd name="connsiteY64" fmla="*/ 2097049 h 4310537"/>
              <a:gd name="connsiteX65" fmla="*/ 2410542 w 2523949"/>
              <a:gd name="connsiteY65" fmla="*/ 1981658 h 4310537"/>
              <a:gd name="connsiteX66" fmla="*/ 2410542 w 2523949"/>
              <a:gd name="connsiteY66" fmla="*/ 1956221 h 4310537"/>
              <a:gd name="connsiteX67" fmla="*/ 2410542 w 2523949"/>
              <a:gd name="connsiteY67" fmla="*/ 1949425 h 4310537"/>
              <a:gd name="connsiteX68" fmla="*/ 2410542 w 2523949"/>
              <a:gd name="connsiteY68" fmla="*/ 1947364 h 4310537"/>
              <a:gd name="connsiteX69" fmla="*/ 2410542 w 2523949"/>
              <a:gd name="connsiteY69" fmla="*/ 1934122 h 4310537"/>
              <a:gd name="connsiteX70" fmla="*/ 2410542 w 2523949"/>
              <a:gd name="connsiteY70" fmla="*/ 1932932 h 4310537"/>
              <a:gd name="connsiteX71" fmla="*/ 2410542 w 2523949"/>
              <a:gd name="connsiteY71" fmla="*/ 1906549 h 4310537"/>
              <a:gd name="connsiteX72" fmla="*/ 2410542 w 2523949"/>
              <a:gd name="connsiteY72" fmla="*/ 1882214 h 4310537"/>
              <a:gd name="connsiteX73" fmla="*/ 2410542 w 2523949"/>
              <a:gd name="connsiteY73" fmla="*/ 1861030 h 4310537"/>
              <a:gd name="connsiteX74" fmla="*/ 2410542 w 2523949"/>
              <a:gd name="connsiteY74" fmla="*/ 1791158 h 4310537"/>
              <a:gd name="connsiteX75" fmla="*/ 2410542 w 2523949"/>
              <a:gd name="connsiteY75" fmla="*/ 1747978 h 4310537"/>
              <a:gd name="connsiteX76" fmla="*/ 2410542 w 2523949"/>
              <a:gd name="connsiteY76" fmla="*/ 1709102 h 4310537"/>
              <a:gd name="connsiteX77" fmla="*/ 1261975 w 2523949"/>
              <a:gd name="connsiteY77" fmla="*/ 135606 h 4310537"/>
              <a:gd name="connsiteX78" fmla="*/ 1145043 w 2523949"/>
              <a:gd name="connsiteY78" fmla="*/ 162467 h 4310537"/>
              <a:gd name="connsiteX79" fmla="*/ 230339 w 2523949"/>
              <a:gd name="connsiteY79" fmla="*/ 690261 h 4310537"/>
              <a:gd name="connsiteX80" fmla="*/ 113408 w 2523949"/>
              <a:gd name="connsiteY80" fmla="*/ 893838 h 4310537"/>
              <a:gd name="connsiteX81" fmla="*/ 113408 w 2523949"/>
              <a:gd name="connsiteY81" fmla="*/ 1082390 h 4310537"/>
              <a:gd name="connsiteX82" fmla="*/ 2410542 w 2523949"/>
              <a:gd name="connsiteY82" fmla="*/ 1082390 h 4310537"/>
              <a:gd name="connsiteX83" fmla="*/ 2410542 w 2523949"/>
              <a:gd name="connsiteY83" fmla="*/ 893838 h 4310537"/>
              <a:gd name="connsiteX84" fmla="*/ 2293610 w 2523949"/>
              <a:gd name="connsiteY84" fmla="*/ 690261 h 4310537"/>
              <a:gd name="connsiteX85" fmla="*/ 1378906 w 2523949"/>
              <a:gd name="connsiteY85" fmla="*/ 162467 h 4310537"/>
              <a:gd name="connsiteX86" fmla="*/ 1261975 w 2523949"/>
              <a:gd name="connsiteY86" fmla="*/ 135606 h 4310537"/>
              <a:gd name="connsiteX87" fmla="*/ 1261975 w 2523949"/>
              <a:gd name="connsiteY87" fmla="*/ 0 h 4310537"/>
              <a:gd name="connsiteX88" fmla="*/ 1390452 w 2523949"/>
              <a:gd name="connsiteY88" fmla="*/ 29513 h 4310537"/>
              <a:gd name="connsiteX89" fmla="*/ 2395472 w 2523949"/>
              <a:gd name="connsiteY89" fmla="*/ 609420 h 4310537"/>
              <a:gd name="connsiteX90" fmla="*/ 2523949 w 2523949"/>
              <a:gd name="connsiteY90" fmla="*/ 833098 h 4310537"/>
              <a:gd name="connsiteX91" fmla="*/ 2523949 w 2523949"/>
              <a:gd name="connsiteY91" fmla="*/ 1974790 h 4310537"/>
              <a:gd name="connsiteX92" fmla="*/ 2523949 w 2523949"/>
              <a:gd name="connsiteY92" fmla="*/ 1976098 h 4310537"/>
              <a:gd name="connsiteX93" fmla="*/ 2523949 w 2523949"/>
              <a:gd name="connsiteY93" fmla="*/ 1990647 h 4310537"/>
              <a:gd name="connsiteX94" fmla="*/ 2523949 w 2523949"/>
              <a:gd name="connsiteY94" fmla="*/ 1992912 h 4310537"/>
              <a:gd name="connsiteX95" fmla="*/ 2523949 w 2523949"/>
              <a:gd name="connsiteY95" fmla="*/ 2000379 h 4310537"/>
              <a:gd name="connsiteX96" fmla="*/ 2523949 w 2523949"/>
              <a:gd name="connsiteY96" fmla="*/ 2180255 h 4310537"/>
              <a:gd name="connsiteX97" fmla="*/ 2523949 w 2523949"/>
              <a:gd name="connsiteY97" fmla="*/ 2204536 h 4310537"/>
              <a:gd name="connsiteX98" fmla="*/ 2523949 w 2523949"/>
              <a:gd name="connsiteY98" fmla="*/ 2358928 h 4310537"/>
              <a:gd name="connsiteX99" fmla="*/ 2523949 w 2523949"/>
              <a:gd name="connsiteY99" fmla="*/ 2383208 h 4310537"/>
              <a:gd name="connsiteX100" fmla="*/ 2523949 w 2523949"/>
              <a:gd name="connsiteY100" fmla="*/ 2513815 h 4310537"/>
              <a:gd name="connsiteX101" fmla="*/ 2523949 w 2523949"/>
              <a:gd name="connsiteY101" fmla="*/ 2538095 h 4310537"/>
              <a:gd name="connsiteX102" fmla="*/ 2523949 w 2523949"/>
              <a:gd name="connsiteY102" fmla="*/ 2646616 h 4310537"/>
              <a:gd name="connsiteX103" fmla="*/ 2523949 w 2523949"/>
              <a:gd name="connsiteY103" fmla="*/ 2670896 h 4310537"/>
              <a:gd name="connsiteX104" fmla="*/ 2523949 w 2523949"/>
              <a:gd name="connsiteY104" fmla="*/ 2759029 h 4310537"/>
              <a:gd name="connsiteX105" fmla="*/ 2523949 w 2523949"/>
              <a:gd name="connsiteY105" fmla="*/ 2783310 h 4310537"/>
              <a:gd name="connsiteX106" fmla="*/ 2523949 w 2523949"/>
              <a:gd name="connsiteY106" fmla="*/ 2852754 h 4310537"/>
              <a:gd name="connsiteX107" fmla="*/ 2523949 w 2523949"/>
              <a:gd name="connsiteY107" fmla="*/ 2877035 h 4310537"/>
              <a:gd name="connsiteX108" fmla="*/ 2523949 w 2523949"/>
              <a:gd name="connsiteY108" fmla="*/ 2929490 h 4310537"/>
              <a:gd name="connsiteX109" fmla="*/ 2523949 w 2523949"/>
              <a:gd name="connsiteY109" fmla="*/ 2953771 h 4310537"/>
              <a:gd name="connsiteX110" fmla="*/ 2523949 w 2523949"/>
              <a:gd name="connsiteY110" fmla="*/ 2990936 h 4310537"/>
              <a:gd name="connsiteX111" fmla="*/ 2523949 w 2523949"/>
              <a:gd name="connsiteY111" fmla="*/ 3015216 h 4310537"/>
              <a:gd name="connsiteX112" fmla="*/ 2523949 w 2523949"/>
              <a:gd name="connsiteY112" fmla="*/ 3074750 h 4310537"/>
              <a:gd name="connsiteX113" fmla="*/ 2523949 w 2523949"/>
              <a:gd name="connsiteY113" fmla="*/ 3099031 h 4310537"/>
              <a:gd name="connsiteX114" fmla="*/ 2523949 w 2523949"/>
              <a:gd name="connsiteY114" fmla="*/ 3117790 h 4310537"/>
              <a:gd name="connsiteX115" fmla="*/ 2523949 w 2523949"/>
              <a:gd name="connsiteY115" fmla="*/ 3135912 h 4310537"/>
              <a:gd name="connsiteX116" fmla="*/ 2523949 w 2523949"/>
              <a:gd name="connsiteY116" fmla="*/ 3142071 h 4310537"/>
              <a:gd name="connsiteX117" fmla="*/ 2523949 w 2523949"/>
              <a:gd name="connsiteY117" fmla="*/ 3143379 h 4310537"/>
              <a:gd name="connsiteX118" fmla="*/ 2523949 w 2523949"/>
              <a:gd name="connsiteY118" fmla="*/ 3157927 h 4310537"/>
              <a:gd name="connsiteX119" fmla="*/ 2523949 w 2523949"/>
              <a:gd name="connsiteY119" fmla="*/ 3160193 h 4310537"/>
              <a:gd name="connsiteX120" fmla="*/ 2523949 w 2523949"/>
              <a:gd name="connsiteY120" fmla="*/ 3347536 h 4310537"/>
              <a:gd name="connsiteX121" fmla="*/ 2523949 w 2523949"/>
              <a:gd name="connsiteY121" fmla="*/ 3402691 h 4310537"/>
              <a:gd name="connsiteX122" fmla="*/ 2523948 w 2523949"/>
              <a:gd name="connsiteY122" fmla="*/ 3402691 h 4310537"/>
              <a:gd name="connsiteX123" fmla="*/ 2523948 w 2523949"/>
              <a:gd name="connsiteY123" fmla="*/ 3411812 h 4310537"/>
              <a:gd name="connsiteX124" fmla="*/ 2523948 w 2523949"/>
              <a:gd name="connsiteY124" fmla="*/ 3475886 h 4310537"/>
              <a:gd name="connsiteX125" fmla="*/ 2395471 w 2523949"/>
              <a:gd name="connsiteY125" fmla="*/ 3699565 h 4310537"/>
              <a:gd name="connsiteX126" fmla="*/ 1390451 w 2523949"/>
              <a:gd name="connsiteY126" fmla="*/ 4279472 h 4310537"/>
              <a:gd name="connsiteX127" fmla="*/ 1133497 w 2523949"/>
              <a:gd name="connsiteY127" fmla="*/ 4279472 h 4310537"/>
              <a:gd name="connsiteX128" fmla="*/ 128477 w 2523949"/>
              <a:gd name="connsiteY128" fmla="*/ 3699565 h 4310537"/>
              <a:gd name="connsiteX129" fmla="*/ 0 w 2523949"/>
              <a:gd name="connsiteY129" fmla="*/ 3475886 h 4310537"/>
              <a:gd name="connsiteX130" fmla="*/ 0 w 2523949"/>
              <a:gd name="connsiteY130" fmla="*/ 2884161 h 4310537"/>
              <a:gd name="connsiteX131" fmla="*/ 1 w 2523949"/>
              <a:gd name="connsiteY131" fmla="*/ 2884161 h 4310537"/>
              <a:gd name="connsiteX132" fmla="*/ 1 w 2523949"/>
              <a:gd name="connsiteY132" fmla="*/ 2000379 h 4310537"/>
              <a:gd name="connsiteX133" fmla="*/ 1 w 2523949"/>
              <a:gd name="connsiteY133" fmla="*/ 1992912 h 4310537"/>
              <a:gd name="connsiteX134" fmla="*/ 1 w 2523949"/>
              <a:gd name="connsiteY134" fmla="*/ 1976098 h 4310537"/>
              <a:gd name="connsiteX135" fmla="*/ 1 w 2523949"/>
              <a:gd name="connsiteY135" fmla="*/ 833098 h 4310537"/>
              <a:gd name="connsiteX136" fmla="*/ 128478 w 2523949"/>
              <a:gd name="connsiteY136" fmla="*/ 609420 h 4310537"/>
              <a:gd name="connsiteX137" fmla="*/ 1133498 w 2523949"/>
              <a:gd name="connsiteY137" fmla="*/ 29513 h 4310537"/>
              <a:gd name="connsiteX138" fmla="*/ 1261975 w 2523949"/>
              <a:gd name="connsiteY138" fmla="*/ 0 h 4310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</a:cxnLst>
            <a:rect l="l" t="t" r="r" b="b"/>
            <a:pathLst>
              <a:path w="2523949" h="4310537">
                <a:moveTo>
                  <a:pt x="113408" y="1709102"/>
                </a:moveTo>
                <a:lnTo>
                  <a:pt x="113408" y="1934122"/>
                </a:lnTo>
                <a:lnTo>
                  <a:pt x="113408" y="1949425"/>
                </a:lnTo>
                <a:lnTo>
                  <a:pt x="113408" y="1956221"/>
                </a:lnTo>
                <a:lnTo>
                  <a:pt x="113408" y="2124622"/>
                </a:lnTo>
                <a:lnTo>
                  <a:pt x="113408" y="2139925"/>
                </a:lnTo>
                <a:lnTo>
                  <a:pt x="113408" y="2146721"/>
                </a:lnTo>
                <a:lnTo>
                  <a:pt x="113408" y="2989710"/>
                </a:lnTo>
                <a:lnTo>
                  <a:pt x="113408" y="2996506"/>
                </a:lnTo>
                <a:lnTo>
                  <a:pt x="113408" y="3011809"/>
                </a:lnTo>
                <a:lnTo>
                  <a:pt x="113408" y="3180210"/>
                </a:lnTo>
                <a:lnTo>
                  <a:pt x="113408" y="3187006"/>
                </a:lnTo>
                <a:lnTo>
                  <a:pt x="113408" y="3202309"/>
                </a:lnTo>
                <a:lnTo>
                  <a:pt x="113408" y="3402691"/>
                </a:lnTo>
                <a:lnTo>
                  <a:pt x="113407" y="3402691"/>
                </a:lnTo>
                <a:lnTo>
                  <a:pt x="113407" y="3415286"/>
                </a:lnTo>
                <a:cubicBezTo>
                  <a:pt x="113407" y="3490685"/>
                  <a:pt x="166215" y="3581164"/>
                  <a:pt x="230338" y="3618864"/>
                </a:cubicBezTo>
                <a:cubicBezTo>
                  <a:pt x="230338" y="3618864"/>
                  <a:pt x="230338" y="3618864"/>
                  <a:pt x="1145042" y="4146658"/>
                </a:cubicBezTo>
                <a:cubicBezTo>
                  <a:pt x="1209166" y="4184357"/>
                  <a:pt x="1314782" y="4184357"/>
                  <a:pt x="1378905" y="4146658"/>
                </a:cubicBezTo>
                <a:cubicBezTo>
                  <a:pt x="1378905" y="4146658"/>
                  <a:pt x="1378905" y="4146658"/>
                  <a:pt x="2293609" y="3618864"/>
                </a:cubicBezTo>
                <a:cubicBezTo>
                  <a:pt x="2357733" y="3581164"/>
                  <a:pt x="2410541" y="3490685"/>
                  <a:pt x="2410541" y="3415286"/>
                </a:cubicBezTo>
                <a:cubicBezTo>
                  <a:pt x="2410541" y="3415286"/>
                  <a:pt x="2410541" y="3415286"/>
                  <a:pt x="2410541" y="3306564"/>
                </a:cubicBezTo>
                <a:lnTo>
                  <a:pt x="2410541" y="3224786"/>
                </a:lnTo>
                <a:lnTo>
                  <a:pt x="2410541" y="3223087"/>
                </a:lnTo>
                <a:lnTo>
                  <a:pt x="2410541" y="3211196"/>
                </a:lnTo>
                <a:lnTo>
                  <a:pt x="2410541" y="3202938"/>
                </a:lnTo>
                <a:lnTo>
                  <a:pt x="2410541" y="3178919"/>
                </a:lnTo>
                <a:lnTo>
                  <a:pt x="2410541" y="3116064"/>
                </a:lnTo>
                <a:lnTo>
                  <a:pt x="2410541" y="3048349"/>
                </a:lnTo>
                <a:lnTo>
                  <a:pt x="2410541" y="3012438"/>
                </a:lnTo>
                <a:lnTo>
                  <a:pt x="2410541" y="2948758"/>
                </a:lnTo>
                <a:lnTo>
                  <a:pt x="2410541" y="2884161"/>
                </a:lnTo>
                <a:lnTo>
                  <a:pt x="2410542" y="2884161"/>
                </a:lnTo>
                <a:lnTo>
                  <a:pt x="2410542" y="2879860"/>
                </a:lnTo>
                <a:lnTo>
                  <a:pt x="2410542" y="2859294"/>
                </a:lnTo>
                <a:lnTo>
                  <a:pt x="2410542" y="2857762"/>
                </a:lnTo>
                <a:lnTo>
                  <a:pt x="2410542" y="2837195"/>
                </a:lnTo>
                <a:lnTo>
                  <a:pt x="2410542" y="2823937"/>
                </a:lnTo>
                <a:lnTo>
                  <a:pt x="2410542" y="2801838"/>
                </a:lnTo>
                <a:lnTo>
                  <a:pt x="2410542" y="2756982"/>
                </a:lnTo>
                <a:lnTo>
                  <a:pt x="2410542" y="2754097"/>
                </a:lnTo>
                <a:lnTo>
                  <a:pt x="2410542" y="2734884"/>
                </a:lnTo>
                <a:lnTo>
                  <a:pt x="2410542" y="2731998"/>
                </a:lnTo>
                <a:lnTo>
                  <a:pt x="2410542" y="2668794"/>
                </a:lnTo>
                <a:lnTo>
                  <a:pt x="2410542" y="2646695"/>
                </a:lnTo>
                <a:lnTo>
                  <a:pt x="2410542" y="2636115"/>
                </a:lnTo>
                <a:lnTo>
                  <a:pt x="2410542" y="2614017"/>
                </a:lnTo>
                <a:lnTo>
                  <a:pt x="2410542" y="2566482"/>
                </a:lnTo>
                <a:lnTo>
                  <a:pt x="2410542" y="2544384"/>
                </a:lnTo>
                <a:lnTo>
                  <a:pt x="2410542" y="2495147"/>
                </a:lnTo>
                <a:lnTo>
                  <a:pt x="2410542" y="2473049"/>
                </a:lnTo>
                <a:lnTo>
                  <a:pt x="2410542" y="2445615"/>
                </a:lnTo>
                <a:lnTo>
                  <a:pt x="2410542" y="2423517"/>
                </a:lnTo>
                <a:lnTo>
                  <a:pt x="2410542" y="2332532"/>
                </a:lnTo>
                <a:lnTo>
                  <a:pt x="2410542" y="2310433"/>
                </a:lnTo>
                <a:lnTo>
                  <a:pt x="2410542" y="2304647"/>
                </a:lnTo>
                <a:lnTo>
                  <a:pt x="2410542" y="2282549"/>
                </a:lnTo>
                <a:lnTo>
                  <a:pt x="2410542" y="2146721"/>
                </a:lnTo>
                <a:lnTo>
                  <a:pt x="2410542" y="2142032"/>
                </a:lnTo>
                <a:lnTo>
                  <a:pt x="2410542" y="2139925"/>
                </a:lnTo>
                <a:lnTo>
                  <a:pt x="2410542" y="2137864"/>
                </a:lnTo>
                <a:lnTo>
                  <a:pt x="2410542" y="2124622"/>
                </a:lnTo>
                <a:lnTo>
                  <a:pt x="2410542" y="2123432"/>
                </a:lnTo>
                <a:lnTo>
                  <a:pt x="2410542" y="2119933"/>
                </a:lnTo>
                <a:lnTo>
                  <a:pt x="2410542" y="2097049"/>
                </a:lnTo>
                <a:cubicBezTo>
                  <a:pt x="2410542" y="2073661"/>
                  <a:pt x="2410542" y="2037517"/>
                  <a:pt x="2410542" y="1981658"/>
                </a:cubicBezTo>
                <a:lnTo>
                  <a:pt x="2410542" y="1956221"/>
                </a:lnTo>
                <a:lnTo>
                  <a:pt x="2410542" y="1949425"/>
                </a:lnTo>
                <a:lnTo>
                  <a:pt x="2410542" y="1947364"/>
                </a:lnTo>
                <a:lnTo>
                  <a:pt x="2410542" y="1934122"/>
                </a:lnTo>
                <a:lnTo>
                  <a:pt x="2410542" y="1932932"/>
                </a:lnTo>
                <a:lnTo>
                  <a:pt x="2410542" y="1906549"/>
                </a:lnTo>
                <a:lnTo>
                  <a:pt x="2410542" y="1882214"/>
                </a:lnTo>
                <a:lnTo>
                  <a:pt x="2410542" y="1861030"/>
                </a:lnTo>
                <a:lnTo>
                  <a:pt x="2410542" y="1791158"/>
                </a:lnTo>
                <a:lnTo>
                  <a:pt x="2410542" y="1747978"/>
                </a:lnTo>
                <a:lnTo>
                  <a:pt x="2410542" y="1709102"/>
                </a:lnTo>
                <a:close/>
                <a:moveTo>
                  <a:pt x="1261975" y="135606"/>
                </a:moveTo>
                <a:cubicBezTo>
                  <a:pt x="1219540" y="135606"/>
                  <a:pt x="1177106" y="144559"/>
                  <a:pt x="1145043" y="162467"/>
                </a:cubicBezTo>
                <a:cubicBezTo>
                  <a:pt x="1145043" y="162467"/>
                  <a:pt x="1145043" y="162467"/>
                  <a:pt x="230339" y="690261"/>
                </a:cubicBezTo>
                <a:cubicBezTo>
                  <a:pt x="166216" y="727960"/>
                  <a:pt x="113408" y="820324"/>
                  <a:pt x="113408" y="893838"/>
                </a:cubicBezTo>
                <a:lnTo>
                  <a:pt x="113408" y="1082390"/>
                </a:lnTo>
                <a:lnTo>
                  <a:pt x="2410542" y="1082390"/>
                </a:lnTo>
                <a:lnTo>
                  <a:pt x="2410542" y="893838"/>
                </a:lnTo>
                <a:cubicBezTo>
                  <a:pt x="2410542" y="820324"/>
                  <a:pt x="2357734" y="727960"/>
                  <a:pt x="2293610" y="690261"/>
                </a:cubicBezTo>
                <a:cubicBezTo>
                  <a:pt x="2293610" y="690261"/>
                  <a:pt x="2293610" y="690261"/>
                  <a:pt x="1378906" y="162467"/>
                </a:cubicBezTo>
                <a:cubicBezTo>
                  <a:pt x="1346844" y="144559"/>
                  <a:pt x="1304410" y="135606"/>
                  <a:pt x="1261975" y="135606"/>
                </a:cubicBezTo>
                <a:close/>
                <a:moveTo>
                  <a:pt x="1261975" y="0"/>
                </a:moveTo>
                <a:cubicBezTo>
                  <a:pt x="1308600" y="0"/>
                  <a:pt x="1355224" y="9837"/>
                  <a:pt x="1390452" y="29513"/>
                </a:cubicBezTo>
                <a:cubicBezTo>
                  <a:pt x="2395472" y="609420"/>
                  <a:pt x="2395472" y="609420"/>
                  <a:pt x="2395472" y="609420"/>
                </a:cubicBezTo>
                <a:cubicBezTo>
                  <a:pt x="2465927" y="650842"/>
                  <a:pt x="2523949" y="752325"/>
                  <a:pt x="2523949" y="833098"/>
                </a:cubicBezTo>
                <a:cubicBezTo>
                  <a:pt x="2523949" y="1702959"/>
                  <a:pt x="2523949" y="1920424"/>
                  <a:pt x="2523949" y="1974790"/>
                </a:cubicBezTo>
                <a:lnTo>
                  <a:pt x="2523949" y="1976098"/>
                </a:lnTo>
                <a:lnTo>
                  <a:pt x="2523949" y="1990647"/>
                </a:lnTo>
                <a:lnTo>
                  <a:pt x="2523949" y="1992912"/>
                </a:lnTo>
                <a:lnTo>
                  <a:pt x="2523949" y="2000379"/>
                </a:lnTo>
                <a:lnTo>
                  <a:pt x="2523949" y="2180255"/>
                </a:lnTo>
                <a:lnTo>
                  <a:pt x="2523949" y="2204536"/>
                </a:lnTo>
                <a:lnTo>
                  <a:pt x="2523949" y="2358928"/>
                </a:lnTo>
                <a:lnTo>
                  <a:pt x="2523949" y="2383208"/>
                </a:lnTo>
                <a:lnTo>
                  <a:pt x="2523949" y="2513815"/>
                </a:lnTo>
                <a:lnTo>
                  <a:pt x="2523949" y="2538095"/>
                </a:lnTo>
                <a:lnTo>
                  <a:pt x="2523949" y="2646616"/>
                </a:lnTo>
                <a:lnTo>
                  <a:pt x="2523949" y="2670896"/>
                </a:lnTo>
                <a:lnTo>
                  <a:pt x="2523949" y="2759029"/>
                </a:lnTo>
                <a:lnTo>
                  <a:pt x="2523949" y="2783310"/>
                </a:lnTo>
                <a:lnTo>
                  <a:pt x="2523949" y="2852754"/>
                </a:lnTo>
                <a:lnTo>
                  <a:pt x="2523949" y="2877035"/>
                </a:lnTo>
                <a:lnTo>
                  <a:pt x="2523949" y="2929490"/>
                </a:lnTo>
                <a:lnTo>
                  <a:pt x="2523949" y="2953771"/>
                </a:lnTo>
                <a:lnTo>
                  <a:pt x="2523949" y="2990936"/>
                </a:lnTo>
                <a:lnTo>
                  <a:pt x="2523949" y="3015216"/>
                </a:lnTo>
                <a:lnTo>
                  <a:pt x="2523949" y="3074750"/>
                </a:lnTo>
                <a:lnTo>
                  <a:pt x="2523949" y="3099031"/>
                </a:lnTo>
                <a:lnTo>
                  <a:pt x="2523949" y="3117790"/>
                </a:lnTo>
                <a:cubicBezTo>
                  <a:pt x="2523949" y="3135912"/>
                  <a:pt x="2523949" y="3135912"/>
                  <a:pt x="2523949" y="3135912"/>
                </a:cubicBezTo>
                <a:lnTo>
                  <a:pt x="2523949" y="3142071"/>
                </a:lnTo>
                <a:lnTo>
                  <a:pt x="2523949" y="3143379"/>
                </a:lnTo>
                <a:lnTo>
                  <a:pt x="2523949" y="3157927"/>
                </a:lnTo>
                <a:lnTo>
                  <a:pt x="2523949" y="3160193"/>
                </a:lnTo>
                <a:lnTo>
                  <a:pt x="2523949" y="3347536"/>
                </a:lnTo>
                <a:lnTo>
                  <a:pt x="2523949" y="3402691"/>
                </a:lnTo>
                <a:lnTo>
                  <a:pt x="2523948" y="3402691"/>
                </a:lnTo>
                <a:lnTo>
                  <a:pt x="2523948" y="3411812"/>
                </a:lnTo>
                <a:cubicBezTo>
                  <a:pt x="2523948" y="3475886"/>
                  <a:pt x="2523948" y="3475886"/>
                  <a:pt x="2523948" y="3475886"/>
                </a:cubicBezTo>
                <a:cubicBezTo>
                  <a:pt x="2523948" y="3558730"/>
                  <a:pt x="2465926" y="3658142"/>
                  <a:pt x="2395471" y="3699565"/>
                </a:cubicBezTo>
                <a:cubicBezTo>
                  <a:pt x="1390451" y="4279472"/>
                  <a:pt x="1390451" y="4279472"/>
                  <a:pt x="1390451" y="4279472"/>
                </a:cubicBezTo>
                <a:cubicBezTo>
                  <a:pt x="1319996" y="4320893"/>
                  <a:pt x="1203952" y="4320893"/>
                  <a:pt x="1133497" y="4279472"/>
                </a:cubicBezTo>
                <a:cubicBezTo>
                  <a:pt x="128477" y="3699565"/>
                  <a:pt x="128477" y="3699565"/>
                  <a:pt x="128477" y="3699565"/>
                </a:cubicBezTo>
                <a:cubicBezTo>
                  <a:pt x="58022" y="3658142"/>
                  <a:pt x="0" y="3558730"/>
                  <a:pt x="0" y="3475886"/>
                </a:cubicBezTo>
                <a:lnTo>
                  <a:pt x="0" y="2884161"/>
                </a:lnTo>
                <a:lnTo>
                  <a:pt x="1" y="2884161"/>
                </a:lnTo>
                <a:lnTo>
                  <a:pt x="1" y="2000379"/>
                </a:lnTo>
                <a:lnTo>
                  <a:pt x="1" y="1992912"/>
                </a:lnTo>
                <a:lnTo>
                  <a:pt x="1" y="1976098"/>
                </a:lnTo>
                <a:lnTo>
                  <a:pt x="1" y="833098"/>
                </a:lnTo>
                <a:cubicBezTo>
                  <a:pt x="1" y="752325"/>
                  <a:pt x="58023" y="650842"/>
                  <a:pt x="128478" y="609420"/>
                </a:cubicBezTo>
                <a:cubicBezTo>
                  <a:pt x="1133498" y="29513"/>
                  <a:pt x="1133498" y="29513"/>
                  <a:pt x="1133498" y="29513"/>
                </a:cubicBezTo>
                <a:cubicBezTo>
                  <a:pt x="1168726" y="9837"/>
                  <a:pt x="1215350" y="0"/>
                  <a:pt x="1261975" y="0"/>
                </a:cubicBezTo>
                <a:close/>
              </a:path>
            </a:pathLst>
          </a:custGeom>
          <a:solidFill>
            <a:srgbClr val="606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/>
          </a:p>
        </p:txBody>
      </p:sp>
      <p:sp>
        <p:nvSpPr>
          <p:cNvPr id="1048688" name="TextBox 20"/>
          <p:cNvSpPr txBox="1"/>
          <p:nvPr/>
        </p:nvSpPr>
        <p:spPr>
          <a:xfrm>
            <a:off x="4670835" y="2827541"/>
            <a:ext cx="768695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3200" spc="400" dirty="0" smtClean="0">
                <a:solidFill>
                  <a:srgbClr val="606060"/>
                </a:solidFill>
                <a:latin typeface="Calibri" panose="020F0502020204030204" pitchFamily="34" charset="0"/>
                <a:ea typeface="微软雅黑" pitchFamily="34" charset="-122"/>
              </a:rPr>
              <a:t>02</a:t>
            </a:r>
            <a:endParaRPr lang="zh-CN" altLang="en-US" sz="3200" spc="400" dirty="0">
              <a:solidFill>
                <a:srgbClr val="606060"/>
              </a:solidFill>
              <a:latin typeface="Calibri" panose="020F0502020204030204" pitchFamily="34" charset="0"/>
              <a:ea typeface="微软雅黑" pitchFamily="34" charset="-122"/>
            </a:endParaRPr>
          </a:p>
        </p:txBody>
      </p:sp>
      <p:sp>
        <p:nvSpPr>
          <p:cNvPr id="1048689" name="TextBox 29"/>
          <p:cNvSpPr txBox="1"/>
          <p:nvPr/>
        </p:nvSpPr>
        <p:spPr>
          <a:xfrm>
            <a:off x="1622672" y="4160611"/>
            <a:ext cx="2051259" cy="16140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14000"/>
              </a:lnSpc>
            </a:pPr>
            <a:r>
              <a:rPr lang="ru-RU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+mj-ea"/>
              </a:rPr>
              <a:t>Речевая компетенция:</a:t>
            </a:r>
          </a:p>
          <a:p>
            <a:pPr algn="ctr">
              <a:lnSpc>
                <a:spcPct val="114000"/>
              </a:lnSpc>
            </a:pPr>
            <a:r>
              <a:rPr lang="ru-RU" altLang="zh-CN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+mj-ea"/>
              </a:rPr>
              <a:t>говорение</a:t>
            </a:r>
            <a:r>
              <a:rPr lang="en-US" altLang="zh-CN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+mj-ea"/>
              </a:rPr>
              <a:t>,</a:t>
            </a:r>
            <a:endParaRPr lang="ru-RU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+mj-ea"/>
            </a:endParaRPr>
          </a:p>
          <a:p>
            <a:pPr algn="ctr">
              <a:lnSpc>
                <a:spcPct val="114000"/>
              </a:lnSpc>
            </a:pPr>
            <a:r>
              <a:rPr lang="ru-RU" altLang="zh-CN" sz="1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+mj-ea"/>
              </a:rPr>
              <a:t>аудирование</a:t>
            </a:r>
            <a:endParaRPr lang="ru-RU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+mj-ea"/>
            </a:endParaRPr>
          </a:p>
          <a:p>
            <a:pPr algn="ctr">
              <a:lnSpc>
                <a:spcPct val="114000"/>
              </a:lnSpc>
            </a:pPr>
            <a:r>
              <a:rPr lang="ru-RU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+mj-ea"/>
              </a:rPr>
              <a:t>чтение</a:t>
            </a:r>
          </a:p>
          <a:p>
            <a:pPr algn="ctr">
              <a:lnSpc>
                <a:spcPct val="114000"/>
              </a:lnSpc>
            </a:pPr>
            <a:r>
              <a:rPr lang="ru-RU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+mj-ea"/>
              </a:rPr>
              <a:t>письменная речь</a:t>
            </a:r>
          </a:p>
          <a:p>
            <a:pPr algn="ctr">
              <a:lnSpc>
                <a:spcPct val="114000"/>
              </a:lnSpc>
            </a:pP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+mj-ea"/>
            </a:endParaRPr>
          </a:p>
        </p:txBody>
      </p:sp>
      <p:sp>
        <p:nvSpPr>
          <p:cNvPr id="1048697" name="文本框 18"/>
          <p:cNvSpPr>
            <a:spLocks noChangeArrowheads="1"/>
          </p:cNvSpPr>
          <p:nvPr/>
        </p:nvSpPr>
        <p:spPr bwMode="auto">
          <a:xfrm>
            <a:off x="3434339" y="222858"/>
            <a:ext cx="5357336" cy="95410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ru-RU" altLang="zh-CN" sz="2800" b="1" dirty="0">
                <a:solidFill>
                  <a:srgbClr val="FF7343"/>
                </a:solidFill>
                <a:latin typeface="Calibri" panose="020F0502020204030204" pitchFamily="34" charset="0"/>
                <a:ea typeface="Microsoft YaHei" panose="020B0503020204020204" pitchFamily="34" charset="-122"/>
                <a:sym typeface="Microsoft YaHei" panose="020B0503020204020204" pitchFamily="34" charset="-122"/>
              </a:rPr>
              <a:t>Предметные результаты в сфере коммуникативной компетенции</a:t>
            </a:r>
            <a:endParaRPr lang="en-US" sz="2800" b="1" dirty="0">
              <a:solidFill>
                <a:srgbClr val="FF7343"/>
              </a:solidFill>
              <a:latin typeface="Calibri" panose="020F0502020204030204" pitchFamily="34" charset="0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26" name="TextBox 29"/>
          <p:cNvSpPr txBox="1"/>
          <p:nvPr/>
        </p:nvSpPr>
        <p:spPr>
          <a:xfrm>
            <a:off x="3973565" y="4160062"/>
            <a:ext cx="2051259" cy="132145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14000"/>
              </a:lnSpc>
            </a:pPr>
            <a:r>
              <a:rPr lang="ru-RU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+mj-ea"/>
              </a:rPr>
              <a:t>Языковые представления и навыки (владение языковыми средствами)</a:t>
            </a:r>
          </a:p>
          <a:p>
            <a:pPr algn="ctr">
              <a:lnSpc>
                <a:spcPct val="114000"/>
              </a:lnSpc>
            </a:pP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+mj-ea"/>
            </a:endParaRPr>
          </a:p>
        </p:txBody>
      </p:sp>
      <p:sp>
        <p:nvSpPr>
          <p:cNvPr id="27" name="TextBox 29"/>
          <p:cNvSpPr txBox="1"/>
          <p:nvPr/>
        </p:nvSpPr>
        <p:spPr>
          <a:xfrm>
            <a:off x="6279420" y="4117990"/>
            <a:ext cx="2292095" cy="189481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14000"/>
              </a:lnSpc>
            </a:pPr>
            <a:r>
              <a:rPr lang="ru-RU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+mj-ea"/>
              </a:rPr>
              <a:t>Социокультурная осведомленность (знание национально-культурных особенностей страны, норм речевого клише, образа жизни, культуры)</a:t>
            </a:r>
          </a:p>
          <a:p>
            <a:pPr algn="ctr">
              <a:lnSpc>
                <a:spcPct val="114000"/>
              </a:lnSpc>
            </a:pP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+mj-ea"/>
            </a:endParaRPr>
          </a:p>
        </p:txBody>
      </p:sp>
      <p:sp>
        <p:nvSpPr>
          <p:cNvPr id="29" name="TextBox 29"/>
          <p:cNvSpPr txBox="1"/>
          <p:nvPr/>
        </p:nvSpPr>
        <p:spPr>
          <a:xfrm>
            <a:off x="8571514" y="4160062"/>
            <a:ext cx="2292095" cy="189481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14000"/>
              </a:lnSpc>
            </a:pPr>
            <a:r>
              <a:rPr lang="ru-RU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+mj-ea"/>
              </a:rPr>
              <a:t>Компенсаторная компетенция (умение выходить из трудного положения при дефиците языковых средств)</a:t>
            </a:r>
          </a:p>
          <a:p>
            <a:pPr algn="ctr">
              <a:lnSpc>
                <a:spcPct val="114000"/>
              </a:lnSpc>
            </a:pPr>
            <a:endParaRPr lang="ru-RU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+mj-ea"/>
            </a:endParaRPr>
          </a:p>
          <a:p>
            <a:pPr algn="ctr">
              <a:lnSpc>
                <a:spcPct val="114000"/>
              </a:lnSpc>
            </a:pP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486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486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486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89" grpId="0"/>
      <p:bldP spid="26" grpId="0"/>
      <p:bldP spid="27" grpId="0"/>
      <p:bldP spid="2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29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899" y="269935"/>
            <a:ext cx="1584599" cy="998805"/>
          </a:xfrm>
          <a:prstGeom prst="rect">
            <a:avLst/>
          </a:prstGeom>
        </p:spPr>
      </p:pic>
      <p:pic>
        <p:nvPicPr>
          <p:cNvPr id="2097230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31044" y="269935"/>
            <a:ext cx="670545" cy="900755"/>
          </a:xfrm>
          <a:prstGeom prst="rect">
            <a:avLst/>
          </a:prstGeom>
        </p:spPr>
      </p:pic>
      <p:pic>
        <p:nvPicPr>
          <p:cNvPr id="2097231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93917" y="694514"/>
            <a:ext cx="659302" cy="476176"/>
          </a:xfrm>
          <a:prstGeom prst="rect">
            <a:avLst/>
          </a:prstGeom>
        </p:spPr>
      </p:pic>
      <p:pic>
        <p:nvPicPr>
          <p:cNvPr id="2097232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" y="1192573"/>
            <a:ext cx="12192000" cy="92933"/>
          </a:xfrm>
          <a:prstGeom prst="rect">
            <a:avLst/>
          </a:prstGeom>
        </p:spPr>
      </p:pic>
      <p:pic>
        <p:nvPicPr>
          <p:cNvPr id="2097233" name="图片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51323" y="534367"/>
            <a:ext cx="636306" cy="636323"/>
          </a:xfrm>
          <a:prstGeom prst="rect">
            <a:avLst/>
          </a:prstGeom>
        </p:spPr>
      </p:pic>
      <p:sp>
        <p:nvSpPr>
          <p:cNvPr id="1048844" name="矩形 7"/>
          <p:cNvSpPr/>
          <p:nvPr/>
        </p:nvSpPr>
        <p:spPr>
          <a:xfrm>
            <a:off x="-831616" y="1795968"/>
            <a:ext cx="650382" cy="1093304"/>
          </a:xfrm>
          <a:prstGeom prst="rect">
            <a:avLst/>
          </a:prstGeom>
          <a:solidFill>
            <a:srgbClr val="FF73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845" name="矩形 9"/>
          <p:cNvSpPr/>
          <p:nvPr/>
        </p:nvSpPr>
        <p:spPr>
          <a:xfrm>
            <a:off x="-831616" y="2889272"/>
            <a:ext cx="650382" cy="1093304"/>
          </a:xfrm>
          <a:prstGeom prst="rect">
            <a:avLst/>
          </a:prstGeom>
          <a:solidFill>
            <a:srgbClr val="606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858" name="文本框 28" descr="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"/>
          <p:cNvSpPr txBox="1"/>
          <p:nvPr/>
        </p:nvSpPr>
        <p:spPr>
          <a:xfrm>
            <a:off x="1822238" y="1615667"/>
            <a:ext cx="6104556" cy="525657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ru-RU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Владение приемами работы с текстом</a:t>
            </a:r>
            <a:endParaRPr lang="ru-RU" altLang="zh-CN" sz="24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048859" name="文本框 29" descr="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"/>
          <p:cNvSpPr txBox="1"/>
          <p:nvPr/>
        </p:nvSpPr>
        <p:spPr>
          <a:xfrm>
            <a:off x="1822238" y="2562387"/>
            <a:ext cx="5160387" cy="525657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ru-RU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Умение действовать по образцу</a:t>
            </a:r>
            <a:endParaRPr lang="ru-RU" altLang="zh-CN" sz="24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48860" name="文本框 30" descr="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"/>
          <p:cNvSpPr txBox="1"/>
          <p:nvPr/>
        </p:nvSpPr>
        <p:spPr>
          <a:xfrm>
            <a:off x="1822238" y="3559918"/>
            <a:ext cx="7771679" cy="525657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ru-RU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Индивидуальная и совместная проектная работа</a:t>
            </a:r>
            <a:endParaRPr lang="ru-RU" altLang="zh-CN" sz="24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48861" name="文本框 18"/>
          <p:cNvSpPr>
            <a:spLocks noChangeArrowheads="1"/>
          </p:cNvSpPr>
          <p:nvPr/>
        </p:nvSpPr>
        <p:spPr bwMode="auto">
          <a:xfrm>
            <a:off x="2499770" y="59597"/>
            <a:ext cx="7931274" cy="52322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r>
              <a:rPr lang="ru-RU" altLang="zh-CN" sz="2800" b="1" dirty="0">
                <a:solidFill>
                  <a:srgbClr val="FF7343"/>
                </a:solidFill>
                <a:latin typeface="Calibri" panose="020F0502020204030204" pitchFamily="34" charset="0"/>
                <a:ea typeface="Microsoft YaHei" panose="020B0503020204020204" pitchFamily="34" charset="-122"/>
                <a:sym typeface="Microsoft YaHei" panose="020B0503020204020204" pitchFamily="34" charset="-122"/>
              </a:rPr>
              <a:t>Предметные результаты в познавательной сфере</a:t>
            </a:r>
            <a:endParaRPr lang="en-US" sz="2800" b="1" dirty="0">
              <a:solidFill>
                <a:srgbClr val="FF7343"/>
              </a:solidFill>
              <a:latin typeface="Calibri" panose="020F0502020204030204" pitchFamily="34" charset="0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25" name="椭圆 20"/>
          <p:cNvSpPr/>
          <p:nvPr/>
        </p:nvSpPr>
        <p:spPr>
          <a:xfrm>
            <a:off x="973817" y="1608571"/>
            <a:ext cx="614762" cy="614762"/>
          </a:xfrm>
          <a:prstGeom prst="ellipse">
            <a:avLst/>
          </a:prstGeom>
          <a:solidFill>
            <a:srgbClr val="FF734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 fontAlgn="ctr"/>
            <a:endParaRPr lang="zh-CN" altLang="en-US" sz="1867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矩形 21"/>
          <p:cNvSpPr/>
          <p:nvPr/>
        </p:nvSpPr>
        <p:spPr>
          <a:xfrm>
            <a:off x="989970" y="1661459"/>
            <a:ext cx="596082" cy="46627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defTabSz="914273" fontAlgn="ctr">
              <a:lnSpc>
                <a:spcPct val="120000"/>
              </a:lnSpc>
            </a:pPr>
            <a:r>
              <a:rPr lang="en-US" altLang="zh-CN" sz="2400" dirty="0" smtClean="0">
                <a:solidFill>
                  <a:srgbClr val="FDFDF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  <a:endParaRPr lang="zh-CN" altLang="en-US" sz="2400" dirty="0">
              <a:solidFill>
                <a:srgbClr val="FDFDF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椭圆 20"/>
          <p:cNvSpPr/>
          <p:nvPr/>
        </p:nvSpPr>
        <p:spPr>
          <a:xfrm>
            <a:off x="957664" y="2663621"/>
            <a:ext cx="614762" cy="614762"/>
          </a:xfrm>
          <a:prstGeom prst="ellipse">
            <a:avLst/>
          </a:prstGeom>
          <a:solidFill>
            <a:srgbClr val="FF734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 fontAlgn="ctr"/>
            <a:endParaRPr lang="zh-CN" altLang="en-US" sz="1867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矩形 21"/>
          <p:cNvSpPr/>
          <p:nvPr/>
        </p:nvSpPr>
        <p:spPr>
          <a:xfrm>
            <a:off x="973817" y="2681879"/>
            <a:ext cx="596082" cy="5355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defTabSz="914273" fontAlgn="ctr">
              <a:lnSpc>
                <a:spcPct val="120000"/>
              </a:lnSpc>
            </a:pPr>
            <a:r>
              <a:rPr lang="en-US" altLang="zh-CN" sz="2400" dirty="0" smtClean="0">
                <a:solidFill>
                  <a:srgbClr val="FDFDF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02</a:t>
            </a:r>
            <a:endParaRPr lang="zh-CN" altLang="en-US" sz="2400" dirty="0">
              <a:solidFill>
                <a:srgbClr val="FDFDF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椭圆 20"/>
          <p:cNvSpPr/>
          <p:nvPr/>
        </p:nvSpPr>
        <p:spPr>
          <a:xfrm>
            <a:off x="989970" y="3686592"/>
            <a:ext cx="614762" cy="540377"/>
          </a:xfrm>
          <a:prstGeom prst="ellipse">
            <a:avLst/>
          </a:prstGeom>
          <a:solidFill>
            <a:srgbClr val="FF734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 fontAlgn="ctr"/>
            <a:endParaRPr lang="zh-CN" altLang="en-US" sz="1867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矩形 21"/>
          <p:cNvSpPr/>
          <p:nvPr/>
        </p:nvSpPr>
        <p:spPr>
          <a:xfrm>
            <a:off x="1006123" y="3630466"/>
            <a:ext cx="596082" cy="5355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defTabSz="914273" fontAlgn="ctr">
              <a:lnSpc>
                <a:spcPct val="120000"/>
              </a:lnSpc>
            </a:pPr>
            <a:r>
              <a:rPr lang="en-US" altLang="zh-CN" sz="2400" dirty="0" smtClean="0">
                <a:solidFill>
                  <a:srgbClr val="FDFDF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03</a:t>
            </a:r>
            <a:endParaRPr lang="zh-CN" altLang="en-US" sz="2400" dirty="0">
              <a:solidFill>
                <a:srgbClr val="FDFDF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椭圆 20"/>
          <p:cNvSpPr/>
          <p:nvPr/>
        </p:nvSpPr>
        <p:spPr>
          <a:xfrm>
            <a:off x="941511" y="4667282"/>
            <a:ext cx="614762" cy="614762"/>
          </a:xfrm>
          <a:prstGeom prst="ellipse">
            <a:avLst/>
          </a:prstGeom>
          <a:solidFill>
            <a:srgbClr val="FF734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 fontAlgn="ctr"/>
            <a:endParaRPr lang="zh-CN" altLang="en-US" sz="1867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矩形 21"/>
          <p:cNvSpPr/>
          <p:nvPr/>
        </p:nvSpPr>
        <p:spPr>
          <a:xfrm>
            <a:off x="957664" y="4685540"/>
            <a:ext cx="596082" cy="5355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defTabSz="914273" fontAlgn="ctr">
              <a:lnSpc>
                <a:spcPct val="120000"/>
              </a:lnSpc>
            </a:pPr>
            <a:r>
              <a:rPr lang="en-US" altLang="zh-CN" sz="2400" dirty="0" smtClean="0">
                <a:solidFill>
                  <a:srgbClr val="FDFDF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04</a:t>
            </a:r>
            <a:endParaRPr lang="zh-CN" altLang="en-US" sz="2400" dirty="0">
              <a:solidFill>
                <a:srgbClr val="FDFDF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文本框 30" descr="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"/>
          <p:cNvSpPr txBox="1"/>
          <p:nvPr/>
        </p:nvSpPr>
        <p:spPr>
          <a:xfrm>
            <a:off x="1822237" y="4666042"/>
            <a:ext cx="7771679" cy="525657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ru-RU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Умение пользоваться справочным материалом</a:t>
            </a:r>
          </a:p>
        </p:txBody>
      </p:sp>
      <p:sp>
        <p:nvSpPr>
          <p:cNvPr id="34" name="椭圆 20"/>
          <p:cNvSpPr/>
          <p:nvPr/>
        </p:nvSpPr>
        <p:spPr>
          <a:xfrm>
            <a:off x="925358" y="5766976"/>
            <a:ext cx="614762" cy="614762"/>
          </a:xfrm>
          <a:prstGeom prst="ellipse">
            <a:avLst/>
          </a:prstGeom>
          <a:solidFill>
            <a:srgbClr val="FF734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 fontAlgn="ctr"/>
            <a:endParaRPr lang="zh-CN" altLang="en-US" sz="1867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矩形 21"/>
          <p:cNvSpPr/>
          <p:nvPr/>
        </p:nvSpPr>
        <p:spPr>
          <a:xfrm>
            <a:off x="941511" y="5785234"/>
            <a:ext cx="596082" cy="5355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defTabSz="914273" fontAlgn="ctr">
              <a:lnSpc>
                <a:spcPct val="120000"/>
              </a:lnSpc>
            </a:pPr>
            <a:r>
              <a:rPr lang="en-US" altLang="zh-CN" sz="2400" dirty="0" smtClean="0">
                <a:solidFill>
                  <a:srgbClr val="FDFDF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05</a:t>
            </a:r>
            <a:endParaRPr lang="zh-CN" altLang="en-US" sz="2400" dirty="0">
              <a:solidFill>
                <a:srgbClr val="FDFDF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文本框 30" descr="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"/>
          <p:cNvSpPr txBox="1"/>
          <p:nvPr/>
        </p:nvSpPr>
        <p:spPr>
          <a:xfrm>
            <a:off x="1822236" y="5757350"/>
            <a:ext cx="7528023" cy="1005788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ru-RU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Владение способами и приемами </a:t>
            </a:r>
            <a:r>
              <a:rPr lang="ru-RU" altLang="zh-CN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дальнейшего</a:t>
            </a:r>
            <a:endParaRPr lang="en-US" altLang="zh-CN" sz="24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30000"/>
              </a:lnSpc>
            </a:pPr>
            <a:r>
              <a:rPr lang="ru-RU" altLang="zh-CN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ru-RU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самостоятельного изучения 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4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488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488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4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0488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0488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4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0488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0488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4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decel="4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858" grpId="0"/>
      <p:bldP spid="1048859" grpId="0"/>
      <p:bldP spid="1048860" grpId="0"/>
      <p:bldP spid="33" grpId="0"/>
      <p:bldP spid="3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29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899" y="269935"/>
            <a:ext cx="1584599" cy="998805"/>
          </a:xfrm>
          <a:prstGeom prst="rect">
            <a:avLst/>
          </a:prstGeom>
        </p:spPr>
      </p:pic>
      <p:pic>
        <p:nvPicPr>
          <p:cNvPr id="2097230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31044" y="269935"/>
            <a:ext cx="670545" cy="900755"/>
          </a:xfrm>
          <a:prstGeom prst="rect">
            <a:avLst/>
          </a:prstGeom>
        </p:spPr>
      </p:pic>
      <p:pic>
        <p:nvPicPr>
          <p:cNvPr id="2097231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93917" y="694514"/>
            <a:ext cx="659302" cy="476176"/>
          </a:xfrm>
          <a:prstGeom prst="rect">
            <a:avLst/>
          </a:prstGeom>
        </p:spPr>
      </p:pic>
      <p:pic>
        <p:nvPicPr>
          <p:cNvPr id="2097232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" y="1192573"/>
            <a:ext cx="12192000" cy="92933"/>
          </a:xfrm>
          <a:prstGeom prst="rect">
            <a:avLst/>
          </a:prstGeom>
        </p:spPr>
      </p:pic>
      <p:pic>
        <p:nvPicPr>
          <p:cNvPr id="2097233" name="图片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51323" y="534367"/>
            <a:ext cx="636306" cy="636323"/>
          </a:xfrm>
          <a:prstGeom prst="rect">
            <a:avLst/>
          </a:prstGeom>
        </p:spPr>
      </p:pic>
      <p:sp>
        <p:nvSpPr>
          <p:cNvPr id="1048844" name="矩形 7"/>
          <p:cNvSpPr/>
          <p:nvPr/>
        </p:nvSpPr>
        <p:spPr>
          <a:xfrm>
            <a:off x="-831616" y="1795968"/>
            <a:ext cx="650382" cy="1093304"/>
          </a:xfrm>
          <a:prstGeom prst="rect">
            <a:avLst/>
          </a:prstGeom>
          <a:solidFill>
            <a:srgbClr val="FF73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845" name="矩形 9"/>
          <p:cNvSpPr/>
          <p:nvPr/>
        </p:nvSpPr>
        <p:spPr>
          <a:xfrm>
            <a:off x="-831616" y="2889272"/>
            <a:ext cx="650382" cy="1093304"/>
          </a:xfrm>
          <a:prstGeom prst="rect">
            <a:avLst/>
          </a:prstGeom>
          <a:solidFill>
            <a:srgbClr val="606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858" name="文本框 28" descr="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"/>
          <p:cNvSpPr txBox="1"/>
          <p:nvPr/>
        </p:nvSpPr>
        <p:spPr>
          <a:xfrm>
            <a:off x="1822238" y="1615667"/>
            <a:ext cx="10269158" cy="525657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ru-RU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Приобщение к ценностям мировой культуры через изучение ИЯ</a:t>
            </a:r>
          </a:p>
        </p:txBody>
      </p:sp>
      <p:sp>
        <p:nvSpPr>
          <p:cNvPr id="1048859" name="文本框 29" descr="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"/>
          <p:cNvSpPr txBox="1"/>
          <p:nvPr/>
        </p:nvSpPr>
        <p:spPr>
          <a:xfrm>
            <a:off x="1822238" y="2562387"/>
            <a:ext cx="9954969" cy="525657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ru-RU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Достижение взаимопонимания при общении с носителями ИЯ</a:t>
            </a:r>
          </a:p>
        </p:txBody>
      </p:sp>
      <p:sp>
        <p:nvSpPr>
          <p:cNvPr id="1048860" name="文本框 30" descr="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"/>
          <p:cNvSpPr txBox="1"/>
          <p:nvPr/>
        </p:nvSpPr>
        <p:spPr>
          <a:xfrm>
            <a:off x="1822238" y="3559918"/>
            <a:ext cx="8961107" cy="1005788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ru-RU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Осознание места и роли родного языка и иностранного </a:t>
            </a:r>
            <a:endParaRPr lang="ru-RU" altLang="zh-CN" sz="24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30000"/>
              </a:lnSpc>
            </a:pPr>
            <a:r>
              <a:rPr lang="ru-RU" altLang="zh-CN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как </a:t>
            </a:r>
            <a:r>
              <a:rPr lang="ru-RU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средства общения</a:t>
            </a:r>
          </a:p>
        </p:txBody>
      </p:sp>
      <p:sp>
        <p:nvSpPr>
          <p:cNvPr id="1048861" name="文本框 18"/>
          <p:cNvSpPr>
            <a:spLocks noChangeArrowheads="1"/>
          </p:cNvSpPr>
          <p:nvPr/>
        </p:nvSpPr>
        <p:spPr bwMode="auto">
          <a:xfrm>
            <a:off x="3048302" y="73385"/>
            <a:ext cx="7868646" cy="95410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ru-RU" altLang="zh-CN" sz="2800" b="1" dirty="0">
                <a:solidFill>
                  <a:srgbClr val="FF7343"/>
                </a:solidFill>
                <a:latin typeface="Calibri" panose="020F0502020204030204" pitchFamily="34" charset="0"/>
                <a:ea typeface="Microsoft YaHei" panose="020B0503020204020204" pitchFamily="34" charset="-122"/>
                <a:sym typeface="Microsoft YaHei" panose="020B0503020204020204" pitchFamily="34" charset="-122"/>
              </a:rPr>
              <a:t>Предметные результаты в ценностно-ориентационной сфере</a:t>
            </a:r>
            <a:endParaRPr lang="en-US" sz="2800" b="1" dirty="0">
              <a:solidFill>
                <a:srgbClr val="FF7343"/>
              </a:solidFill>
              <a:latin typeface="Calibri" panose="020F0502020204030204" pitchFamily="34" charset="0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25" name="椭圆 20"/>
          <p:cNvSpPr/>
          <p:nvPr/>
        </p:nvSpPr>
        <p:spPr>
          <a:xfrm>
            <a:off x="973817" y="1608571"/>
            <a:ext cx="614762" cy="614762"/>
          </a:xfrm>
          <a:prstGeom prst="ellipse">
            <a:avLst/>
          </a:prstGeom>
          <a:solidFill>
            <a:srgbClr val="FF734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 fontAlgn="ctr"/>
            <a:endParaRPr lang="zh-CN" altLang="en-US" sz="1867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矩形 21"/>
          <p:cNvSpPr/>
          <p:nvPr/>
        </p:nvSpPr>
        <p:spPr>
          <a:xfrm>
            <a:off x="989970" y="1661459"/>
            <a:ext cx="596082" cy="46627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defTabSz="914273" fontAlgn="ctr">
              <a:lnSpc>
                <a:spcPct val="120000"/>
              </a:lnSpc>
            </a:pPr>
            <a:r>
              <a:rPr lang="en-US" altLang="zh-CN" sz="2400" dirty="0" smtClean="0">
                <a:solidFill>
                  <a:srgbClr val="FDFDF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  <a:endParaRPr lang="zh-CN" altLang="en-US" sz="2400" dirty="0">
              <a:solidFill>
                <a:srgbClr val="FDFDF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椭圆 20"/>
          <p:cNvSpPr/>
          <p:nvPr/>
        </p:nvSpPr>
        <p:spPr>
          <a:xfrm>
            <a:off x="957664" y="2663621"/>
            <a:ext cx="614762" cy="614762"/>
          </a:xfrm>
          <a:prstGeom prst="ellipse">
            <a:avLst/>
          </a:prstGeom>
          <a:solidFill>
            <a:srgbClr val="FF734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 fontAlgn="ctr"/>
            <a:endParaRPr lang="zh-CN" altLang="en-US" sz="1867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矩形 21"/>
          <p:cNvSpPr/>
          <p:nvPr/>
        </p:nvSpPr>
        <p:spPr>
          <a:xfrm>
            <a:off x="973817" y="2681879"/>
            <a:ext cx="596082" cy="5355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defTabSz="914273" fontAlgn="ctr">
              <a:lnSpc>
                <a:spcPct val="120000"/>
              </a:lnSpc>
            </a:pPr>
            <a:r>
              <a:rPr lang="en-US" altLang="zh-CN" sz="2400" dirty="0" smtClean="0">
                <a:solidFill>
                  <a:srgbClr val="FDFDF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02</a:t>
            </a:r>
            <a:endParaRPr lang="zh-CN" altLang="en-US" sz="2400" dirty="0">
              <a:solidFill>
                <a:srgbClr val="FDFDF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椭圆 20"/>
          <p:cNvSpPr/>
          <p:nvPr/>
        </p:nvSpPr>
        <p:spPr>
          <a:xfrm>
            <a:off x="989970" y="3686592"/>
            <a:ext cx="614762" cy="540377"/>
          </a:xfrm>
          <a:prstGeom prst="ellipse">
            <a:avLst/>
          </a:prstGeom>
          <a:solidFill>
            <a:srgbClr val="FF734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 fontAlgn="ctr"/>
            <a:endParaRPr lang="zh-CN" altLang="en-US" sz="1867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矩形 21"/>
          <p:cNvSpPr/>
          <p:nvPr/>
        </p:nvSpPr>
        <p:spPr>
          <a:xfrm>
            <a:off x="1006123" y="3630466"/>
            <a:ext cx="596082" cy="5355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defTabSz="914273" fontAlgn="ctr">
              <a:lnSpc>
                <a:spcPct val="120000"/>
              </a:lnSpc>
            </a:pPr>
            <a:r>
              <a:rPr lang="en-US" altLang="zh-CN" sz="2400" dirty="0" smtClean="0">
                <a:solidFill>
                  <a:srgbClr val="FDFDF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03</a:t>
            </a:r>
            <a:endParaRPr lang="zh-CN" altLang="en-US" sz="2400" dirty="0">
              <a:solidFill>
                <a:srgbClr val="FDFDF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椭圆 20"/>
          <p:cNvSpPr/>
          <p:nvPr/>
        </p:nvSpPr>
        <p:spPr>
          <a:xfrm>
            <a:off x="941511" y="4667282"/>
            <a:ext cx="614762" cy="614762"/>
          </a:xfrm>
          <a:prstGeom prst="ellipse">
            <a:avLst/>
          </a:prstGeom>
          <a:solidFill>
            <a:srgbClr val="FF734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 fontAlgn="ctr"/>
            <a:endParaRPr lang="zh-CN" altLang="en-US" sz="1867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矩形 21"/>
          <p:cNvSpPr/>
          <p:nvPr/>
        </p:nvSpPr>
        <p:spPr>
          <a:xfrm>
            <a:off x="957664" y="4685540"/>
            <a:ext cx="596082" cy="5355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defTabSz="914273" fontAlgn="ctr">
              <a:lnSpc>
                <a:spcPct val="120000"/>
              </a:lnSpc>
            </a:pPr>
            <a:r>
              <a:rPr lang="en-US" altLang="zh-CN" sz="2400" dirty="0" smtClean="0">
                <a:solidFill>
                  <a:srgbClr val="FDFDF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04</a:t>
            </a:r>
            <a:endParaRPr lang="zh-CN" altLang="en-US" sz="2400" dirty="0">
              <a:solidFill>
                <a:srgbClr val="FDFDF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文本框 30" descr="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"/>
          <p:cNvSpPr txBox="1"/>
          <p:nvPr/>
        </p:nvSpPr>
        <p:spPr>
          <a:xfrm>
            <a:off x="1822237" y="4666042"/>
            <a:ext cx="8980344" cy="1005788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ru-RU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Представление о языке как средстве выражения чувств, </a:t>
            </a:r>
            <a:endParaRPr lang="ru-RU" altLang="zh-CN" sz="24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30000"/>
              </a:lnSpc>
            </a:pPr>
            <a:r>
              <a:rPr lang="ru-RU" altLang="zh-CN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эмоций </a:t>
            </a:r>
            <a:r>
              <a:rPr lang="ru-RU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и т.д.</a:t>
            </a:r>
          </a:p>
        </p:txBody>
      </p:sp>
    </p:spTree>
    <p:extLst>
      <p:ext uri="{BB962C8B-B14F-4D97-AF65-F5344CB8AC3E}">
        <p14:creationId xmlns:p14="http://schemas.microsoft.com/office/powerpoint/2010/main" val="3340770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4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488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488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4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0488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0488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4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0488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0488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4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858" grpId="0"/>
      <p:bldP spid="1048859" grpId="0"/>
      <p:bldP spid="1048860" grpId="0"/>
      <p:bldP spid="3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54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899" y="269935"/>
            <a:ext cx="1584599" cy="998805"/>
          </a:xfrm>
          <a:prstGeom prst="rect">
            <a:avLst/>
          </a:prstGeom>
        </p:spPr>
      </p:pic>
      <p:pic>
        <p:nvPicPr>
          <p:cNvPr id="2097255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31044" y="269935"/>
            <a:ext cx="670545" cy="900755"/>
          </a:xfrm>
          <a:prstGeom prst="rect">
            <a:avLst/>
          </a:prstGeom>
        </p:spPr>
      </p:pic>
      <p:pic>
        <p:nvPicPr>
          <p:cNvPr id="2097256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93917" y="694514"/>
            <a:ext cx="659302" cy="476176"/>
          </a:xfrm>
          <a:prstGeom prst="rect">
            <a:avLst/>
          </a:prstGeom>
        </p:spPr>
      </p:pic>
      <p:pic>
        <p:nvPicPr>
          <p:cNvPr id="2097257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" y="1192573"/>
            <a:ext cx="12192000" cy="92933"/>
          </a:xfrm>
          <a:prstGeom prst="rect">
            <a:avLst/>
          </a:prstGeom>
        </p:spPr>
      </p:pic>
      <p:pic>
        <p:nvPicPr>
          <p:cNvPr id="2097258" name="图片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51323" y="534367"/>
            <a:ext cx="636306" cy="636323"/>
          </a:xfrm>
          <a:prstGeom prst="rect">
            <a:avLst/>
          </a:prstGeom>
        </p:spPr>
      </p:pic>
      <p:sp>
        <p:nvSpPr>
          <p:cNvPr id="1048906" name="矩形 7"/>
          <p:cNvSpPr/>
          <p:nvPr/>
        </p:nvSpPr>
        <p:spPr>
          <a:xfrm>
            <a:off x="-831616" y="1795968"/>
            <a:ext cx="650382" cy="1093304"/>
          </a:xfrm>
          <a:prstGeom prst="rect">
            <a:avLst/>
          </a:prstGeom>
          <a:solidFill>
            <a:srgbClr val="FF73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907" name="矩形 9"/>
          <p:cNvSpPr/>
          <p:nvPr/>
        </p:nvSpPr>
        <p:spPr>
          <a:xfrm>
            <a:off x="-831616" y="2889272"/>
            <a:ext cx="650382" cy="1093304"/>
          </a:xfrm>
          <a:prstGeom prst="rect">
            <a:avLst/>
          </a:prstGeom>
          <a:solidFill>
            <a:srgbClr val="606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908" name="任意多边形 10"/>
          <p:cNvSpPr/>
          <p:nvPr/>
        </p:nvSpPr>
        <p:spPr>
          <a:xfrm>
            <a:off x="1181474" y="1563592"/>
            <a:ext cx="1615955" cy="646465"/>
          </a:xfrm>
          <a:custGeom>
            <a:avLst/>
            <a:gdLst>
              <a:gd name="connsiteX0" fmla="*/ 0 w 2477353"/>
              <a:gd name="connsiteY0" fmla="*/ 0 h 990941"/>
              <a:gd name="connsiteX1" fmla="*/ 1981883 w 2477353"/>
              <a:gd name="connsiteY1" fmla="*/ 0 h 990941"/>
              <a:gd name="connsiteX2" fmla="*/ 2477353 w 2477353"/>
              <a:gd name="connsiteY2" fmla="*/ 495471 h 990941"/>
              <a:gd name="connsiteX3" fmla="*/ 1981883 w 2477353"/>
              <a:gd name="connsiteY3" fmla="*/ 990941 h 990941"/>
              <a:gd name="connsiteX4" fmla="*/ 0 w 2477353"/>
              <a:gd name="connsiteY4" fmla="*/ 990941 h 990941"/>
              <a:gd name="connsiteX5" fmla="*/ 495471 w 2477353"/>
              <a:gd name="connsiteY5" fmla="*/ 495471 h 990941"/>
              <a:gd name="connsiteX6" fmla="*/ 0 w 2477353"/>
              <a:gd name="connsiteY6" fmla="*/ 0 h 9909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77353" h="990941">
                <a:moveTo>
                  <a:pt x="0" y="0"/>
                </a:moveTo>
                <a:lnTo>
                  <a:pt x="1981883" y="0"/>
                </a:lnTo>
                <a:lnTo>
                  <a:pt x="2477353" y="495471"/>
                </a:lnTo>
                <a:lnTo>
                  <a:pt x="1981883" y="990941"/>
                </a:lnTo>
                <a:lnTo>
                  <a:pt x="0" y="990941"/>
                </a:lnTo>
                <a:lnTo>
                  <a:pt x="495471" y="495471"/>
                </a:lnTo>
                <a:lnTo>
                  <a:pt x="0" y="0"/>
                </a:lnTo>
                <a:close/>
              </a:path>
            </a:pathLst>
          </a:custGeom>
          <a:solidFill>
            <a:srgbClr val="FF7343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hueOff val="0"/>
              <a:satOff val="0"/>
              <a:lumOff val="0"/>
              <a:alphaOff val="0"/>
            </a:schemeClr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63492" tIns="56007" rIns="551477" bIns="56007" numCol="1" spcCol="1270" anchor="ctr" anchorCtr="0">
            <a:noAutofit/>
          </a:bodyPr>
          <a:lstStyle/>
          <a:p>
            <a:pPr algn="ctr" defTabSz="1866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4200">
              <a:solidFill>
                <a:prstClr val="white"/>
              </a:solidFill>
            </a:endParaRPr>
          </a:p>
        </p:txBody>
      </p:sp>
      <p:sp>
        <p:nvSpPr>
          <p:cNvPr id="1048909" name="任意多边形 12"/>
          <p:cNvSpPr/>
          <p:nvPr/>
        </p:nvSpPr>
        <p:spPr>
          <a:xfrm>
            <a:off x="3865646" y="1563592"/>
            <a:ext cx="1615955" cy="646465"/>
          </a:xfrm>
          <a:custGeom>
            <a:avLst/>
            <a:gdLst>
              <a:gd name="connsiteX0" fmla="*/ 0 w 2477353"/>
              <a:gd name="connsiteY0" fmla="*/ 0 h 990941"/>
              <a:gd name="connsiteX1" fmla="*/ 1981883 w 2477353"/>
              <a:gd name="connsiteY1" fmla="*/ 0 h 990941"/>
              <a:gd name="connsiteX2" fmla="*/ 2477353 w 2477353"/>
              <a:gd name="connsiteY2" fmla="*/ 495471 h 990941"/>
              <a:gd name="connsiteX3" fmla="*/ 1981883 w 2477353"/>
              <a:gd name="connsiteY3" fmla="*/ 990941 h 990941"/>
              <a:gd name="connsiteX4" fmla="*/ 0 w 2477353"/>
              <a:gd name="connsiteY4" fmla="*/ 990941 h 990941"/>
              <a:gd name="connsiteX5" fmla="*/ 495471 w 2477353"/>
              <a:gd name="connsiteY5" fmla="*/ 495471 h 990941"/>
              <a:gd name="connsiteX6" fmla="*/ 0 w 2477353"/>
              <a:gd name="connsiteY6" fmla="*/ 0 h 9909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77353" h="990941">
                <a:moveTo>
                  <a:pt x="0" y="0"/>
                </a:moveTo>
                <a:lnTo>
                  <a:pt x="1981883" y="0"/>
                </a:lnTo>
                <a:lnTo>
                  <a:pt x="2477353" y="495471"/>
                </a:lnTo>
                <a:lnTo>
                  <a:pt x="1981883" y="990941"/>
                </a:lnTo>
                <a:lnTo>
                  <a:pt x="0" y="990941"/>
                </a:lnTo>
                <a:lnTo>
                  <a:pt x="495471" y="495471"/>
                </a:lnTo>
                <a:lnTo>
                  <a:pt x="0" y="0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hueOff val="0"/>
              <a:satOff val="0"/>
              <a:lumOff val="0"/>
              <a:alphaOff val="0"/>
            </a:schemeClr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63492" tIns="56007" rIns="551477" bIns="56007" numCol="1" spcCol="1270" anchor="ctr" anchorCtr="0">
            <a:noAutofit/>
          </a:bodyPr>
          <a:lstStyle/>
          <a:p>
            <a:pPr algn="ctr" defTabSz="1866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4200">
              <a:solidFill>
                <a:prstClr val="white"/>
              </a:solidFill>
            </a:endParaRPr>
          </a:p>
        </p:txBody>
      </p:sp>
      <p:sp>
        <p:nvSpPr>
          <p:cNvPr id="1048910" name="任意多边形 14"/>
          <p:cNvSpPr/>
          <p:nvPr/>
        </p:nvSpPr>
        <p:spPr>
          <a:xfrm>
            <a:off x="6549817" y="1563592"/>
            <a:ext cx="1615955" cy="646465"/>
          </a:xfrm>
          <a:custGeom>
            <a:avLst/>
            <a:gdLst>
              <a:gd name="connsiteX0" fmla="*/ 0 w 2477353"/>
              <a:gd name="connsiteY0" fmla="*/ 0 h 990941"/>
              <a:gd name="connsiteX1" fmla="*/ 1981883 w 2477353"/>
              <a:gd name="connsiteY1" fmla="*/ 0 h 990941"/>
              <a:gd name="connsiteX2" fmla="*/ 2477353 w 2477353"/>
              <a:gd name="connsiteY2" fmla="*/ 495471 h 990941"/>
              <a:gd name="connsiteX3" fmla="*/ 1981883 w 2477353"/>
              <a:gd name="connsiteY3" fmla="*/ 990941 h 990941"/>
              <a:gd name="connsiteX4" fmla="*/ 0 w 2477353"/>
              <a:gd name="connsiteY4" fmla="*/ 990941 h 990941"/>
              <a:gd name="connsiteX5" fmla="*/ 495471 w 2477353"/>
              <a:gd name="connsiteY5" fmla="*/ 495471 h 990941"/>
              <a:gd name="connsiteX6" fmla="*/ 0 w 2477353"/>
              <a:gd name="connsiteY6" fmla="*/ 0 h 9909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77353" h="990941">
                <a:moveTo>
                  <a:pt x="0" y="0"/>
                </a:moveTo>
                <a:lnTo>
                  <a:pt x="1981883" y="0"/>
                </a:lnTo>
                <a:lnTo>
                  <a:pt x="2477353" y="495471"/>
                </a:lnTo>
                <a:lnTo>
                  <a:pt x="1981883" y="990941"/>
                </a:lnTo>
                <a:lnTo>
                  <a:pt x="0" y="990941"/>
                </a:lnTo>
                <a:lnTo>
                  <a:pt x="495471" y="495471"/>
                </a:lnTo>
                <a:lnTo>
                  <a:pt x="0" y="0"/>
                </a:lnTo>
                <a:close/>
              </a:path>
            </a:pathLst>
          </a:custGeom>
          <a:solidFill>
            <a:srgbClr val="FF7343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hueOff val="0"/>
              <a:satOff val="0"/>
              <a:lumOff val="0"/>
              <a:alphaOff val="0"/>
            </a:schemeClr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63492" tIns="56007" rIns="551477" bIns="56007" numCol="1" spcCol="1270" anchor="ctr" anchorCtr="0">
            <a:noAutofit/>
          </a:bodyPr>
          <a:lstStyle/>
          <a:p>
            <a:pPr algn="ctr" defTabSz="1866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4200">
              <a:solidFill>
                <a:prstClr val="white"/>
              </a:solidFill>
            </a:endParaRPr>
          </a:p>
        </p:txBody>
      </p:sp>
      <p:sp>
        <p:nvSpPr>
          <p:cNvPr id="1048911" name="任意多边形 16"/>
          <p:cNvSpPr/>
          <p:nvPr/>
        </p:nvSpPr>
        <p:spPr>
          <a:xfrm>
            <a:off x="9233988" y="1563592"/>
            <a:ext cx="1615955" cy="646465"/>
          </a:xfrm>
          <a:custGeom>
            <a:avLst/>
            <a:gdLst>
              <a:gd name="connsiteX0" fmla="*/ 0 w 2477353"/>
              <a:gd name="connsiteY0" fmla="*/ 0 h 990941"/>
              <a:gd name="connsiteX1" fmla="*/ 1981883 w 2477353"/>
              <a:gd name="connsiteY1" fmla="*/ 0 h 990941"/>
              <a:gd name="connsiteX2" fmla="*/ 2477353 w 2477353"/>
              <a:gd name="connsiteY2" fmla="*/ 495471 h 990941"/>
              <a:gd name="connsiteX3" fmla="*/ 1981883 w 2477353"/>
              <a:gd name="connsiteY3" fmla="*/ 990941 h 990941"/>
              <a:gd name="connsiteX4" fmla="*/ 0 w 2477353"/>
              <a:gd name="connsiteY4" fmla="*/ 990941 h 990941"/>
              <a:gd name="connsiteX5" fmla="*/ 495471 w 2477353"/>
              <a:gd name="connsiteY5" fmla="*/ 495471 h 990941"/>
              <a:gd name="connsiteX6" fmla="*/ 0 w 2477353"/>
              <a:gd name="connsiteY6" fmla="*/ 0 h 9909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77353" h="990941">
                <a:moveTo>
                  <a:pt x="0" y="0"/>
                </a:moveTo>
                <a:lnTo>
                  <a:pt x="1981883" y="0"/>
                </a:lnTo>
                <a:lnTo>
                  <a:pt x="2477353" y="495471"/>
                </a:lnTo>
                <a:lnTo>
                  <a:pt x="1981883" y="990941"/>
                </a:lnTo>
                <a:lnTo>
                  <a:pt x="0" y="990941"/>
                </a:lnTo>
                <a:lnTo>
                  <a:pt x="495471" y="495471"/>
                </a:lnTo>
                <a:lnTo>
                  <a:pt x="0" y="0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hueOff val="0"/>
              <a:satOff val="0"/>
              <a:lumOff val="0"/>
              <a:alphaOff val="0"/>
            </a:schemeClr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63492" tIns="56007" rIns="551477" bIns="56007" numCol="1" spcCol="1270" anchor="ctr" anchorCtr="0">
            <a:noAutofit/>
          </a:bodyPr>
          <a:lstStyle/>
          <a:p>
            <a:pPr algn="ctr" defTabSz="1866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4200">
              <a:solidFill>
                <a:prstClr val="white"/>
              </a:solidFill>
            </a:endParaRPr>
          </a:p>
        </p:txBody>
      </p:sp>
      <p:grpSp>
        <p:nvGrpSpPr>
          <p:cNvPr id="87" name="组合 18"/>
          <p:cNvGrpSpPr/>
          <p:nvPr/>
        </p:nvGrpSpPr>
        <p:grpSpPr>
          <a:xfrm>
            <a:off x="6326984" y="2210015"/>
            <a:ext cx="2040946" cy="2175738"/>
            <a:chOff x="9248849" y="2510971"/>
            <a:chExt cx="2041212" cy="2175738"/>
          </a:xfrm>
          <a:solidFill>
            <a:schemeClr val="accent2"/>
          </a:solidFill>
        </p:grpSpPr>
        <p:sp>
          <p:nvSpPr>
            <p:cNvPr id="1048912" name="等腰三角形 19"/>
            <p:cNvSpPr/>
            <p:nvPr/>
          </p:nvSpPr>
          <p:spPr>
            <a:xfrm>
              <a:off x="9248849" y="2927053"/>
              <a:ext cx="2041212" cy="1759656"/>
            </a:xfrm>
            <a:prstGeom prst="triangle">
              <a:avLst/>
            </a:prstGeom>
            <a:noFill/>
            <a:ln>
              <a:solidFill>
                <a:srgbClr val="FF734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cxnSp>
          <p:nvCxnSpPr>
            <p:cNvPr id="3145742" name="直接连接符 20"/>
            <p:cNvCxnSpPr>
              <a:cxnSpLocks/>
            </p:cNvCxnSpPr>
            <p:nvPr/>
          </p:nvCxnSpPr>
          <p:spPr>
            <a:xfrm>
              <a:off x="10264874" y="2510971"/>
              <a:ext cx="0" cy="411002"/>
            </a:xfrm>
            <a:prstGeom prst="line">
              <a:avLst/>
            </a:prstGeom>
            <a:grpFill/>
            <a:ln w="12700">
              <a:solidFill>
                <a:srgbClr val="FF734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8" name="组合 21"/>
          <p:cNvGrpSpPr/>
          <p:nvPr/>
        </p:nvGrpSpPr>
        <p:grpSpPr>
          <a:xfrm>
            <a:off x="3577561" y="2194884"/>
            <a:ext cx="2040946" cy="2175738"/>
            <a:chOff x="9248849" y="2510971"/>
            <a:chExt cx="2041212" cy="2175738"/>
          </a:xfrm>
          <a:solidFill>
            <a:schemeClr val="accent3"/>
          </a:solidFill>
        </p:grpSpPr>
        <p:sp>
          <p:nvSpPr>
            <p:cNvPr id="1048913" name="等腰三角形 22"/>
            <p:cNvSpPr/>
            <p:nvPr/>
          </p:nvSpPr>
          <p:spPr>
            <a:xfrm>
              <a:off x="9248849" y="2927053"/>
              <a:ext cx="2041212" cy="1759656"/>
            </a:xfrm>
            <a:prstGeom prst="triangle">
              <a:avLst/>
            </a:prstGeom>
            <a:noFill/>
            <a:ln>
              <a:solidFill>
                <a:srgbClr val="606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cxnSp>
          <p:nvCxnSpPr>
            <p:cNvPr id="3145743" name="直接连接符 23"/>
            <p:cNvCxnSpPr>
              <a:cxnSpLocks/>
            </p:cNvCxnSpPr>
            <p:nvPr/>
          </p:nvCxnSpPr>
          <p:spPr>
            <a:xfrm>
              <a:off x="10264874" y="2510971"/>
              <a:ext cx="0" cy="411002"/>
            </a:xfrm>
            <a:prstGeom prst="line">
              <a:avLst/>
            </a:prstGeom>
            <a:grpFill/>
            <a:ln w="12700">
              <a:solidFill>
                <a:srgbClr val="606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9" name="组合 24"/>
          <p:cNvGrpSpPr/>
          <p:nvPr/>
        </p:nvGrpSpPr>
        <p:grpSpPr>
          <a:xfrm>
            <a:off x="9021490" y="2214481"/>
            <a:ext cx="2040946" cy="2175738"/>
            <a:chOff x="9248849" y="2510971"/>
            <a:chExt cx="2041212" cy="2175738"/>
          </a:xfrm>
          <a:solidFill>
            <a:schemeClr val="accent1"/>
          </a:solidFill>
        </p:grpSpPr>
        <p:sp>
          <p:nvSpPr>
            <p:cNvPr id="1048914" name="等腰三角形 25"/>
            <p:cNvSpPr/>
            <p:nvPr/>
          </p:nvSpPr>
          <p:spPr>
            <a:xfrm>
              <a:off x="9248849" y="2927053"/>
              <a:ext cx="2041212" cy="1759656"/>
            </a:xfrm>
            <a:prstGeom prst="triangle">
              <a:avLst/>
            </a:prstGeom>
            <a:noFill/>
            <a:ln>
              <a:solidFill>
                <a:srgbClr val="606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cxnSp>
          <p:nvCxnSpPr>
            <p:cNvPr id="3145744" name="直接连接符 26"/>
            <p:cNvCxnSpPr>
              <a:cxnSpLocks/>
            </p:cNvCxnSpPr>
            <p:nvPr/>
          </p:nvCxnSpPr>
          <p:spPr>
            <a:xfrm>
              <a:off x="10264874" y="2510971"/>
              <a:ext cx="0" cy="411002"/>
            </a:xfrm>
            <a:prstGeom prst="line">
              <a:avLst/>
            </a:prstGeom>
            <a:grpFill/>
            <a:ln w="12700">
              <a:solidFill>
                <a:srgbClr val="606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0" name="组合 27"/>
          <p:cNvGrpSpPr/>
          <p:nvPr/>
        </p:nvGrpSpPr>
        <p:grpSpPr>
          <a:xfrm>
            <a:off x="883055" y="2190418"/>
            <a:ext cx="2040946" cy="2175738"/>
            <a:chOff x="9248849" y="2510971"/>
            <a:chExt cx="2041212" cy="2175738"/>
          </a:xfrm>
          <a:solidFill>
            <a:schemeClr val="accent4"/>
          </a:solidFill>
        </p:grpSpPr>
        <p:sp>
          <p:nvSpPr>
            <p:cNvPr id="1048915" name="等腰三角形 28"/>
            <p:cNvSpPr/>
            <p:nvPr/>
          </p:nvSpPr>
          <p:spPr>
            <a:xfrm>
              <a:off x="9248849" y="2927053"/>
              <a:ext cx="2041212" cy="1759656"/>
            </a:xfrm>
            <a:prstGeom prst="triangle">
              <a:avLst/>
            </a:prstGeom>
            <a:noFill/>
            <a:ln>
              <a:solidFill>
                <a:srgbClr val="FF734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cxnSp>
          <p:nvCxnSpPr>
            <p:cNvPr id="3145745" name="直接连接符 29"/>
            <p:cNvCxnSpPr>
              <a:cxnSpLocks/>
            </p:cNvCxnSpPr>
            <p:nvPr/>
          </p:nvCxnSpPr>
          <p:spPr>
            <a:xfrm>
              <a:off x="10264874" y="2510971"/>
              <a:ext cx="0" cy="411002"/>
            </a:xfrm>
            <a:prstGeom prst="line">
              <a:avLst/>
            </a:prstGeom>
            <a:grpFill/>
            <a:ln w="12700">
              <a:solidFill>
                <a:srgbClr val="FF734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1" name="组合 30"/>
          <p:cNvGrpSpPr/>
          <p:nvPr/>
        </p:nvGrpSpPr>
        <p:grpSpPr>
          <a:xfrm>
            <a:off x="1573966" y="3284762"/>
            <a:ext cx="622220" cy="803275"/>
            <a:chOff x="6161087" y="2424113"/>
            <a:chExt cx="622301" cy="803275"/>
          </a:xfrm>
          <a:solidFill>
            <a:srgbClr val="FF7343"/>
          </a:solidFill>
        </p:grpSpPr>
        <p:sp>
          <p:nvSpPr>
            <p:cNvPr id="1048916" name="Freeform 280"/>
            <p:cNvSpPr/>
            <p:nvPr/>
          </p:nvSpPr>
          <p:spPr bwMode="auto">
            <a:xfrm>
              <a:off x="6172200" y="2424113"/>
              <a:ext cx="611188" cy="619125"/>
            </a:xfrm>
            <a:custGeom>
              <a:avLst/>
              <a:gdLst>
                <a:gd name="T0" fmla="*/ 120 w 163"/>
                <a:gd name="T1" fmla="*/ 9 h 165"/>
                <a:gd name="T2" fmla="*/ 153 w 163"/>
                <a:gd name="T3" fmla="*/ 74 h 165"/>
                <a:gd name="T4" fmla="*/ 72 w 163"/>
                <a:gd name="T5" fmla="*/ 155 h 165"/>
                <a:gd name="T6" fmla="*/ 8 w 163"/>
                <a:gd name="T7" fmla="*/ 123 h 165"/>
                <a:gd name="T8" fmla="*/ 0 w 163"/>
                <a:gd name="T9" fmla="*/ 129 h 165"/>
                <a:gd name="T10" fmla="*/ 72 w 163"/>
                <a:gd name="T11" fmla="*/ 165 h 165"/>
                <a:gd name="T12" fmla="*/ 163 w 163"/>
                <a:gd name="T13" fmla="*/ 74 h 165"/>
                <a:gd name="T14" fmla="*/ 126 w 163"/>
                <a:gd name="T15" fmla="*/ 0 h 165"/>
                <a:gd name="T16" fmla="*/ 120 w 163"/>
                <a:gd name="T17" fmla="*/ 9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3" h="165">
                  <a:moveTo>
                    <a:pt x="120" y="9"/>
                  </a:moveTo>
                  <a:cubicBezTo>
                    <a:pt x="140" y="24"/>
                    <a:pt x="153" y="47"/>
                    <a:pt x="153" y="74"/>
                  </a:cubicBezTo>
                  <a:cubicBezTo>
                    <a:pt x="153" y="119"/>
                    <a:pt x="117" y="155"/>
                    <a:pt x="72" y="155"/>
                  </a:cubicBezTo>
                  <a:cubicBezTo>
                    <a:pt x="46" y="155"/>
                    <a:pt x="23" y="142"/>
                    <a:pt x="8" y="123"/>
                  </a:cubicBezTo>
                  <a:cubicBezTo>
                    <a:pt x="0" y="129"/>
                    <a:pt x="0" y="129"/>
                    <a:pt x="0" y="129"/>
                  </a:cubicBezTo>
                  <a:cubicBezTo>
                    <a:pt x="16" y="151"/>
                    <a:pt x="43" y="165"/>
                    <a:pt x="72" y="165"/>
                  </a:cubicBezTo>
                  <a:cubicBezTo>
                    <a:pt x="122" y="165"/>
                    <a:pt x="163" y="124"/>
                    <a:pt x="163" y="74"/>
                  </a:cubicBezTo>
                  <a:cubicBezTo>
                    <a:pt x="163" y="44"/>
                    <a:pt x="149" y="17"/>
                    <a:pt x="126" y="0"/>
                  </a:cubicBezTo>
                  <a:lnTo>
                    <a:pt x="120" y="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48917" name="Freeform 281"/>
            <p:cNvSpPr>
              <a:spLocks noEditPoints="1"/>
            </p:cNvSpPr>
            <p:nvPr/>
          </p:nvSpPr>
          <p:spPr bwMode="auto">
            <a:xfrm>
              <a:off x="6175375" y="2436813"/>
              <a:ext cx="544513" cy="542925"/>
            </a:xfrm>
            <a:custGeom>
              <a:avLst/>
              <a:gdLst>
                <a:gd name="T0" fmla="*/ 72 w 145"/>
                <a:gd name="T1" fmla="*/ 0 h 145"/>
                <a:gd name="T2" fmla="*/ 0 w 145"/>
                <a:gd name="T3" fmla="*/ 73 h 145"/>
                <a:gd name="T4" fmla="*/ 72 w 145"/>
                <a:gd name="T5" fmla="*/ 145 h 145"/>
                <a:gd name="T6" fmla="*/ 145 w 145"/>
                <a:gd name="T7" fmla="*/ 73 h 145"/>
                <a:gd name="T8" fmla="*/ 72 w 145"/>
                <a:gd name="T9" fmla="*/ 0 h 145"/>
                <a:gd name="T10" fmla="*/ 72 w 145"/>
                <a:gd name="T11" fmla="*/ 142 h 145"/>
                <a:gd name="T12" fmla="*/ 3 w 145"/>
                <a:gd name="T13" fmla="*/ 73 h 145"/>
                <a:gd name="T14" fmla="*/ 72 w 145"/>
                <a:gd name="T15" fmla="*/ 4 h 145"/>
                <a:gd name="T16" fmla="*/ 141 w 145"/>
                <a:gd name="T17" fmla="*/ 73 h 145"/>
                <a:gd name="T18" fmla="*/ 72 w 145"/>
                <a:gd name="T19" fmla="*/ 142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5" h="145">
                  <a:moveTo>
                    <a:pt x="72" y="0"/>
                  </a:moveTo>
                  <a:cubicBezTo>
                    <a:pt x="32" y="0"/>
                    <a:pt x="0" y="33"/>
                    <a:pt x="0" y="73"/>
                  </a:cubicBezTo>
                  <a:cubicBezTo>
                    <a:pt x="0" y="113"/>
                    <a:pt x="32" y="145"/>
                    <a:pt x="72" y="145"/>
                  </a:cubicBezTo>
                  <a:cubicBezTo>
                    <a:pt x="112" y="145"/>
                    <a:pt x="145" y="113"/>
                    <a:pt x="145" y="73"/>
                  </a:cubicBezTo>
                  <a:cubicBezTo>
                    <a:pt x="145" y="33"/>
                    <a:pt x="112" y="0"/>
                    <a:pt x="72" y="0"/>
                  </a:cubicBezTo>
                  <a:close/>
                  <a:moveTo>
                    <a:pt x="72" y="142"/>
                  </a:moveTo>
                  <a:cubicBezTo>
                    <a:pt x="34" y="142"/>
                    <a:pt x="3" y="111"/>
                    <a:pt x="3" y="73"/>
                  </a:cubicBezTo>
                  <a:cubicBezTo>
                    <a:pt x="3" y="35"/>
                    <a:pt x="34" y="4"/>
                    <a:pt x="72" y="4"/>
                  </a:cubicBezTo>
                  <a:cubicBezTo>
                    <a:pt x="110" y="4"/>
                    <a:pt x="141" y="35"/>
                    <a:pt x="141" y="73"/>
                  </a:cubicBezTo>
                  <a:cubicBezTo>
                    <a:pt x="141" y="111"/>
                    <a:pt x="110" y="142"/>
                    <a:pt x="72" y="1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48918" name="Freeform 282"/>
            <p:cNvSpPr/>
            <p:nvPr/>
          </p:nvSpPr>
          <p:spPr bwMode="auto">
            <a:xfrm>
              <a:off x="6161087" y="2447926"/>
              <a:ext cx="608013" cy="531813"/>
            </a:xfrm>
            <a:custGeom>
              <a:avLst/>
              <a:gdLst>
                <a:gd name="T0" fmla="*/ 47 w 162"/>
                <a:gd name="T1" fmla="*/ 11 h 142"/>
                <a:gd name="T2" fmla="*/ 44 w 162"/>
                <a:gd name="T3" fmla="*/ 17 h 142"/>
                <a:gd name="T4" fmla="*/ 41 w 162"/>
                <a:gd name="T5" fmla="*/ 21 h 142"/>
                <a:gd name="T6" fmla="*/ 38 w 162"/>
                <a:gd name="T7" fmla="*/ 19 h 142"/>
                <a:gd name="T8" fmla="*/ 37 w 162"/>
                <a:gd name="T9" fmla="*/ 23 h 142"/>
                <a:gd name="T10" fmla="*/ 30 w 162"/>
                <a:gd name="T11" fmla="*/ 25 h 142"/>
                <a:gd name="T12" fmla="*/ 26 w 162"/>
                <a:gd name="T13" fmla="*/ 30 h 142"/>
                <a:gd name="T14" fmla="*/ 19 w 162"/>
                <a:gd name="T15" fmla="*/ 38 h 142"/>
                <a:gd name="T16" fmla="*/ 15 w 162"/>
                <a:gd name="T17" fmla="*/ 44 h 142"/>
                <a:gd name="T18" fmla="*/ 19 w 162"/>
                <a:gd name="T19" fmla="*/ 48 h 142"/>
                <a:gd name="T20" fmla="*/ 19 w 162"/>
                <a:gd name="T21" fmla="*/ 50 h 142"/>
                <a:gd name="T22" fmla="*/ 16 w 162"/>
                <a:gd name="T23" fmla="*/ 47 h 142"/>
                <a:gd name="T24" fmla="*/ 13 w 162"/>
                <a:gd name="T25" fmla="*/ 43 h 142"/>
                <a:gd name="T26" fmla="*/ 12 w 162"/>
                <a:gd name="T27" fmla="*/ 49 h 142"/>
                <a:gd name="T28" fmla="*/ 13 w 162"/>
                <a:gd name="T29" fmla="*/ 60 h 142"/>
                <a:gd name="T30" fmla="*/ 17 w 162"/>
                <a:gd name="T31" fmla="*/ 57 h 142"/>
                <a:gd name="T32" fmla="*/ 23 w 162"/>
                <a:gd name="T33" fmla="*/ 63 h 142"/>
                <a:gd name="T34" fmla="*/ 29 w 162"/>
                <a:gd name="T35" fmla="*/ 70 h 142"/>
                <a:gd name="T36" fmla="*/ 36 w 162"/>
                <a:gd name="T37" fmla="*/ 75 h 142"/>
                <a:gd name="T38" fmla="*/ 44 w 162"/>
                <a:gd name="T39" fmla="*/ 84 h 142"/>
                <a:gd name="T40" fmla="*/ 41 w 162"/>
                <a:gd name="T41" fmla="*/ 96 h 142"/>
                <a:gd name="T42" fmla="*/ 35 w 162"/>
                <a:gd name="T43" fmla="*/ 111 h 142"/>
                <a:gd name="T44" fmla="*/ 37 w 162"/>
                <a:gd name="T45" fmla="*/ 121 h 142"/>
                <a:gd name="T46" fmla="*/ 33 w 162"/>
                <a:gd name="T47" fmla="*/ 122 h 142"/>
                <a:gd name="T48" fmla="*/ 23 w 162"/>
                <a:gd name="T49" fmla="*/ 106 h 142"/>
                <a:gd name="T50" fmla="*/ 12 w 162"/>
                <a:gd name="T51" fmla="*/ 81 h 142"/>
                <a:gd name="T52" fmla="*/ 8 w 162"/>
                <a:gd name="T53" fmla="*/ 62 h 142"/>
                <a:gd name="T54" fmla="*/ 53 w 162"/>
                <a:gd name="T55" fmla="*/ 131 h 142"/>
                <a:gd name="T56" fmla="*/ 64 w 162"/>
                <a:gd name="T57" fmla="*/ 129 h 142"/>
                <a:gd name="T58" fmla="*/ 79 w 162"/>
                <a:gd name="T59" fmla="*/ 127 h 142"/>
                <a:gd name="T60" fmla="*/ 77 w 162"/>
                <a:gd name="T61" fmla="*/ 134 h 142"/>
                <a:gd name="T62" fmla="*/ 86 w 162"/>
                <a:gd name="T63" fmla="*/ 133 h 142"/>
                <a:gd name="T64" fmla="*/ 99 w 162"/>
                <a:gd name="T65" fmla="*/ 131 h 142"/>
                <a:gd name="T66" fmla="*/ 98 w 162"/>
                <a:gd name="T67" fmla="*/ 2 h 142"/>
                <a:gd name="T68" fmla="*/ 140 w 162"/>
                <a:gd name="T69" fmla="*/ 46 h 142"/>
                <a:gd name="T70" fmla="*/ 135 w 162"/>
                <a:gd name="T71" fmla="*/ 42 h 142"/>
                <a:gd name="T72" fmla="*/ 129 w 162"/>
                <a:gd name="T73" fmla="*/ 53 h 142"/>
                <a:gd name="T74" fmla="*/ 121 w 162"/>
                <a:gd name="T75" fmla="*/ 43 h 142"/>
                <a:gd name="T76" fmla="*/ 124 w 162"/>
                <a:gd name="T77" fmla="*/ 53 h 142"/>
                <a:gd name="T78" fmla="*/ 133 w 162"/>
                <a:gd name="T79" fmla="*/ 56 h 142"/>
                <a:gd name="T80" fmla="*/ 129 w 162"/>
                <a:gd name="T81" fmla="*/ 72 h 142"/>
                <a:gd name="T82" fmla="*/ 125 w 162"/>
                <a:gd name="T83" fmla="*/ 88 h 142"/>
                <a:gd name="T84" fmla="*/ 120 w 162"/>
                <a:gd name="T85" fmla="*/ 98 h 142"/>
                <a:gd name="T86" fmla="*/ 105 w 162"/>
                <a:gd name="T87" fmla="*/ 110 h 142"/>
                <a:gd name="T88" fmla="*/ 101 w 162"/>
                <a:gd name="T89" fmla="*/ 99 h 142"/>
                <a:gd name="T90" fmla="*/ 102 w 162"/>
                <a:gd name="T91" fmla="*/ 86 h 142"/>
                <a:gd name="T92" fmla="*/ 96 w 162"/>
                <a:gd name="T93" fmla="*/ 72 h 142"/>
                <a:gd name="T94" fmla="*/ 89 w 162"/>
                <a:gd name="T95" fmla="*/ 64 h 142"/>
                <a:gd name="T96" fmla="*/ 71 w 162"/>
                <a:gd name="T97" fmla="*/ 65 h 142"/>
                <a:gd name="T98" fmla="*/ 64 w 162"/>
                <a:gd name="T99" fmla="*/ 55 h 142"/>
                <a:gd name="T100" fmla="*/ 71 w 162"/>
                <a:gd name="T101" fmla="*/ 35 h 142"/>
                <a:gd name="T102" fmla="*/ 85 w 162"/>
                <a:gd name="T103" fmla="*/ 30 h 142"/>
                <a:gd name="T104" fmla="*/ 93 w 162"/>
                <a:gd name="T105" fmla="*/ 33 h 142"/>
                <a:gd name="T106" fmla="*/ 104 w 162"/>
                <a:gd name="T107" fmla="*/ 33 h 142"/>
                <a:gd name="T108" fmla="*/ 116 w 162"/>
                <a:gd name="T109" fmla="*/ 32 h 142"/>
                <a:gd name="T110" fmla="*/ 105 w 162"/>
                <a:gd name="T111" fmla="*/ 27 h 142"/>
                <a:gd name="T112" fmla="*/ 104 w 162"/>
                <a:gd name="T113" fmla="*/ 23 h 142"/>
                <a:gd name="T114" fmla="*/ 91 w 162"/>
                <a:gd name="T115" fmla="*/ 23 h 142"/>
                <a:gd name="T116" fmla="*/ 79 w 162"/>
                <a:gd name="T117" fmla="*/ 27 h 142"/>
                <a:gd name="T118" fmla="*/ 77 w 162"/>
                <a:gd name="T119" fmla="*/ 15 h 142"/>
                <a:gd name="T120" fmla="*/ 68 w 162"/>
                <a:gd name="T121" fmla="*/ 8 h 142"/>
                <a:gd name="T122" fmla="*/ 78 w 162"/>
                <a:gd name="T123" fmla="*/ 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62" h="142">
                  <a:moveTo>
                    <a:pt x="66" y="1"/>
                  </a:moveTo>
                  <a:cubicBezTo>
                    <a:pt x="66" y="1"/>
                    <a:pt x="42" y="4"/>
                    <a:pt x="25" y="23"/>
                  </a:cubicBezTo>
                  <a:cubicBezTo>
                    <a:pt x="25" y="23"/>
                    <a:pt x="38" y="10"/>
                    <a:pt x="46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1"/>
                    <a:pt x="47" y="11"/>
                  </a:cubicBezTo>
                  <a:cubicBezTo>
                    <a:pt x="47" y="11"/>
                    <a:pt x="46" y="13"/>
                    <a:pt x="46" y="13"/>
                  </a:cubicBezTo>
                  <a:cubicBezTo>
                    <a:pt x="46" y="13"/>
                    <a:pt x="46" y="15"/>
                    <a:pt x="46" y="15"/>
                  </a:cubicBezTo>
                  <a:cubicBezTo>
                    <a:pt x="45" y="15"/>
                    <a:pt x="45" y="15"/>
                    <a:pt x="45" y="15"/>
                  </a:cubicBezTo>
                  <a:cubicBezTo>
                    <a:pt x="45" y="15"/>
                    <a:pt x="44" y="16"/>
                    <a:pt x="44" y="16"/>
                  </a:cubicBezTo>
                  <a:cubicBezTo>
                    <a:pt x="44" y="16"/>
                    <a:pt x="44" y="16"/>
                    <a:pt x="44" y="17"/>
                  </a:cubicBezTo>
                  <a:cubicBezTo>
                    <a:pt x="44" y="17"/>
                    <a:pt x="44" y="18"/>
                    <a:pt x="44" y="18"/>
                  </a:cubicBezTo>
                  <a:cubicBezTo>
                    <a:pt x="44" y="19"/>
                    <a:pt x="44" y="19"/>
                    <a:pt x="44" y="19"/>
                  </a:cubicBezTo>
                  <a:cubicBezTo>
                    <a:pt x="44" y="20"/>
                    <a:pt x="44" y="20"/>
                    <a:pt x="44" y="20"/>
                  </a:cubicBezTo>
                  <a:cubicBezTo>
                    <a:pt x="43" y="21"/>
                    <a:pt x="43" y="21"/>
                    <a:pt x="43" y="21"/>
                  </a:cubicBezTo>
                  <a:cubicBezTo>
                    <a:pt x="43" y="21"/>
                    <a:pt x="41" y="21"/>
                    <a:pt x="41" y="21"/>
                  </a:cubicBezTo>
                  <a:cubicBezTo>
                    <a:pt x="40" y="21"/>
                    <a:pt x="40" y="20"/>
                    <a:pt x="40" y="20"/>
                  </a:cubicBezTo>
                  <a:cubicBezTo>
                    <a:pt x="42" y="19"/>
                    <a:pt x="42" y="19"/>
                    <a:pt x="42" y="19"/>
                  </a:cubicBezTo>
                  <a:cubicBezTo>
                    <a:pt x="42" y="19"/>
                    <a:pt x="42" y="19"/>
                    <a:pt x="41" y="18"/>
                  </a:cubicBezTo>
                  <a:cubicBezTo>
                    <a:pt x="41" y="18"/>
                    <a:pt x="41" y="17"/>
                    <a:pt x="40" y="17"/>
                  </a:cubicBezTo>
                  <a:cubicBezTo>
                    <a:pt x="40" y="18"/>
                    <a:pt x="38" y="19"/>
                    <a:pt x="38" y="19"/>
                  </a:cubicBezTo>
                  <a:cubicBezTo>
                    <a:pt x="37" y="19"/>
                    <a:pt x="37" y="19"/>
                    <a:pt x="37" y="19"/>
                  </a:cubicBezTo>
                  <a:cubicBezTo>
                    <a:pt x="37" y="19"/>
                    <a:pt x="37" y="21"/>
                    <a:pt x="37" y="21"/>
                  </a:cubicBezTo>
                  <a:cubicBezTo>
                    <a:pt x="37" y="21"/>
                    <a:pt x="38" y="21"/>
                    <a:pt x="38" y="21"/>
                  </a:cubicBezTo>
                  <a:cubicBezTo>
                    <a:pt x="38" y="21"/>
                    <a:pt x="38" y="22"/>
                    <a:pt x="38" y="22"/>
                  </a:cubicBezTo>
                  <a:cubicBezTo>
                    <a:pt x="38" y="23"/>
                    <a:pt x="37" y="23"/>
                    <a:pt x="37" y="23"/>
                  </a:cubicBezTo>
                  <a:cubicBezTo>
                    <a:pt x="37" y="23"/>
                    <a:pt x="37" y="24"/>
                    <a:pt x="36" y="24"/>
                  </a:cubicBezTo>
                  <a:cubicBezTo>
                    <a:pt x="36" y="23"/>
                    <a:pt x="35" y="23"/>
                    <a:pt x="34" y="23"/>
                  </a:cubicBezTo>
                  <a:cubicBezTo>
                    <a:pt x="34" y="23"/>
                    <a:pt x="33" y="23"/>
                    <a:pt x="33" y="23"/>
                  </a:cubicBezTo>
                  <a:cubicBezTo>
                    <a:pt x="32" y="23"/>
                    <a:pt x="32" y="23"/>
                    <a:pt x="32" y="23"/>
                  </a:cubicBezTo>
                  <a:cubicBezTo>
                    <a:pt x="32" y="24"/>
                    <a:pt x="30" y="25"/>
                    <a:pt x="30" y="25"/>
                  </a:cubicBezTo>
                  <a:cubicBezTo>
                    <a:pt x="30" y="25"/>
                    <a:pt x="30" y="25"/>
                    <a:pt x="30" y="25"/>
                  </a:cubicBezTo>
                  <a:cubicBezTo>
                    <a:pt x="30" y="26"/>
                    <a:pt x="29" y="27"/>
                    <a:pt x="29" y="27"/>
                  </a:cubicBezTo>
                  <a:cubicBezTo>
                    <a:pt x="29" y="27"/>
                    <a:pt x="29" y="27"/>
                    <a:pt x="27" y="28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26" y="30"/>
                    <a:pt x="25" y="30"/>
                    <a:pt x="24" y="31"/>
                  </a:cubicBezTo>
                  <a:cubicBezTo>
                    <a:pt x="24" y="32"/>
                    <a:pt x="22" y="33"/>
                    <a:pt x="22" y="33"/>
                  </a:cubicBezTo>
                  <a:cubicBezTo>
                    <a:pt x="21" y="33"/>
                    <a:pt x="21" y="34"/>
                    <a:pt x="20" y="34"/>
                  </a:cubicBezTo>
                  <a:cubicBezTo>
                    <a:pt x="20" y="35"/>
                    <a:pt x="20" y="36"/>
                    <a:pt x="20" y="36"/>
                  </a:cubicBezTo>
                  <a:cubicBezTo>
                    <a:pt x="20" y="37"/>
                    <a:pt x="19" y="38"/>
                    <a:pt x="19" y="38"/>
                  </a:cubicBezTo>
                  <a:cubicBezTo>
                    <a:pt x="19" y="39"/>
                    <a:pt x="19" y="40"/>
                    <a:pt x="19" y="40"/>
                  </a:cubicBezTo>
                  <a:cubicBezTo>
                    <a:pt x="18" y="40"/>
                    <a:pt x="18" y="41"/>
                    <a:pt x="17" y="41"/>
                  </a:cubicBezTo>
                  <a:cubicBezTo>
                    <a:pt x="17" y="41"/>
                    <a:pt x="16" y="41"/>
                    <a:pt x="15" y="42"/>
                  </a:cubicBezTo>
                  <a:cubicBezTo>
                    <a:pt x="15" y="42"/>
                    <a:pt x="14" y="43"/>
                    <a:pt x="14" y="43"/>
                  </a:cubicBezTo>
                  <a:cubicBezTo>
                    <a:pt x="14" y="43"/>
                    <a:pt x="15" y="44"/>
                    <a:pt x="15" y="44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6" y="44"/>
                    <a:pt x="17" y="46"/>
                    <a:pt x="17" y="46"/>
                  </a:cubicBezTo>
                  <a:cubicBezTo>
                    <a:pt x="17" y="46"/>
                    <a:pt x="16" y="47"/>
                    <a:pt x="17" y="47"/>
                  </a:cubicBezTo>
                  <a:cubicBezTo>
                    <a:pt x="17" y="47"/>
                    <a:pt x="18" y="47"/>
                    <a:pt x="18" y="47"/>
                  </a:cubicBezTo>
                  <a:cubicBezTo>
                    <a:pt x="19" y="48"/>
                    <a:pt x="19" y="48"/>
                    <a:pt x="19" y="48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21" y="49"/>
                    <a:pt x="21" y="50"/>
                    <a:pt x="21" y="50"/>
                  </a:cubicBezTo>
                  <a:cubicBezTo>
                    <a:pt x="20" y="50"/>
                    <a:pt x="20" y="51"/>
                    <a:pt x="20" y="51"/>
                  </a:cubicBezTo>
                  <a:cubicBezTo>
                    <a:pt x="20" y="51"/>
                    <a:pt x="20" y="51"/>
                    <a:pt x="19" y="50"/>
                  </a:cubicBezTo>
                  <a:cubicBezTo>
                    <a:pt x="19" y="50"/>
                    <a:pt x="19" y="49"/>
                    <a:pt x="19" y="49"/>
                  </a:cubicBezTo>
                  <a:cubicBezTo>
                    <a:pt x="18" y="49"/>
                    <a:pt x="18" y="50"/>
                    <a:pt x="17" y="49"/>
                  </a:cubicBezTo>
                  <a:cubicBezTo>
                    <a:pt x="17" y="49"/>
                    <a:pt x="17" y="49"/>
                    <a:pt x="16" y="49"/>
                  </a:cubicBezTo>
                  <a:cubicBezTo>
                    <a:pt x="16" y="48"/>
                    <a:pt x="16" y="49"/>
                    <a:pt x="16" y="48"/>
                  </a:cubicBezTo>
                  <a:cubicBezTo>
                    <a:pt x="16" y="48"/>
                    <a:pt x="16" y="47"/>
                    <a:pt x="16" y="47"/>
                  </a:cubicBezTo>
                  <a:cubicBezTo>
                    <a:pt x="16" y="47"/>
                    <a:pt x="15" y="46"/>
                    <a:pt x="15" y="46"/>
                  </a:cubicBezTo>
                  <a:cubicBezTo>
                    <a:pt x="15" y="46"/>
                    <a:pt x="15" y="47"/>
                    <a:pt x="15" y="46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3" y="45"/>
                    <a:pt x="13" y="45"/>
                    <a:pt x="13" y="45"/>
                  </a:cubicBezTo>
                  <a:cubicBezTo>
                    <a:pt x="13" y="44"/>
                    <a:pt x="13" y="44"/>
                    <a:pt x="13" y="43"/>
                  </a:cubicBezTo>
                  <a:cubicBezTo>
                    <a:pt x="13" y="43"/>
                    <a:pt x="14" y="42"/>
                    <a:pt x="14" y="42"/>
                  </a:cubicBezTo>
                  <a:cubicBezTo>
                    <a:pt x="14" y="41"/>
                    <a:pt x="14" y="39"/>
                    <a:pt x="14" y="39"/>
                  </a:cubicBezTo>
                  <a:cubicBezTo>
                    <a:pt x="14" y="39"/>
                    <a:pt x="12" y="44"/>
                    <a:pt x="11" y="47"/>
                  </a:cubicBezTo>
                  <a:cubicBezTo>
                    <a:pt x="11" y="47"/>
                    <a:pt x="12" y="47"/>
                    <a:pt x="12" y="48"/>
                  </a:cubicBezTo>
                  <a:cubicBezTo>
                    <a:pt x="12" y="48"/>
                    <a:pt x="12" y="49"/>
                    <a:pt x="12" y="49"/>
                  </a:cubicBezTo>
                  <a:cubicBezTo>
                    <a:pt x="12" y="50"/>
                    <a:pt x="12" y="50"/>
                    <a:pt x="12" y="51"/>
                  </a:cubicBezTo>
                  <a:cubicBezTo>
                    <a:pt x="12" y="53"/>
                    <a:pt x="12" y="54"/>
                    <a:pt x="12" y="54"/>
                  </a:cubicBezTo>
                  <a:cubicBezTo>
                    <a:pt x="12" y="55"/>
                    <a:pt x="11" y="56"/>
                    <a:pt x="11" y="56"/>
                  </a:cubicBezTo>
                  <a:cubicBezTo>
                    <a:pt x="11" y="57"/>
                    <a:pt x="12" y="58"/>
                    <a:pt x="12" y="59"/>
                  </a:cubicBezTo>
                  <a:cubicBezTo>
                    <a:pt x="12" y="59"/>
                    <a:pt x="12" y="59"/>
                    <a:pt x="13" y="60"/>
                  </a:cubicBezTo>
                  <a:cubicBezTo>
                    <a:pt x="13" y="60"/>
                    <a:pt x="12" y="61"/>
                    <a:pt x="13" y="60"/>
                  </a:cubicBezTo>
                  <a:cubicBezTo>
                    <a:pt x="14" y="59"/>
                    <a:pt x="14" y="58"/>
                    <a:pt x="14" y="58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5" y="57"/>
                    <a:pt x="15" y="57"/>
                    <a:pt x="16" y="57"/>
                  </a:cubicBezTo>
                  <a:cubicBezTo>
                    <a:pt x="17" y="57"/>
                    <a:pt x="17" y="57"/>
                    <a:pt x="17" y="57"/>
                  </a:cubicBezTo>
                  <a:cubicBezTo>
                    <a:pt x="18" y="58"/>
                    <a:pt x="17" y="59"/>
                    <a:pt x="17" y="59"/>
                  </a:cubicBezTo>
                  <a:cubicBezTo>
                    <a:pt x="18" y="59"/>
                    <a:pt x="20" y="58"/>
                    <a:pt x="20" y="58"/>
                  </a:cubicBezTo>
                  <a:cubicBezTo>
                    <a:pt x="21" y="58"/>
                    <a:pt x="21" y="58"/>
                    <a:pt x="21" y="59"/>
                  </a:cubicBezTo>
                  <a:cubicBezTo>
                    <a:pt x="22" y="60"/>
                    <a:pt x="22" y="61"/>
                    <a:pt x="22" y="61"/>
                  </a:cubicBezTo>
                  <a:cubicBezTo>
                    <a:pt x="23" y="62"/>
                    <a:pt x="23" y="63"/>
                    <a:pt x="23" y="63"/>
                  </a:cubicBezTo>
                  <a:cubicBezTo>
                    <a:pt x="23" y="64"/>
                    <a:pt x="25" y="64"/>
                    <a:pt x="25" y="64"/>
                  </a:cubicBezTo>
                  <a:cubicBezTo>
                    <a:pt x="25" y="64"/>
                    <a:pt x="27" y="65"/>
                    <a:pt x="27" y="65"/>
                  </a:cubicBezTo>
                  <a:cubicBezTo>
                    <a:pt x="28" y="65"/>
                    <a:pt x="27" y="66"/>
                    <a:pt x="28" y="66"/>
                  </a:cubicBezTo>
                  <a:cubicBezTo>
                    <a:pt x="29" y="66"/>
                    <a:pt x="29" y="68"/>
                    <a:pt x="29" y="68"/>
                  </a:cubicBezTo>
                  <a:cubicBezTo>
                    <a:pt x="29" y="68"/>
                    <a:pt x="30" y="70"/>
                    <a:pt x="29" y="70"/>
                  </a:cubicBezTo>
                  <a:cubicBezTo>
                    <a:pt x="29" y="70"/>
                    <a:pt x="29" y="71"/>
                    <a:pt x="30" y="71"/>
                  </a:cubicBezTo>
                  <a:cubicBezTo>
                    <a:pt x="30" y="71"/>
                    <a:pt x="32" y="72"/>
                    <a:pt x="32" y="72"/>
                  </a:cubicBezTo>
                  <a:cubicBezTo>
                    <a:pt x="32" y="72"/>
                    <a:pt x="31" y="73"/>
                    <a:pt x="32" y="73"/>
                  </a:cubicBezTo>
                  <a:cubicBezTo>
                    <a:pt x="33" y="74"/>
                    <a:pt x="35" y="74"/>
                    <a:pt x="35" y="74"/>
                  </a:cubicBezTo>
                  <a:cubicBezTo>
                    <a:pt x="35" y="75"/>
                    <a:pt x="34" y="76"/>
                    <a:pt x="36" y="75"/>
                  </a:cubicBezTo>
                  <a:cubicBezTo>
                    <a:pt x="37" y="75"/>
                    <a:pt x="38" y="75"/>
                    <a:pt x="39" y="76"/>
                  </a:cubicBezTo>
                  <a:cubicBezTo>
                    <a:pt x="40" y="76"/>
                    <a:pt x="39" y="77"/>
                    <a:pt x="41" y="78"/>
                  </a:cubicBezTo>
                  <a:cubicBezTo>
                    <a:pt x="43" y="79"/>
                    <a:pt x="43" y="79"/>
                    <a:pt x="44" y="79"/>
                  </a:cubicBezTo>
                  <a:cubicBezTo>
                    <a:pt x="44" y="80"/>
                    <a:pt x="45" y="80"/>
                    <a:pt x="45" y="81"/>
                  </a:cubicBezTo>
                  <a:cubicBezTo>
                    <a:pt x="45" y="82"/>
                    <a:pt x="44" y="83"/>
                    <a:pt x="44" y="84"/>
                  </a:cubicBezTo>
                  <a:cubicBezTo>
                    <a:pt x="43" y="84"/>
                    <a:pt x="42" y="86"/>
                    <a:pt x="42" y="87"/>
                  </a:cubicBezTo>
                  <a:cubicBezTo>
                    <a:pt x="41" y="87"/>
                    <a:pt x="41" y="88"/>
                    <a:pt x="41" y="89"/>
                  </a:cubicBezTo>
                  <a:cubicBezTo>
                    <a:pt x="42" y="90"/>
                    <a:pt x="42" y="91"/>
                    <a:pt x="42" y="91"/>
                  </a:cubicBezTo>
                  <a:cubicBezTo>
                    <a:pt x="42" y="92"/>
                    <a:pt x="43" y="94"/>
                    <a:pt x="42" y="94"/>
                  </a:cubicBezTo>
                  <a:cubicBezTo>
                    <a:pt x="42" y="95"/>
                    <a:pt x="41" y="96"/>
                    <a:pt x="41" y="96"/>
                  </a:cubicBezTo>
                  <a:cubicBezTo>
                    <a:pt x="41" y="96"/>
                    <a:pt x="42" y="97"/>
                    <a:pt x="42" y="98"/>
                  </a:cubicBezTo>
                  <a:cubicBezTo>
                    <a:pt x="41" y="99"/>
                    <a:pt x="39" y="100"/>
                    <a:pt x="39" y="100"/>
                  </a:cubicBezTo>
                  <a:cubicBezTo>
                    <a:pt x="38" y="100"/>
                    <a:pt x="37" y="102"/>
                    <a:pt x="37" y="102"/>
                  </a:cubicBezTo>
                  <a:cubicBezTo>
                    <a:pt x="37" y="102"/>
                    <a:pt x="37" y="104"/>
                    <a:pt x="37" y="105"/>
                  </a:cubicBezTo>
                  <a:cubicBezTo>
                    <a:pt x="37" y="105"/>
                    <a:pt x="34" y="110"/>
                    <a:pt x="35" y="111"/>
                  </a:cubicBezTo>
                  <a:cubicBezTo>
                    <a:pt x="36" y="112"/>
                    <a:pt x="36" y="113"/>
                    <a:pt x="36" y="114"/>
                  </a:cubicBezTo>
                  <a:cubicBezTo>
                    <a:pt x="35" y="114"/>
                    <a:pt x="35" y="114"/>
                    <a:pt x="35" y="115"/>
                  </a:cubicBezTo>
                  <a:cubicBezTo>
                    <a:pt x="35" y="115"/>
                    <a:pt x="33" y="115"/>
                    <a:pt x="34" y="116"/>
                  </a:cubicBezTo>
                  <a:cubicBezTo>
                    <a:pt x="35" y="118"/>
                    <a:pt x="36" y="118"/>
                    <a:pt x="36" y="119"/>
                  </a:cubicBezTo>
                  <a:cubicBezTo>
                    <a:pt x="36" y="120"/>
                    <a:pt x="36" y="120"/>
                    <a:pt x="37" y="121"/>
                  </a:cubicBezTo>
                  <a:cubicBezTo>
                    <a:pt x="38" y="122"/>
                    <a:pt x="38" y="123"/>
                    <a:pt x="39" y="124"/>
                  </a:cubicBezTo>
                  <a:cubicBezTo>
                    <a:pt x="40" y="124"/>
                    <a:pt x="40" y="125"/>
                    <a:pt x="40" y="126"/>
                  </a:cubicBezTo>
                  <a:cubicBezTo>
                    <a:pt x="40" y="126"/>
                    <a:pt x="42" y="128"/>
                    <a:pt x="40" y="127"/>
                  </a:cubicBezTo>
                  <a:cubicBezTo>
                    <a:pt x="38" y="125"/>
                    <a:pt x="40" y="127"/>
                    <a:pt x="37" y="125"/>
                  </a:cubicBezTo>
                  <a:cubicBezTo>
                    <a:pt x="35" y="122"/>
                    <a:pt x="34" y="123"/>
                    <a:pt x="33" y="122"/>
                  </a:cubicBezTo>
                  <a:cubicBezTo>
                    <a:pt x="32" y="121"/>
                    <a:pt x="34" y="125"/>
                    <a:pt x="31" y="120"/>
                  </a:cubicBezTo>
                  <a:cubicBezTo>
                    <a:pt x="29" y="114"/>
                    <a:pt x="29" y="115"/>
                    <a:pt x="28" y="114"/>
                  </a:cubicBezTo>
                  <a:cubicBezTo>
                    <a:pt x="28" y="113"/>
                    <a:pt x="28" y="114"/>
                    <a:pt x="27" y="111"/>
                  </a:cubicBezTo>
                  <a:cubicBezTo>
                    <a:pt x="25" y="108"/>
                    <a:pt x="26" y="110"/>
                    <a:pt x="25" y="108"/>
                  </a:cubicBezTo>
                  <a:cubicBezTo>
                    <a:pt x="24" y="107"/>
                    <a:pt x="24" y="109"/>
                    <a:pt x="23" y="106"/>
                  </a:cubicBezTo>
                  <a:cubicBezTo>
                    <a:pt x="22" y="103"/>
                    <a:pt x="22" y="105"/>
                    <a:pt x="21" y="101"/>
                  </a:cubicBezTo>
                  <a:cubicBezTo>
                    <a:pt x="20" y="97"/>
                    <a:pt x="22" y="97"/>
                    <a:pt x="20" y="96"/>
                  </a:cubicBezTo>
                  <a:cubicBezTo>
                    <a:pt x="18" y="94"/>
                    <a:pt x="18" y="95"/>
                    <a:pt x="17" y="93"/>
                  </a:cubicBezTo>
                  <a:cubicBezTo>
                    <a:pt x="17" y="92"/>
                    <a:pt x="18" y="93"/>
                    <a:pt x="16" y="90"/>
                  </a:cubicBezTo>
                  <a:cubicBezTo>
                    <a:pt x="14" y="87"/>
                    <a:pt x="12" y="86"/>
                    <a:pt x="12" y="81"/>
                  </a:cubicBezTo>
                  <a:cubicBezTo>
                    <a:pt x="12" y="75"/>
                    <a:pt x="12" y="74"/>
                    <a:pt x="12" y="74"/>
                  </a:cubicBezTo>
                  <a:cubicBezTo>
                    <a:pt x="12" y="74"/>
                    <a:pt x="9" y="72"/>
                    <a:pt x="10" y="69"/>
                  </a:cubicBezTo>
                  <a:cubicBezTo>
                    <a:pt x="11" y="66"/>
                    <a:pt x="11" y="67"/>
                    <a:pt x="11" y="66"/>
                  </a:cubicBezTo>
                  <a:cubicBezTo>
                    <a:pt x="11" y="65"/>
                    <a:pt x="10" y="65"/>
                    <a:pt x="9" y="64"/>
                  </a:cubicBezTo>
                  <a:cubicBezTo>
                    <a:pt x="9" y="63"/>
                    <a:pt x="8" y="63"/>
                    <a:pt x="8" y="62"/>
                  </a:cubicBezTo>
                  <a:cubicBezTo>
                    <a:pt x="8" y="61"/>
                    <a:pt x="8" y="60"/>
                    <a:pt x="8" y="60"/>
                  </a:cubicBezTo>
                  <a:cubicBezTo>
                    <a:pt x="7" y="60"/>
                    <a:pt x="7" y="60"/>
                    <a:pt x="7" y="60"/>
                  </a:cubicBezTo>
                  <a:cubicBezTo>
                    <a:pt x="7" y="60"/>
                    <a:pt x="0" y="130"/>
                    <a:pt x="70" y="140"/>
                  </a:cubicBezTo>
                  <a:cubicBezTo>
                    <a:pt x="70" y="140"/>
                    <a:pt x="54" y="137"/>
                    <a:pt x="52" y="134"/>
                  </a:cubicBezTo>
                  <a:cubicBezTo>
                    <a:pt x="52" y="134"/>
                    <a:pt x="52" y="131"/>
                    <a:pt x="53" y="131"/>
                  </a:cubicBezTo>
                  <a:cubicBezTo>
                    <a:pt x="53" y="131"/>
                    <a:pt x="54" y="131"/>
                    <a:pt x="55" y="131"/>
                  </a:cubicBezTo>
                  <a:cubicBezTo>
                    <a:pt x="56" y="130"/>
                    <a:pt x="57" y="129"/>
                    <a:pt x="57" y="129"/>
                  </a:cubicBezTo>
                  <a:cubicBezTo>
                    <a:pt x="57" y="130"/>
                    <a:pt x="57" y="130"/>
                    <a:pt x="57" y="130"/>
                  </a:cubicBezTo>
                  <a:cubicBezTo>
                    <a:pt x="57" y="130"/>
                    <a:pt x="57" y="130"/>
                    <a:pt x="60" y="130"/>
                  </a:cubicBezTo>
                  <a:cubicBezTo>
                    <a:pt x="63" y="129"/>
                    <a:pt x="63" y="130"/>
                    <a:pt x="64" y="129"/>
                  </a:cubicBezTo>
                  <a:cubicBezTo>
                    <a:pt x="65" y="129"/>
                    <a:pt x="66" y="126"/>
                    <a:pt x="67" y="128"/>
                  </a:cubicBezTo>
                  <a:cubicBezTo>
                    <a:pt x="68" y="129"/>
                    <a:pt x="66" y="128"/>
                    <a:pt x="68" y="129"/>
                  </a:cubicBezTo>
                  <a:cubicBezTo>
                    <a:pt x="69" y="130"/>
                    <a:pt x="72" y="129"/>
                    <a:pt x="72" y="129"/>
                  </a:cubicBezTo>
                  <a:cubicBezTo>
                    <a:pt x="72" y="129"/>
                    <a:pt x="77" y="129"/>
                    <a:pt x="77" y="129"/>
                  </a:cubicBezTo>
                  <a:cubicBezTo>
                    <a:pt x="78" y="128"/>
                    <a:pt x="78" y="127"/>
                    <a:pt x="79" y="127"/>
                  </a:cubicBezTo>
                  <a:cubicBezTo>
                    <a:pt x="80" y="128"/>
                    <a:pt x="80" y="129"/>
                    <a:pt x="80" y="129"/>
                  </a:cubicBezTo>
                  <a:cubicBezTo>
                    <a:pt x="77" y="130"/>
                    <a:pt x="77" y="130"/>
                    <a:pt x="77" y="130"/>
                  </a:cubicBezTo>
                  <a:cubicBezTo>
                    <a:pt x="75" y="132"/>
                    <a:pt x="75" y="132"/>
                    <a:pt x="75" y="132"/>
                  </a:cubicBezTo>
                  <a:cubicBezTo>
                    <a:pt x="75" y="132"/>
                    <a:pt x="74" y="133"/>
                    <a:pt x="75" y="133"/>
                  </a:cubicBezTo>
                  <a:cubicBezTo>
                    <a:pt x="76" y="134"/>
                    <a:pt x="76" y="133"/>
                    <a:pt x="77" y="134"/>
                  </a:cubicBezTo>
                  <a:cubicBezTo>
                    <a:pt x="79" y="134"/>
                    <a:pt x="81" y="136"/>
                    <a:pt x="82" y="135"/>
                  </a:cubicBezTo>
                  <a:cubicBezTo>
                    <a:pt x="83" y="133"/>
                    <a:pt x="83" y="133"/>
                    <a:pt x="83" y="132"/>
                  </a:cubicBezTo>
                  <a:cubicBezTo>
                    <a:pt x="84" y="131"/>
                    <a:pt x="84" y="130"/>
                    <a:pt x="85" y="130"/>
                  </a:cubicBezTo>
                  <a:cubicBezTo>
                    <a:pt x="86" y="130"/>
                    <a:pt x="87" y="131"/>
                    <a:pt x="87" y="131"/>
                  </a:cubicBezTo>
                  <a:cubicBezTo>
                    <a:pt x="86" y="133"/>
                    <a:pt x="86" y="133"/>
                    <a:pt x="86" y="133"/>
                  </a:cubicBezTo>
                  <a:cubicBezTo>
                    <a:pt x="86" y="133"/>
                    <a:pt x="88" y="133"/>
                    <a:pt x="89" y="133"/>
                  </a:cubicBezTo>
                  <a:cubicBezTo>
                    <a:pt x="90" y="133"/>
                    <a:pt x="90" y="134"/>
                    <a:pt x="91" y="133"/>
                  </a:cubicBezTo>
                  <a:cubicBezTo>
                    <a:pt x="92" y="132"/>
                    <a:pt x="92" y="132"/>
                    <a:pt x="94" y="132"/>
                  </a:cubicBezTo>
                  <a:cubicBezTo>
                    <a:pt x="95" y="131"/>
                    <a:pt x="96" y="131"/>
                    <a:pt x="97" y="131"/>
                  </a:cubicBezTo>
                  <a:cubicBezTo>
                    <a:pt x="97" y="131"/>
                    <a:pt x="98" y="131"/>
                    <a:pt x="99" y="131"/>
                  </a:cubicBezTo>
                  <a:cubicBezTo>
                    <a:pt x="99" y="131"/>
                    <a:pt x="102" y="133"/>
                    <a:pt x="102" y="133"/>
                  </a:cubicBezTo>
                  <a:cubicBezTo>
                    <a:pt x="103" y="133"/>
                    <a:pt x="106" y="133"/>
                    <a:pt x="106" y="133"/>
                  </a:cubicBezTo>
                  <a:cubicBezTo>
                    <a:pt x="106" y="133"/>
                    <a:pt x="98" y="140"/>
                    <a:pt x="81" y="140"/>
                  </a:cubicBezTo>
                  <a:cubicBezTo>
                    <a:pt x="81" y="140"/>
                    <a:pt x="119" y="142"/>
                    <a:pt x="141" y="105"/>
                  </a:cubicBezTo>
                  <a:cubicBezTo>
                    <a:pt x="162" y="67"/>
                    <a:pt x="147" y="19"/>
                    <a:pt x="98" y="2"/>
                  </a:cubicBezTo>
                  <a:cubicBezTo>
                    <a:pt x="98" y="2"/>
                    <a:pt x="135" y="16"/>
                    <a:pt x="145" y="51"/>
                  </a:cubicBezTo>
                  <a:cubicBezTo>
                    <a:pt x="144" y="52"/>
                    <a:pt x="144" y="52"/>
                    <a:pt x="144" y="52"/>
                  </a:cubicBezTo>
                  <a:cubicBezTo>
                    <a:pt x="143" y="51"/>
                    <a:pt x="143" y="51"/>
                    <a:pt x="143" y="50"/>
                  </a:cubicBezTo>
                  <a:cubicBezTo>
                    <a:pt x="142" y="48"/>
                    <a:pt x="142" y="48"/>
                    <a:pt x="142" y="47"/>
                  </a:cubicBezTo>
                  <a:cubicBezTo>
                    <a:pt x="141" y="46"/>
                    <a:pt x="141" y="47"/>
                    <a:pt x="140" y="46"/>
                  </a:cubicBezTo>
                  <a:cubicBezTo>
                    <a:pt x="140" y="45"/>
                    <a:pt x="139" y="45"/>
                    <a:pt x="139" y="44"/>
                  </a:cubicBezTo>
                  <a:cubicBezTo>
                    <a:pt x="138" y="44"/>
                    <a:pt x="137" y="41"/>
                    <a:pt x="137" y="41"/>
                  </a:cubicBezTo>
                  <a:cubicBezTo>
                    <a:pt x="136" y="40"/>
                    <a:pt x="135" y="40"/>
                    <a:pt x="134" y="40"/>
                  </a:cubicBezTo>
                  <a:cubicBezTo>
                    <a:pt x="134" y="40"/>
                    <a:pt x="134" y="39"/>
                    <a:pt x="134" y="40"/>
                  </a:cubicBezTo>
                  <a:cubicBezTo>
                    <a:pt x="133" y="40"/>
                    <a:pt x="135" y="42"/>
                    <a:pt x="135" y="42"/>
                  </a:cubicBezTo>
                  <a:cubicBezTo>
                    <a:pt x="135" y="44"/>
                    <a:pt x="135" y="44"/>
                    <a:pt x="135" y="44"/>
                  </a:cubicBezTo>
                  <a:cubicBezTo>
                    <a:pt x="135" y="44"/>
                    <a:pt x="136" y="47"/>
                    <a:pt x="136" y="47"/>
                  </a:cubicBezTo>
                  <a:cubicBezTo>
                    <a:pt x="136" y="48"/>
                    <a:pt x="135" y="50"/>
                    <a:pt x="135" y="50"/>
                  </a:cubicBezTo>
                  <a:cubicBezTo>
                    <a:pt x="135" y="50"/>
                    <a:pt x="134" y="52"/>
                    <a:pt x="134" y="52"/>
                  </a:cubicBezTo>
                  <a:cubicBezTo>
                    <a:pt x="133" y="53"/>
                    <a:pt x="129" y="53"/>
                    <a:pt x="129" y="53"/>
                  </a:cubicBezTo>
                  <a:cubicBezTo>
                    <a:pt x="129" y="53"/>
                    <a:pt x="128" y="52"/>
                    <a:pt x="127" y="51"/>
                  </a:cubicBezTo>
                  <a:cubicBezTo>
                    <a:pt x="127" y="50"/>
                    <a:pt x="125" y="49"/>
                    <a:pt x="124" y="49"/>
                  </a:cubicBezTo>
                  <a:cubicBezTo>
                    <a:pt x="124" y="48"/>
                    <a:pt x="125" y="47"/>
                    <a:pt x="124" y="46"/>
                  </a:cubicBezTo>
                  <a:cubicBezTo>
                    <a:pt x="123" y="45"/>
                    <a:pt x="124" y="45"/>
                    <a:pt x="122" y="44"/>
                  </a:cubicBezTo>
                  <a:cubicBezTo>
                    <a:pt x="121" y="43"/>
                    <a:pt x="121" y="43"/>
                    <a:pt x="121" y="43"/>
                  </a:cubicBezTo>
                  <a:cubicBezTo>
                    <a:pt x="121" y="43"/>
                    <a:pt x="118" y="42"/>
                    <a:pt x="119" y="43"/>
                  </a:cubicBezTo>
                  <a:cubicBezTo>
                    <a:pt x="120" y="45"/>
                    <a:pt x="119" y="47"/>
                    <a:pt x="120" y="47"/>
                  </a:cubicBezTo>
                  <a:cubicBezTo>
                    <a:pt x="121" y="47"/>
                    <a:pt x="121" y="47"/>
                    <a:pt x="122" y="48"/>
                  </a:cubicBezTo>
                  <a:cubicBezTo>
                    <a:pt x="122" y="49"/>
                    <a:pt x="123" y="50"/>
                    <a:pt x="123" y="51"/>
                  </a:cubicBezTo>
                  <a:cubicBezTo>
                    <a:pt x="124" y="51"/>
                    <a:pt x="124" y="53"/>
                    <a:pt x="124" y="53"/>
                  </a:cubicBezTo>
                  <a:cubicBezTo>
                    <a:pt x="125" y="54"/>
                    <a:pt x="127" y="53"/>
                    <a:pt x="127" y="54"/>
                  </a:cubicBezTo>
                  <a:cubicBezTo>
                    <a:pt x="127" y="55"/>
                    <a:pt x="126" y="56"/>
                    <a:pt x="127" y="57"/>
                  </a:cubicBezTo>
                  <a:cubicBezTo>
                    <a:pt x="128" y="57"/>
                    <a:pt x="128" y="57"/>
                    <a:pt x="129" y="57"/>
                  </a:cubicBezTo>
                  <a:cubicBezTo>
                    <a:pt x="129" y="57"/>
                    <a:pt x="129" y="57"/>
                    <a:pt x="130" y="57"/>
                  </a:cubicBezTo>
                  <a:cubicBezTo>
                    <a:pt x="131" y="56"/>
                    <a:pt x="133" y="56"/>
                    <a:pt x="133" y="56"/>
                  </a:cubicBezTo>
                  <a:cubicBezTo>
                    <a:pt x="133" y="56"/>
                    <a:pt x="134" y="58"/>
                    <a:pt x="134" y="58"/>
                  </a:cubicBezTo>
                  <a:cubicBezTo>
                    <a:pt x="134" y="59"/>
                    <a:pt x="134" y="61"/>
                    <a:pt x="134" y="61"/>
                  </a:cubicBezTo>
                  <a:cubicBezTo>
                    <a:pt x="132" y="64"/>
                    <a:pt x="132" y="64"/>
                    <a:pt x="132" y="64"/>
                  </a:cubicBezTo>
                  <a:cubicBezTo>
                    <a:pt x="132" y="64"/>
                    <a:pt x="132" y="69"/>
                    <a:pt x="132" y="69"/>
                  </a:cubicBezTo>
                  <a:cubicBezTo>
                    <a:pt x="131" y="69"/>
                    <a:pt x="130" y="71"/>
                    <a:pt x="129" y="72"/>
                  </a:cubicBezTo>
                  <a:cubicBezTo>
                    <a:pt x="129" y="72"/>
                    <a:pt x="129" y="75"/>
                    <a:pt x="129" y="75"/>
                  </a:cubicBezTo>
                  <a:cubicBezTo>
                    <a:pt x="127" y="77"/>
                    <a:pt x="127" y="77"/>
                    <a:pt x="127" y="77"/>
                  </a:cubicBezTo>
                  <a:cubicBezTo>
                    <a:pt x="127" y="77"/>
                    <a:pt x="127" y="80"/>
                    <a:pt x="127" y="80"/>
                  </a:cubicBezTo>
                  <a:cubicBezTo>
                    <a:pt x="127" y="81"/>
                    <a:pt x="128" y="84"/>
                    <a:pt x="127" y="85"/>
                  </a:cubicBezTo>
                  <a:cubicBezTo>
                    <a:pt x="127" y="86"/>
                    <a:pt x="125" y="88"/>
                    <a:pt x="125" y="88"/>
                  </a:cubicBezTo>
                  <a:cubicBezTo>
                    <a:pt x="125" y="88"/>
                    <a:pt x="128" y="90"/>
                    <a:pt x="126" y="90"/>
                  </a:cubicBezTo>
                  <a:cubicBezTo>
                    <a:pt x="125" y="91"/>
                    <a:pt x="124" y="93"/>
                    <a:pt x="123" y="93"/>
                  </a:cubicBezTo>
                  <a:cubicBezTo>
                    <a:pt x="123" y="94"/>
                    <a:pt x="123" y="95"/>
                    <a:pt x="122" y="95"/>
                  </a:cubicBezTo>
                  <a:cubicBezTo>
                    <a:pt x="121" y="95"/>
                    <a:pt x="120" y="95"/>
                    <a:pt x="120" y="96"/>
                  </a:cubicBezTo>
                  <a:cubicBezTo>
                    <a:pt x="120" y="96"/>
                    <a:pt x="120" y="98"/>
                    <a:pt x="120" y="98"/>
                  </a:cubicBezTo>
                  <a:cubicBezTo>
                    <a:pt x="117" y="102"/>
                    <a:pt x="117" y="102"/>
                    <a:pt x="117" y="102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4" y="105"/>
                    <a:pt x="115" y="106"/>
                    <a:pt x="114" y="106"/>
                  </a:cubicBezTo>
                  <a:cubicBezTo>
                    <a:pt x="113" y="107"/>
                    <a:pt x="109" y="108"/>
                    <a:pt x="109" y="108"/>
                  </a:cubicBezTo>
                  <a:cubicBezTo>
                    <a:pt x="108" y="109"/>
                    <a:pt x="106" y="110"/>
                    <a:pt x="105" y="110"/>
                  </a:cubicBezTo>
                  <a:cubicBezTo>
                    <a:pt x="104" y="110"/>
                    <a:pt x="105" y="112"/>
                    <a:pt x="104" y="110"/>
                  </a:cubicBezTo>
                  <a:cubicBezTo>
                    <a:pt x="103" y="108"/>
                    <a:pt x="104" y="109"/>
                    <a:pt x="103" y="107"/>
                  </a:cubicBezTo>
                  <a:cubicBezTo>
                    <a:pt x="101" y="104"/>
                    <a:pt x="101" y="106"/>
                    <a:pt x="101" y="104"/>
                  </a:cubicBezTo>
                  <a:cubicBezTo>
                    <a:pt x="101" y="102"/>
                    <a:pt x="102" y="104"/>
                    <a:pt x="101" y="102"/>
                  </a:cubicBezTo>
                  <a:cubicBezTo>
                    <a:pt x="101" y="100"/>
                    <a:pt x="102" y="102"/>
                    <a:pt x="101" y="99"/>
                  </a:cubicBezTo>
                  <a:cubicBezTo>
                    <a:pt x="100" y="97"/>
                    <a:pt x="100" y="98"/>
                    <a:pt x="99" y="97"/>
                  </a:cubicBezTo>
                  <a:cubicBezTo>
                    <a:pt x="97" y="95"/>
                    <a:pt x="96" y="97"/>
                    <a:pt x="97" y="94"/>
                  </a:cubicBezTo>
                  <a:cubicBezTo>
                    <a:pt x="98" y="92"/>
                    <a:pt x="98" y="94"/>
                    <a:pt x="98" y="92"/>
                  </a:cubicBezTo>
                  <a:cubicBezTo>
                    <a:pt x="99" y="90"/>
                    <a:pt x="98" y="90"/>
                    <a:pt x="99" y="89"/>
                  </a:cubicBezTo>
                  <a:cubicBezTo>
                    <a:pt x="101" y="88"/>
                    <a:pt x="102" y="88"/>
                    <a:pt x="102" y="86"/>
                  </a:cubicBezTo>
                  <a:cubicBezTo>
                    <a:pt x="101" y="85"/>
                    <a:pt x="101" y="84"/>
                    <a:pt x="101" y="84"/>
                  </a:cubicBezTo>
                  <a:cubicBezTo>
                    <a:pt x="101" y="83"/>
                    <a:pt x="99" y="81"/>
                    <a:pt x="99" y="81"/>
                  </a:cubicBezTo>
                  <a:cubicBezTo>
                    <a:pt x="99" y="80"/>
                    <a:pt x="99" y="81"/>
                    <a:pt x="98" y="79"/>
                  </a:cubicBezTo>
                  <a:cubicBezTo>
                    <a:pt x="97" y="78"/>
                    <a:pt x="96" y="77"/>
                    <a:pt x="96" y="77"/>
                  </a:cubicBezTo>
                  <a:cubicBezTo>
                    <a:pt x="96" y="77"/>
                    <a:pt x="96" y="74"/>
                    <a:pt x="96" y="72"/>
                  </a:cubicBezTo>
                  <a:cubicBezTo>
                    <a:pt x="96" y="71"/>
                    <a:pt x="96" y="73"/>
                    <a:pt x="96" y="71"/>
                  </a:cubicBezTo>
                  <a:cubicBezTo>
                    <a:pt x="97" y="69"/>
                    <a:pt x="97" y="67"/>
                    <a:pt x="97" y="67"/>
                  </a:cubicBezTo>
                  <a:cubicBezTo>
                    <a:pt x="97" y="67"/>
                    <a:pt x="94" y="66"/>
                    <a:pt x="93" y="66"/>
                  </a:cubicBezTo>
                  <a:cubicBezTo>
                    <a:pt x="92" y="66"/>
                    <a:pt x="92" y="68"/>
                    <a:pt x="91" y="66"/>
                  </a:cubicBezTo>
                  <a:cubicBezTo>
                    <a:pt x="89" y="65"/>
                    <a:pt x="90" y="64"/>
                    <a:pt x="89" y="64"/>
                  </a:cubicBezTo>
                  <a:cubicBezTo>
                    <a:pt x="89" y="64"/>
                    <a:pt x="88" y="64"/>
                    <a:pt x="87" y="64"/>
                  </a:cubicBezTo>
                  <a:cubicBezTo>
                    <a:pt x="86" y="65"/>
                    <a:pt x="84" y="65"/>
                    <a:pt x="83" y="66"/>
                  </a:cubicBezTo>
                  <a:cubicBezTo>
                    <a:pt x="81" y="66"/>
                    <a:pt x="81" y="66"/>
                    <a:pt x="79" y="66"/>
                  </a:cubicBezTo>
                  <a:cubicBezTo>
                    <a:pt x="77" y="66"/>
                    <a:pt x="75" y="67"/>
                    <a:pt x="73" y="66"/>
                  </a:cubicBezTo>
                  <a:cubicBezTo>
                    <a:pt x="72" y="65"/>
                    <a:pt x="71" y="66"/>
                    <a:pt x="71" y="65"/>
                  </a:cubicBezTo>
                  <a:cubicBezTo>
                    <a:pt x="70" y="63"/>
                    <a:pt x="71" y="63"/>
                    <a:pt x="69" y="62"/>
                  </a:cubicBezTo>
                  <a:cubicBezTo>
                    <a:pt x="68" y="61"/>
                    <a:pt x="67" y="62"/>
                    <a:pt x="67" y="61"/>
                  </a:cubicBezTo>
                  <a:cubicBezTo>
                    <a:pt x="67" y="59"/>
                    <a:pt x="68" y="59"/>
                    <a:pt x="67" y="58"/>
                  </a:cubicBezTo>
                  <a:cubicBezTo>
                    <a:pt x="66" y="57"/>
                    <a:pt x="67" y="59"/>
                    <a:pt x="66" y="57"/>
                  </a:cubicBezTo>
                  <a:cubicBezTo>
                    <a:pt x="64" y="55"/>
                    <a:pt x="63" y="56"/>
                    <a:pt x="64" y="55"/>
                  </a:cubicBezTo>
                  <a:cubicBezTo>
                    <a:pt x="64" y="53"/>
                    <a:pt x="65" y="54"/>
                    <a:pt x="65" y="52"/>
                  </a:cubicBezTo>
                  <a:cubicBezTo>
                    <a:pt x="65" y="50"/>
                    <a:pt x="68" y="53"/>
                    <a:pt x="66" y="49"/>
                  </a:cubicBezTo>
                  <a:cubicBezTo>
                    <a:pt x="64" y="45"/>
                    <a:pt x="64" y="46"/>
                    <a:pt x="66" y="43"/>
                  </a:cubicBezTo>
                  <a:cubicBezTo>
                    <a:pt x="67" y="40"/>
                    <a:pt x="69" y="39"/>
                    <a:pt x="70" y="38"/>
                  </a:cubicBezTo>
                  <a:cubicBezTo>
                    <a:pt x="70" y="38"/>
                    <a:pt x="71" y="36"/>
                    <a:pt x="71" y="35"/>
                  </a:cubicBezTo>
                  <a:cubicBezTo>
                    <a:pt x="72" y="35"/>
                    <a:pt x="72" y="34"/>
                    <a:pt x="73" y="35"/>
                  </a:cubicBezTo>
                  <a:cubicBezTo>
                    <a:pt x="75" y="35"/>
                    <a:pt x="76" y="34"/>
                    <a:pt x="77" y="33"/>
                  </a:cubicBezTo>
                  <a:cubicBezTo>
                    <a:pt x="78" y="32"/>
                    <a:pt x="80" y="31"/>
                    <a:pt x="80" y="30"/>
                  </a:cubicBezTo>
                  <a:cubicBezTo>
                    <a:pt x="81" y="30"/>
                    <a:pt x="81" y="31"/>
                    <a:pt x="82" y="30"/>
                  </a:cubicBezTo>
                  <a:cubicBezTo>
                    <a:pt x="84" y="30"/>
                    <a:pt x="84" y="30"/>
                    <a:pt x="85" y="30"/>
                  </a:cubicBezTo>
                  <a:cubicBezTo>
                    <a:pt x="86" y="30"/>
                    <a:pt x="84" y="30"/>
                    <a:pt x="87" y="30"/>
                  </a:cubicBezTo>
                  <a:cubicBezTo>
                    <a:pt x="89" y="29"/>
                    <a:pt x="89" y="29"/>
                    <a:pt x="89" y="29"/>
                  </a:cubicBezTo>
                  <a:cubicBezTo>
                    <a:pt x="90" y="29"/>
                    <a:pt x="90" y="29"/>
                    <a:pt x="91" y="29"/>
                  </a:cubicBezTo>
                  <a:cubicBezTo>
                    <a:pt x="92" y="30"/>
                    <a:pt x="92" y="27"/>
                    <a:pt x="92" y="30"/>
                  </a:cubicBezTo>
                  <a:cubicBezTo>
                    <a:pt x="92" y="32"/>
                    <a:pt x="91" y="33"/>
                    <a:pt x="93" y="33"/>
                  </a:cubicBezTo>
                  <a:cubicBezTo>
                    <a:pt x="95" y="34"/>
                    <a:pt x="93" y="34"/>
                    <a:pt x="95" y="34"/>
                  </a:cubicBezTo>
                  <a:cubicBezTo>
                    <a:pt x="97" y="34"/>
                    <a:pt x="97" y="34"/>
                    <a:pt x="98" y="34"/>
                  </a:cubicBezTo>
                  <a:cubicBezTo>
                    <a:pt x="99" y="35"/>
                    <a:pt x="99" y="36"/>
                    <a:pt x="101" y="36"/>
                  </a:cubicBezTo>
                  <a:cubicBezTo>
                    <a:pt x="102" y="36"/>
                    <a:pt x="100" y="38"/>
                    <a:pt x="102" y="36"/>
                  </a:cubicBezTo>
                  <a:cubicBezTo>
                    <a:pt x="104" y="33"/>
                    <a:pt x="100" y="33"/>
                    <a:pt x="104" y="33"/>
                  </a:cubicBezTo>
                  <a:cubicBezTo>
                    <a:pt x="108" y="34"/>
                    <a:pt x="109" y="35"/>
                    <a:pt x="109" y="34"/>
                  </a:cubicBezTo>
                  <a:cubicBezTo>
                    <a:pt x="110" y="34"/>
                    <a:pt x="110" y="35"/>
                    <a:pt x="112" y="34"/>
                  </a:cubicBezTo>
                  <a:cubicBezTo>
                    <a:pt x="113" y="33"/>
                    <a:pt x="114" y="33"/>
                    <a:pt x="114" y="33"/>
                  </a:cubicBezTo>
                  <a:cubicBezTo>
                    <a:pt x="115" y="34"/>
                    <a:pt x="115" y="35"/>
                    <a:pt x="116" y="34"/>
                  </a:cubicBezTo>
                  <a:cubicBezTo>
                    <a:pt x="116" y="32"/>
                    <a:pt x="117" y="33"/>
                    <a:pt x="116" y="32"/>
                  </a:cubicBezTo>
                  <a:cubicBezTo>
                    <a:pt x="114" y="31"/>
                    <a:pt x="113" y="32"/>
                    <a:pt x="113" y="30"/>
                  </a:cubicBezTo>
                  <a:cubicBezTo>
                    <a:pt x="112" y="29"/>
                    <a:pt x="114" y="29"/>
                    <a:pt x="112" y="29"/>
                  </a:cubicBezTo>
                  <a:cubicBezTo>
                    <a:pt x="110" y="29"/>
                    <a:pt x="111" y="29"/>
                    <a:pt x="109" y="28"/>
                  </a:cubicBezTo>
                  <a:cubicBezTo>
                    <a:pt x="108" y="28"/>
                    <a:pt x="106" y="30"/>
                    <a:pt x="106" y="28"/>
                  </a:cubicBezTo>
                  <a:cubicBezTo>
                    <a:pt x="105" y="27"/>
                    <a:pt x="102" y="29"/>
                    <a:pt x="105" y="27"/>
                  </a:cubicBezTo>
                  <a:cubicBezTo>
                    <a:pt x="108" y="24"/>
                    <a:pt x="107" y="23"/>
                    <a:pt x="109" y="24"/>
                  </a:cubicBezTo>
                  <a:cubicBezTo>
                    <a:pt x="110" y="24"/>
                    <a:pt x="110" y="26"/>
                    <a:pt x="111" y="25"/>
                  </a:cubicBezTo>
                  <a:cubicBezTo>
                    <a:pt x="112" y="24"/>
                    <a:pt x="114" y="23"/>
                    <a:pt x="112" y="22"/>
                  </a:cubicBezTo>
                  <a:cubicBezTo>
                    <a:pt x="110" y="20"/>
                    <a:pt x="112" y="21"/>
                    <a:pt x="109" y="20"/>
                  </a:cubicBezTo>
                  <a:cubicBezTo>
                    <a:pt x="107" y="19"/>
                    <a:pt x="105" y="24"/>
                    <a:pt x="104" y="23"/>
                  </a:cubicBezTo>
                  <a:cubicBezTo>
                    <a:pt x="103" y="22"/>
                    <a:pt x="103" y="22"/>
                    <a:pt x="102" y="22"/>
                  </a:cubicBezTo>
                  <a:cubicBezTo>
                    <a:pt x="101" y="23"/>
                    <a:pt x="101" y="24"/>
                    <a:pt x="101" y="26"/>
                  </a:cubicBezTo>
                  <a:cubicBezTo>
                    <a:pt x="101" y="27"/>
                    <a:pt x="102" y="27"/>
                    <a:pt x="100" y="26"/>
                  </a:cubicBezTo>
                  <a:cubicBezTo>
                    <a:pt x="98" y="25"/>
                    <a:pt x="103" y="26"/>
                    <a:pt x="98" y="24"/>
                  </a:cubicBezTo>
                  <a:cubicBezTo>
                    <a:pt x="93" y="22"/>
                    <a:pt x="91" y="23"/>
                    <a:pt x="91" y="23"/>
                  </a:cubicBezTo>
                  <a:cubicBezTo>
                    <a:pt x="90" y="24"/>
                    <a:pt x="89" y="24"/>
                    <a:pt x="88" y="24"/>
                  </a:cubicBezTo>
                  <a:cubicBezTo>
                    <a:pt x="88" y="25"/>
                    <a:pt x="90" y="26"/>
                    <a:pt x="88" y="25"/>
                  </a:cubicBezTo>
                  <a:cubicBezTo>
                    <a:pt x="86" y="24"/>
                    <a:pt x="84" y="26"/>
                    <a:pt x="84" y="26"/>
                  </a:cubicBezTo>
                  <a:cubicBezTo>
                    <a:pt x="84" y="26"/>
                    <a:pt x="83" y="25"/>
                    <a:pt x="83" y="26"/>
                  </a:cubicBezTo>
                  <a:cubicBezTo>
                    <a:pt x="82" y="27"/>
                    <a:pt x="80" y="27"/>
                    <a:pt x="79" y="27"/>
                  </a:cubicBezTo>
                  <a:cubicBezTo>
                    <a:pt x="78" y="26"/>
                    <a:pt x="76" y="27"/>
                    <a:pt x="78" y="25"/>
                  </a:cubicBezTo>
                  <a:cubicBezTo>
                    <a:pt x="80" y="22"/>
                    <a:pt x="78" y="24"/>
                    <a:pt x="81" y="23"/>
                  </a:cubicBezTo>
                  <a:cubicBezTo>
                    <a:pt x="84" y="21"/>
                    <a:pt x="88" y="21"/>
                    <a:pt x="84" y="20"/>
                  </a:cubicBezTo>
                  <a:cubicBezTo>
                    <a:pt x="81" y="20"/>
                    <a:pt x="86" y="20"/>
                    <a:pt x="82" y="17"/>
                  </a:cubicBezTo>
                  <a:cubicBezTo>
                    <a:pt x="77" y="15"/>
                    <a:pt x="77" y="18"/>
                    <a:pt x="77" y="15"/>
                  </a:cubicBezTo>
                  <a:cubicBezTo>
                    <a:pt x="77" y="12"/>
                    <a:pt x="76" y="12"/>
                    <a:pt x="75" y="12"/>
                  </a:cubicBezTo>
                  <a:cubicBezTo>
                    <a:pt x="74" y="12"/>
                    <a:pt x="71" y="13"/>
                    <a:pt x="70" y="13"/>
                  </a:cubicBezTo>
                  <a:cubicBezTo>
                    <a:pt x="69" y="13"/>
                    <a:pt x="70" y="14"/>
                    <a:pt x="68" y="13"/>
                  </a:cubicBezTo>
                  <a:cubicBezTo>
                    <a:pt x="66" y="11"/>
                    <a:pt x="65" y="13"/>
                    <a:pt x="66" y="11"/>
                  </a:cubicBezTo>
                  <a:cubicBezTo>
                    <a:pt x="67" y="9"/>
                    <a:pt x="67" y="9"/>
                    <a:pt x="68" y="8"/>
                  </a:cubicBezTo>
                  <a:cubicBezTo>
                    <a:pt x="70" y="7"/>
                    <a:pt x="69" y="2"/>
                    <a:pt x="73" y="4"/>
                  </a:cubicBezTo>
                  <a:cubicBezTo>
                    <a:pt x="76" y="6"/>
                    <a:pt x="75" y="5"/>
                    <a:pt x="77" y="5"/>
                  </a:cubicBezTo>
                  <a:cubicBezTo>
                    <a:pt x="80" y="6"/>
                    <a:pt x="81" y="5"/>
                    <a:pt x="81" y="5"/>
                  </a:cubicBezTo>
                  <a:cubicBezTo>
                    <a:pt x="81" y="4"/>
                    <a:pt x="78" y="3"/>
                    <a:pt x="78" y="3"/>
                  </a:cubicBezTo>
                  <a:cubicBezTo>
                    <a:pt x="78" y="3"/>
                    <a:pt x="77" y="3"/>
                    <a:pt x="78" y="2"/>
                  </a:cubicBezTo>
                  <a:cubicBezTo>
                    <a:pt x="78" y="2"/>
                    <a:pt x="79" y="1"/>
                    <a:pt x="79" y="1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78" y="0"/>
                    <a:pt x="68" y="0"/>
                    <a:pt x="6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48919" name="Freeform 283"/>
            <p:cNvSpPr/>
            <p:nvPr/>
          </p:nvSpPr>
          <p:spPr bwMode="auto">
            <a:xfrm>
              <a:off x="6307138" y="3024188"/>
              <a:ext cx="173038" cy="203200"/>
            </a:xfrm>
            <a:custGeom>
              <a:avLst/>
              <a:gdLst>
                <a:gd name="T0" fmla="*/ 33 w 46"/>
                <a:gd name="T1" fmla="*/ 3 h 54"/>
                <a:gd name="T2" fmla="*/ 33 w 46"/>
                <a:gd name="T3" fmla="*/ 20 h 54"/>
                <a:gd name="T4" fmla="*/ 18 w 46"/>
                <a:gd name="T5" fmla="*/ 31 h 54"/>
                <a:gd name="T6" fmla="*/ 0 w 46"/>
                <a:gd name="T7" fmla="*/ 45 h 54"/>
                <a:gd name="T8" fmla="*/ 46 w 46"/>
                <a:gd name="T9" fmla="*/ 54 h 54"/>
                <a:gd name="T10" fmla="*/ 46 w 46"/>
                <a:gd name="T11" fmla="*/ 0 h 54"/>
                <a:gd name="T12" fmla="*/ 33 w 46"/>
                <a:gd name="T13" fmla="*/ 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54">
                  <a:moveTo>
                    <a:pt x="33" y="3"/>
                  </a:moveTo>
                  <a:cubicBezTo>
                    <a:pt x="33" y="20"/>
                    <a:pt x="33" y="20"/>
                    <a:pt x="33" y="20"/>
                  </a:cubicBezTo>
                  <a:cubicBezTo>
                    <a:pt x="33" y="20"/>
                    <a:pt x="28" y="28"/>
                    <a:pt x="18" y="31"/>
                  </a:cubicBezTo>
                  <a:cubicBezTo>
                    <a:pt x="9" y="35"/>
                    <a:pt x="0" y="40"/>
                    <a:pt x="0" y="45"/>
                  </a:cubicBezTo>
                  <a:cubicBezTo>
                    <a:pt x="1" y="50"/>
                    <a:pt x="14" y="54"/>
                    <a:pt x="46" y="54"/>
                  </a:cubicBezTo>
                  <a:cubicBezTo>
                    <a:pt x="46" y="0"/>
                    <a:pt x="46" y="0"/>
                    <a:pt x="46" y="0"/>
                  </a:cubicBezTo>
                  <a:lnTo>
                    <a:pt x="33" y="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48920" name="Freeform 284"/>
            <p:cNvSpPr/>
            <p:nvPr/>
          </p:nvSpPr>
          <p:spPr bwMode="auto">
            <a:xfrm>
              <a:off x="6456363" y="3024188"/>
              <a:ext cx="169863" cy="203200"/>
            </a:xfrm>
            <a:custGeom>
              <a:avLst/>
              <a:gdLst>
                <a:gd name="T0" fmla="*/ 12 w 45"/>
                <a:gd name="T1" fmla="*/ 3 h 54"/>
                <a:gd name="T2" fmla="*/ 12 w 45"/>
                <a:gd name="T3" fmla="*/ 20 h 54"/>
                <a:gd name="T4" fmla="*/ 25 w 45"/>
                <a:gd name="T5" fmla="*/ 31 h 54"/>
                <a:gd name="T6" fmla="*/ 44 w 45"/>
                <a:gd name="T7" fmla="*/ 45 h 54"/>
                <a:gd name="T8" fmla="*/ 0 w 45"/>
                <a:gd name="T9" fmla="*/ 54 h 54"/>
                <a:gd name="T10" fmla="*/ 0 w 45"/>
                <a:gd name="T11" fmla="*/ 0 h 54"/>
                <a:gd name="T12" fmla="*/ 12 w 45"/>
                <a:gd name="T13" fmla="*/ 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" h="54">
                  <a:moveTo>
                    <a:pt x="12" y="3"/>
                  </a:moveTo>
                  <a:cubicBezTo>
                    <a:pt x="12" y="20"/>
                    <a:pt x="12" y="20"/>
                    <a:pt x="12" y="20"/>
                  </a:cubicBezTo>
                  <a:cubicBezTo>
                    <a:pt x="12" y="20"/>
                    <a:pt x="15" y="28"/>
                    <a:pt x="25" y="31"/>
                  </a:cubicBezTo>
                  <a:cubicBezTo>
                    <a:pt x="34" y="35"/>
                    <a:pt x="45" y="40"/>
                    <a:pt x="44" y="45"/>
                  </a:cubicBezTo>
                  <a:cubicBezTo>
                    <a:pt x="43" y="50"/>
                    <a:pt x="25" y="54"/>
                    <a:pt x="0" y="5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12" y="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48921" name="Freeform 285"/>
            <p:cNvSpPr/>
            <p:nvPr/>
          </p:nvSpPr>
          <p:spPr bwMode="auto">
            <a:xfrm>
              <a:off x="6172200" y="2424113"/>
              <a:ext cx="611188" cy="619125"/>
            </a:xfrm>
            <a:custGeom>
              <a:avLst/>
              <a:gdLst>
                <a:gd name="T0" fmla="*/ 120 w 163"/>
                <a:gd name="T1" fmla="*/ 9 h 165"/>
                <a:gd name="T2" fmla="*/ 153 w 163"/>
                <a:gd name="T3" fmla="*/ 74 h 165"/>
                <a:gd name="T4" fmla="*/ 72 w 163"/>
                <a:gd name="T5" fmla="*/ 155 h 165"/>
                <a:gd name="T6" fmla="*/ 8 w 163"/>
                <a:gd name="T7" fmla="*/ 123 h 165"/>
                <a:gd name="T8" fmla="*/ 0 w 163"/>
                <a:gd name="T9" fmla="*/ 129 h 165"/>
                <a:gd name="T10" fmla="*/ 72 w 163"/>
                <a:gd name="T11" fmla="*/ 165 h 165"/>
                <a:gd name="T12" fmla="*/ 163 w 163"/>
                <a:gd name="T13" fmla="*/ 74 h 165"/>
                <a:gd name="T14" fmla="*/ 126 w 163"/>
                <a:gd name="T15" fmla="*/ 0 h 165"/>
                <a:gd name="T16" fmla="*/ 120 w 163"/>
                <a:gd name="T17" fmla="*/ 9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3" h="165">
                  <a:moveTo>
                    <a:pt x="120" y="9"/>
                  </a:moveTo>
                  <a:cubicBezTo>
                    <a:pt x="140" y="24"/>
                    <a:pt x="153" y="47"/>
                    <a:pt x="153" y="74"/>
                  </a:cubicBezTo>
                  <a:cubicBezTo>
                    <a:pt x="153" y="119"/>
                    <a:pt x="117" y="155"/>
                    <a:pt x="72" y="155"/>
                  </a:cubicBezTo>
                  <a:cubicBezTo>
                    <a:pt x="46" y="155"/>
                    <a:pt x="23" y="142"/>
                    <a:pt x="8" y="123"/>
                  </a:cubicBezTo>
                  <a:cubicBezTo>
                    <a:pt x="0" y="129"/>
                    <a:pt x="0" y="129"/>
                    <a:pt x="0" y="129"/>
                  </a:cubicBezTo>
                  <a:cubicBezTo>
                    <a:pt x="16" y="151"/>
                    <a:pt x="43" y="165"/>
                    <a:pt x="72" y="165"/>
                  </a:cubicBezTo>
                  <a:cubicBezTo>
                    <a:pt x="122" y="165"/>
                    <a:pt x="163" y="124"/>
                    <a:pt x="163" y="74"/>
                  </a:cubicBezTo>
                  <a:cubicBezTo>
                    <a:pt x="163" y="44"/>
                    <a:pt x="149" y="17"/>
                    <a:pt x="126" y="0"/>
                  </a:cubicBezTo>
                  <a:lnTo>
                    <a:pt x="120" y="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48922" name="Freeform 286"/>
            <p:cNvSpPr>
              <a:spLocks noEditPoints="1"/>
            </p:cNvSpPr>
            <p:nvPr/>
          </p:nvSpPr>
          <p:spPr bwMode="auto">
            <a:xfrm>
              <a:off x="6175375" y="2436813"/>
              <a:ext cx="544513" cy="542925"/>
            </a:xfrm>
            <a:custGeom>
              <a:avLst/>
              <a:gdLst>
                <a:gd name="T0" fmla="*/ 72 w 145"/>
                <a:gd name="T1" fmla="*/ 0 h 145"/>
                <a:gd name="T2" fmla="*/ 0 w 145"/>
                <a:gd name="T3" fmla="*/ 73 h 145"/>
                <a:gd name="T4" fmla="*/ 72 w 145"/>
                <a:gd name="T5" fmla="*/ 145 h 145"/>
                <a:gd name="T6" fmla="*/ 145 w 145"/>
                <a:gd name="T7" fmla="*/ 73 h 145"/>
                <a:gd name="T8" fmla="*/ 72 w 145"/>
                <a:gd name="T9" fmla="*/ 0 h 145"/>
                <a:gd name="T10" fmla="*/ 72 w 145"/>
                <a:gd name="T11" fmla="*/ 142 h 145"/>
                <a:gd name="T12" fmla="*/ 3 w 145"/>
                <a:gd name="T13" fmla="*/ 73 h 145"/>
                <a:gd name="T14" fmla="*/ 72 w 145"/>
                <a:gd name="T15" fmla="*/ 4 h 145"/>
                <a:gd name="T16" fmla="*/ 141 w 145"/>
                <a:gd name="T17" fmla="*/ 73 h 145"/>
                <a:gd name="T18" fmla="*/ 72 w 145"/>
                <a:gd name="T19" fmla="*/ 142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5" h="145">
                  <a:moveTo>
                    <a:pt x="72" y="0"/>
                  </a:moveTo>
                  <a:cubicBezTo>
                    <a:pt x="32" y="0"/>
                    <a:pt x="0" y="33"/>
                    <a:pt x="0" y="73"/>
                  </a:cubicBezTo>
                  <a:cubicBezTo>
                    <a:pt x="0" y="113"/>
                    <a:pt x="32" y="145"/>
                    <a:pt x="72" y="145"/>
                  </a:cubicBezTo>
                  <a:cubicBezTo>
                    <a:pt x="112" y="145"/>
                    <a:pt x="145" y="113"/>
                    <a:pt x="145" y="73"/>
                  </a:cubicBezTo>
                  <a:cubicBezTo>
                    <a:pt x="145" y="33"/>
                    <a:pt x="112" y="0"/>
                    <a:pt x="72" y="0"/>
                  </a:cubicBezTo>
                  <a:close/>
                  <a:moveTo>
                    <a:pt x="72" y="142"/>
                  </a:moveTo>
                  <a:cubicBezTo>
                    <a:pt x="34" y="142"/>
                    <a:pt x="3" y="111"/>
                    <a:pt x="3" y="73"/>
                  </a:cubicBezTo>
                  <a:cubicBezTo>
                    <a:pt x="3" y="35"/>
                    <a:pt x="34" y="4"/>
                    <a:pt x="72" y="4"/>
                  </a:cubicBezTo>
                  <a:cubicBezTo>
                    <a:pt x="110" y="4"/>
                    <a:pt x="141" y="35"/>
                    <a:pt x="141" y="73"/>
                  </a:cubicBezTo>
                  <a:cubicBezTo>
                    <a:pt x="141" y="111"/>
                    <a:pt x="110" y="142"/>
                    <a:pt x="72" y="1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48923" name="Freeform 287"/>
            <p:cNvSpPr/>
            <p:nvPr/>
          </p:nvSpPr>
          <p:spPr bwMode="auto">
            <a:xfrm>
              <a:off x="6161087" y="2447926"/>
              <a:ext cx="608013" cy="531813"/>
            </a:xfrm>
            <a:custGeom>
              <a:avLst/>
              <a:gdLst>
                <a:gd name="T0" fmla="*/ 47 w 162"/>
                <a:gd name="T1" fmla="*/ 11 h 142"/>
                <a:gd name="T2" fmla="*/ 44 w 162"/>
                <a:gd name="T3" fmla="*/ 17 h 142"/>
                <a:gd name="T4" fmla="*/ 41 w 162"/>
                <a:gd name="T5" fmla="*/ 21 h 142"/>
                <a:gd name="T6" fmla="*/ 38 w 162"/>
                <a:gd name="T7" fmla="*/ 19 h 142"/>
                <a:gd name="T8" fmla="*/ 37 w 162"/>
                <a:gd name="T9" fmla="*/ 23 h 142"/>
                <a:gd name="T10" fmla="*/ 30 w 162"/>
                <a:gd name="T11" fmla="*/ 25 h 142"/>
                <a:gd name="T12" fmla="*/ 26 w 162"/>
                <a:gd name="T13" fmla="*/ 30 h 142"/>
                <a:gd name="T14" fmla="*/ 19 w 162"/>
                <a:gd name="T15" fmla="*/ 38 h 142"/>
                <a:gd name="T16" fmla="*/ 15 w 162"/>
                <a:gd name="T17" fmla="*/ 44 h 142"/>
                <a:gd name="T18" fmla="*/ 19 w 162"/>
                <a:gd name="T19" fmla="*/ 48 h 142"/>
                <a:gd name="T20" fmla="*/ 19 w 162"/>
                <a:gd name="T21" fmla="*/ 50 h 142"/>
                <a:gd name="T22" fmla="*/ 16 w 162"/>
                <a:gd name="T23" fmla="*/ 47 h 142"/>
                <a:gd name="T24" fmla="*/ 13 w 162"/>
                <a:gd name="T25" fmla="*/ 43 h 142"/>
                <a:gd name="T26" fmla="*/ 12 w 162"/>
                <a:gd name="T27" fmla="*/ 49 h 142"/>
                <a:gd name="T28" fmla="*/ 13 w 162"/>
                <a:gd name="T29" fmla="*/ 60 h 142"/>
                <a:gd name="T30" fmla="*/ 17 w 162"/>
                <a:gd name="T31" fmla="*/ 57 h 142"/>
                <a:gd name="T32" fmla="*/ 23 w 162"/>
                <a:gd name="T33" fmla="*/ 63 h 142"/>
                <a:gd name="T34" fmla="*/ 29 w 162"/>
                <a:gd name="T35" fmla="*/ 70 h 142"/>
                <a:gd name="T36" fmla="*/ 36 w 162"/>
                <a:gd name="T37" fmla="*/ 75 h 142"/>
                <a:gd name="T38" fmla="*/ 44 w 162"/>
                <a:gd name="T39" fmla="*/ 84 h 142"/>
                <a:gd name="T40" fmla="*/ 41 w 162"/>
                <a:gd name="T41" fmla="*/ 96 h 142"/>
                <a:gd name="T42" fmla="*/ 35 w 162"/>
                <a:gd name="T43" fmla="*/ 111 h 142"/>
                <a:gd name="T44" fmla="*/ 37 w 162"/>
                <a:gd name="T45" fmla="*/ 121 h 142"/>
                <a:gd name="T46" fmla="*/ 33 w 162"/>
                <a:gd name="T47" fmla="*/ 122 h 142"/>
                <a:gd name="T48" fmla="*/ 23 w 162"/>
                <a:gd name="T49" fmla="*/ 106 h 142"/>
                <a:gd name="T50" fmla="*/ 12 w 162"/>
                <a:gd name="T51" fmla="*/ 81 h 142"/>
                <a:gd name="T52" fmla="*/ 8 w 162"/>
                <a:gd name="T53" fmla="*/ 62 h 142"/>
                <a:gd name="T54" fmla="*/ 53 w 162"/>
                <a:gd name="T55" fmla="*/ 131 h 142"/>
                <a:gd name="T56" fmla="*/ 64 w 162"/>
                <a:gd name="T57" fmla="*/ 129 h 142"/>
                <a:gd name="T58" fmla="*/ 79 w 162"/>
                <a:gd name="T59" fmla="*/ 127 h 142"/>
                <a:gd name="T60" fmla="*/ 77 w 162"/>
                <a:gd name="T61" fmla="*/ 134 h 142"/>
                <a:gd name="T62" fmla="*/ 86 w 162"/>
                <a:gd name="T63" fmla="*/ 133 h 142"/>
                <a:gd name="T64" fmla="*/ 99 w 162"/>
                <a:gd name="T65" fmla="*/ 131 h 142"/>
                <a:gd name="T66" fmla="*/ 98 w 162"/>
                <a:gd name="T67" fmla="*/ 2 h 142"/>
                <a:gd name="T68" fmla="*/ 140 w 162"/>
                <a:gd name="T69" fmla="*/ 46 h 142"/>
                <a:gd name="T70" fmla="*/ 135 w 162"/>
                <a:gd name="T71" fmla="*/ 42 h 142"/>
                <a:gd name="T72" fmla="*/ 129 w 162"/>
                <a:gd name="T73" fmla="*/ 53 h 142"/>
                <a:gd name="T74" fmla="*/ 121 w 162"/>
                <a:gd name="T75" fmla="*/ 43 h 142"/>
                <a:gd name="T76" fmla="*/ 124 w 162"/>
                <a:gd name="T77" fmla="*/ 53 h 142"/>
                <a:gd name="T78" fmla="*/ 133 w 162"/>
                <a:gd name="T79" fmla="*/ 56 h 142"/>
                <a:gd name="T80" fmla="*/ 129 w 162"/>
                <a:gd name="T81" fmla="*/ 72 h 142"/>
                <a:gd name="T82" fmla="*/ 125 w 162"/>
                <a:gd name="T83" fmla="*/ 88 h 142"/>
                <a:gd name="T84" fmla="*/ 120 w 162"/>
                <a:gd name="T85" fmla="*/ 98 h 142"/>
                <a:gd name="T86" fmla="*/ 105 w 162"/>
                <a:gd name="T87" fmla="*/ 110 h 142"/>
                <a:gd name="T88" fmla="*/ 101 w 162"/>
                <a:gd name="T89" fmla="*/ 99 h 142"/>
                <a:gd name="T90" fmla="*/ 102 w 162"/>
                <a:gd name="T91" fmla="*/ 86 h 142"/>
                <a:gd name="T92" fmla="*/ 96 w 162"/>
                <a:gd name="T93" fmla="*/ 72 h 142"/>
                <a:gd name="T94" fmla="*/ 89 w 162"/>
                <a:gd name="T95" fmla="*/ 64 h 142"/>
                <a:gd name="T96" fmla="*/ 71 w 162"/>
                <a:gd name="T97" fmla="*/ 65 h 142"/>
                <a:gd name="T98" fmla="*/ 64 w 162"/>
                <a:gd name="T99" fmla="*/ 55 h 142"/>
                <a:gd name="T100" fmla="*/ 71 w 162"/>
                <a:gd name="T101" fmla="*/ 35 h 142"/>
                <a:gd name="T102" fmla="*/ 85 w 162"/>
                <a:gd name="T103" fmla="*/ 30 h 142"/>
                <a:gd name="T104" fmla="*/ 93 w 162"/>
                <a:gd name="T105" fmla="*/ 33 h 142"/>
                <a:gd name="T106" fmla="*/ 104 w 162"/>
                <a:gd name="T107" fmla="*/ 33 h 142"/>
                <a:gd name="T108" fmla="*/ 116 w 162"/>
                <a:gd name="T109" fmla="*/ 32 h 142"/>
                <a:gd name="T110" fmla="*/ 105 w 162"/>
                <a:gd name="T111" fmla="*/ 27 h 142"/>
                <a:gd name="T112" fmla="*/ 104 w 162"/>
                <a:gd name="T113" fmla="*/ 23 h 142"/>
                <a:gd name="T114" fmla="*/ 91 w 162"/>
                <a:gd name="T115" fmla="*/ 23 h 142"/>
                <a:gd name="T116" fmla="*/ 79 w 162"/>
                <a:gd name="T117" fmla="*/ 27 h 142"/>
                <a:gd name="T118" fmla="*/ 77 w 162"/>
                <a:gd name="T119" fmla="*/ 15 h 142"/>
                <a:gd name="T120" fmla="*/ 68 w 162"/>
                <a:gd name="T121" fmla="*/ 8 h 142"/>
                <a:gd name="T122" fmla="*/ 78 w 162"/>
                <a:gd name="T123" fmla="*/ 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62" h="142">
                  <a:moveTo>
                    <a:pt x="66" y="1"/>
                  </a:moveTo>
                  <a:cubicBezTo>
                    <a:pt x="66" y="1"/>
                    <a:pt x="42" y="4"/>
                    <a:pt x="25" y="23"/>
                  </a:cubicBezTo>
                  <a:cubicBezTo>
                    <a:pt x="25" y="23"/>
                    <a:pt x="38" y="10"/>
                    <a:pt x="46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1"/>
                    <a:pt x="47" y="11"/>
                  </a:cubicBezTo>
                  <a:cubicBezTo>
                    <a:pt x="47" y="11"/>
                    <a:pt x="46" y="13"/>
                    <a:pt x="46" y="13"/>
                  </a:cubicBezTo>
                  <a:cubicBezTo>
                    <a:pt x="46" y="13"/>
                    <a:pt x="46" y="15"/>
                    <a:pt x="46" y="15"/>
                  </a:cubicBezTo>
                  <a:cubicBezTo>
                    <a:pt x="45" y="15"/>
                    <a:pt x="45" y="15"/>
                    <a:pt x="45" y="15"/>
                  </a:cubicBezTo>
                  <a:cubicBezTo>
                    <a:pt x="45" y="15"/>
                    <a:pt x="44" y="16"/>
                    <a:pt x="44" y="16"/>
                  </a:cubicBezTo>
                  <a:cubicBezTo>
                    <a:pt x="44" y="16"/>
                    <a:pt x="44" y="16"/>
                    <a:pt x="44" y="17"/>
                  </a:cubicBezTo>
                  <a:cubicBezTo>
                    <a:pt x="44" y="17"/>
                    <a:pt x="44" y="18"/>
                    <a:pt x="44" y="18"/>
                  </a:cubicBezTo>
                  <a:cubicBezTo>
                    <a:pt x="44" y="19"/>
                    <a:pt x="44" y="19"/>
                    <a:pt x="44" y="19"/>
                  </a:cubicBezTo>
                  <a:cubicBezTo>
                    <a:pt x="44" y="20"/>
                    <a:pt x="44" y="20"/>
                    <a:pt x="44" y="20"/>
                  </a:cubicBezTo>
                  <a:cubicBezTo>
                    <a:pt x="43" y="21"/>
                    <a:pt x="43" y="21"/>
                    <a:pt x="43" y="21"/>
                  </a:cubicBezTo>
                  <a:cubicBezTo>
                    <a:pt x="43" y="21"/>
                    <a:pt x="41" y="21"/>
                    <a:pt x="41" y="21"/>
                  </a:cubicBezTo>
                  <a:cubicBezTo>
                    <a:pt x="40" y="21"/>
                    <a:pt x="40" y="20"/>
                    <a:pt x="40" y="20"/>
                  </a:cubicBezTo>
                  <a:cubicBezTo>
                    <a:pt x="42" y="19"/>
                    <a:pt x="42" y="19"/>
                    <a:pt x="42" y="19"/>
                  </a:cubicBezTo>
                  <a:cubicBezTo>
                    <a:pt x="42" y="19"/>
                    <a:pt x="42" y="19"/>
                    <a:pt x="41" y="18"/>
                  </a:cubicBezTo>
                  <a:cubicBezTo>
                    <a:pt x="41" y="18"/>
                    <a:pt x="41" y="17"/>
                    <a:pt x="40" y="17"/>
                  </a:cubicBezTo>
                  <a:cubicBezTo>
                    <a:pt x="40" y="18"/>
                    <a:pt x="38" y="19"/>
                    <a:pt x="38" y="19"/>
                  </a:cubicBezTo>
                  <a:cubicBezTo>
                    <a:pt x="37" y="19"/>
                    <a:pt x="37" y="19"/>
                    <a:pt x="37" y="19"/>
                  </a:cubicBezTo>
                  <a:cubicBezTo>
                    <a:pt x="37" y="19"/>
                    <a:pt x="37" y="21"/>
                    <a:pt x="37" y="21"/>
                  </a:cubicBezTo>
                  <a:cubicBezTo>
                    <a:pt x="37" y="21"/>
                    <a:pt x="38" y="21"/>
                    <a:pt x="38" y="21"/>
                  </a:cubicBezTo>
                  <a:cubicBezTo>
                    <a:pt x="38" y="21"/>
                    <a:pt x="38" y="22"/>
                    <a:pt x="38" y="22"/>
                  </a:cubicBezTo>
                  <a:cubicBezTo>
                    <a:pt x="38" y="23"/>
                    <a:pt x="37" y="23"/>
                    <a:pt x="37" y="23"/>
                  </a:cubicBezTo>
                  <a:cubicBezTo>
                    <a:pt x="37" y="23"/>
                    <a:pt x="37" y="24"/>
                    <a:pt x="36" y="24"/>
                  </a:cubicBezTo>
                  <a:cubicBezTo>
                    <a:pt x="36" y="23"/>
                    <a:pt x="35" y="23"/>
                    <a:pt x="34" y="23"/>
                  </a:cubicBezTo>
                  <a:cubicBezTo>
                    <a:pt x="34" y="23"/>
                    <a:pt x="33" y="23"/>
                    <a:pt x="33" y="23"/>
                  </a:cubicBezTo>
                  <a:cubicBezTo>
                    <a:pt x="32" y="23"/>
                    <a:pt x="32" y="23"/>
                    <a:pt x="32" y="23"/>
                  </a:cubicBezTo>
                  <a:cubicBezTo>
                    <a:pt x="32" y="24"/>
                    <a:pt x="30" y="25"/>
                    <a:pt x="30" y="25"/>
                  </a:cubicBezTo>
                  <a:cubicBezTo>
                    <a:pt x="30" y="25"/>
                    <a:pt x="30" y="25"/>
                    <a:pt x="30" y="25"/>
                  </a:cubicBezTo>
                  <a:cubicBezTo>
                    <a:pt x="30" y="26"/>
                    <a:pt x="29" y="27"/>
                    <a:pt x="29" y="27"/>
                  </a:cubicBezTo>
                  <a:cubicBezTo>
                    <a:pt x="29" y="27"/>
                    <a:pt x="29" y="27"/>
                    <a:pt x="27" y="28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26" y="30"/>
                    <a:pt x="25" y="30"/>
                    <a:pt x="24" y="31"/>
                  </a:cubicBezTo>
                  <a:cubicBezTo>
                    <a:pt x="24" y="32"/>
                    <a:pt x="22" y="33"/>
                    <a:pt x="22" y="33"/>
                  </a:cubicBezTo>
                  <a:cubicBezTo>
                    <a:pt x="21" y="33"/>
                    <a:pt x="21" y="34"/>
                    <a:pt x="20" y="34"/>
                  </a:cubicBezTo>
                  <a:cubicBezTo>
                    <a:pt x="20" y="35"/>
                    <a:pt x="20" y="36"/>
                    <a:pt x="20" y="36"/>
                  </a:cubicBezTo>
                  <a:cubicBezTo>
                    <a:pt x="20" y="37"/>
                    <a:pt x="19" y="38"/>
                    <a:pt x="19" y="38"/>
                  </a:cubicBezTo>
                  <a:cubicBezTo>
                    <a:pt x="19" y="39"/>
                    <a:pt x="19" y="40"/>
                    <a:pt x="19" y="40"/>
                  </a:cubicBezTo>
                  <a:cubicBezTo>
                    <a:pt x="18" y="40"/>
                    <a:pt x="18" y="41"/>
                    <a:pt x="17" y="41"/>
                  </a:cubicBezTo>
                  <a:cubicBezTo>
                    <a:pt x="17" y="41"/>
                    <a:pt x="16" y="41"/>
                    <a:pt x="15" y="42"/>
                  </a:cubicBezTo>
                  <a:cubicBezTo>
                    <a:pt x="15" y="42"/>
                    <a:pt x="14" y="43"/>
                    <a:pt x="14" y="43"/>
                  </a:cubicBezTo>
                  <a:cubicBezTo>
                    <a:pt x="14" y="43"/>
                    <a:pt x="15" y="44"/>
                    <a:pt x="15" y="44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6" y="44"/>
                    <a:pt x="17" y="46"/>
                    <a:pt x="17" y="46"/>
                  </a:cubicBezTo>
                  <a:cubicBezTo>
                    <a:pt x="17" y="46"/>
                    <a:pt x="16" y="47"/>
                    <a:pt x="17" y="47"/>
                  </a:cubicBezTo>
                  <a:cubicBezTo>
                    <a:pt x="17" y="47"/>
                    <a:pt x="18" y="47"/>
                    <a:pt x="18" y="47"/>
                  </a:cubicBezTo>
                  <a:cubicBezTo>
                    <a:pt x="19" y="48"/>
                    <a:pt x="19" y="48"/>
                    <a:pt x="19" y="48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21" y="49"/>
                    <a:pt x="21" y="50"/>
                    <a:pt x="21" y="50"/>
                  </a:cubicBezTo>
                  <a:cubicBezTo>
                    <a:pt x="20" y="50"/>
                    <a:pt x="20" y="51"/>
                    <a:pt x="20" y="51"/>
                  </a:cubicBezTo>
                  <a:cubicBezTo>
                    <a:pt x="20" y="51"/>
                    <a:pt x="20" y="51"/>
                    <a:pt x="19" y="50"/>
                  </a:cubicBezTo>
                  <a:cubicBezTo>
                    <a:pt x="19" y="50"/>
                    <a:pt x="19" y="49"/>
                    <a:pt x="19" y="49"/>
                  </a:cubicBezTo>
                  <a:cubicBezTo>
                    <a:pt x="18" y="49"/>
                    <a:pt x="18" y="50"/>
                    <a:pt x="17" y="49"/>
                  </a:cubicBezTo>
                  <a:cubicBezTo>
                    <a:pt x="17" y="49"/>
                    <a:pt x="17" y="49"/>
                    <a:pt x="16" y="49"/>
                  </a:cubicBezTo>
                  <a:cubicBezTo>
                    <a:pt x="16" y="48"/>
                    <a:pt x="16" y="49"/>
                    <a:pt x="16" y="48"/>
                  </a:cubicBezTo>
                  <a:cubicBezTo>
                    <a:pt x="16" y="48"/>
                    <a:pt x="16" y="47"/>
                    <a:pt x="16" y="47"/>
                  </a:cubicBezTo>
                  <a:cubicBezTo>
                    <a:pt x="16" y="47"/>
                    <a:pt x="15" y="46"/>
                    <a:pt x="15" y="46"/>
                  </a:cubicBezTo>
                  <a:cubicBezTo>
                    <a:pt x="15" y="46"/>
                    <a:pt x="15" y="47"/>
                    <a:pt x="15" y="46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3" y="45"/>
                    <a:pt x="13" y="45"/>
                    <a:pt x="13" y="45"/>
                  </a:cubicBezTo>
                  <a:cubicBezTo>
                    <a:pt x="13" y="44"/>
                    <a:pt x="13" y="44"/>
                    <a:pt x="13" y="43"/>
                  </a:cubicBezTo>
                  <a:cubicBezTo>
                    <a:pt x="13" y="43"/>
                    <a:pt x="14" y="42"/>
                    <a:pt x="14" y="42"/>
                  </a:cubicBezTo>
                  <a:cubicBezTo>
                    <a:pt x="14" y="41"/>
                    <a:pt x="14" y="39"/>
                    <a:pt x="14" y="39"/>
                  </a:cubicBezTo>
                  <a:cubicBezTo>
                    <a:pt x="14" y="39"/>
                    <a:pt x="12" y="44"/>
                    <a:pt x="11" y="47"/>
                  </a:cubicBezTo>
                  <a:cubicBezTo>
                    <a:pt x="11" y="47"/>
                    <a:pt x="12" y="47"/>
                    <a:pt x="12" y="48"/>
                  </a:cubicBezTo>
                  <a:cubicBezTo>
                    <a:pt x="12" y="48"/>
                    <a:pt x="12" y="49"/>
                    <a:pt x="12" y="49"/>
                  </a:cubicBezTo>
                  <a:cubicBezTo>
                    <a:pt x="12" y="50"/>
                    <a:pt x="12" y="50"/>
                    <a:pt x="12" y="51"/>
                  </a:cubicBezTo>
                  <a:cubicBezTo>
                    <a:pt x="12" y="53"/>
                    <a:pt x="12" y="54"/>
                    <a:pt x="12" y="54"/>
                  </a:cubicBezTo>
                  <a:cubicBezTo>
                    <a:pt x="12" y="55"/>
                    <a:pt x="11" y="56"/>
                    <a:pt x="11" y="56"/>
                  </a:cubicBezTo>
                  <a:cubicBezTo>
                    <a:pt x="11" y="57"/>
                    <a:pt x="12" y="58"/>
                    <a:pt x="12" y="59"/>
                  </a:cubicBezTo>
                  <a:cubicBezTo>
                    <a:pt x="12" y="59"/>
                    <a:pt x="12" y="59"/>
                    <a:pt x="13" y="60"/>
                  </a:cubicBezTo>
                  <a:cubicBezTo>
                    <a:pt x="13" y="60"/>
                    <a:pt x="12" y="61"/>
                    <a:pt x="13" y="60"/>
                  </a:cubicBezTo>
                  <a:cubicBezTo>
                    <a:pt x="14" y="59"/>
                    <a:pt x="14" y="58"/>
                    <a:pt x="14" y="58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5" y="57"/>
                    <a:pt x="15" y="57"/>
                    <a:pt x="16" y="57"/>
                  </a:cubicBezTo>
                  <a:cubicBezTo>
                    <a:pt x="17" y="57"/>
                    <a:pt x="17" y="57"/>
                    <a:pt x="17" y="57"/>
                  </a:cubicBezTo>
                  <a:cubicBezTo>
                    <a:pt x="18" y="58"/>
                    <a:pt x="17" y="59"/>
                    <a:pt x="17" y="59"/>
                  </a:cubicBezTo>
                  <a:cubicBezTo>
                    <a:pt x="18" y="59"/>
                    <a:pt x="20" y="58"/>
                    <a:pt x="20" y="58"/>
                  </a:cubicBezTo>
                  <a:cubicBezTo>
                    <a:pt x="21" y="58"/>
                    <a:pt x="21" y="58"/>
                    <a:pt x="21" y="59"/>
                  </a:cubicBezTo>
                  <a:cubicBezTo>
                    <a:pt x="22" y="60"/>
                    <a:pt x="22" y="61"/>
                    <a:pt x="22" y="61"/>
                  </a:cubicBezTo>
                  <a:cubicBezTo>
                    <a:pt x="23" y="62"/>
                    <a:pt x="23" y="63"/>
                    <a:pt x="23" y="63"/>
                  </a:cubicBezTo>
                  <a:cubicBezTo>
                    <a:pt x="23" y="64"/>
                    <a:pt x="25" y="64"/>
                    <a:pt x="25" y="64"/>
                  </a:cubicBezTo>
                  <a:cubicBezTo>
                    <a:pt x="25" y="64"/>
                    <a:pt x="27" y="65"/>
                    <a:pt x="27" y="65"/>
                  </a:cubicBezTo>
                  <a:cubicBezTo>
                    <a:pt x="28" y="65"/>
                    <a:pt x="27" y="66"/>
                    <a:pt x="28" y="66"/>
                  </a:cubicBezTo>
                  <a:cubicBezTo>
                    <a:pt x="29" y="66"/>
                    <a:pt x="29" y="68"/>
                    <a:pt x="29" y="68"/>
                  </a:cubicBezTo>
                  <a:cubicBezTo>
                    <a:pt x="29" y="68"/>
                    <a:pt x="30" y="70"/>
                    <a:pt x="29" y="70"/>
                  </a:cubicBezTo>
                  <a:cubicBezTo>
                    <a:pt x="29" y="70"/>
                    <a:pt x="29" y="71"/>
                    <a:pt x="30" y="71"/>
                  </a:cubicBezTo>
                  <a:cubicBezTo>
                    <a:pt x="30" y="71"/>
                    <a:pt x="32" y="72"/>
                    <a:pt x="32" y="72"/>
                  </a:cubicBezTo>
                  <a:cubicBezTo>
                    <a:pt x="32" y="72"/>
                    <a:pt x="31" y="73"/>
                    <a:pt x="32" y="73"/>
                  </a:cubicBezTo>
                  <a:cubicBezTo>
                    <a:pt x="33" y="74"/>
                    <a:pt x="35" y="74"/>
                    <a:pt x="35" y="74"/>
                  </a:cubicBezTo>
                  <a:cubicBezTo>
                    <a:pt x="35" y="75"/>
                    <a:pt x="34" y="76"/>
                    <a:pt x="36" y="75"/>
                  </a:cubicBezTo>
                  <a:cubicBezTo>
                    <a:pt x="37" y="75"/>
                    <a:pt x="38" y="75"/>
                    <a:pt x="39" y="76"/>
                  </a:cubicBezTo>
                  <a:cubicBezTo>
                    <a:pt x="40" y="76"/>
                    <a:pt x="39" y="77"/>
                    <a:pt x="41" y="78"/>
                  </a:cubicBezTo>
                  <a:cubicBezTo>
                    <a:pt x="43" y="79"/>
                    <a:pt x="43" y="79"/>
                    <a:pt x="44" y="79"/>
                  </a:cubicBezTo>
                  <a:cubicBezTo>
                    <a:pt x="44" y="80"/>
                    <a:pt x="45" y="80"/>
                    <a:pt x="45" y="81"/>
                  </a:cubicBezTo>
                  <a:cubicBezTo>
                    <a:pt x="45" y="82"/>
                    <a:pt x="44" y="83"/>
                    <a:pt x="44" y="84"/>
                  </a:cubicBezTo>
                  <a:cubicBezTo>
                    <a:pt x="43" y="84"/>
                    <a:pt x="42" y="86"/>
                    <a:pt x="42" y="87"/>
                  </a:cubicBezTo>
                  <a:cubicBezTo>
                    <a:pt x="41" y="87"/>
                    <a:pt x="41" y="88"/>
                    <a:pt x="41" y="89"/>
                  </a:cubicBezTo>
                  <a:cubicBezTo>
                    <a:pt x="42" y="90"/>
                    <a:pt x="42" y="91"/>
                    <a:pt x="42" y="91"/>
                  </a:cubicBezTo>
                  <a:cubicBezTo>
                    <a:pt x="42" y="92"/>
                    <a:pt x="43" y="94"/>
                    <a:pt x="42" y="94"/>
                  </a:cubicBezTo>
                  <a:cubicBezTo>
                    <a:pt x="42" y="95"/>
                    <a:pt x="41" y="96"/>
                    <a:pt x="41" y="96"/>
                  </a:cubicBezTo>
                  <a:cubicBezTo>
                    <a:pt x="41" y="96"/>
                    <a:pt x="42" y="97"/>
                    <a:pt x="42" y="98"/>
                  </a:cubicBezTo>
                  <a:cubicBezTo>
                    <a:pt x="41" y="99"/>
                    <a:pt x="39" y="100"/>
                    <a:pt x="39" y="100"/>
                  </a:cubicBezTo>
                  <a:cubicBezTo>
                    <a:pt x="38" y="100"/>
                    <a:pt x="37" y="102"/>
                    <a:pt x="37" y="102"/>
                  </a:cubicBezTo>
                  <a:cubicBezTo>
                    <a:pt x="37" y="102"/>
                    <a:pt x="37" y="104"/>
                    <a:pt x="37" y="105"/>
                  </a:cubicBezTo>
                  <a:cubicBezTo>
                    <a:pt x="37" y="105"/>
                    <a:pt x="34" y="110"/>
                    <a:pt x="35" y="111"/>
                  </a:cubicBezTo>
                  <a:cubicBezTo>
                    <a:pt x="36" y="112"/>
                    <a:pt x="36" y="113"/>
                    <a:pt x="36" y="114"/>
                  </a:cubicBezTo>
                  <a:cubicBezTo>
                    <a:pt x="35" y="114"/>
                    <a:pt x="35" y="114"/>
                    <a:pt x="35" y="115"/>
                  </a:cubicBezTo>
                  <a:cubicBezTo>
                    <a:pt x="35" y="115"/>
                    <a:pt x="33" y="115"/>
                    <a:pt x="34" y="116"/>
                  </a:cubicBezTo>
                  <a:cubicBezTo>
                    <a:pt x="35" y="118"/>
                    <a:pt x="36" y="118"/>
                    <a:pt x="36" y="119"/>
                  </a:cubicBezTo>
                  <a:cubicBezTo>
                    <a:pt x="36" y="120"/>
                    <a:pt x="36" y="120"/>
                    <a:pt x="37" y="121"/>
                  </a:cubicBezTo>
                  <a:cubicBezTo>
                    <a:pt x="38" y="122"/>
                    <a:pt x="38" y="123"/>
                    <a:pt x="39" y="124"/>
                  </a:cubicBezTo>
                  <a:cubicBezTo>
                    <a:pt x="40" y="124"/>
                    <a:pt x="40" y="125"/>
                    <a:pt x="40" y="126"/>
                  </a:cubicBezTo>
                  <a:cubicBezTo>
                    <a:pt x="40" y="126"/>
                    <a:pt x="42" y="128"/>
                    <a:pt x="40" y="127"/>
                  </a:cubicBezTo>
                  <a:cubicBezTo>
                    <a:pt x="38" y="125"/>
                    <a:pt x="40" y="127"/>
                    <a:pt x="37" y="125"/>
                  </a:cubicBezTo>
                  <a:cubicBezTo>
                    <a:pt x="35" y="122"/>
                    <a:pt x="34" y="123"/>
                    <a:pt x="33" y="122"/>
                  </a:cubicBezTo>
                  <a:cubicBezTo>
                    <a:pt x="32" y="121"/>
                    <a:pt x="34" y="125"/>
                    <a:pt x="31" y="120"/>
                  </a:cubicBezTo>
                  <a:cubicBezTo>
                    <a:pt x="29" y="114"/>
                    <a:pt x="29" y="115"/>
                    <a:pt x="28" y="114"/>
                  </a:cubicBezTo>
                  <a:cubicBezTo>
                    <a:pt x="28" y="113"/>
                    <a:pt x="28" y="114"/>
                    <a:pt x="27" y="111"/>
                  </a:cubicBezTo>
                  <a:cubicBezTo>
                    <a:pt x="25" y="108"/>
                    <a:pt x="26" y="110"/>
                    <a:pt x="25" y="108"/>
                  </a:cubicBezTo>
                  <a:cubicBezTo>
                    <a:pt x="24" y="107"/>
                    <a:pt x="24" y="109"/>
                    <a:pt x="23" y="106"/>
                  </a:cubicBezTo>
                  <a:cubicBezTo>
                    <a:pt x="22" y="103"/>
                    <a:pt x="22" y="105"/>
                    <a:pt x="21" y="101"/>
                  </a:cubicBezTo>
                  <a:cubicBezTo>
                    <a:pt x="20" y="97"/>
                    <a:pt x="22" y="97"/>
                    <a:pt x="20" y="96"/>
                  </a:cubicBezTo>
                  <a:cubicBezTo>
                    <a:pt x="18" y="94"/>
                    <a:pt x="18" y="95"/>
                    <a:pt x="17" y="93"/>
                  </a:cubicBezTo>
                  <a:cubicBezTo>
                    <a:pt x="17" y="92"/>
                    <a:pt x="18" y="93"/>
                    <a:pt x="16" y="90"/>
                  </a:cubicBezTo>
                  <a:cubicBezTo>
                    <a:pt x="14" y="87"/>
                    <a:pt x="12" y="86"/>
                    <a:pt x="12" y="81"/>
                  </a:cubicBezTo>
                  <a:cubicBezTo>
                    <a:pt x="12" y="75"/>
                    <a:pt x="12" y="74"/>
                    <a:pt x="12" y="74"/>
                  </a:cubicBezTo>
                  <a:cubicBezTo>
                    <a:pt x="12" y="74"/>
                    <a:pt x="9" y="72"/>
                    <a:pt x="10" y="69"/>
                  </a:cubicBezTo>
                  <a:cubicBezTo>
                    <a:pt x="11" y="66"/>
                    <a:pt x="11" y="67"/>
                    <a:pt x="11" y="66"/>
                  </a:cubicBezTo>
                  <a:cubicBezTo>
                    <a:pt x="11" y="65"/>
                    <a:pt x="10" y="65"/>
                    <a:pt x="9" y="64"/>
                  </a:cubicBezTo>
                  <a:cubicBezTo>
                    <a:pt x="9" y="63"/>
                    <a:pt x="8" y="63"/>
                    <a:pt x="8" y="62"/>
                  </a:cubicBezTo>
                  <a:cubicBezTo>
                    <a:pt x="8" y="61"/>
                    <a:pt x="8" y="60"/>
                    <a:pt x="8" y="60"/>
                  </a:cubicBezTo>
                  <a:cubicBezTo>
                    <a:pt x="7" y="60"/>
                    <a:pt x="7" y="60"/>
                    <a:pt x="7" y="60"/>
                  </a:cubicBezTo>
                  <a:cubicBezTo>
                    <a:pt x="7" y="60"/>
                    <a:pt x="0" y="130"/>
                    <a:pt x="70" y="140"/>
                  </a:cubicBezTo>
                  <a:cubicBezTo>
                    <a:pt x="70" y="140"/>
                    <a:pt x="54" y="137"/>
                    <a:pt x="52" y="134"/>
                  </a:cubicBezTo>
                  <a:cubicBezTo>
                    <a:pt x="52" y="134"/>
                    <a:pt x="52" y="131"/>
                    <a:pt x="53" y="131"/>
                  </a:cubicBezTo>
                  <a:cubicBezTo>
                    <a:pt x="53" y="131"/>
                    <a:pt x="54" y="131"/>
                    <a:pt x="55" y="131"/>
                  </a:cubicBezTo>
                  <a:cubicBezTo>
                    <a:pt x="56" y="130"/>
                    <a:pt x="57" y="129"/>
                    <a:pt x="57" y="129"/>
                  </a:cubicBezTo>
                  <a:cubicBezTo>
                    <a:pt x="57" y="130"/>
                    <a:pt x="57" y="130"/>
                    <a:pt x="57" y="130"/>
                  </a:cubicBezTo>
                  <a:cubicBezTo>
                    <a:pt x="57" y="130"/>
                    <a:pt x="57" y="130"/>
                    <a:pt x="60" y="130"/>
                  </a:cubicBezTo>
                  <a:cubicBezTo>
                    <a:pt x="63" y="129"/>
                    <a:pt x="63" y="130"/>
                    <a:pt x="64" y="129"/>
                  </a:cubicBezTo>
                  <a:cubicBezTo>
                    <a:pt x="65" y="129"/>
                    <a:pt x="66" y="126"/>
                    <a:pt x="67" y="128"/>
                  </a:cubicBezTo>
                  <a:cubicBezTo>
                    <a:pt x="68" y="129"/>
                    <a:pt x="66" y="128"/>
                    <a:pt x="68" y="129"/>
                  </a:cubicBezTo>
                  <a:cubicBezTo>
                    <a:pt x="69" y="130"/>
                    <a:pt x="72" y="129"/>
                    <a:pt x="72" y="129"/>
                  </a:cubicBezTo>
                  <a:cubicBezTo>
                    <a:pt x="72" y="129"/>
                    <a:pt x="77" y="129"/>
                    <a:pt x="77" y="129"/>
                  </a:cubicBezTo>
                  <a:cubicBezTo>
                    <a:pt x="78" y="128"/>
                    <a:pt x="78" y="127"/>
                    <a:pt x="79" y="127"/>
                  </a:cubicBezTo>
                  <a:cubicBezTo>
                    <a:pt x="80" y="128"/>
                    <a:pt x="80" y="129"/>
                    <a:pt x="80" y="129"/>
                  </a:cubicBezTo>
                  <a:cubicBezTo>
                    <a:pt x="77" y="130"/>
                    <a:pt x="77" y="130"/>
                    <a:pt x="77" y="130"/>
                  </a:cubicBezTo>
                  <a:cubicBezTo>
                    <a:pt x="75" y="132"/>
                    <a:pt x="75" y="132"/>
                    <a:pt x="75" y="132"/>
                  </a:cubicBezTo>
                  <a:cubicBezTo>
                    <a:pt x="75" y="132"/>
                    <a:pt x="74" y="133"/>
                    <a:pt x="75" y="133"/>
                  </a:cubicBezTo>
                  <a:cubicBezTo>
                    <a:pt x="76" y="134"/>
                    <a:pt x="76" y="133"/>
                    <a:pt x="77" y="134"/>
                  </a:cubicBezTo>
                  <a:cubicBezTo>
                    <a:pt x="79" y="134"/>
                    <a:pt x="81" y="136"/>
                    <a:pt x="82" y="135"/>
                  </a:cubicBezTo>
                  <a:cubicBezTo>
                    <a:pt x="83" y="133"/>
                    <a:pt x="83" y="133"/>
                    <a:pt x="83" y="132"/>
                  </a:cubicBezTo>
                  <a:cubicBezTo>
                    <a:pt x="84" y="131"/>
                    <a:pt x="84" y="130"/>
                    <a:pt x="85" y="130"/>
                  </a:cubicBezTo>
                  <a:cubicBezTo>
                    <a:pt x="86" y="130"/>
                    <a:pt x="87" y="131"/>
                    <a:pt x="87" y="131"/>
                  </a:cubicBezTo>
                  <a:cubicBezTo>
                    <a:pt x="86" y="133"/>
                    <a:pt x="86" y="133"/>
                    <a:pt x="86" y="133"/>
                  </a:cubicBezTo>
                  <a:cubicBezTo>
                    <a:pt x="86" y="133"/>
                    <a:pt x="88" y="133"/>
                    <a:pt x="89" y="133"/>
                  </a:cubicBezTo>
                  <a:cubicBezTo>
                    <a:pt x="90" y="133"/>
                    <a:pt x="90" y="134"/>
                    <a:pt x="91" y="133"/>
                  </a:cubicBezTo>
                  <a:cubicBezTo>
                    <a:pt x="92" y="132"/>
                    <a:pt x="92" y="132"/>
                    <a:pt x="94" y="132"/>
                  </a:cubicBezTo>
                  <a:cubicBezTo>
                    <a:pt x="95" y="131"/>
                    <a:pt x="96" y="131"/>
                    <a:pt x="97" y="131"/>
                  </a:cubicBezTo>
                  <a:cubicBezTo>
                    <a:pt x="97" y="131"/>
                    <a:pt x="98" y="131"/>
                    <a:pt x="99" y="131"/>
                  </a:cubicBezTo>
                  <a:cubicBezTo>
                    <a:pt x="99" y="131"/>
                    <a:pt x="102" y="133"/>
                    <a:pt x="102" y="133"/>
                  </a:cubicBezTo>
                  <a:cubicBezTo>
                    <a:pt x="103" y="133"/>
                    <a:pt x="106" y="133"/>
                    <a:pt x="106" y="133"/>
                  </a:cubicBezTo>
                  <a:cubicBezTo>
                    <a:pt x="106" y="133"/>
                    <a:pt x="98" y="140"/>
                    <a:pt x="81" y="140"/>
                  </a:cubicBezTo>
                  <a:cubicBezTo>
                    <a:pt x="81" y="140"/>
                    <a:pt x="119" y="142"/>
                    <a:pt x="141" y="105"/>
                  </a:cubicBezTo>
                  <a:cubicBezTo>
                    <a:pt x="162" y="67"/>
                    <a:pt x="147" y="19"/>
                    <a:pt x="98" y="2"/>
                  </a:cubicBezTo>
                  <a:cubicBezTo>
                    <a:pt x="98" y="2"/>
                    <a:pt x="135" y="16"/>
                    <a:pt x="145" y="51"/>
                  </a:cubicBezTo>
                  <a:cubicBezTo>
                    <a:pt x="144" y="52"/>
                    <a:pt x="144" y="52"/>
                    <a:pt x="144" y="52"/>
                  </a:cubicBezTo>
                  <a:cubicBezTo>
                    <a:pt x="143" y="51"/>
                    <a:pt x="143" y="51"/>
                    <a:pt x="143" y="50"/>
                  </a:cubicBezTo>
                  <a:cubicBezTo>
                    <a:pt x="142" y="48"/>
                    <a:pt x="142" y="48"/>
                    <a:pt x="142" y="47"/>
                  </a:cubicBezTo>
                  <a:cubicBezTo>
                    <a:pt x="141" y="46"/>
                    <a:pt x="141" y="47"/>
                    <a:pt x="140" y="46"/>
                  </a:cubicBezTo>
                  <a:cubicBezTo>
                    <a:pt x="140" y="45"/>
                    <a:pt x="139" y="45"/>
                    <a:pt x="139" y="44"/>
                  </a:cubicBezTo>
                  <a:cubicBezTo>
                    <a:pt x="138" y="44"/>
                    <a:pt x="137" y="41"/>
                    <a:pt x="137" y="41"/>
                  </a:cubicBezTo>
                  <a:cubicBezTo>
                    <a:pt x="136" y="40"/>
                    <a:pt x="135" y="40"/>
                    <a:pt x="134" y="40"/>
                  </a:cubicBezTo>
                  <a:cubicBezTo>
                    <a:pt x="134" y="40"/>
                    <a:pt x="134" y="39"/>
                    <a:pt x="134" y="40"/>
                  </a:cubicBezTo>
                  <a:cubicBezTo>
                    <a:pt x="133" y="40"/>
                    <a:pt x="135" y="42"/>
                    <a:pt x="135" y="42"/>
                  </a:cubicBezTo>
                  <a:cubicBezTo>
                    <a:pt x="135" y="44"/>
                    <a:pt x="135" y="44"/>
                    <a:pt x="135" y="44"/>
                  </a:cubicBezTo>
                  <a:cubicBezTo>
                    <a:pt x="135" y="44"/>
                    <a:pt x="136" y="47"/>
                    <a:pt x="136" y="47"/>
                  </a:cubicBezTo>
                  <a:cubicBezTo>
                    <a:pt x="136" y="48"/>
                    <a:pt x="135" y="50"/>
                    <a:pt x="135" y="50"/>
                  </a:cubicBezTo>
                  <a:cubicBezTo>
                    <a:pt x="135" y="50"/>
                    <a:pt x="134" y="52"/>
                    <a:pt x="134" y="52"/>
                  </a:cubicBezTo>
                  <a:cubicBezTo>
                    <a:pt x="133" y="53"/>
                    <a:pt x="129" y="53"/>
                    <a:pt x="129" y="53"/>
                  </a:cubicBezTo>
                  <a:cubicBezTo>
                    <a:pt x="129" y="53"/>
                    <a:pt x="128" y="52"/>
                    <a:pt x="127" y="51"/>
                  </a:cubicBezTo>
                  <a:cubicBezTo>
                    <a:pt x="127" y="50"/>
                    <a:pt x="125" y="49"/>
                    <a:pt x="124" y="49"/>
                  </a:cubicBezTo>
                  <a:cubicBezTo>
                    <a:pt x="124" y="48"/>
                    <a:pt x="125" y="47"/>
                    <a:pt x="124" y="46"/>
                  </a:cubicBezTo>
                  <a:cubicBezTo>
                    <a:pt x="123" y="45"/>
                    <a:pt x="124" y="45"/>
                    <a:pt x="122" y="44"/>
                  </a:cubicBezTo>
                  <a:cubicBezTo>
                    <a:pt x="121" y="43"/>
                    <a:pt x="121" y="43"/>
                    <a:pt x="121" y="43"/>
                  </a:cubicBezTo>
                  <a:cubicBezTo>
                    <a:pt x="121" y="43"/>
                    <a:pt x="118" y="42"/>
                    <a:pt x="119" y="43"/>
                  </a:cubicBezTo>
                  <a:cubicBezTo>
                    <a:pt x="120" y="45"/>
                    <a:pt x="119" y="47"/>
                    <a:pt x="120" y="47"/>
                  </a:cubicBezTo>
                  <a:cubicBezTo>
                    <a:pt x="121" y="47"/>
                    <a:pt x="121" y="47"/>
                    <a:pt x="122" y="48"/>
                  </a:cubicBezTo>
                  <a:cubicBezTo>
                    <a:pt x="122" y="49"/>
                    <a:pt x="123" y="50"/>
                    <a:pt x="123" y="51"/>
                  </a:cubicBezTo>
                  <a:cubicBezTo>
                    <a:pt x="124" y="51"/>
                    <a:pt x="124" y="53"/>
                    <a:pt x="124" y="53"/>
                  </a:cubicBezTo>
                  <a:cubicBezTo>
                    <a:pt x="125" y="54"/>
                    <a:pt x="127" y="53"/>
                    <a:pt x="127" y="54"/>
                  </a:cubicBezTo>
                  <a:cubicBezTo>
                    <a:pt x="127" y="55"/>
                    <a:pt x="126" y="56"/>
                    <a:pt x="127" y="57"/>
                  </a:cubicBezTo>
                  <a:cubicBezTo>
                    <a:pt x="128" y="57"/>
                    <a:pt x="128" y="57"/>
                    <a:pt x="129" y="57"/>
                  </a:cubicBezTo>
                  <a:cubicBezTo>
                    <a:pt x="129" y="57"/>
                    <a:pt x="129" y="57"/>
                    <a:pt x="130" y="57"/>
                  </a:cubicBezTo>
                  <a:cubicBezTo>
                    <a:pt x="131" y="56"/>
                    <a:pt x="133" y="56"/>
                    <a:pt x="133" y="56"/>
                  </a:cubicBezTo>
                  <a:cubicBezTo>
                    <a:pt x="133" y="56"/>
                    <a:pt x="134" y="58"/>
                    <a:pt x="134" y="58"/>
                  </a:cubicBezTo>
                  <a:cubicBezTo>
                    <a:pt x="134" y="59"/>
                    <a:pt x="134" y="61"/>
                    <a:pt x="134" y="61"/>
                  </a:cubicBezTo>
                  <a:cubicBezTo>
                    <a:pt x="132" y="64"/>
                    <a:pt x="132" y="64"/>
                    <a:pt x="132" y="64"/>
                  </a:cubicBezTo>
                  <a:cubicBezTo>
                    <a:pt x="132" y="64"/>
                    <a:pt x="132" y="69"/>
                    <a:pt x="132" y="69"/>
                  </a:cubicBezTo>
                  <a:cubicBezTo>
                    <a:pt x="131" y="69"/>
                    <a:pt x="130" y="71"/>
                    <a:pt x="129" y="72"/>
                  </a:cubicBezTo>
                  <a:cubicBezTo>
                    <a:pt x="129" y="72"/>
                    <a:pt x="129" y="75"/>
                    <a:pt x="129" y="75"/>
                  </a:cubicBezTo>
                  <a:cubicBezTo>
                    <a:pt x="127" y="77"/>
                    <a:pt x="127" y="77"/>
                    <a:pt x="127" y="77"/>
                  </a:cubicBezTo>
                  <a:cubicBezTo>
                    <a:pt x="127" y="77"/>
                    <a:pt x="127" y="80"/>
                    <a:pt x="127" y="80"/>
                  </a:cubicBezTo>
                  <a:cubicBezTo>
                    <a:pt x="127" y="81"/>
                    <a:pt x="128" y="84"/>
                    <a:pt x="127" y="85"/>
                  </a:cubicBezTo>
                  <a:cubicBezTo>
                    <a:pt x="127" y="86"/>
                    <a:pt x="125" y="88"/>
                    <a:pt x="125" y="88"/>
                  </a:cubicBezTo>
                  <a:cubicBezTo>
                    <a:pt x="125" y="88"/>
                    <a:pt x="128" y="90"/>
                    <a:pt x="126" y="90"/>
                  </a:cubicBezTo>
                  <a:cubicBezTo>
                    <a:pt x="125" y="91"/>
                    <a:pt x="124" y="93"/>
                    <a:pt x="123" y="93"/>
                  </a:cubicBezTo>
                  <a:cubicBezTo>
                    <a:pt x="123" y="94"/>
                    <a:pt x="123" y="95"/>
                    <a:pt x="122" y="95"/>
                  </a:cubicBezTo>
                  <a:cubicBezTo>
                    <a:pt x="121" y="95"/>
                    <a:pt x="120" y="95"/>
                    <a:pt x="120" y="96"/>
                  </a:cubicBezTo>
                  <a:cubicBezTo>
                    <a:pt x="120" y="96"/>
                    <a:pt x="120" y="98"/>
                    <a:pt x="120" y="98"/>
                  </a:cubicBezTo>
                  <a:cubicBezTo>
                    <a:pt x="117" y="102"/>
                    <a:pt x="117" y="102"/>
                    <a:pt x="117" y="102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4" y="105"/>
                    <a:pt x="115" y="106"/>
                    <a:pt x="114" y="106"/>
                  </a:cubicBezTo>
                  <a:cubicBezTo>
                    <a:pt x="113" y="107"/>
                    <a:pt x="109" y="108"/>
                    <a:pt x="109" y="108"/>
                  </a:cubicBezTo>
                  <a:cubicBezTo>
                    <a:pt x="108" y="109"/>
                    <a:pt x="106" y="110"/>
                    <a:pt x="105" y="110"/>
                  </a:cubicBezTo>
                  <a:cubicBezTo>
                    <a:pt x="104" y="110"/>
                    <a:pt x="105" y="112"/>
                    <a:pt x="104" y="110"/>
                  </a:cubicBezTo>
                  <a:cubicBezTo>
                    <a:pt x="103" y="108"/>
                    <a:pt x="104" y="109"/>
                    <a:pt x="103" y="107"/>
                  </a:cubicBezTo>
                  <a:cubicBezTo>
                    <a:pt x="101" y="104"/>
                    <a:pt x="101" y="106"/>
                    <a:pt x="101" y="104"/>
                  </a:cubicBezTo>
                  <a:cubicBezTo>
                    <a:pt x="101" y="102"/>
                    <a:pt x="102" y="104"/>
                    <a:pt x="101" y="102"/>
                  </a:cubicBezTo>
                  <a:cubicBezTo>
                    <a:pt x="101" y="100"/>
                    <a:pt x="102" y="102"/>
                    <a:pt x="101" y="99"/>
                  </a:cubicBezTo>
                  <a:cubicBezTo>
                    <a:pt x="100" y="97"/>
                    <a:pt x="100" y="98"/>
                    <a:pt x="99" y="97"/>
                  </a:cubicBezTo>
                  <a:cubicBezTo>
                    <a:pt x="97" y="95"/>
                    <a:pt x="96" y="97"/>
                    <a:pt x="97" y="94"/>
                  </a:cubicBezTo>
                  <a:cubicBezTo>
                    <a:pt x="98" y="92"/>
                    <a:pt x="98" y="94"/>
                    <a:pt x="98" y="92"/>
                  </a:cubicBezTo>
                  <a:cubicBezTo>
                    <a:pt x="99" y="90"/>
                    <a:pt x="98" y="90"/>
                    <a:pt x="99" y="89"/>
                  </a:cubicBezTo>
                  <a:cubicBezTo>
                    <a:pt x="101" y="88"/>
                    <a:pt x="102" y="88"/>
                    <a:pt x="102" y="86"/>
                  </a:cubicBezTo>
                  <a:cubicBezTo>
                    <a:pt x="101" y="85"/>
                    <a:pt x="101" y="84"/>
                    <a:pt x="101" y="84"/>
                  </a:cubicBezTo>
                  <a:cubicBezTo>
                    <a:pt x="101" y="83"/>
                    <a:pt x="99" y="81"/>
                    <a:pt x="99" y="81"/>
                  </a:cubicBezTo>
                  <a:cubicBezTo>
                    <a:pt x="99" y="80"/>
                    <a:pt x="99" y="81"/>
                    <a:pt x="98" y="79"/>
                  </a:cubicBezTo>
                  <a:cubicBezTo>
                    <a:pt x="97" y="78"/>
                    <a:pt x="96" y="77"/>
                    <a:pt x="96" y="77"/>
                  </a:cubicBezTo>
                  <a:cubicBezTo>
                    <a:pt x="96" y="77"/>
                    <a:pt x="96" y="74"/>
                    <a:pt x="96" y="72"/>
                  </a:cubicBezTo>
                  <a:cubicBezTo>
                    <a:pt x="96" y="71"/>
                    <a:pt x="96" y="73"/>
                    <a:pt x="96" y="71"/>
                  </a:cubicBezTo>
                  <a:cubicBezTo>
                    <a:pt x="97" y="69"/>
                    <a:pt x="97" y="67"/>
                    <a:pt x="97" y="67"/>
                  </a:cubicBezTo>
                  <a:cubicBezTo>
                    <a:pt x="97" y="67"/>
                    <a:pt x="94" y="66"/>
                    <a:pt x="93" y="66"/>
                  </a:cubicBezTo>
                  <a:cubicBezTo>
                    <a:pt x="92" y="66"/>
                    <a:pt x="92" y="68"/>
                    <a:pt x="91" y="66"/>
                  </a:cubicBezTo>
                  <a:cubicBezTo>
                    <a:pt x="89" y="65"/>
                    <a:pt x="90" y="64"/>
                    <a:pt x="89" y="64"/>
                  </a:cubicBezTo>
                  <a:cubicBezTo>
                    <a:pt x="89" y="64"/>
                    <a:pt x="88" y="64"/>
                    <a:pt x="87" y="64"/>
                  </a:cubicBezTo>
                  <a:cubicBezTo>
                    <a:pt x="86" y="65"/>
                    <a:pt x="84" y="65"/>
                    <a:pt x="83" y="66"/>
                  </a:cubicBezTo>
                  <a:cubicBezTo>
                    <a:pt x="81" y="66"/>
                    <a:pt x="81" y="66"/>
                    <a:pt x="79" y="66"/>
                  </a:cubicBezTo>
                  <a:cubicBezTo>
                    <a:pt x="77" y="66"/>
                    <a:pt x="75" y="67"/>
                    <a:pt x="73" y="66"/>
                  </a:cubicBezTo>
                  <a:cubicBezTo>
                    <a:pt x="72" y="65"/>
                    <a:pt x="71" y="66"/>
                    <a:pt x="71" y="65"/>
                  </a:cubicBezTo>
                  <a:cubicBezTo>
                    <a:pt x="70" y="63"/>
                    <a:pt x="71" y="63"/>
                    <a:pt x="69" y="62"/>
                  </a:cubicBezTo>
                  <a:cubicBezTo>
                    <a:pt x="68" y="61"/>
                    <a:pt x="67" y="62"/>
                    <a:pt x="67" y="61"/>
                  </a:cubicBezTo>
                  <a:cubicBezTo>
                    <a:pt x="67" y="59"/>
                    <a:pt x="68" y="59"/>
                    <a:pt x="67" y="58"/>
                  </a:cubicBezTo>
                  <a:cubicBezTo>
                    <a:pt x="66" y="57"/>
                    <a:pt x="67" y="59"/>
                    <a:pt x="66" y="57"/>
                  </a:cubicBezTo>
                  <a:cubicBezTo>
                    <a:pt x="64" y="55"/>
                    <a:pt x="63" y="56"/>
                    <a:pt x="64" y="55"/>
                  </a:cubicBezTo>
                  <a:cubicBezTo>
                    <a:pt x="64" y="53"/>
                    <a:pt x="65" y="54"/>
                    <a:pt x="65" y="52"/>
                  </a:cubicBezTo>
                  <a:cubicBezTo>
                    <a:pt x="65" y="50"/>
                    <a:pt x="68" y="53"/>
                    <a:pt x="66" y="49"/>
                  </a:cubicBezTo>
                  <a:cubicBezTo>
                    <a:pt x="64" y="45"/>
                    <a:pt x="64" y="46"/>
                    <a:pt x="66" y="43"/>
                  </a:cubicBezTo>
                  <a:cubicBezTo>
                    <a:pt x="67" y="40"/>
                    <a:pt x="69" y="39"/>
                    <a:pt x="70" y="38"/>
                  </a:cubicBezTo>
                  <a:cubicBezTo>
                    <a:pt x="70" y="38"/>
                    <a:pt x="71" y="36"/>
                    <a:pt x="71" y="35"/>
                  </a:cubicBezTo>
                  <a:cubicBezTo>
                    <a:pt x="72" y="35"/>
                    <a:pt x="72" y="34"/>
                    <a:pt x="73" y="35"/>
                  </a:cubicBezTo>
                  <a:cubicBezTo>
                    <a:pt x="75" y="35"/>
                    <a:pt x="76" y="34"/>
                    <a:pt x="77" y="33"/>
                  </a:cubicBezTo>
                  <a:cubicBezTo>
                    <a:pt x="78" y="32"/>
                    <a:pt x="80" y="31"/>
                    <a:pt x="80" y="30"/>
                  </a:cubicBezTo>
                  <a:cubicBezTo>
                    <a:pt x="81" y="30"/>
                    <a:pt x="81" y="31"/>
                    <a:pt x="82" y="30"/>
                  </a:cubicBezTo>
                  <a:cubicBezTo>
                    <a:pt x="84" y="30"/>
                    <a:pt x="84" y="30"/>
                    <a:pt x="85" y="30"/>
                  </a:cubicBezTo>
                  <a:cubicBezTo>
                    <a:pt x="86" y="30"/>
                    <a:pt x="84" y="30"/>
                    <a:pt x="87" y="30"/>
                  </a:cubicBezTo>
                  <a:cubicBezTo>
                    <a:pt x="89" y="29"/>
                    <a:pt x="89" y="29"/>
                    <a:pt x="89" y="29"/>
                  </a:cubicBezTo>
                  <a:cubicBezTo>
                    <a:pt x="90" y="29"/>
                    <a:pt x="90" y="29"/>
                    <a:pt x="91" y="29"/>
                  </a:cubicBezTo>
                  <a:cubicBezTo>
                    <a:pt x="92" y="30"/>
                    <a:pt x="92" y="27"/>
                    <a:pt x="92" y="30"/>
                  </a:cubicBezTo>
                  <a:cubicBezTo>
                    <a:pt x="92" y="32"/>
                    <a:pt x="91" y="33"/>
                    <a:pt x="93" y="33"/>
                  </a:cubicBezTo>
                  <a:cubicBezTo>
                    <a:pt x="95" y="34"/>
                    <a:pt x="93" y="34"/>
                    <a:pt x="95" y="34"/>
                  </a:cubicBezTo>
                  <a:cubicBezTo>
                    <a:pt x="97" y="34"/>
                    <a:pt x="97" y="34"/>
                    <a:pt x="98" y="34"/>
                  </a:cubicBezTo>
                  <a:cubicBezTo>
                    <a:pt x="99" y="35"/>
                    <a:pt x="99" y="36"/>
                    <a:pt x="101" y="36"/>
                  </a:cubicBezTo>
                  <a:cubicBezTo>
                    <a:pt x="102" y="36"/>
                    <a:pt x="100" y="38"/>
                    <a:pt x="102" y="36"/>
                  </a:cubicBezTo>
                  <a:cubicBezTo>
                    <a:pt x="104" y="33"/>
                    <a:pt x="100" y="33"/>
                    <a:pt x="104" y="33"/>
                  </a:cubicBezTo>
                  <a:cubicBezTo>
                    <a:pt x="108" y="34"/>
                    <a:pt x="109" y="35"/>
                    <a:pt x="109" y="34"/>
                  </a:cubicBezTo>
                  <a:cubicBezTo>
                    <a:pt x="110" y="34"/>
                    <a:pt x="110" y="35"/>
                    <a:pt x="112" y="34"/>
                  </a:cubicBezTo>
                  <a:cubicBezTo>
                    <a:pt x="113" y="33"/>
                    <a:pt x="114" y="33"/>
                    <a:pt x="114" y="33"/>
                  </a:cubicBezTo>
                  <a:cubicBezTo>
                    <a:pt x="115" y="34"/>
                    <a:pt x="115" y="35"/>
                    <a:pt x="116" y="34"/>
                  </a:cubicBezTo>
                  <a:cubicBezTo>
                    <a:pt x="116" y="32"/>
                    <a:pt x="117" y="33"/>
                    <a:pt x="116" y="32"/>
                  </a:cubicBezTo>
                  <a:cubicBezTo>
                    <a:pt x="114" y="31"/>
                    <a:pt x="113" y="32"/>
                    <a:pt x="113" y="30"/>
                  </a:cubicBezTo>
                  <a:cubicBezTo>
                    <a:pt x="112" y="29"/>
                    <a:pt x="114" y="29"/>
                    <a:pt x="112" y="29"/>
                  </a:cubicBezTo>
                  <a:cubicBezTo>
                    <a:pt x="110" y="29"/>
                    <a:pt x="111" y="29"/>
                    <a:pt x="109" y="28"/>
                  </a:cubicBezTo>
                  <a:cubicBezTo>
                    <a:pt x="108" y="28"/>
                    <a:pt x="106" y="30"/>
                    <a:pt x="106" y="28"/>
                  </a:cubicBezTo>
                  <a:cubicBezTo>
                    <a:pt x="105" y="27"/>
                    <a:pt x="102" y="29"/>
                    <a:pt x="105" y="27"/>
                  </a:cubicBezTo>
                  <a:cubicBezTo>
                    <a:pt x="108" y="24"/>
                    <a:pt x="107" y="23"/>
                    <a:pt x="109" y="24"/>
                  </a:cubicBezTo>
                  <a:cubicBezTo>
                    <a:pt x="110" y="24"/>
                    <a:pt x="110" y="26"/>
                    <a:pt x="111" y="25"/>
                  </a:cubicBezTo>
                  <a:cubicBezTo>
                    <a:pt x="112" y="24"/>
                    <a:pt x="114" y="23"/>
                    <a:pt x="112" y="22"/>
                  </a:cubicBezTo>
                  <a:cubicBezTo>
                    <a:pt x="110" y="20"/>
                    <a:pt x="112" y="21"/>
                    <a:pt x="109" y="20"/>
                  </a:cubicBezTo>
                  <a:cubicBezTo>
                    <a:pt x="107" y="19"/>
                    <a:pt x="105" y="24"/>
                    <a:pt x="104" y="23"/>
                  </a:cubicBezTo>
                  <a:cubicBezTo>
                    <a:pt x="103" y="22"/>
                    <a:pt x="103" y="22"/>
                    <a:pt x="102" y="22"/>
                  </a:cubicBezTo>
                  <a:cubicBezTo>
                    <a:pt x="101" y="23"/>
                    <a:pt x="101" y="24"/>
                    <a:pt x="101" y="26"/>
                  </a:cubicBezTo>
                  <a:cubicBezTo>
                    <a:pt x="101" y="27"/>
                    <a:pt x="102" y="27"/>
                    <a:pt x="100" y="26"/>
                  </a:cubicBezTo>
                  <a:cubicBezTo>
                    <a:pt x="98" y="25"/>
                    <a:pt x="103" y="26"/>
                    <a:pt x="98" y="24"/>
                  </a:cubicBezTo>
                  <a:cubicBezTo>
                    <a:pt x="93" y="22"/>
                    <a:pt x="91" y="23"/>
                    <a:pt x="91" y="23"/>
                  </a:cubicBezTo>
                  <a:cubicBezTo>
                    <a:pt x="90" y="24"/>
                    <a:pt x="89" y="24"/>
                    <a:pt x="88" y="24"/>
                  </a:cubicBezTo>
                  <a:cubicBezTo>
                    <a:pt x="88" y="25"/>
                    <a:pt x="90" y="26"/>
                    <a:pt x="88" y="25"/>
                  </a:cubicBezTo>
                  <a:cubicBezTo>
                    <a:pt x="86" y="24"/>
                    <a:pt x="84" y="26"/>
                    <a:pt x="84" y="26"/>
                  </a:cubicBezTo>
                  <a:cubicBezTo>
                    <a:pt x="84" y="26"/>
                    <a:pt x="83" y="25"/>
                    <a:pt x="83" y="26"/>
                  </a:cubicBezTo>
                  <a:cubicBezTo>
                    <a:pt x="82" y="27"/>
                    <a:pt x="80" y="27"/>
                    <a:pt x="79" y="27"/>
                  </a:cubicBezTo>
                  <a:cubicBezTo>
                    <a:pt x="78" y="26"/>
                    <a:pt x="76" y="27"/>
                    <a:pt x="78" y="25"/>
                  </a:cubicBezTo>
                  <a:cubicBezTo>
                    <a:pt x="80" y="22"/>
                    <a:pt x="78" y="24"/>
                    <a:pt x="81" y="23"/>
                  </a:cubicBezTo>
                  <a:cubicBezTo>
                    <a:pt x="84" y="21"/>
                    <a:pt x="88" y="21"/>
                    <a:pt x="84" y="20"/>
                  </a:cubicBezTo>
                  <a:cubicBezTo>
                    <a:pt x="81" y="20"/>
                    <a:pt x="86" y="20"/>
                    <a:pt x="82" y="17"/>
                  </a:cubicBezTo>
                  <a:cubicBezTo>
                    <a:pt x="77" y="15"/>
                    <a:pt x="77" y="18"/>
                    <a:pt x="77" y="15"/>
                  </a:cubicBezTo>
                  <a:cubicBezTo>
                    <a:pt x="77" y="12"/>
                    <a:pt x="76" y="12"/>
                    <a:pt x="75" y="12"/>
                  </a:cubicBezTo>
                  <a:cubicBezTo>
                    <a:pt x="74" y="12"/>
                    <a:pt x="71" y="13"/>
                    <a:pt x="70" y="13"/>
                  </a:cubicBezTo>
                  <a:cubicBezTo>
                    <a:pt x="69" y="13"/>
                    <a:pt x="70" y="14"/>
                    <a:pt x="68" y="13"/>
                  </a:cubicBezTo>
                  <a:cubicBezTo>
                    <a:pt x="66" y="11"/>
                    <a:pt x="65" y="13"/>
                    <a:pt x="66" y="11"/>
                  </a:cubicBezTo>
                  <a:cubicBezTo>
                    <a:pt x="67" y="9"/>
                    <a:pt x="67" y="9"/>
                    <a:pt x="68" y="8"/>
                  </a:cubicBezTo>
                  <a:cubicBezTo>
                    <a:pt x="70" y="7"/>
                    <a:pt x="69" y="2"/>
                    <a:pt x="73" y="4"/>
                  </a:cubicBezTo>
                  <a:cubicBezTo>
                    <a:pt x="76" y="6"/>
                    <a:pt x="75" y="5"/>
                    <a:pt x="77" y="5"/>
                  </a:cubicBezTo>
                  <a:cubicBezTo>
                    <a:pt x="80" y="6"/>
                    <a:pt x="81" y="5"/>
                    <a:pt x="81" y="5"/>
                  </a:cubicBezTo>
                  <a:cubicBezTo>
                    <a:pt x="81" y="4"/>
                    <a:pt x="78" y="3"/>
                    <a:pt x="78" y="3"/>
                  </a:cubicBezTo>
                  <a:cubicBezTo>
                    <a:pt x="78" y="3"/>
                    <a:pt x="77" y="3"/>
                    <a:pt x="78" y="2"/>
                  </a:cubicBezTo>
                  <a:cubicBezTo>
                    <a:pt x="78" y="2"/>
                    <a:pt x="79" y="1"/>
                    <a:pt x="79" y="1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78" y="0"/>
                    <a:pt x="68" y="0"/>
                    <a:pt x="6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048924" name="Freeform 16"/>
          <p:cNvSpPr>
            <a:spLocks noEditPoints="1"/>
          </p:cNvSpPr>
          <p:nvPr/>
        </p:nvSpPr>
        <p:spPr bwMode="auto">
          <a:xfrm>
            <a:off x="4358390" y="3430709"/>
            <a:ext cx="554163" cy="608042"/>
          </a:xfrm>
          <a:custGeom>
            <a:avLst/>
            <a:gdLst>
              <a:gd name="T0" fmla="*/ 65 w 100"/>
              <a:gd name="T1" fmla="*/ 0 h 110"/>
              <a:gd name="T2" fmla="*/ 77 w 100"/>
              <a:gd name="T3" fmla="*/ 12 h 110"/>
              <a:gd name="T4" fmla="*/ 68 w 100"/>
              <a:gd name="T5" fmla="*/ 40 h 110"/>
              <a:gd name="T6" fmla="*/ 67 w 100"/>
              <a:gd name="T7" fmla="*/ 10 h 110"/>
              <a:gd name="T8" fmla="*/ 28 w 100"/>
              <a:gd name="T9" fmla="*/ 9 h 110"/>
              <a:gd name="T10" fmla="*/ 28 w 100"/>
              <a:gd name="T11" fmla="*/ 16 h 110"/>
              <a:gd name="T12" fmla="*/ 25 w 100"/>
              <a:gd name="T13" fmla="*/ 24 h 110"/>
              <a:gd name="T14" fmla="*/ 18 w 100"/>
              <a:gd name="T15" fmla="*/ 26 h 110"/>
              <a:gd name="T16" fmla="*/ 9 w 100"/>
              <a:gd name="T17" fmla="*/ 25 h 110"/>
              <a:gd name="T18" fmla="*/ 10 w 100"/>
              <a:gd name="T19" fmla="*/ 87 h 110"/>
              <a:gd name="T20" fmla="*/ 12 w 100"/>
              <a:gd name="T21" fmla="*/ 88 h 110"/>
              <a:gd name="T22" fmla="*/ 44 w 100"/>
              <a:gd name="T23" fmla="*/ 97 h 110"/>
              <a:gd name="T24" fmla="*/ 4 w 100"/>
              <a:gd name="T25" fmla="*/ 93 h 110"/>
              <a:gd name="T26" fmla="*/ 4 w 100"/>
              <a:gd name="T27" fmla="*/ 93 h 110"/>
              <a:gd name="T28" fmla="*/ 0 w 100"/>
              <a:gd name="T29" fmla="*/ 22 h 110"/>
              <a:gd name="T30" fmla="*/ 2 w 100"/>
              <a:gd name="T31" fmla="*/ 19 h 110"/>
              <a:gd name="T32" fmla="*/ 21 w 100"/>
              <a:gd name="T33" fmla="*/ 0 h 110"/>
              <a:gd name="T34" fmla="*/ 90 w 100"/>
              <a:gd name="T35" fmla="*/ 45 h 110"/>
              <a:gd name="T36" fmla="*/ 84 w 100"/>
              <a:gd name="T37" fmla="*/ 39 h 110"/>
              <a:gd name="T38" fmla="*/ 83 w 100"/>
              <a:gd name="T39" fmla="*/ 47 h 110"/>
              <a:gd name="T40" fmla="*/ 94 w 100"/>
              <a:gd name="T41" fmla="*/ 53 h 110"/>
              <a:gd name="T42" fmla="*/ 86 w 100"/>
              <a:gd name="T43" fmla="*/ 81 h 110"/>
              <a:gd name="T44" fmla="*/ 100 w 100"/>
              <a:gd name="T45" fmla="*/ 51 h 110"/>
              <a:gd name="T46" fmla="*/ 90 w 100"/>
              <a:gd name="T47" fmla="*/ 45 h 110"/>
              <a:gd name="T48" fmla="*/ 54 w 100"/>
              <a:gd name="T49" fmla="*/ 84 h 110"/>
              <a:gd name="T50" fmla="*/ 90 w 100"/>
              <a:gd name="T51" fmla="*/ 55 h 110"/>
              <a:gd name="T52" fmla="*/ 52 w 100"/>
              <a:gd name="T53" fmla="*/ 87 h 110"/>
              <a:gd name="T54" fmla="*/ 51 w 100"/>
              <a:gd name="T55" fmla="*/ 103 h 110"/>
              <a:gd name="T56" fmla="*/ 52 w 100"/>
              <a:gd name="T57" fmla="*/ 110 h 110"/>
              <a:gd name="T58" fmla="*/ 56 w 100"/>
              <a:gd name="T59" fmla="*/ 106 h 110"/>
              <a:gd name="T60" fmla="*/ 52 w 100"/>
              <a:gd name="T61" fmla="*/ 87 h 110"/>
              <a:gd name="T62" fmla="*/ 18 w 100"/>
              <a:gd name="T63" fmla="*/ 60 h 110"/>
              <a:gd name="T64" fmla="*/ 30 w 100"/>
              <a:gd name="T65" fmla="*/ 56 h 110"/>
              <a:gd name="T66" fmla="*/ 18 w 100"/>
              <a:gd name="T67" fmla="*/ 43 h 110"/>
              <a:gd name="T68" fmla="*/ 60 w 100"/>
              <a:gd name="T69" fmla="*/ 48 h 110"/>
              <a:gd name="T70" fmla="*/ 18 w 100"/>
              <a:gd name="T71" fmla="*/ 43 h 110"/>
              <a:gd name="T72" fmla="*/ 18 w 100"/>
              <a:gd name="T73" fmla="*/ 36 h 110"/>
              <a:gd name="T74" fmla="*/ 60 w 100"/>
              <a:gd name="T75" fmla="*/ 31 h 110"/>
              <a:gd name="T76" fmla="*/ 37 w 100"/>
              <a:gd name="T77" fmla="*/ 19 h 110"/>
              <a:gd name="T78" fmla="*/ 60 w 100"/>
              <a:gd name="T79" fmla="*/ 24 h 110"/>
              <a:gd name="T80" fmla="*/ 37 w 100"/>
              <a:gd name="T81" fmla="*/ 19 h 110"/>
              <a:gd name="T82" fmla="*/ 14 w 100"/>
              <a:gd name="T83" fmla="*/ 21 h 110"/>
              <a:gd name="T84" fmla="*/ 18 w 100"/>
              <a:gd name="T85" fmla="*/ 22 h 110"/>
              <a:gd name="T86" fmla="*/ 20 w 100"/>
              <a:gd name="T87" fmla="*/ 22 h 110"/>
              <a:gd name="T88" fmla="*/ 24 w 100"/>
              <a:gd name="T89" fmla="*/ 18 h 110"/>
              <a:gd name="T90" fmla="*/ 24 w 100"/>
              <a:gd name="T91" fmla="*/ 17 h 110"/>
              <a:gd name="T92" fmla="*/ 23 w 100"/>
              <a:gd name="T93" fmla="*/ 12 h 110"/>
              <a:gd name="T94" fmla="*/ 12 w 100"/>
              <a:gd name="T95" fmla="*/ 21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00" h="110">
                <a:moveTo>
                  <a:pt x="23" y="0"/>
                </a:moveTo>
                <a:cubicBezTo>
                  <a:pt x="65" y="0"/>
                  <a:pt x="65" y="0"/>
                  <a:pt x="65" y="0"/>
                </a:cubicBezTo>
                <a:cubicBezTo>
                  <a:pt x="68" y="0"/>
                  <a:pt x="71" y="1"/>
                  <a:pt x="74" y="4"/>
                </a:cubicBezTo>
                <a:cubicBezTo>
                  <a:pt x="76" y="6"/>
                  <a:pt x="77" y="9"/>
                  <a:pt x="77" y="12"/>
                </a:cubicBezTo>
                <a:cubicBezTo>
                  <a:pt x="77" y="35"/>
                  <a:pt x="77" y="35"/>
                  <a:pt x="77" y="35"/>
                </a:cubicBezTo>
                <a:cubicBezTo>
                  <a:pt x="68" y="40"/>
                  <a:pt x="68" y="40"/>
                  <a:pt x="68" y="40"/>
                </a:cubicBezTo>
                <a:cubicBezTo>
                  <a:pt x="68" y="12"/>
                  <a:pt x="68" y="12"/>
                  <a:pt x="68" y="12"/>
                </a:cubicBezTo>
                <a:cubicBezTo>
                  <a:pt x="68" y="11"/>
                  <a:pt x="68" y="11"/>
                  <a:pt x="67" y="10"/>
                </a:cubicBezTo>
                <a:cubicBezTo>
                  <a:pt x="67" y="10"/>
                  <a:pt x="66" y="9"/>
                  <a:pt x="65" y="9"/>
                </a:cubicBezTo>
                <a:cubicBezTo>
                  <a:pt x="28" y="9"/>
                  <a:pt x="28" y="9"/>
                  <a:pt x="28" y="9"/>
                </a:cubicBezTo>
                <a:cubicBezTo>
                  <a:pt x="28" y="12"/>
                  <a:pt x="28" y="12"/>
                  <a:pt x="28" y="12"/>
                </a:cubicBezTo>
                <a:cubicBezTo>
                  <a:pt x="28" y="16"/>
                  <a:pt x="28" y="16"/>
                  <a:pt x="28" y="16"/>
                </a:cubicBezTo>
                <a:cubicBezTo>
                  <a:pt x="28" y="17"/>
                  <a:pt x="28" y="18"/>
                  <a:pt x="28" y="19"/>
                </a:cubicBezTo>
                <a:cubicBezTo>
                  <a:pt x="28" y="21"/>
                  <a:pt x="27" y="23"/>
                  <a:pt x="25" y="24"/>
                </a:cubicBezTo>
                <a:cubicBezTo>
                  <a:pt x="24" y="25"/>
                  <a:pt x="23" y="26"/>
                  <a:pt x="21" y="26"/>
                </a:cubicBezTo>
                <a:cubicBezTo>
                  <a:pt x="20" y="26"/>
                  <a:pt x="19" y="26"/>
                  <a:pt x="18" y="26"/>
                </a:cubicBezTo>
                <a:cubicBezTo>
                  <a:pt x="14" y="26"/>
                  <a:pt x="14" y="26"/>
                  <a:pt x="14" y="26"/>
                </a:cubicBezTo>
                <a:cubicBezTo>
                  <a:pt x="9" y="25"/>
                  <a:pt x="9" y="25"/>
                  <a:pt x="9" y="25"/>
                </a:cubicBezTo>
                <a:cubicBezTo>
                  <a:pt x="9" y="85"/>
                  <a:pt x="9" y="85"/>
                  <a:pt x="9" y="85"/>
                </a:cubicBezTo>
                <a:cubicBezTo>
                  <a:pt x="9" y="86"/>
                  <a:pt x="10" y="86"/>
                  <a:pt x="10" y="87"/>
                </a:cubicBezTo>
                <a:cubicBezTo>
                  <a:pt x="10" y="87"/>
                  <a:pt x="10" y="87"/>
                  <a:pt x="10" y="87"/>
                </a:cubicBezTo>
                <a:cubicBezTo>
                  <a:pt x="11" y="87"/>
                  <a:pt x="11" y="88"/>
                  <a:pt x="12" y="88"/>
                </a:cubicBezTo>
                <a:cubicBezTo>
                  <a:pt x="45" y="88"/>
                  <a:pt x="45" y="88"/>
                  <a:pt x="45" y="88"/>
                </a:cubicBezTo>
                <a:cubicBezTo>
                  <a:pt x="44" y="97"/>
                  <a:pt x="44" y="97"/>
                  <a:pt x="44" y="97"/>
                </a:cubicBezTo>
                <a:cubicBezTo>
                  <a:pt x="12" y="97"/>
                  <a:pt x="12" y="97"/>
                  <a:pt x="12" y="97"/>
                </a:cubicBezTo>
                <a:cubicBezTo>
                  <a:pt x="9" y="97"/>
                  <a:pt x="6" y="96"/>
                  <a:pt x="4" y="93"/>
                </a:cubicBezTo>
                <a:cubicBezTo>
                  <a:pt x="4" y="93"/>
                  <a:pt x="4" y="93"/>
                  <a:pt x="4" y="93"/>
                </a:cubicBezTo>
                <a:cubicBezTo>
                  <a:pt x="4" y="93"/>
                  <a:pt x="4" y="93"/>
                  <a:pt x="4" y="93"/>
                </a:cubicBezTo>
                <a:cubicBezTo>
                  <a:pt x="2" y="91"/>
                  <a:pt x="0" y="88"/>
                  <a:pt x="0" y="85"/>
                </a:cubicBezTo>
                <a:cubicBezTo>
                  <a:pt x="0" y="22"/>
                  <a:pt x="0" y="22"/>
                  <a:pt x="0" y="22"/>
                </a:cubicBezTo>
                <a:cubicBezTo>
                  <a:pt x="0" y="20"/>
                  <a:pt x="0" y="20"/>
                  <a:pt x="0" y="20"/>
                </a:cubicBezTo>
                <a:cubicBezTo>
                  <a:pt x="2" y="19"/>
                  <a:pt x="2" y="19"/>
                  <a:pt x="2" y="19"/>
                </a:cubicBezTo>
                <a:cubicBezTo>
                  <a:pt x="20" y="1"/>
                  <a:pt x="20" y="1"/>
                  <a:pt x="20" y="1"/>
                </a:cubicBezTo>
                <a:cubicBezTo>
                  <a:pt x="21" y="0"/>
                  <a:pt x="21" y="0"/>
                  <a:pt x="21" y="0"/>
                </a:cubicBezTo>
                <a:cubicBezTo>
                  <a:pt x="23" y="0"/>
                  <a:pt x="23" y="0"/>
                  <a:pt x="23" y="0"/>
                </a:cubicBezTo>
                <a:close/>
                <a:moveTo>
                  <a:pt x="90" y="45"/>
                </a:moveTo>
                <a:cubicBezTo>
                  <a:pt x="90" y="43"/>
                  <a:pt x="90" y="43"/>
                  <a:pt x="90" y="43"/>
                </a:cubicBezTo>
                <a:cubicBezTo>
                  <a:pt x="84" y="39"/>
                  <a:pt x="84" y="39"/>
                  <a:pt x="84" y="39"/>
                </a:cubicBezTo>
                <a:cubicBezTo>
                  <a:pt x="75" y="44"/>
                  <a:pt x="75" y="44"/>
                  <a:pt x="75" y="44"/>
                </a:cubicBezTo>
                <a:cubicBezTo>
                  <a:pt x="83" y="47"/>
                  <a:pt x="83" y="47"/>
                  <a:pt x="83" y="47"/>
                </a:cubicBezTo>
                <a:cubicBezTo>
                  <a:pt x="91" y="52"/>
                  <a:pt x="91" y="52"/>
                  <a:pt x="91" y="52"/>
                </a:cubicBezTo>
                <a:cubicBezTo>
                  <a:pt x="94" y="53"/>
                  <a:pt x="94" y="53"/>
                  <a:pt x="94" y="53"/>
                </a:cubicBezTo>
                <a:cubicBezTo>
                  <a:pt x="92" y="62"/>
                  <a:pt x="88" y="70"/>
                  <a:pt x="82" y="77"/>
                </a:cubicBezTo>
                <a:cubicBezTo>
                  <a:pt x="86" y="81"/>
                  <a:pt x="86" y="81"/>
                  <a:pt x="86" y="81"/>
                </a:cubicBezTo>
                <a:cubicBezTo>
                  <a:pt x="93" y="73"/>
                  <a:pt x="98" y="63"/>
                  <a:pt x="100" y="53"/>
                </a:cubicBezTo>
                <a:cubicBezTo>
                  <a:pt x="100" y="51"/>
                  <a:pt x="100" y="51"/>
                  <a:pt x="100" y="51"/>
                </a:cubicBezTo>
                <a:cubicBezTo>
                  <a:pt x="98" y="50"/>
                  <a:pt x="98" y="50"/>
                  <a:pt x="98" y="50"/>
                </a:cubicBezTo>
                <a:cubicBezTo>
                  <a:pt x="90" y="45"/>
                  <a:pt x="90" y="45"/>
                  <a:pt x="90" y="45"/>
                </a:cubicBezTo>
                <a:close/>
                <a:moveTo>
                  <a:pt x="74" y="47"/>
                </a:moveTo>
                <a:cubicBezTo>
                  <a:pt x="64" y="58"/>
                  <a:pt x="58" y="70"/>
                  <a:pt x="54" y="84"/>
                </a:cubicBezTo>
                <a:cubicBezTo>
                  <a:pt x="59" y="86"/>
                  <a:pt x="64" y="89"/>
                  <a:pt x="70" y="92"/>
                </a:cubicBezTo>
                <a:cubicBezTo>
                  <a:pt x="78" y="81"/>
                  <a:pt x="85" y="68"/>
                  <a:pt x="90" y="55"/>
                </a:cubicBezTo>
                <a:cubicBezTo>
                  <a:pt x="84" y="52"/>
                  <a:pt x="79" y="50"/>
                  <a:pt x="74" y="47"/>
                </a:cubicBezTo>
                <a:close/>
                <a:moveTo>
                  <a:pt x="52" y="87"/>
                </a:moveTo>
                <a:cubicBezTo>
                  <a:pt x="50" y="103"/>
                  <a:pt x="50" y="103"/>
                  <a:pt x="50" y="103"/>
                </a:cubicBezTo>
                <a:cubicBezTo>
                  <a:pt x="51" y="103"/>
                  <a:pt x="51" y="103"/>
                  <a:pt x="51" y="103"/>
                </a:cubicBezTo>
                <a:cubicBezTo>
                  <a:pt x="50" y="108"/>
                  <a:pt x="50" y="108"/>
                  <a:pt x="50" y="108"/>
                </a:cubicBezTo>
                <a:cubicBezTo>
                  <a:pt x="52" y="110"/>
                  <a:pt x="52" y="110"/>
                  <a:pt x="52" y="110"/>
                </a:cubicBezTo>
                <a:cubicBezTo>
                  <a:pt x="55" y="106"/>
                  <a:pt x="55" y="106"/>
                  <a:pt x="55" y="106"/>
                </a:cubicBezTo>
                <a:cubicBezTo>
                  <a:pt x="56" y="106"/>
                  <a:pt x="56" y="106"/>
                  <a:pt x="56" y="106"/>
                </a:cubicBezTo>
                <a:cubicBezTo>
                  <a:pt x="68" y="95"/>
                  <a:pt x="68" y="95"/>
                  <a:pt x="68" y="95"/>
                </a:cubicBezTo>
                <a:cubicBezTo>
                  <a:pt x="52" y="87"/>
                  <a:pt x="52" y="87"/>
                  <a:pt x="52" y="87"/>
                </a:cubicBezTo>
                <a:close/>
                <a:moveTo>
                  <a:pt x="18" y="56"/>
                </a:moveTo>
                <a:cubicBezTo>
                  <a:pt x="18" y="60"/>
                  <a:pt x="18" y="60"/>
                  <a:pt x="18" y="60"/>
                </a:cubicBezTo>
                <a:cubicBezTo>
                  <a:pt x="30" y="60"/>
                  <a:pt x="30" y="60"/>
                  <a:pt x="30" y="60"/>
                </a:cubicBezTo>
                <a:cubicBezTo>
                  <a:pt x="30" y="56"/>
                  <a:pt x="30" y="56"/>
                  <a:pt x="30" y="56"/>
                </a:cubicBezTo>
                <a:cubicBezTo>
                  <a:pt x="18" y="56"/>
                  <a:pt x="18" y="56"/>
                  <a:pt x="18" y="56"/>
                </a:cubicBezTo>
                <a:close/>
                <a:moveTo>
                  <a:pt x="18" y="43"/>
                </a:moveTo>
                <a:cubicBezTo>
                  <a:pt x="18" y="48"/>
                  <a:pt x="18" y="48"/>
                  <a:pt x="18" y="48"/>
                </a:cubicBezTo>
                <a:cubicBezTo>
                  <a:pt x="60" y="48"/>
                  <a:pt x="60" y="48"/>
                  <a:pt x="60" y="48"/>
                </a:cubicBezTo>
                <a:cubicBezTo>
                  <a:pt x="60" y="43"/>
                  <a:pt x="60" y="43"/>
                  <a:pt x="60" y="43"/>
                </a:cubicBezTo>
                <a:cubicBezTo>
                  <a:pt x="18" y="43"/>
                  <a:pt x="18" y="43"/>
                  <a:pt x="18" y="43"/>
                </a:cubicBezTo>
                <a:close/>
                <a:moveTo>
                  <a:pt x="18" y="31"/>
                </a:moveTo>
                <a:cubicBezTo>
                  <a:pt x="18" y="36"/>
                  <a:pt x="18" y="36"/>
                  <a:pt x="18" y="36"/>
                </a:cubicBezTo>
                <a:cubicBezTo>
                  <a:pt x="60" y="36"/>
                  <a:pt x="60" y="36"/>
                  <a:pt x="60" y="36"/>
                </a:cubicBezTo>
                <a:cubicBezTo>
                  <a:pt x="60" y="31"/>
                  <a:pt x="60" y="31"/>
                  <a:pt x="60" y="31"/>
                </a:cubicBezTo>
                <a:cubicBezTo>
                  <a:pt x="18" y="31"/>
                  <a:pt x="18" y="31"/>
                  <a:pt x="18" y="31"/>
                </a:cubicBezTo>
                <a:close/>
                <a:moveTo>
                  <a:pt x="37" y="19"/>
                </a:moveTo>
                <a:cubicBezTo>
                  <a:pt x="37" y="24"/>
                  <a:pt x="37" y="24"/>
                  <a:pt x="37" y="24"/>
                </a:cubicBezTo>
                <a:cubicBezTo>
                  <a:pt x="60" y="24"/>
                  <a:pt x="60" y="24"/>
                  <a:pt x="60" y="24"/>
                </a:cubicBezTo>
                <a:cubicBezTo>
                  <a:pt x="60" y="19"/>
                  <a:pt x="60" y="19"/>
                  <a:pt x="60" y="19"/>
                </a:cubicBezTo>
                <a:cubicBezTo>
                  <a:pt x="37" y="19"/>
                  <a:pt x="37" y="19"/>
                  <a:pt x="37" y="19"/>
                </a:cubicBezTo>
                <a:close/>
                <a:moveTo>
                  <a:pt x="12" y="21"/>
                </a:moveTo>
                <a:cubicBezTo>
                  <a:pt x="14" y="21"/>
                  <a:pt x="14" y="21"/>
                  <a:pt x="14" y="21"/>
                </a:cubicBezTo>
                <a:cubicBezTo>
                  <a:pt x="18" y="22"/>
                  <a:pt x="18" y="22"/>
                  <a:pt x="18" y="22"/>
                </a:cubicBezTo>
                <a:cubicBezTo>
                  <a:pt x="18" y="22"/>
                  <a:pt x="18" y="22"/>
                  <a:pt x="18" y="22"/>
                </a:cubicBezTo>
                <a:cubicBezTo>
                  <a:pt x="19" y="22"/>
                  <a:pt x="19" y="22"/>
                  <a:pt x="19" y="22"/>
                </a:cubicBezTo>
                <a:cubicBezTo>
                  <a:pt x="19" y="22"/>
                  <a:pt x="19" y="22"/>
                  <a:pt x="20" y="22"/>
                </a:cubicBezTo>
                <a:cubicBezTo>
                  <a:pt x="21" y="22"/>
                  <a:pt x="22" y="21"/>
                  <a:pt x="22" y="20"/>
                </a:cubicBezTo>
                <a:cubicBezTo>
                  <a:pt x="23" y="20"/>
                  <a:pt x="24" y="19"/>
                  <a:pt x="24" y="18"/>
                </a:cubicBezTo>
                <a:cubicBezTo>
                  <a:pt x="24" y="18"/>
                  <a:pt x="24" y="17"/>
                  <a:pt x="24" y="17"/>
                </a:cubicBezTo>
                <a:cubicBezTo>
                  <a:pt x="24" y="17"/>
                  <a:pt x="24" y="17"/>
                  <a:pt x="24" y="17"/>
                </a:cubicBezTo>
                <a:cubicBezTo>
                  <a:pt x="24" y="16"/>
                  <a:pt x="24" y="16"/>
                  <a:pt x="24" y="16"/>
                </a:cubicBezTo>
                <a:cubicBezTo>
                  <a:pt x="23" y="12"/>
                  <a:pt x="23" y="12"/>
                  <a:pt x="23" y="12"/>
                </a:cubicBezTo>
                <a:cubicBezTo>
                  <a:pt x="23" y="11"/>
                  <a:pt x="23" y="11"/>
                  <a:pt x="23" y="11"/>
                </a:cubicBezTo>
                <a:lnTo>
                  <a:pt x="12" y="21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8925" name="Freeform 17"/>
          <p:cNvSpPr>
            <a:spLocks noEditPoints="1"/>
          </p:cNvSpPr>
          <p:nvPr/>
        </p:nvSpPr>
        <p:spPr bwMode="auto">
          <a:xfrm>
            <a:off x="9765996" y="3463038"/>
            <a:ext cx="541849" cy="575713"/>
          </a:xfrm>
          <a:custGeom>
            <a:avLst/>
            <a:gdLst>
              <a:gd name="T0" fmla="*/ 75 w 89"/>
              <a:gd name="T1" fmla="*/ 22 h 95"/>
              <a:gd name="T2" fmla="*/ 89 w 89"/>
              <a:gd name="T3" fmla="*/ 53 h 95"/>
              <a:gd name="T4" fmla="*/ 78 w 89"/>
              <a:gd name="T5" fmla="*/ 80 h 95"/>
              <a:gd name="T6" fmla="*/ 47 w 89"/>
              <a:gd name="T7" fmla="*/ 53 h 95"/>
              <a:gd name="T8" fmla="*/ 75 w 89"/>
              <a:gd name="T9" fmla="*/ 22 h 95"/>
              <a:gd name="T10" fmla="*/ 76 w 89"/>
              <a:gd name="T11" fmla="*/ 83 h 95"/>
              <a:gd name="T12" fmla="*/ 69 w 89"/>
              <a:gd name="T13" fmla="*/ 88 h 95"/>
              <a:gd name="T14" fmla="*/ 74 w 89"/>
              <a:gd name="T15" fmla="*/ 81 h 95"/>
              <a:gd name="T16" fmla="*/ 76 w 89"/>
              <a:gd name="T17" fmla="*/ 83 h 95"/>
              <a:gd name="T18" fmla="*/ 64 w 89"/>
              <a:gd name="T19" fmla="*/ 92 h 95"/>
              <a:gd name="T20" fmla="*/ 72 w 89"/>
              <a:gd name="T21" fmla="*/ 79 h 95"/>
              <a:gd name="T22" fmla="*/ 70 w 89"/>
              <a:gd name="T23" fmla="*/ 77 h 95"/>
              <a:gd name="T24" fmla="*/ 60 w 89"/>
              <a:gd name="T25" fmla="*/ 94 h 95"/>
              <a:gd name="T26" fmla="*/ 64 w 89"/>
              <a:gd name="T27" fmla="*/ 92 h 95"/>
              <a:gd name="T28" fmla="*/ 58 w 89"/>
              <a:gd name="T29" fmla="*/ 91 h 95"/>
              <a:gd name="T30" fmla="*/ 67 w 89"/>
              <a:gd name="T31" fmla="*/ 75 h 95"/>
              <a:gd name="T32" fmla="*/ 65 w 89"/>
              <a:gd name="T33" fmla="*/ 74 h 95"/>
              <a:gd name="T34" fmla="*/ 57 w 89"/>
              <a:gd name="T35" fmla="*/ 88 h 95"/>
              <a:gd name="T36" fmla="*/ 58 w 89"/>
              <a:gd name="T37" fmla="*/ 91 h 95"/>
              <a:gd name="T38" fmla="*/ 56 w 89"/>
              <a:gd name="T39" fmla="*/ 84 h 95"/>
              <a:gd name="T40" fmla="*/ 63 w 89"/>
              <a:gd name="T41" fmla="*/ 72 h 95"/>
              <a:gd name="T42" fmla="*/ 61 w 89"/>
              <a:gd name="T43" fmla="*/ 70 h 95"/>
              <a:gd name="T44" fmla="*/ 55 w 89"/>
              <a:gd name="T45" fmla="*/ 81 h 95"/>
              <a:gd name="T46" fmla="*/ 56 w 89"/>
              <a:gd name="T47" fmla="*/ 84 h 95"/>
              <a:gd name="T48" fmla="*/ 53 w 89"/>
              <a:gd name="T49" fmla="*/ 78 h 95"/>
              <a:gd name="T50" fmla="*/ 59 w 89"/>
              <a:gd name="T51" fmla="*/ 68 h 95"/>
              <a:gd name="T52" fmla="*/ 57 w 89"/>
              <a:gd name="T53" fmla="*/ 66 h 95"/>
              <a:gd name="T54" fmla="*/ 52 w 89"/>
              <a:gd name="T55" fmla="*/ 75 h 95"/>
              <a:gd name="T56" fmla="*/ 53 w 89"/>
              <a:gd name="T57" fmla="*/ 78 h 95"/>
              <a:gd name="T58" fmla="*/ 51 w 89"/>
              <a:gd name="T59" fmla="*/ 71 h 95"/>
              <a:gd name="T60" fmla="*/ 55 w 89"/>
              <a:gd name="T61" fmla="*/ 64 h 95"/>
              <a:gd name="T62" fmla="*/ 53 w 89"/>
              <a:gd name="T63" fmla="*/ 62 h 95"/>
              <a:gd name="T64" fmla="*/ 50 w 89"/>
              <a:gd name="T65" fmla="*/ 68 h 95"/>
              <a:gd name="T66" fmla="*/ 51 w 89"/>
              <a:gd name="T67" fmla="*/ 71 h 95"/>
              <a:gd name="T68" fmla="*/ 48 w 89"/>
              <a:gd name="T69" fmla="*/ 65 h 95"/>
              <a:gd name="T70" fmla="*/ 51 w 89"/>
              <a:gd name="T71" fmla="*/ 61 h 95"/>
              <a:gd name="T72" fmla="*/ 49 w 89"/>
              <a:gd name="T73" fmla="*/ 59 h 95"/>
              <a:gd name="T74" fmla="*/ 47 w 89"/>
              <a:gd name="T75" fmla="*/ 61 h 95"/>
              <a:gd name="T76" fmla="*/ 48 w 89"/>
              <a:gd name="T77" fmla="*/ 65 h 95"/>
              <a:gd name="T78" fmla="*/ 46 w 89"/>
              <a:gd name="T79" fmla="*/ 58 h 95"/>
              <a:gd name="T80" fmla="*/ 45 w 89"/>
              <a:gd name="T81" fmla="*/ 55 h 95"/>
              <a:gd name="T82" fmla="*/ 47 w 89"/>
              <a:gd name="T83" fmla="*/ 57 h 95"/>
              <a:gd name="T84" fmla="*/ 46 w 89"/>
              <a:gd name="T85" fmla="*/ 58 h 95"/>
              <a:gd name="T86" fmla="*/ 59 w 89"/>
              <a:gd name="T87" fmla="*/ 17 h 95"/>
              <a:gd name="T88" fmla="*/ 41 w 89"/>
              <a:gd name="T89" fmla="*/ 54 h 95"/>
              <a:gd name="T90" fmla="*/ 36 w 89"/>
              <a:gd name="T91" fmla="*/ 13 h 95"/>
              <a:gd name="T92" fmla="*/ 0 w 89"/>
              <a:gd name="T93" fmla="*/ 54 h 95"/>
              <a:gd name="T94" fmla="*/ 41 w 89"/>
              <a:gd name="T95" fmla="*/ 95 h 95"/>
              <a:gd name="T96" fmla="*/ 55 w 89"/>
              <a:gd name="T97" fmla="*/ 93 h 95"/>
              <a:gd name="T98" fmla="*/ 41 w 89"/>
              <a:gd name="T99" fmla="*/ 54 h 95"/>
              <a:gd name="T100" fmla="*/ 68 w 89"/>
              <a:gd name="T101" fmla="*/ 23 h 95"/>
              <a:gd name="T102" fmla="*/ 59 w 89"/>
              <a:gd name="T103" fmla="*/ 17 h 95"/>
              <a:gd name="T104" fmla="*/ 43 w 89"/>
              <a:gd name="T105" fmla="*/ 0 h 95"/>
              <a:gd name="T106" fmla="*/ 38 w 89"/>
              <a:gd name="T107" fmla="*/ 0 h 95"/>
              <a:gd name="T108" fmla="*/ 43 w 89"/>
              <a:gd name="T109" fmla="*/ 41 h 95"/>
              <a:gd name="T110" fmla="*/ 61 w 89"/>
              <a:gd name="T111" fmla="*/ 4 h 95"/>
              <a:gd name="T112" fmla="*/ 43 w 89"/>
              <a:gd name="T113" fmla="*/ 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89" h="95">
                <a:moveTo>
                  <a:pt x="75" y="22"/>
                </a:moveTo>
                <a:cubicBezTo>
                  <a:pt x="83" y="29"/>
                  <a:pt x="89" y="40"/>
                  <a:pt x="89" y="53"/>
                </a:cubicBezTo>
                <a:cubicBezTo>
                  <a:pt x="89" y="63"/>
                  <a:pt x="85" y="73"/>
                  <a:pt x="78" y="80"/>
                </a:cubicBezTo>
                <a:cubicBezTo>
                  <a:pt x="47" y="53"/>
                  <a:pt x="47" y="53"/>
                  <a:pt x="47" y="53"/>
                </a:cubicBezTo>
                <a:cubicBezTo>
                  <a:pt x="75" y="22"/>
                  <a:pt x="75" y="22"/>
                  <a:pt x="75" y="22"/>
                </a:cubicBezTo>
                <a:close/>
                <a:moveTo>
                  <a:pt x="76" y="83"/>
                </a:moveTo>
                <a:cubicBezTo>
                  <a:pt x="74" y="85"/>
                  <a:pt x="72" y="87"/>
                  <a:pt x="69" y="88"/>
                </a:cubicBezTo>
                <a:cubicBezTo>
                  <a:pt x="74" y="81"/>
                  <a:pt x="74" y="81"/>
                  <a:pt x="74" y="81"/>
                </a:cubicBezTo>
                <a:cubicBezTo>
                  <a:pt x="76" y="83"/>
                  <a:pt x="76" y="83"/>
                  <a:pt x="76" y="83"/>
                </a:cubicBezTo>
                <a:close/>
                <a:moveTo>
                  <a:pt x="64" y="92"/>
                </a:moveTo>
                <a:cubicBezTo>
                  <a:pt x="72" y="79"/>
                  <a:pt x="72" y="79"/>
                  <a:pt x="72" y="79"/>
                </a:cubicBezTo>
                <a:cubicBezTo>
                  <a:pt x="70" y="77"/>
                  <a:pt x="70" y="77"/>
                  <a:pt x="70" y="77"/>
                </a:cubicBezTo>
                <a:cubicBezTo>
                  <a:pt x="60" y="94"/>
                  <a:pt x="60" y="94"/>
                  <a:pt x="60" y="94"/>
                </a:cubicBezTo>
                <a:cubicBezTo>
                  <a:pt x="61" y="93"/>
                  <a:pt x="63" y="92"/>
                  <a:pt x="64" y="92"/>
                </a:cubicBezTo>
                <a:close/>
                <a:moveTo>
                  <a:pt x="58" y="91"/>
                </a:moveTo>
                <a:cubicBezTo>
                  <a:pt x="67" y="75"/>
                  <a:pt x="67" y="75"/>
                  <a:pt x="67" y="75"/>
                </a:cubicBezTo>
                <a:cubicBezTo>
                  <a:pt x="65" y="74"/>
                  <a:pt x="65" y="74"/>
                  <a:pt x="65" y="74"/>
                </a:cubicBezTo>
                <a:cubicBezTo>
                  <a:pt x="57" y="88"/>
                  <a:pt x="57" y="88"/>
                  <a:pt x="57" y="88"/>
                </a:cubicBezTo>
                <a:cubicBezTo>
                  <a:pt x="58" y="91"/>
                  <a:pt x="58" y="91"/>
                  <a:pt x="58" y="91"/>
                </a:cubicBezTo>
                <a:close/>
                <a:moveTo>
                  <a:pt x="56" y="84"/>
                </a:moveTo>
                <a:cubicBezTo>
                  <a:pt x="63" y="72"/>
                  <a:pt x="63" y="72"/>
                  <a:pt x="63" y="72"/>
                </a:cubicBezTo>
                <a:cubicBezTo>
                  <a:pt x="61" y="70"/>
                  <a:pt x="61" y="70"/>
                  <a:pt x="61" y="70"/>
                </a:cubicBezTo>
                <a:cubicBezTo>
                  <a:pt x="55" y="81"/>
                  <a:pt x="55" y="81"/>
                  <a:pt x="55" y="81"/>
                </a:cubicBezTo>
                <a:cubicBezTo>
                  <a:pt x="56" y="84"/>
                  <a:pt x="56" y="84"/>
                  <a:pt x="56" y="84"/>
                </a:cubicBezTo>
                <a:close/>
                <a:moveTo>
                  <a:pt x="53" y="78"/>
                </a:moveTo>
                <a:cubicBezTo>
                  <a:pt x="59" y="68"/>
                  <a:pt x="59" y="68"/>
                  <a:pt x="59" y="68"/>
                </a:cubicBezTo>
                <a:cubicBezTo>
                  <a:pt x="57" y="66"/>
                  <a:pt x="57" y="66"/>
                  <a:pt x="57" y="66"/>
                </a:cubicBezTo>
                <a:cubicBezTo>
                  <a:pt x="52" y="75"/>
                  <a:pt x="52" y="75"/>
                  <a:pt x="52" y="75"/>
                </a:cubicBezTo>
                <a:cubicBezTo>
                  <a:pt x="53" y="78"/>
                  <a:pt x="53" y="78"/>
                  <a:pt x="53" y="78"/>
                </a:cubicBezTo>
                <a:close/>
                <a:moveTo>
                  <a:pt x="51" y="71"/>
                </a:moveTo>
                <a:cubicBezTo>
                  <a:pt x="55" y="64"/>
                  <a:pt x="55" y="64"/>
                  <a:pt x="55" y="64"/>
                </a:cubicBezTo>
                <a:cubicBezTo>
                  <a:pt x="53" y="62"/>
                  <a:pt x="53" y="62"/>
                  <a:pt x="53" y="62"/>
                </a:cubicBezTo>
                <a:cubicBezTo>
                  <a:pt x="50" y="68"/>
                  <a:pt x="50" y="68"/>
                  <a:pt x="50" y="68"/>
                </a:cubicBezTo>
                <a:cubicBezTo>
                  <a:pt x="51" y="71"/>
                  <a:pt x="51" y="71"/>
                  <a:pt x="51" y="71"/>
                </a:cubicBezTo>
                <a:close/>
                <a:moveTo>
                  <a:pt x="48" y="65"/>
                </a:moveTo>
                <a:cubicBezTo>
                  <a:pt x="51" y="61"/>
                  <a:pt x="51" y="61"/>
                  <a:pt x="51" y="61"/>
                </a:cubicBezTo>
                <a:cubicBezTo>
                  <a:pt x="49" y="59"/>
                  <a:pt x="49" y="59"/>
                  <a:pt x="49" y="59"/>
                </a:cubicBezTo>
                <a:cubicBezTo>
                  <a:pt x="47" y="61"/>
                  <a:pt x="47" y="61"/>
                  <a:pt x="47" y="61"/>
                </a:cubicBezTo>
                <a:cubicBezTo>
                  <a:pt x="48" y="65"/>
                  <a:pt x="48" y="65"/>
                  <a:pt x="48" y="65"/>
                </a:cubicBezTo>
                <a:close/>
                <a:moveTo>
                  <a:pt x="46" y="58"/>
                </a:moveTo>
                <a:cubicBezTo>
                  <a:pt x="45" y="55"/>
                  <a:pt x="45" y="55"/>
                  <a:pt x="45" y="55"/>
                </a:cubicBezTo>
                <a:cubicBezTo>
                  <a:pt x="47" y="57"/>
                  <a:pt x="47" y="57"/>
                  <a:pt x="47" y="57"/>
                </a:cubicBezTo>
                <a:cubicBezTo>
                  <a:pt x="46" y="58"/>
                  <a:pt x="46" y="58"/>
                  <a:pt x="46" y="58"/>
                </a:cubicBezTo>
                <a:close/>
                <a:moveTo>
                  <a:pt x="59" y="17"/>
                </a:moveTo>
                <a:cubicBezTo>
                  <a:pt x="41" y="54"/>
                  <a:pt x="41" y="54"/>
                  <a:pt x="41" y="54"/>
                </a:cubicBezTo>
                <a:cubicBezTo>
                  <a:pt x="41" y="54"/>
                  <a:pt x="38" y="28"/>
                  <a:pt x="36" y="13"/>
                </a:cubicBezTo>
                <a:cubicBezTo>
                  <a:pt x="16" y="15"/>
                  <a:pt x="0" y="33"/>
                  <a:pt x="0" y="54"/>
                </a:cubicBezTo>
                <a:cubicBezTo>
                  <a:pt x="0" y="77"/>
                  <a:pt x="18" y="95"/>
                  <a:pt x="41" y="95"/>
                </a:cubicBezTo>
                <a:cubicBezTo>
                  <a:pt x="46" y="95"/>
                  <a:pt x="51" y="94"/>
                  <a:pt x="55" y="93"/>
                </a:cubicBezTo>
                <a:cubicBezTo>
                  <a:pt x="41" y="54"/>
                  <a:pt x="41" y="54"/>
                  <a:pt x="41" y="54"/>
                </a:cubicBezTo>
                <a:cubicBezTo>
                  <a:pt x="68" y="23"/>
                  <a:pt x="68" y="23"/>
                  <a:pt x="68" y="23"/>
                </a:cubicBezTo>
                <a:cubicBezTo>
                  <a:pt x="66" y="20"/>
                  <a:pt x="63" y="18"/>
                  <a:pt x="59" y="17"/>
                </a:cubicBezTo>
                <a:close/>
                <a:moveTo>
                  <a:pt x="43" y="0"/>
                </a:moveTo>
                <a:cubicBezTo>
                  <a:pt x="41" y="0"/>
                  <a:pt x="40" y="0"/>
                  <a:pt x="38" y="0"/>
                </a:cubicBezTo>
                <a:cubicBezTo>
                  <a:pt x="40" y="15"/>
                  <a:pt x="43" y="41"/>
                  <a:pt x="43" y="41"/>
                </a:cubicBezTo>
                <a:cubicBezTo>
                  <a:pt x="61" y="4"/>
                  <a:pt x="61" y="4"/>
                  <a:pt x="61" y="4"/>
                </a:cubicBezTo>
                <a:cubicBezTo>
                  <a:pt x="56" y="1"/>
                  <a:pt x="49" y="0"/>
                  <a:pt x="43" y="0"/>
                </a:cubicBez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8927" name="文本框 47"/>
          <p:cNvSpPr txBox="1"/>
          <p:nvPr/>
        </p:nvSpPr>
        <p:spPr>
          <a:xfrm>
            <a:off x="605427" y="4605963"/>
            <a:ext cx="2448015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ru-RU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Англоговорящие страны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1048935" name="文本框 58"/>
          <p:cNvSpPr txBox="1"/>
          <p:nvPr/>
        </p:nvSpPr>
        <p:spPr>
          <a:xfrm>
            <a:off x="1428374" y="1648210"/>
            <a:ext cx="1221342" cy="3693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ru-RU" altLang="zh-CN" b="1" dirty="0" err="1" smtClean="0">
                <a:solidFill>
                  <a:schemeClr val="bg1"/>
                </a:solidFill>
                <a:latin typeface="Calibri" panose="020F0502020204030204" pitchFamily="34" charset="0"/>
              </a:rPr>
              <a:t>Георгафия</a:t>
            </a:r>
            <a:endParaRPr lang="zh-CN" altLang="en-US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048936" name="文本框 59"/>
          <p:cNvSpPr txBox="1"/>
          <p:nvPr/>
        </p:nvSpPr>
        <p:spPr>
          <a:xfrm>
            <a:off x="4084107" y="1647097"/>
            <a:ext cx="1418649" cy="3693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ru-RU" altLang="zh-CN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Литература</a:t>
            </a:r>
            <a:endParaRPr lang="zh-CN" altLang="en-US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048937" name="文本框 60"/>
          <p:cNvSpPr txBox="1"/>
          <p:nvPr/>
        </p:nvSpPr>
        <p:spPr>
          <a:xfrm>
            <a:off x="6732206" y="1686480"/>
            <a:ext cx="1221342" cy="3693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ru-RU" altLang="zh-CN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Экология</a:t>
            </a:r>
            <a:endParaRPr lang="zh-CN" altLang="en-US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048938" name="文本框 61"/>
          <p:cNvSpPr txBox="1"/>
          <p:nvPr/>
        </p:nvSpPr>
        <p:spPr>
          <a:xfrm>
            <a:off x="9416378" y="1588883"/>
            <a:ext cx="1221342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ru-RU" altLang="zh-CN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Информатика</a:t>
            </a:r>
            <a:endParaRPr lang="zh-CN" altLang="en-US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048939" name="文本框 18"/>
          <p:cNvSpPr>
            <a:spLocks noChangeArrowheads="1"/>
          </p:cNvSpPr>
          <p:nvPr/>
        </p:nvSpPr>
        <p:spPr bwMode="auto">
          <a:xfrm>
            <a:off x="3554195" y="222858"/>
            <a:ext cx="5664371" cy="83099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r>
              <a:rPr lang="ru-RU" altLang="zh-CN" sz="2400" b="1" dirty="0" smtClean="0">
                <a:solidFill>
                  <a:srgbClr val="FF7343"/>
                </a:solidFill>
                <a:latin typeface="Calibri" panose="020F0502020204030204" pitchFamily="34" charset="0"/>
                <a:ea typeface="Microsoft YaHei" panose="020B0503020204020204" pitchFamily="34" charset="-122"/>
                <a:sym typeface="Microsoft YaHei" panose="020B0503020204020204" pitchFamily="34" charset="-122"/>
              </a:rPr>
              <a:t>Темы  урока английского </a:t>
            </a:r>
            <a:r>
              <a:rPr lang="ru-RU" altLang="zh-CN" sz="2400" b="1" dirty="0">
                <a:solidFill>
                  <a:srgbClr val="FF7343"/>
                </a:solidFill>
                <a:latin typeface="Calibri" panose="020F0502020204030204" pitchFamily="34" charset="0"/>
                <a:ea typeface="Microsoft YaHei" panose="020B0503020204020204" pitchFamily="34" charset="-122"/>
                <a:sym typeface="Microsoft YaHei" panose="020B0503020204020204" pitchFamily="34" charset="-122"/>
              </a:rPr>
              <a:t>языка в </a:t>
            </a:r>
            <a:r>
              <a:rPr lang="ru-RU" altLang="zh-CN" sz="2400" b="1" dirty="0" smtClean="0">
                <a:solidFill>
                  <a:srgbClr val="FF7343"/>
                </a:solidFill>
                <a:latin typeface="Calibri" panose="020F0502020204030204" pitchFamily="34" charset="0"/>
                <a:ea typeface="Microsoft YaHei" panose="020B0503020204020204" pitchFamily="34" charset="-122"/>
                <a:sym typeface="Microsoft YaHei" panose="020B0503020204020204" pitchFamily="34" charset="-122"/>
              </a:rPr>
              <a:t>рамках</a:t>
            </a:r>
          </a:p>
          <a:p>
            <a:r>
              <a:rPr lang="ru-RU" altLang="zh-CN" sz="2400" b="1" dirty="0" smtClean="0">
                <a:solidFill>
                  <a:srgbClr val="FF7343"/>
                </a:solidFill>
                <a:latin typeface="Calibri" panose="020F0502020204030204" pitchFamily="34" charset="0"/>
                <a:ea typeface="Microsoft YaHei" panose="020B0503020204020204" pitchFamily="34" charset="-122"/>
                <a:sym typeface="Microsoft YaHei" panose="020B0503020204020204" pitchFamily="34" charset="-122"/>
              </a:rPr>
              <a:t> </a:t>
            </a:r>
            <a:r>
              <a:rPr lang="ru-RU" altLang="zh-CN" sz="2400" b="1" dirty="0" err="1">
                <a:solidFill>
                  <a:srgbClr val="FF7343"/>
                </a:solidFill>
                <a:latin typeface="Calibri" panose="020F0502020204030204" pitchFamily="34" charset="0"/>
                <a:ea typeface="Microsoft YaHei" panose="020B0503020204020204" pitchFamily="34" charset="-122"/>
                <a:sym typeface="Microsoft YaHei" panose="020B0503020204020204" pitchFamily="34" charset="-122"/>
              </a:rPr>
              <a:t>метапредметного</a:t>
            </a:r>
            <a:r>
              <a:rPr lang="ru-RU" altLang="zh-CN" sz="2400" b="1" dirty="0">
                <a:solidFill>
                  <a:srgbClr val="FF7343"/>
                </a:solidFill>
                <a:latin typeface="Calibri" panose="020F0502020204030204" pitchFamily="34" charset="0"/>
                <a:ea typeface="Microsoft YaHei" panose="020B0503020204020204" pitchFamily="34" charset="-122"/>
                <a:sym typeface="Microsoft YaHei" panose="020B0503020204020204" pitchFamily="34" charset="-122"/>
              </a:rPr>
              <a:t> подхода</a:t>
            </a:r>
            <a:endParaRPr lang="en-US" sz="2400" b="1" dirty="0">
              <a:solidFill>
                <a:srgbClr val="FF7343"/>
              </a:solidFill>
              <a:latin typeface="Calibri" panose="020F0502020204030204" pitchFamily="34" charset="0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pic>
        <p:nvPicPr>
          <p:cNvPr id="54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1796" y="3363967"/>
            <a:ext cx="539015" cy="724070"/>
          </a:xfrm>
          <a:prstGeom prst="rect">
            <a:avLst/>
          </a:prstGeom>
        </p:spPr>
      </p:pic>
      <p:sp>
        <p:nvSpPr>
          <p:cNvPr id="55" name="文本框 47"/>
          <p:cNvSpPr txBox="1"/>
          <p:nvPr/>
        </p:nvSpPr>
        <p:spPr>
          <a:xfrm>
            <a:off x="3539053" y="4605963"/>
            <a:ext cx="2448015" cy="120032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ru-RU" altLang="zh-CN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Британский </a:t>
            </a:r>
            <a:r>
              <a:rPr lang="ru-RU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и русский фольклор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56" name="文本框 47"/>
          <p:cNvSpPr txBox="1"/>
          <p:nvPr/>
        </p:nvSpPr>
        <p:spPr>
          <a:xfrm>
            <a:off x="6118869" y="4605962"/>
            <a:ext cx="2448015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ru-RU" altLang="zh-CN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Окружающая среда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57" name="文本框 47"/>
          <p:cNvSpPr txBox="1"/>
          <p:nvPr/>
        </p:nvSpPr>
        <p:spPr>
          <a:xfrm>
            <a:off x="8523514" y="4639916"/>
            <a:ext cx="3668485" cy="193899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ru-RU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Написание электронного письма, поиск в интернете необходимой информации для урока или проекта.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79" name="图片 1"/>
          <p:cNvPicPr>
            <a:picLocks noChangeAspect="1"/>
          </p:cNvPicPr>
          <p:nvPr/>
        </p:nvPicPr>
        <p:blipFill rotWithShape="1">
          <a:blip r:embed="rId2"/>
          <a:srcRect l="11063" t="21033" r="11102" b="26032"/>
          <a:stretch>
            <a:fillRect/>
          </a:stretch>
        </p:blipFill>
        <p:spPr>
          <a:xfrm>
            <a:off x="1043187" y="-270459"/>
            <a:ext cx="10035630" cy="6825243"/>
          </a:xfrm>
          <a:prstGeom prst="rect">
            <a:avLst/>
          </a:prstGeom>
        </p:spPr>
      </p:pic>
      <p:pic>
        <p:nvPicPr>
          <p:cNvPr id="2097280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775277"/>
            <a:ext cx="12192000" cy="92933"/>
          </a:xfrm>
          <a:prstGeom prst="rect">
            <a:avLst/>
          </a:prstGeom>
        </p:spPr>
      </p:pic>
      <p:sp>
        <p:nvSpPr>
          <p:cNvPr id="1049020" name="文本框 6" descr="e7d195523061f1c0deeec63e560781cfd59afb0ea006f2a87ABB68BF51EA6619813959095094C18C62A12F549504892A4AAA8C1554C6663626E05CA27F281A14E6983772AFC3FB97135759321DEA3D7004FB075A8443E283A7673BBBDBFD88DFA513D62253E27B7E9FFF4379D8121322A85C7E16198ADF129F152EEF5340DE1ED504E252F53EAD1F847BC471C6326134"/>
          <p:cNvSpPr txBox="1"/>
          <p:nvPr/>
        </p:nvSpPr>
        <p:spPr>
          <a:xfrm flipH="1">
            <a:off x="2567253" y="5066944"/>
            <a:ext cx="705749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b="1" dirty="0">
                <a:solidFill>
                  <a:srgbClr val="FF7343"/>
                </a:solidFill>
                <a:latin typeface="Calibri" panose="020F0502020204030204" pitchFamily="34" charset="0"/>
                <a:ea typeface="方正兰亭超细黑简体" panose="02000000000000000000" pitchFamily="2" charset="-122"/>
                <a:cs typeface="Aharoni" panose="02010803020104030203" pitchFamily="2" charset="-79"/>
              </a:rPr>
              <a:t>THANK  YOU  </a:t>
            </a:r>
            <a:r>
              <a:rPr lang="en-US" altLang="zh-CN" sz="4800" b="1" dirty="0" smtClean="0">
                <a:solidFill>
                  <a:srgbClr val="FF7343"/>
                </a:solidFill>
                <a:latin typeface="Calibri" panose="020F0502020204030204" pitchFamily="34" charset="0"/>
                <a:ea typeface="方正兰亭超细黑简体" panose="02000000000000000000" pitchFamily="2" charset="-122"/>
                <a:cs typeface="Aharoni" panose="02010803020104030203" pitchFamily="2" charset="-79"/>
              </a:rPr>
              <a:t>FOR</a:t>
            </a:r>
            <a:r>
              <a:rPr lang="ru-RU" altLang="zh-CN" sz="4800" b="1" dirty="0" smtClean="0">
                <a:solidFill>
                  <a:srgbClr val="FF7343"/>
                </a:solidFill>
                <a:latin typeface="Calibri" panose="020F0502020204030204" pitchFamily="34" charset="0"/>
                <a:ea typeface="方正兰亭超细黑简体" panose="02000000000000000000" pitchFamily="2" charset="-122"/>
                <a:cs typeface="Aharoni" panose="02010803020104030203" pitchFamily="2" charset="-79"/>
              </a:rPr>
              <a:t> </a:t>
            </a:r>
            <a:r>
              <a:rPr lang="en-US" altLang="zh-CN" sz="4800" b="1" dirty="0" smtClean="0">
                <a:solidFill>
                  <a:srgbClr val="FF7343"/>
                </a:solidFill>
                <a:latin typeface="Calibri" panose="020F0502020204030204" pitchFamily="34" charset="0"/>
                <a:ea typeface="方正兰亭超细黑简体" panose="02000000000000000000" pitchFamily="2" charset="-122"/>
                <a:cs typeface="Aharoni" panose="02010803020104030203" pitchFamily="2" charset="-79"/>
              </a:rPr>
              <a:t>ATTENTION!</a:t>
            </a:r>
            <a:endParaRPr lang="zh-CN" altLang="en-US" sz="4800" b="1" dirty="0">
              <a:solidFill>
                <a:srgbClr val="FF7343"/>
              </a:solidFill>
              <a:latin typeface="Calibri" panose="020F0502020204030204" pitchFamily="34" charset="0"/>
              <a:ea typeface="方正兰亭超细黑简体" panose="02000000000000000000" pitchFamily="2" charset="-122"/>
              <a:cs typeface="Aharoni" panose="02010803020104030203" pitchFamily="2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0490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0490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10490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902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</TotalTime>
  <Words>363</Words>
  <Application>Microsoft Office PowerPoint</Application>
  <PresentationFormat>Широкоэкранный</PresentationFormat>
  <Paragraphs>73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21" baseType="lpstr">
      <vt:lpstr>Microsoft YaHei</vt:lpstr>
      <vt:lpstr>Microsoft YaHei</vt:lpstr>
      <vt:lpstr>Aharoni</vt:lpstr>
      <vt:lpstr>Arial</vt:lpstr>
      <vt:lpstr>BrowalliaUPC</vt:lpstr>
      <vt:lpstr>Calibri</vt:lpstr>
      <vt:lpstr>等线</vt:lpstr>
      <vt:lpstr>等线 Light</vt:lpstr>
      <vt:lpstr>幼圆</vt:lpstr>
      <vt:lpstr>方正兰亭超细黑简体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PC</dc:creator>
  <cp:lastModifiedBy>m19273</cp:lastModifiedBy>
  <cp:revision>9</cp:revision>
  <dcterms:created xsi:type="dcterms:W3CDTF">2017-07-17T02:24:45Z</dcterms:created>
  <dcterms:modified xsi:type="dcterms:W3CDTF">2023-05-30T10:21:46Z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337b5893e88842d99bd49ca79d4434fc</vt:lpwstr>
  </property>
</Properties>
</file>