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12"/>
  </p:notesMasterIdLst>
  <p:handoutMasterIdLst>
    <p:handoutMasterId r:id="rId13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</p:sldIdLst>
  <p:sldSz cx="9144000" cy="5143500" type="screen16x9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611"/>
    <p:restoredTop sz="94610"/>
  </p:normalViewPr>
  <p:slideViewPr>
    <p:cSldViewPr snapToGrid="0" snapToObjects="1">
      <p:cViewPr varScale="1">
        <p:scale>
          <a:sx n="97" d="100"/>
          <a:sy n="97" d="100"/>
        </p:scale>
        <p:origin x="606" y="78"/>
      </p:cViewPr>
      <p:guideLst>
        <p:guide orient="horz" pos="162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notesMaster" Target="notesMasters/notes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2913063" y="0"/>
            <a:ext cx="222885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078BA8-1549-478F-B30B-5307134D491B}" type="datetimeFigureOut">
              <a:rPr lang="ru-RU" smtClean="0"/>
              <a:t>08.09.2025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2913063" y="8685213"/>
            <a:ext cx="222885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27D4D75-2A19-47C3-A22A-4C17FF739FD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721478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pPr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BBC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40200" y="449775"/>
            <a:ext cx="3983700" cy="46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Всероссийских проверочных работ (ВПР) </a:t>
            </a:r>
            <a:r>
              <a:rPr lang="en-US" sz="2600" b="1" dirty="0" err="1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</a:t>
            </a: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  <a:r>
              <a:rPr lang="en-US" sz="2600" b="1" dirty="0" err="1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географии</a:t>
            </a:r>
            <a:r>
              <a:rPr lang="ru-RU" sz="2600" b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ru-RU" sz="2600" b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5 классе</a:t>
            </a:r>
            <a:r>
              <a:rPr lang="en-US" sz="2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40200" y="4171275"/>
            <a:ext cx="3766800" cy="70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Садохина Е.Г</a:t>
            </a:r>
            <a:r>
              <a:rPr lang="en-US" sz="1200" i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.</a:t>
            </a:r>
            <a:r>
              <a:rPr lang="ru-RU" sz="1200" i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, 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ru-RU" sz="1200" i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учитель географии ГБОУ СОШ «ОЦ» с. Кротовка, </a:t>
            </a:r>
          </a:p>
          <a:p>
            <a:pPr marL="0" indent="0" algn="l">
              <a:lnSpc>
                <a:spcPct val="100000"/>
              </a:lnSpc>
              <a:buNone/>
            </a:pPr>
            <a:r>
              <a:rPr lang="ru-RU" sz="1200" i="1" dirty="0" smtClean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руководитель ТУМО учителей географии</a:t>
            </a:r>
            <a:r>
              <a:rPr lang="en-US" sz="12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10632" y="501325"/>
            <a:ext cx="3754987" cy="42069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37925" y="1985375"/>
            <a:ext cx="4234200" cy="192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ВПР следят за качеством образования по ФГОС и ФОП ООО, интегрированы в учебный процесс, результаты применяются для улучшения методик и систем, без оценки педагогов.
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37925" y="393900"/>
            <a:ext cx="4366200" cy="946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Назначение и нормативное обеспечение ВПР
</a:t>
            </a:r>
            <a:endParaRPr lang="en-US" sz="2400" dirty="0"/>
          </a:p>
        </p:txBody>
      </p:sp>
      <p:sp>
        <p:nvSpPr>
          <p:cNvPr id="8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0100" y="2095486"/>
            <a:ext cx="4152000" cy="1227282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20100" y="4191525"/>
            <a:ext cx="35547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Приказы Минпросвещения РФ №287 (2021), №370 (2023)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957350" y="2001700"/>
            <a:ext cx="3696300" cy="171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разделена на 2 части с 17 заданиями разной формы ответа, включая цифровые, текстовые и развёрнутые, основана на кодификаторах ФГОС и ФОП.
Структура охватывает тематически и методически предметные и метапредметные результаты.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37925" y="393900"/>
            <a:ext cx="84387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содержание ВПР по географии 5 класса
</a:t>
            </a:r>
            <a:endParaRPr lang="en-US" sz="2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21100" y="952627"/>
            <a:ext cx="4124700" cy="3786346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элементы содержания ВПР 5 класса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2"/>
          <p:cNvSpPr txBox="1"/>
          <p:nvPr/>
        </p:nvSpPr>
        <p:spPr>
          <a:xfrm>
            <a:off x="4545800" y="30700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Земля и литосфера
</a:t>
            </a: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Оцениваются знания о Земле как планете, строении литосферы, рельефе, внутренняя структура и географические следствия вращения и движения Земли.
</a:t>
            </a:r>
            <a:endParaRPr lang="en-US" sz="1300" dirty="0"/>
          </a:p>
        </p:txBody>
      </p:sp>
      <p:sp>
        <p:nvSpPr>
          <p:cNvPr id="7" name="Text 3"/>
          <p:cNvSpPr txBox="1"/>
          <p:nvPr/>
        </p:nvSpPr>
        <p:spPr>
          <a:xfrm>
            <a:off x="4545800" y="1262250"/>
            <a:ext cx="3898500" cy="125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познание и карта
</a:t>
            </a: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Изучаются история географических открытий, карта и планы местности, умение работать с географическими координатами и условными знаками, важна интеграция межпредметных понятий и УУД.
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заданий ВПР 2025 г.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7525" y="1699750"/>
            <a:ext cx="33963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Максимальный балл — 20, при этом 95% за базовые задания, что позволяет надежно оценивать базовые знания.
Доминация базовых заданий обеспечивает всестороннюю оценку знаний и умений.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393900"/>
            <a:ext cx="84387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сложности и баллов в ВПР 5 класса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4575" y="1806251"/>
            <a:ext cx="4152000" cy="1831765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1520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ВПР 2025 г., Отрадненское ТУ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7525" y="1699750"/>
            <a:ext cx="3396300" cy="204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Участие и качество знаний варьируются: Отрадный округ — 140 участников, качество 66,14%; Кинель-Черкасский район — 113 участников, Богатовский — 25.
Качество знаний Отрадненского округа чуть ниже областного, отмечаются различия между школами.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393900"/>
            <a:ext cx="84387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ВПР по географии 5 класса по регионам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684625" y="1392850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Познавательные УУД: анализ информации, формулирование гипотез, выявление причинно-следственных связей и самостоятельный выбор способов решения задач.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902425" y="1392925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Коммуникативные УУД: умение эффективно выражать и отстаивать позицию, вести диалог и публичные выступления с учетом аудитории.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684625" y="3266225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Регулятивные УУД: самоорганизация, планирование, корректировка действий, умение брать ответственность за решение учебных задач.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4902425" y="3266225"/>
            <a:ext cx="3550200" cy="117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Эмоциональный интеллект: распознавание и управление эмоциями для поддержания конструктивного общения и самоконтроля.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Метапредметные результаты и универсальные учебные действия (УУД)
</a:t>
            </a:r>
            <a:endParaRPr lang="en-US" sz="2400" dirty="0"/>
          </a:p>
        </p:txBody>
      </p:sp>
      <p:sp>
        <p:nvSpPr>
          <p:cNvPr id="8" name="Text 5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51800" y="1216545"/>
            <a:ext cx="4392300" cy="3199859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77725" y="14298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тестах приняли участие 464 учащихся; хорошие результаты по работе с картами и населением, значительные проблемы с климатологией и анализом таблиц.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777725" y="3109275"/>
            <a:ext cx="3555600" cy="11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Средний балл района — 55,32%, что ниже областных и федеральных показателей, требуется усиление работы с аналитическими и функциональными умениями.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7920" y="393900"/>
            <a:ext cx="8394600" cy="40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результатов ВПР по географии 6 класса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AF9E7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75729" y="1521533"/>
            <a:ext cx="4149693" cy="2401200"/>
          </a:xfrm>
          <a:prstGeom prst="rect">
            <a:avLst/>
          </a:prstGeom>
        </p:spPr>
      </p:pic>
      <p:pic>
        <p:nvPicPr>
          <p:cNvPr id="3" name="Image 1" descr="preencoded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674625" y="4073600"/>
            <a:ext cx="4227600" cy="24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r">
              <a:lnSpc>
                <a:spcPct val="115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ВПР 6 класса, 2025 г.
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17525" y="1699750"/>
            <a:ext cx="3396300" cy="20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15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Отмечается значительный разрыв в успешности между практическими и аналитическими заданиями, что указывает на необходимость развития критического мышления.
Необходимы методические изменения с упором на развитие аналитических навыков и индивидуальный подход.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37925" y="393900"/>
            <a:ext cx="8438700" cy="77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Результативность выполнения заданий ВПР по географии 6 класса
</a:t>
            </a:r>
            <a:endParaRPr lang="en-US" sz="2400" dirty="0"/>
          </a:p>
        </p:txBody>
      </p:sp>
      <p:sp>
        <p:nvSpPr>
          <p:cNvPr id="7" name="Text 3"/>
          <p:cNvSpPr txBox="1"/>
          <p:nvPr/>
        </p:nvSpPr>
        <p:spPr>
          <a:xfrm>
            <a:off x="8630400" y="4791400"/>
            <a:ext cx="589800" cy="37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marL="0" indent="0" algn="ctr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BBC4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63300" y="1165200"/>
            <a:ext cx="7374600" cy="28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marL="0" indent="0" algn="l">
              <a:lnSpc>
                <a:spcPct val="9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рекомендации и итоги анализа ВПР по географии
</a:t>
            </a: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Рекомендуется усилить обучение функциональной грамотности, работу с географическими картами и алгоритмами самоконтроля, проводить семинары и применять индивидуальные образовательные маршруты для повышения качества.
</a:t>
            </a:r>
            <a:endParaRPr lang="en-US" sz="2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</TotalTime>
  <Words>372</Words>
  <Application>Microsoft Office PowerPoint</Application>
  <PresentationFormat>Экран (16:9)</PresentationFormat>
  <Paragraphs>49</Paragraphs>
  <Slides>10</Slides>
  <Notes>10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10</vt:i4>
      </vt:variant>
    </vt:vector>
  </HeadingPairs>
  <TitlesOfParts>
    <vt:vector size="13" baseType="lpstr">
      <vt:lpstr>Arial</vt:lpstr>
      <vt:lpstr>Calibri</vt:lpstr>
      <vt:lpstr>Office Theme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User</cp:lastModifiedBy>
  <cp:revision>3</cp:revision>
  <cp:lastPrinted>2025-09-08T04:27:45Z</cp:lastPrinted>
  <dcterms:created xsi:type="dcterms:W3CDTF">2025-09-04T17:03:06Z</dcterms:created>
  <dcterms:modified xsi:type="dcterms:W3CDTF">2025-09-08T04:28:00Z</dcterms:modified>
</cp:coreProperties>
</file>