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60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E6736-8667-4587-903F-47793585776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228B4-ACC0-4026-A446-AA70BC82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626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2800" b="1" dirty="0" smtClean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</a:t>
            </a:r>
            <a:r>
              <a:rPr lang="en-US" sz="2800" b="1" dirty="0" smtClean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результатов ВПР по географии 7 класса (апрель 2025)
</a:t>
            </a: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участия 280 учеников из 20 школ, выявление ключевых образовательных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ru-RU" sz="1600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ru-RU" sz="1600" i="1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ru-RU" sz="1600" i="1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en-US" sz="1400" i="1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Садохина</a:t>
            </a:r>
            <a:r>
              <a:rPr lang="en-US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Е.Г</a:t>
            </a:r>
            <a:r>
              <a:rPr lang="en-US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географии ГБОУ СОШ «ОЦ» с. Кротовка,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</a:t>
            </a: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уководитель ТУМО учителей географии</a:t>
            </a: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350" y="1099674"/>
            <a:ext cx="4775700" cy="32095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17 заданий распределены по 6 тематическим блокам с максимальным баллом 19 и временем выполнения 60 минут.
Распределение заданий и баллов по блокам помогает сбалансированно оценить ключевые навыки по географии.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ВПР по географии 7 класса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ВПР по географии, апрель 2025
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элементы содержания в ВПР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расположения географических объектов по картам и анализ их взаимосвязей оцениваются в 2 балла, что отражает важность пространственного мышления.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природных процессов, включая климат и географическую оболочку, составляет значительную часть работы — 9 баллов, показывая приоритет изучения физической географии.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табличными данными и анализ населения требует точного представления информации, оценивается в 4 балла, подчёркивая навыки обработки статистики.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географических знаний в решении комплексных задач занимает 4 балла, что акцентирует развитие аналитического мышления и практических умений.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4687" y="2621013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5456" y="373183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30710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506" y="4148197"/>
            <a:ext cx="169650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Метапредметные навыки, проверяемые в ВПР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интерпретация данных
</a:t>
            </a: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3–7, 12–13 направлены на развитие навыков анализа и интерпретации статистики и тематических данных.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картами
</a:t>
            </a: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1, 2, 8 и 11 формируют умение работать с географической картографической информацией и ее анализом.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информации
</a:t>
            </a: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задания 6, 7 и 10 проверяется умение структурировать и обобщать полученные сведения.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мышление
</a:t>
            </a: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5, 9 и 16 требуют логического вывода и применения знаний в новых ситуациях, укрепляя критическое мышление.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47 участников из 5 образовательных учреждений показали средний результат 55,32%, что значительно ниже среднего по области и РФ, что указывает на потенциал для повышения.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анализ выполнения заданий Богатовского района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продемонстрировали школы с.Съезжее и Богатое, в то время как ООШ Андреевка и Беловка испытывают серьёзные трудности, особенно в разделах климатологии и работы с таблицами.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сильные стороны в работе с картами и населением, и критические проблемы с климатом и таблицами.
Отчёт чётко выявляет зоны с низким уровнем усвоения, требующие приоритетного внимания в обучении.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результатов по темам в Богатовском районе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по географии, апрель 2025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00" y="1518993"/>
            <a:ext cx="5226300" cy="2497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выполнения заданий в Богатовском районе по школам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 по школам выявляет значительные различия по ключевым заданиям и необходимость адресной работы с учебными учреждениями.
Выделены школы с высокими и критически низкими результатами, что требует целенаправленной педагогической поддержки.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по географии, апрель 2025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понимании климатических закономерностей затрудняют успешное выполнение заданий, что указывает на слабую подготовку в этой ключевой теме.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 интерпретацией природных процессов и слабая методическая поддержка ограничивают формирование комплексного понимания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способность анализировать табличные данные и строить логические выводы препятствует развитию полноценных навыков работы с информацией.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типовых ошибок и проблемных зон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значительный разрыв в успеваемости между гимназией «Гармония» и СОШ №8, а также низкие результаты по ключевым заданиям 3, 6, 7 и 17, требующим целенаправленной поддержки.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учащихся из 5 образовательных организаций приняли участие, средний балл по городу ниже областного и федерального уровней, что свидетельствует о необходимости усиленной работы.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анализ выполнения заданий в г.о. Отрадный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показатели по анализу взаимосвязей компонентов природы и таблицам значительно ниже, что отражает необходимость усиления педагогической поддержки.
Высокий разброс результатов между школами указывает на существование нерешённых проблем в обучении ключевым географическим навыкам.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выполнения ключевых заданий в г.о. Отрадный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ВПР по географии 2025, г.о. Отрадный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350" y="1380598"/>
            <a:ext cx="4775700" cy="2647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процент выполнения каждому школой заданий с 1 по 17, выделяя успехи и проблемные зоны, в частности по заданиям 7 и 12.
Заметна разница в успешности по ключевым заданиям между лидирующими и отстающими школами, особенно в умении работать с таблицами.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Успеваемость по заданиям в городских школах Отрадного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по ВПР г.о. Отрадный, апрель 2025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показатели по важным заданиям отражают потребность в укреплении межрегионального обмена опытом и методическими подходами.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56.78%
</a:t>
            </a: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процент выполнения в г.о. Отрадный оказался ниже областного и федерального уровней.
</a:t>
            </a: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ВПР 2025, г.о. Отрадный, Самарская область, РФ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система и распределение баллов участников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баллы (0-19) трансформируются в четыре оценки: двойка (0-6), тройка (7-10), четвёрка (11-14), пятёрка (15-19).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Конвертация первичных баллов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6.38% участников получили пятёрки, 42.55% — четвёрки, 51.06% — тройки. Превалирует средний уровень подготовки.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оценок в Богатовском районе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87.39% оценок совпали с годовой успеваемостью, 10.81% оценок понижены, что показывает эффективность текущей системы контроля.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оценок в г.о. Отрадный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улучшению качества географического образования
</a:t>
            </a: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Для педагогов
</a:t>
            </a: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Усилить навыки работы с картами, развивать аналитическое мышление, проводить практические занятия на базе реальных данных и таблиц. Внедрять межпредметный подход с математикой для анализа информации.
</a:t>
            </a: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руководителей и методистов
</a:t>
            </a: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Организовать методические семинары и диагностику слабых мест. Методистам рекомендуется подготовить типовые задания по проблемным темам и проводить вебинары для обмена опытом.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лидерство СОШ с. Съезжее и Гимназии "Гармония", а также сохраняющийся значительный разрыв с отстающими школами.
Разрыв стимулирует необходимость разработки целевых программ поддержки и обмена успешным педагогическим опытом.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успеваемости в ведущих и слабых школах региона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ВПР, регион 2024–2025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результатам ВПР 2025 года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владения навыками работы с географическими картами и анализа данных о населении свидетельствует о крепкой базе в этих областях.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значительный дефицит компетенций в классификации типов климата и умении анализировать данные в табличной форме.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успешность интерпретации природных процессов вызывает необходимость системного развития аналитического мышления и межпредметных знаний.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практические кейсы и углубленное методическое сопровождение позволит повысить качество географического образования в регионе.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00" y="1526679"/>
            <a:ext cx="5226300" cy="248249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мероприятий по улучшению результатов ВПР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 план с конкретными задачами, сроками исполнения и ответственными за реализацию для повышения успеваемости по географии.
Чёткое распределение обязанностей и сроков способствует эффективной реализации плана и достижению поставленных целей.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повышения качества образования 2025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значимость анализа ВПР по географии в регионе
</a:t>
            </a: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ВПР выявил критически важные направления для развития географического образования, подчёркивая необходимость межведомственного сотрудничества и комплексной методической поддержки.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776</Words>
  <Application>Microsoft Office PowerPoint</Application>
  <PresentationFormat>Экран (16:9)</PresentationFormat>
  <Paragraphs>97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</cp:revision>
  <cp:lastPrinted>2025-09-08T04:33:32Z</cp:lastPrinted>
  <dcterms:created xsi:type="dcterms:W3CDTF">2025-09-04T18:04:12Z</dcterms:created>
  <dcterms:modified xsi:type="dcterms:W3CDTF">2025-09-08T04:33:46Z</dcterms:modified>
</cp:coreProperties>
</file>