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28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B22D5-6FB6-43FD-A354-F340EEFCEA23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0DAE2-BCC3-45C6-86B8-72928C68BE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09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7F57902-1AEA-4E90-9708-6A29EC74E2AC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BFA6EE3-5512-4069-9657-7567DF683D6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gov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2592288"/>
          </a:xfrm>
        </p:spPr>
        <p:txBody>
          <a:bodyPr>
            <a:normAutofit/>
          </a:bodyPr>
          <a:lstStyle/>
          <a:p>
            <a:pPr marR="64008" lvl="0" algn="ctr">
              <a:spcBef>
                <a:spcPts val="400"/>
              </a:spcBef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Анализ перепроверки контрольной работы </a:t>
            </a:r>
            <a:r>
              <a:rPr lang="ru-RU" sz="2800" dirty="0" smtClean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по </a:t>
            </a:r>
            <a: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русскому языку в формате ОГЭ </a:t>
            </a:r>
            <a:r>
              <a:rPr lang="ru-RU" sz="2800" dirty="0" smtClean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за 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III </a:t>
            </a:r>
            <a:r>
              <a:rPr lang="ru-RU" sz="280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четверть </a:t>
            </a:r>
            <a:r>
              <a:rPr lang="ru-RU" sz="2800" smtClean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smtClean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smtClean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по </a:t>
            </a:r>
            <a:r>
              <a:rPr lang="ru-RU" sz="2800" dirty="0" err="1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Отрадненскому</a:t>
            </a:r>
            <a: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 образовательному округу</a:t>
            </a:r>
            <a:br>
              <a:rPr lang="ru-RU" sz="2800" dirty="0">
                <a:solidFill>
                  <a:srgbClr val="00206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3611607"/>
            <a:ext cx="4606280" cy="119970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Александрова Е.С.,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русского языка и литературы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гимназия «ОЦ» Гармония» </a:t>
            </a:r>
          </a:p>
          <a:p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</a:t>
            </a:r>
          </a:p>
        </p:txBody>
      </p:sp>
    </p:spTree>
    <p:extLst>
      <p:ext uri="{BB962C8B-B14F-4D97-AF65-F5344CB8AC3E}">
        <p14:creationId xmlns:p14="http://schemas.microsoft.com/office/powerpoint/2010/main" val="4008931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Выборочная перепроверка итоговых контрольных работ по русскому языку за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четверть проводилась в целях повышения объективности внутреннего оценивания ответов выпускников основной школы общеобразовательных организаций, расположенных на территории городского округа Отрадный, оценивания итоговых работ в соответствии с установленными требованиями ОГЭ в 2025 учебном году.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выявление фактов наличия необъективного оценивания письменных контрольных работ обучающихся 9 классов  по русскому языку;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выяснение причин необъективного оценивания письменных контрольных работ обучающихся 9 классов  по русскому языку;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мер, способствующих устранению необъективного оценивания работ обучающихся 9 классов по русскому языку;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условий для повышения заинтересованности учителей-предметников в получении объективных результатов при  подготовке обучающихся к внешним оценочным процедурам (ОГЭ).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36437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Выборочная перепроверка контрольных работ в формате ОГЭ по русскому языку обучающихся 9-х классов была проведена в 29 общеобразовательных организациях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г. о. Отрадный.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 2025 году Государственный экзамен по русскому языку будут сдавать 1173 обучающихся.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На перепроверку было предоставлено 220 работ, что составило 18, 7 %.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4525963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Уровень контрольной работы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текущий.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Форма работы: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изложение, тест по материалам ОГЭ, 11 тестовых заданий базового уровня сложности, сочинение.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Перепроверка работ осуществлялась независимой экспертной комиссией из учителей русского языка и литературы высшей категории и экспертов по проверке работ ЕГЭ и ОГЭ.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65012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0"/>
          <a:ext cx="9144000" cy="4929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56014">
                <a:tc gridSpan="2"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работ,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которых результат  и отметка не изменились после перепроверки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работ, 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которых результат изменился после перепроверки, но не изменилась отметка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работ, </a:t>
                      </a:r>
                    </a:p>
                    <a:p>
                      <a:pPr fontAlgn="base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которых результат изменился после перепроверки и отметка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изменилась в сторону повышения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работ, </a:t>
                      </a:r>
                    </a:p>
                    <a:p>
                      <a:pPr fontAlgn="base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которых результат изменился после перепроверки, и отметка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изменилась в сторону понижения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081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работ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работ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работ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работ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374">
                <a:tc>
                  <a:txBody>
                    <a:bodyPr/>
                    <a:lstStyle/>
                    <a:p>
                      <a:pPr marL="7213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213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84,4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213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213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213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213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0,45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213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213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6,36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5000636"/>
            <a:ext cx="871540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17 работах, что составляет – 7,72% не выставлены оценки учителем.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работы из с. Вольная Солянка невозможно было проверить, так как предоставленные работы не соответствовали КИМам Ресурсного центра, что составляет 1,81%.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435811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Ошибки, выявленные в ходе перепроверки: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соблюдены критерии оценивания (некоторые педагоги использовали шкалу критериев 2024 года); ГБОУ СОШ «ОЦ» с.Кротовка;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.неверно проставлены баллы за задания; ГБОУ СОШ с. Александровка, ГБОУ СОШ с. Тростянка, ГБОУ СОШ с.Березняки.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некорректный подсчет баллов; в 1 работе ГБОУ СОШ № 2 «ОЦ» с. Кинель-Черкассы,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неверно выставлена отметка; ГБОУ СОШ с. Александровка, ГБОУ СОШ с. Тростянка, ГБОУ СОШ с.Березняки.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выставлена оценка учителем в ГБОУ ООШ с. Ивановка.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Причины необъективного оценивания: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несоблюдение учителем критериев оценивания;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несоответствие выставленной отметки установленным критериям;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невнимательность педагогов (приводит к пропуску ошибок, неверному подсчету баллов, неверному выставлению отметки).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2929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Ошибки, допущенные обучающимися в контрольной работе в формате ОГЭ.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 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Предложение. Грамматическая (предикативная) основа предложения. Подлежащее и сказуемое как главные члены предложения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  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Синтаксический анализ (обобщение)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 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Пунктуационный анализ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 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Знаки препинания в простом осложненном предложении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 6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Орфограмма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С данными заданиями слабо справились обучающиеся: </a:t>
            </a:r>
          </a:p>
          <a:p>
            <a:pPr>
              <a:buNone/>
            </a:pPr>
            <a:r>
              <a:rPr lang="ru-RU" dirty="0" smtClean="0"/>
              <a:t>ГБОУ СОШ № 6, ГБОУ ООШ № 4, </a:t>
            </a:r>
          </a:p>
          <a:p>
            <a:pPr>
              <a:buNone/>
            </a:pPr>
            <a:r>
              <a:rPr lang="ru-RU" dirty="0" smtClean="0"/>
              <a:t>ГБОУ ООШ № 2 г.о. Отрадный; </a:t>
            </a:r>
          </a:p>
          <a:p>
            <a:pPr>
              <a:buNone/>
            </a:pPr>
            <a:r>
              <a:rPr lang="ru-RU" dirty="0" smtClean="0"/>
              <a:t>ГБОУ СОШ с. Александровка, </a:t>
            </a:r>
          </a:p>
          <a:p>
            <a:pPr>
              <a:buNone/>
            </a:pPr>
            <a:r>
              <a:rPr lang="ru-RU" dirty="0" smtClean="0"/>
              <a:t>ГБОУ ООШ </a:t>
            </a:r>
            <a:r>
              <a:rPr lang="ru-RU" dirty="0" err="1" smtClean="0"/>
              <a:t>с.Аверьяновка</a:t>
            </a:r>
            <a:r>
              <a:rPr lang="ru-RU" dirty="0" smtClean="0"/>
              <a:t>, </a:t>
            </a:r>
          </a:p>
          <a:p>
            <a:pPr>
              <a:buNone/>
            </a:pPr>
            <a:r>
              <a:rPr lang="ru-RU" dirty="0" smtClean="0"/>
              <a:t>ГБОУ СОШ с.Съезжее, ГБОУ ООШ </a:t>
            </a:r>
            <a:r>
              <a:rPr lang="ru-RU" dirty="0" err="1" smtClean="0"/>
              <a:t>с.Муханово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ГБОУ ООШ с.Подгорный.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578687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Рекомендации     учителям русского языка: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еще раз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детально изучить нормативные документов, регулирующие проведение итоговой аттестации по русскому языку и методические материалы, которые находятся на сайтах ФГБНУ «ФИПИ» (https://fipi.ru/) и Министерства просвещения Российской Федерации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https://edu.gov.ru/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детально изучить банк методических материалов (описания контрольных измерительных материалов, демоверсии, критериев оценивания ОГЭ по русскому языку) при подготовке к ГИА-2025 и обеспечить применение этих критериев оценивания при проверке заданий текущих контрольных работ;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осуществлять проверку текущих контрольных работ строго  в соответствии с критериями  ГИА;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постоянно обращать внимание обучающихся на запись ответов на задания, требующие указать номера верных утверждений, соблюдать преемственность с формой записи ответа на ОГЭ (без запятых и пробелов).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Организовать консультации по западающим заданиям № 2,3,4,5,6.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99</TotalTime>
  <Words>722</Words>
  <Application>Microsoft Office PowerPoint</Application>
  <PresentationFormat>Экран (4:3)</PresentationFormat>
  <Paragraphs>78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</vt:lpstr>
      <vt:lpstr>Lucida Sans Unicode</vt:lpstr>
      <vt:lpstr>Times New Roman</vt:lpstr>
      <vt:lpstr>Verdana</vt:lpstr>
      <vt:lpstr>Wingdings 2</vt:lpstr>
      <vt:lpstr>Wingdings 3</vt:lpstr>
      <vt:lpstr>Открытая</vt:lpstr>
      <vt:lpstr>Анализ перепроверки контрольной работы  по русскому языку в формате ОГЭ  за III четверть  по Отрадненскому образовательному округу </vt:lpstr>
      <vt:lpstr>ЦЕЛЬ</vt:lpstr>
      <vt:lpstr>ЗАДАЧИ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общеобразовательное учреждение Самарской области гимназия «Образовательный центр «Гармония» городского округа Отрадный Самарской области</dc:title>
  <dc:creator>User</dc:creator>
  <cp:lastModifiedBy>User</cp:lastModifiedBy>
  <cp:revision>13</cp:revision>
  <cp:lastPrinted>2025-04-08T10:20:29Z</cp:lastPrinted>
  <dcterms:created xsi:type="dcterms:W3CDTF">2025-04-07T16:44:53Z</dcterms:created>
  <dcterms:modified xsi:type="dcterms:W3CDTF">2025-04-08T10:20:52Z</dcterms:modified>
</cp:coreProperties>
</file>