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F158A-D1BA-4647-B9CA-DBE0A7A81245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52EA3-5873-4788-B274-5271FC4BE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984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01B17-E85A-4710-BBD9-F916E97451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</a:t>
            </a:r>
            <a:r>
              <a:rPr lang="ru-RU" dirty="0" smtClean="0"/>
              <a:t>р</a:t>
            </a:r>
            <a:r>
              <a:rPr lang="ru-RU" dirty="0" smtClean="0"/>
              <a:t>езультатов ЕГЭ-23 </a:t>
            </a:r>
            <a:br>
              <a:rPr lang="ru-RU" dirty="0" smtClean="0"/>
            </a:br>
            <a:r>
              <a:rPr lang="ru-RU" dirty="0" smtClean="0"/>
              <a:t>по английскому языку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 err="1" smtClean="0"/>
              <a:t>Отрадненском</a:t>
            </a:r>
            <a:r>
              <a:rPr lang="ru-RU" dirty="0" smtClean="0"/>
              <a:t> образовательном округе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4F68D4-AA0C-480A-B65B-7B977AFB0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1003" y="4516438"/>
            <a:ext cx="6858000" cy="1655762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dirty="0"/>
              <a:t>Сивкова С.А.,</a:t>
            </a:r>
          </a:p>
          <a:p>
            <a:pPr algn="r"/>
            <a:r>
              <a:rPr lang="ru-RU" dirty="0"/>
              <a:t>Руководитель </a:t>
            </a:r>
            <a:r>
              <a:rPr lang="ru-RU" dirty="0" smtClean="0"/>
              <a:t>ТУМО </a:t>
            </a:r>
            <a:endParaRPr lang="ru-RU" dirty="0"/>
          </a:p>
          <a:p>
            <a:pPr algn="r"/>
            <a:r>
              <a:rPr lang="ru-RU" dirty="0"/>
              <a:t>учителей иностранных языков «</a:t>
            </a:r>
            <a:r>
              <a:rPr lang="ru-RU" dirty="0" err="1"/>
              <a:t>Лингва</a:t>
            </a:r>
            <a:r>
              <a:rPr lang="ru-RU" dirty="0"/>
              <a:t>»</a:t>
            </a:r>
          </a:p>
          <a:p>
            <a:pPr algn="r"/>
            <a:endParaRPr lang="ru-RU" dirty="0"/>
          </a:p>
          <a:p>
            <a:r>
              <a:rPr lang="ru-RU" dirty="0" smtClean="0"/>
              <a:t>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415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Количество выпускников -14</a:t>
            </a:r>
          </a:p>
          <a:p>
            <a:r>
              <a:rPr lang="ru-RU" dirty="0" smtClean="0"/>
              <a:t>Количество ОУ – 6</a:t>
            </a:r>
          </a:p>
          <a:p>
            <a:r>
              <a:rPr lang="ru-RU" dirty="0" smtClean="0"/>
              <a:t>Средний балл по округу – 65</a:t>
            </a:r>
          </a:p>
          <a:p>
            <a:r>
              <a:rPr lang="ru-RU" dirty="0" smtClean="0"/>
              <a:t>Результаты  экзаменуемых:</a:t>
            </a:r>
          </a:p>
          <a:p>
            <a:pPr marL="0" indent="0">
              <a:buNone/>
            </a:pPr>
            <a:r>
              <a:rPr lang="ru-RU" dirty="0" smtClean="0"/>
              <a:t>      94 – 86 – 84 – 81 </a:t>
            </a:r>
          </a:p>
          <a:p>
            <a:pPr marL="0" indent="0">
              <a:buNone/>
            </a:pPr>
            <a:r>
              <a:rPr lang="ru-RU" dirty="0" smtClean="0"/>
              <a:t>      78 -77 – 66 - 63</a:t>
            </a:r>
          </a:p>
          <a:p>
            <a:pPr marL="0" indent="0">
              <a:buNone/>
            </a:pPr>
            <a:r>
              <a:rPr lang="ru-RU" dirty="0" smtClean="0"/>
              <a:t>      52 - 50 – 49 – 39 -36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608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86097"/>
            <a:ext cx="8964488" cy="3615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793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06" y="771613"/>
            <a:ext cx="8797982" cy="5321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9238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608657" cy="5418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7162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06" y="1115185"/>
            <a:ext cx="8702174" cy="465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6285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91" y="764704"/>
            <a:ext cx="777746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7185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10" y="1196752"/>
            <a:ext cx="8858644" cy="4293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465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16" y="1412776"/>
            <a:ext cx="8976084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1457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42" y="1556792"/>
            <a:ext cx="8944958" cy="3749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180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81" y="1340768"/>
            <a:ext cx="8979431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388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58</Words>
  <Application>Microsoft Office PowerPoint</Application>
  <PresentationFormat>Экран (4:3)</PresentationFormat>
  <Paragraphs>13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Анализ результатов ЕГЭ-23  по английскому языку в Отрадненском образовательном округе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ЕГЭ по английскому языку в 2022-2023 уч.г.</dc:title>
  <dc:creator>Школа</dc:creator>
  <cp:lastModifiedBy>User</cp:lastModifiedBy>
  <cp:revision>5</cp:revision>
  <cp:lastPrinted>2023-08-28T04:57:49Z</cp:lastPrinted>
  <dcterms:created xsi:type="dcterms:W3CDTF">2023-08-23T07:25:31Z</dcterms:created>
  <dcterms:modified xsi:type="dcterms:W3CDTF">2023-08-28T04:58:08Z</dcterms:modified>
</cp:coreProperties>
</file>