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3" r:id="rId9"/>
    <p:sldId id="265" r:id="rId10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0E3C3-0E69-4FBA-A72F-FC9772E26956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EB666-18AB-4011-B51C-EC563CA6C1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623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430B0-E2BC-49E6-B594-C65E20A61CE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B1768-2326-450A-BD48-13212359E2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28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536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Средний балл- 25, оценка –«3» . Снизился процент  учащихся, сдавших экзамен на «4» и «5». В 2024 году на «4» выполнили работу 56%, а в 2025 году -42%, на «5» в 2024 году – 16%, а в 2025 году -4,4%. В 2024 году отметку «2» получили 2 чел, в 2025 году - 13 чел., увеличилось число выпускников, сдавших экзамен на «3» в два раза.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475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Общее количество участников экзамена по биологии в 2025 году составило 316 чел. Это на 53 человека больше, чем в прошлом году. Анализ результатов экзамена по биологии  позволяет считать, что большинство выпускников основной школы Отрадненского образовательного округа справились с решением экзаменационной работы, т.е. владеют знаниями и умениями по биологии не только на базовом, но и на повышенных уровнях.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79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438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Наиболее успешно справились с экзаменом выпускники ГБОУ СОШ №10 «ОЦ ЛИК» ГБОУ СОШ №6,  </a:t>
            </a:r>
            <a:r>
              <a:rPr lang="ru-RU" dirty="0" err="1" smtClean="0"/>
              <a:t>г.о</a:t>
            </a:r>
            <a:r>
              <a:rPr lang="ru-RU" dirty="0" smtClean="0"/>
              <a:t>. Отрадный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64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Низкие результаты продемонстрировали учащиеся  ГБОУ СОШ с. </a:t>
            </a:r>
            <a:r>
              <a:rPr lang="ru-RU" dirty="0" err="1" smtClean="0"/>
              <a:t>Печинено</a:t>
            </a:r>
            <a:r>
              <a:rPr lang="ru-RU" dirty="0" smtClean="0"/>
              <a:t>,  ГБОУ СОШ»ОЦ» с. Богатое, ГБОУ ООШ №2 </a:t>
            </a:r>
            <a:r>
              <a:rPr lang="ru-RU" dirty="0" err="1" smtClean="0"/>
              <a:t>г.о</a:t>
            </a:r>
            <a:r>
              <a:rPr lang="ru-RU" dirty="0" smtClean="0"/>
              <a:t>. Отрадный,  ГБОУ СОШ «ОЦ» с. Кротовка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186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539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Содержательный анализ выполнения заданий КИМ проводится с учетом полученных результатов статистического анализа всего массива результатов основных дней основного периода проведения экзамена по учебному предмету вне зависимости от выполненного участником экзамена варианта КИМ.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26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1768-2326-450A-BD48-13212359E20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29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26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6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9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4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87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12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6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6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902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9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106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2BA18-24BE-43AE-8223-3F9F68150419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4B595-8F23-47B8-BCF1-3C4774B00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5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7809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x-non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 </a:t>
            </a:r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x-non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ГЭ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-2025</a:t>
            </a:r>
            <a: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x-none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БИОЛОГИИ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0"/>
            <a:ext cx="3538037" cy="2211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111"/>
            <a:ext cx="3332387" cy="195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1960" y="4365104"/>
            <a:ext cx="50061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Мещерякова Надежда Андреевна,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биологии ГБОУ СОШ № 2 «ОЦ»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Кинель-Черкассы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6484694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102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результатов ОГЭ по предмету 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322230"/>
              </p:ext>
            </p:extLst>
          </p:nvPr>
        </p:nvGraphicFramePr>
        <p:xfrm>
          <a:off x="179513" y="1700808"/>
          <a:ext cx="8928991" cy="3698698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215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8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9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8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1658">
                <a:tc rowSpan="2"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Получили отметку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г.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г.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5856"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856"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5856"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856"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199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>
              <a:spcBef>
                <a:spcPct val="0"/>
              </a:spcBef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ОГЭ по АТЕ региона</a:t>
            </a:r>
            <a:r>
              <a:rPr lang="ru-RU" sz="1600" b="1" dirty="0"/>
              <a:t/>
            </a:r>
            <a:br>
              <a:rPr lang="ru-RU" sz="1600" b="1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111999"/>
              </p:ext>
            </p:extLst>
          </p:nvPr>
        </p:nvGraphicFramePr>
        <p:xfrm>
          <a:off x="323528" y="1412776"/>
          <a:ext cx="8676458" cy="46125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1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9262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10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2638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АТЕ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участников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27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3305" marR="6330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776"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Богатовский</a:t>
                      </a: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60,9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305" marR="6330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776"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Кинель-Черкасский район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50,4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63305" marR="6330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776"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г.о. Отрадный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48,9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3305" marR="6330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63305" marR="6330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7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 группам участников экзамена с различным уровнем подготовки с учетом типа ОО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662704"/>
              </p:ext>
            </p:extLst>
          </p:nvPr>
        </p:nvGraphicFramePr>
        <p:xfrm>
          <a:off x="457196" y="1916833"/>
          <a:ext cx="8363278" cy="4551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6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75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74244">
                <a:tc rowSpan="2">
                  <a:txBody>
                    <a:bodyPr/>
                    <a:lstStyle/>
                    <a:p>
                      <a:pPr marL="268288" indent="-952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 rowSpan="2">
                  <a:txBody>
                    <a:bodyPr/>
                    <a:lstStyle/>
                    <a:p>
                      <a:pPr marL="457200" indent="-284163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ОГЭ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 gridSpan="6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отметку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8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marL="173038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 и «5» 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(качество обучения)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marL="9525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«3», «4» и «5» </a:t>
                      </a:r>
                      <a:b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(уровень обученности)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084" marR="620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304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СОШ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47,2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</a:p>
                  </a:txBody>
                  <a:tcPr marL="62084" marR="620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304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гимназий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52,9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62084" marR="62084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62084" marR="620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" y="2787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09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перечня ОО, продемонстрировавших наиболее высокие результаты ОГЭ по предмету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538885"/>
              </p:ext>
            </p:extLst>
          </p:nvPr>
        </p:nvGraphicFramePr>
        <p:xfrm>
          <a:off x="251520" y="1731945"/>
          <a:ext cx="8640959" cy="4492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2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9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9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942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отметку «2»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отметки «4» и «5»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(качество обучения)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 </a:t>
                      </a:r>
                      <a:b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(уровень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обученности)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12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 №10 «ОЦ ЛИК»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68%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12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 №6. г.о. Отрадный.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825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582" y="0"/>
            <a:ext cx="889248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перечня ОО, продемонстрировавших самые низкие результаты ОГЭ по предмету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856029"/>
              </p:ext>
            </p:extLst>
          </p:nvPr>
        </p:nvGraphicFramePr>
        <p:xfrm>
          <a:off x="323528" y="1305941"/>
          <a:ext cx="8424937" cy="53099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4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5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7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376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ОО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отметку «2»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</a:t>
                      </a:r>
                      <a:b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«4» и «5» 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(качество обучения)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участников, получивших отметки «3», «4» и «5» </a:t>
                      </a:r>
                      <a:b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(уровень обученности)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932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 с. Печинено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50%(1 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89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ООШ №2 г.о. Отрадный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 (2 чел)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89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 «ОЦ» с. Кротовка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 (2 чел.)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589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ГБОУ СОШ»ОЦ» с. Богатое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 (3 чел.)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3%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2715" marR="6271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018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для участников ОГЭ заданий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показывает, что выпускники с неудовлетворительным и удовлетворительным уровнем подготовки допускали многочисленные ошибки (с показателем выполнения ниже 50%) в заданиях с выбором ответа: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 (27%), – Знать признаки биологических объектов на разных уровнях организации живого; №5(29%)- Умение определять последовательности биологических процессов, явлений, объектов №15 (48%) – Раскрывать особенности организма человека, его строения, жизнедеятельности, высшей нервной деятельности и поведения. </a:t>
            </a:r>
          </a:p>
        </p:txBody>
      </p:sp>
    </p:spTree>
    <p:extLst>
      <p:ext uri="{BB962C8B-B14F-4D97-AF65-F5344CB8AC3E}">
        <p14:creationId xmlns:p14="http://schemas.microsoft.com/office/powerpoint/2010/main" val="3478600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26064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Содержательный анализ выполнения заданий КИМ ОГЭ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04" y="1772816"/>
            <a:ext cx="81363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3(Б) -27% 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5(Б) – 29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9 (П) -48% 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10 (П) -27%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15(Б) -48%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(П) -31%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22 (В) -34%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23 (В) -41% 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25 (В) -41%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26 (В) -32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039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2"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об итогах анализа выполнения заданий, групп заданий </a:t>
            </a: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dirty="0"/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анализ результатов ОГЭ по биологии в 2025 году позволяет  делать следующие выводы.</a:t>
            </a:r>
          </a:p>
          <a:p>
            <a:pPr marL="0" indent="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в целом считать достаточным усвоение выпускниками 9-х классов следующих  элементов содержания: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царств Бактерии. Царство Грибы;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план строения и процессы жизнедеятельности. Сходство человека с животными и  отличие от них. Размножение и развитие организма человека; 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и поведение человека;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чувств;</a:t>
            </a:r>
          </a:p>
          <a:p>
            <a:pPr algn="just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Дыхание. Обмен веществ. Выделение. Покровы тела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множественный выбор;</a:t>
            </a:r>
          </a:p>
          <a:p>
            <a:pPr algn="just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соотносить морфологические признаки организма или его отдельных органов с предложенными моделями по заданному алгоритму;</a:t>
            </a:r>
          </a:p>
          <a:p>
            <a:pPr algn="just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работать с текстом биологического содержания (понимать, сравнивать, обобщать)	</a:t>
            </a:r>
          </a:p>
        </p:txBody>
      </p:sp>
    </p:spTree>
    <p:extLst>
      <p:ext uri="{BB962C8B-B14F-4D97-AF65-F5344CB8AC3E}">
        <p14:creationId xmlns:p14="http://schemas.microsoft.com/office/powerpoint/2010/main" val="31739752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835</Words>
  <Application>Microsoft Office PowerPoint</Application>
  <PresentationFormat>Экран (4:3)</PresentationFormat>
  <Paragraphs>195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Анализ результатов ОГЭ-2025 по БИОЛОГИИ </vt:lpstr>
      <vt:lpstr>Динамика результатов ОГЭ по предмету  </vt:lpstr>
      <vt:lpstr>Результаты ОГЭ по АТЕ региона </vt:lpstr>
      <vt:lpstr>Результаты по группам участников экзамена с различным уровнем подготовки с учетом типа ОО</vt:lpstr>
      <vt:lpstr>Выделение перечня ОО, продемонстрировавших наиболее высокие результаты ОГЭ по предмету</vt:lpstr>
      <vt:lpstr>Выделение перечня ОО, продемонстрировавших самые низкие результаты ОГЭ по предмету</vt:lpstr>
      <vt:lpstr>Выявление сложных для участников ОГЭ заданий </vt:lpstr>
      <vt:lpstr>Презентация PowerPoint</vt:lpstr>
      <vt:lpstr>Выводы об итогах анализа выполнения заданий, групп заданий   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ОГЭ по БИОЛОГИИ</dc:title>
  <dc:creator>Shkola</dc:creator>
  <cp:lastModifiedBy>User</cp:lastModifiedBy>
  <cp:revision>10</cp:revision>
  <cp:lastPrinted>2025-09-08T05:27:48Z</cp:lastPrinted>
  <dcterms:created xsi:type="dcterms:W3CDTF">2025-09-04T10:58:49Z</dcterms:created>
  <dcterms:modified xsi:type="dcterms:W3CDTF">2025-09-08T05:28:02Z</dcterms:modified>
</cp:coreProperties>
</file>