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70246-D867-4C19-B110-75B4666FD2EE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C50C-111C-4EBE-A4F3-9B7B089454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860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29BC6-5FEB-483F-8AD7-27ED28CC5707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87F57-33D0-47A1-A2FA-E6A00C64F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57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554182" y="449775"/>
            <a:ext cx="4109918" cy="3337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Анализ результатов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ВПР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- 2025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биологии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среди обучающихся 5-8 классов Отрадненского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управления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образования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Миткина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Е. Л., 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учитель биологии ГБОУ СОШ «ОЦ» 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с. Кротовка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проводится в рамках федерального контроля качества образования согласно приказам Минпросвещения РФ №287 (2021) и №370 (2023). Работа состоит из двух частей, изучающих знания и навыки по биологии.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Нормативное регулирование и контекст ВПР по 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направлены на формирование системных знаний и навыков работы с биологической информацией и терминологией.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включает 19 заданий, разделённых на две части, проверяющих теоретические знания и умения применять биологию на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ответов варьируются от кратких до развернутых, охватывая темы живой природы и биологических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ВПР по биологии в 5 классе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04" y="1508528"/>
            <a:ext cx="29959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Отрадненского управления образования Самарской области,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низким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процентом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выполнения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менее 50%)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на проблемные темы, требующие дополнительного обучения и практики.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выполнения заданий ВПР по биологии в 5 классе по районам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00" y="952627"/>
            <a:ext cx="4124700" cy="378634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заданий, вызвавших наибольшие затруднения у учеников 5 класса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улучшению результатов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уделять больше внимания практическим занятиям, работе с лабораторным оборудованием и систематическому повторению ключевых 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Умения, проверяемые в проблемных заданиях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1.2, 1.3, 2.2 и другие проверяют умения характеризовать живую природу, биологические процессы, работать с микроскопом и применять биологическую терминологию.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Отрадненское управление образования,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учеников получила отметки 3 и 4, процент двоек минимален.
Успеваемость преимущественно средняя и выше средней, но требуется </a:t>
            </a:r>
            <a:r>
              <a:rPr lang="en-US" sz="13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</a:t>
            </a: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</a:t>
            </a:r>
            <a:r>
              <a:rPr lang="en-US" sz="1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оуспевающими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отметок учащихся 5 класса в Богатовском районе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подтверждения итоговых оценок свидетельствует об объективности процесса оценивания.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подтвердили свои оценки по результатам ВПР в большинстве районов.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отчет Отрадненского управления образования, 2025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4625" y="1392850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работа состоит из двух частей по 8 заданий каждая, включающих краткие и развёрнутые ответы.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902425" y="13929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охватывают строение растений, процессы жизнедеятельности и методы биологических исследований.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846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классификации растений и анализу функциональных связей в организме.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024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направлена на развитие практических навыков, включая наблюдения и лабораторные опыты.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требования ВПР по биологии для 6 класса
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Отрадненского управления образования Самарской области,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выполнения заданий в Богатовском, Кинель-Черкасском районах и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г.о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ый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выделением заданий ниже 50%
Наблюдаются низкие показатели по описанию растений и работе с микроскопом, что требует корректировок в учебном процессе.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заданий ВПР 6 класса по районам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испытывают сложности с описанием растений и применением микроскопа в практикумах.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усилить индивидуальную работу и ввести систематическое повторение проблемных тем для закрепления знаний.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скорректировать контрольные мероприятия, чтобы своевременно выявлять и устранять пробелы в знаниях.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и рекомендации по ВПР 6 класс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Отрадненское управление образования, ВПР 2024-2025 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показывает доминирование троек и четверок, снижение доли пятерок по сравнению с регионом в целом.
Высокая доля подтверждения отметок свидетельствует о достоверности оценивания и устойчивости уровня успеваемости.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распределения оценок 6 класс в районах Самарской области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работа 7 класса включает 19 заданий, охватывающих систематику растений и роль биологических объектов в природе и повседневной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направлены на применение знаний в практических ситуациях и формирование умения распознавать и классифицировать растительные и грибные организмы.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ВПР по биологии 7 класс: задачи и результаты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данные ВПР, 2024-2025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выполнению заданий в школах Богатовского и К-Черкасского районов, а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г.о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</a:t>
            </a: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ый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выявляют успешные и проблемные области.
Наиболее сложными оказались задания, связанные с классификацией и характеристикой растений и грибов, где наблюдается значительный разброс результатов.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заданий 7 класса по местным школам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800" y="16053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классификацию растений и грибов вызывают трудности в точном определении систематических групп и особенностей их 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925800" y="33880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живых и гербарных образцов учащимися выполнено недостаточно, что отражает низкий уровень практических навыков.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35875" y="160537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выявлять признаки приспособленности организмов к среде требует дополнительной проработки с использованием наглядных материалов.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35875" y="3388025"/>
            <a:ext cx="3103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анализ биологических объектов нуждается в усилении через развитие умений обоснованно аргументировать и сравнивать признаки растений и грибов.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затруднения учащихся 7 класса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Отрадненское управление образования, ВПР 2024-2025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удерживают свои оценки, повышение встречается реже, что указывает на объективность контроля.
Данные свидетельствуют о стабильности оценивания и требуют сохранения мер по поддержанию объективности.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итоговых отметок и результатов ВПР 7 класса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работа в 8 классе включает 17 заданий, которые углубленно изучают зоологию, классификацию животных и их экологическую роль.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комбинируют краткие и развернутые ответы, стимулируя умение анализировать, описывать и систематизировать биологические знания.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ВПР биологии в 8 классе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материалы ВПР, 2024-2025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 школам Отрадного, К-Черкасского района и Самарской области показывают различия в успеваемости и проблемные места.
Задачи на анализ экологических связей и описания животных вызывают наибольшие трудности, требующие учебной поддержки.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заданий ВПР 8 класс по школам округа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связаны с классификацией животных и описанием их жизнедеятельности, что указывает на недостаточную систематизацию знаний.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усилить практическую работу и формирование навыков аргументированного устного и письменного ответа.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регулярное обновление методических подходов и использование дифференцированных заданий для преодоления пробелов.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проблемные задания и рекомендации для 8 класса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Отрадненское управление образования, ВПР 2024-2025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оценок доминирует, однако отмечается значительное число учащихся, изменивших уровень успеваемости.
Наблюдается высокая объективность оценки результатов ВПР с тенденцией к стабильности учебных достижений.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учащихся 8 класса и соответствие итоговых результатов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ВПР и перспективы развития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ВПР подтверждают объективность оценивания. Выделены проблемные темы, требующие индивидуального изучения и систематического мониторинга для повышения качества образования.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802</Words>
  <Application>Microsoft Office PowerPoint</Application>
  <PresentationFormat>Экран (16:9)</PresentationFormat>
  <Paragraphs>105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7</cp:revision>
  <cp:lastPrinted>2025-09-08T05:32:37Z</cp:lastPrinted>
  <dcterms:created xsi:type="dcterms:W3CDTF">2025-09-02T09:06:45Z</dcterms:created>
  <dcterms:modified xsi:type="dcterms:W3CDTF">2025-09-08T05:33:01Z</dcterms:modified>
</cp:coreProperties>
</file>