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7" d="100"/>
          <a:sy n="97" d="100"/>
        </p:scale>
        <p:origin x="60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B8A958-50DC-4013-AEC5-1C5687376DCD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522B8B-1A5D-4ADE-8EC2-172174905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2483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8EE39-D600-4302-8E67-C802B0238B0A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967CFD-CAA5-4321-8B72-0747EC7C4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189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0525" y="342150"/>
            <a:ext cx="37719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0525" y="1597891"/>
            <a:ext cx="6086400" cy="2742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ru-RU" sz="19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результатов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ВПР</a:t>
            </a:r>
            <a:r>
              <a:rPr lang="ru-RU" sz="18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– 2025 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химии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ru-RU" sz="1800" dirty="0" smtClean="0">
              <a:solidFill>
                <a:srgbClr val="00000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ctr">
              <a:lnSpc>
                <a:spcPct val="90000"/>
              </a:lnSpc>
              <a:buNone/>
            </a:pP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</a:t>
            </a:r>
            <a:r>
              <a:rPr lang="ru-RU" sz="18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10 </a:t>
            </a:r>
            <a:r>
              <a:rPr lang="en-US" sz="180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классах</a:t>
            </a:r>
            <a:endParaRPr lang="ru-RU" sz="1800" dirty="0" smtClean="0">
              <a:solidFill>
                <a:srgbClr val="00000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90000"/>
              </a:lnSpc>
              <a:buNone/>
            </a:pPr>
            <a:endParaRPr lang="ru-RU" dirty="0">
              <a:solidFill>
                <a:srgbClr val="00000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90000"/>
              </a:lnSpc>
              <a:buNone/>
            </a:pPr>
            <a:endParaRPr lang="ru-RU" sz="1800" dirty="0" smtClean="0">
              <a:solidFill>
                <a:srgbClr val="00000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90000"/>
              </a:lnSpc>
              <a:buNone/>
            </a:pPr>
            <a:endParaRPr lang="ru-RU" dirty="0">
              <a:solidFill>
                <a:srgbClr val="00000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r">
              <a:lnSpc>
                <a:spcPct val="90000"/>
              </a:lnSpc>
              <a:buNone/>
            </a:pPr>
            <a:r>
              <a:rPr lang="ru-RU" sz="1600" dirty="0" err="1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Миткина</a:t>
            </a: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Е.Л., </a:t>
            </a:r>
          </a:p>
          <a:p>
            <a:pPr marL="0" indent="0" algn="r">
              <a:lnSpc>
                <a:spcPct val="90000"/>
              </a:lnSpc>
              <a:buNone/>
            </a:pPr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руководитель ТУМО учителей биологии и химии</a:t>
            </a:r>
          </a:p>
          <a:p>
            <a:pPr marL="0" indent="0" algn="l">
              <a:lnSpc>
                <a:spcPct val="90000"/>
              </a:lnSpc>
              <a:buNone/>
            </a:pPr>
            <a:endParaRPr lang="ru-RU" dirty="0">
              <a:solidFill>
                <a:srgbClr val="00000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r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и задачи ВПР по химии в 8 и 10 классах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ВПР оценивает качество подготовки школьников согласно ФГОС. Задания направлены на проверку знаний понятий, решение задач и применение химической символики и лабораторных навыков.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ВПР по химии в 8 классе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ВПР состоит из двух частей с 9 заданиями, включающими анализ химических процессов и применение справочной информации.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требуют использования химической символики, анализа изображений и раскрытия понятий через краткие и развернутые ответы.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задачи проверяют вычисление молекулярных масс, классификацию веществ и правила экспериментов.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заданий способствует всесторонней оценке знаний и умений школьников по химии.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1498" y="1636550"/>
            <a:ext cx="3256430" cy="2451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процент выполнения заданий 8 класса по регионам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выполнению ключевых заданий в РФ, Самарской области и Отрадненском районе выделяют успешные и проблемные задания.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результаты — базовые понятия; низкие — сложные вычислительные и теоретические задачи.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Всероссийские проверочные работы по химии, 2025 г.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результатов ВПР 8 класса и проблемные задания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2.1 выявило проблемы с пониманием разницы между химическими реакциями и физическими явлениями.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5.2 показало трудности в расчетах массовой доли вещества и использовании справочных таблиц.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6.4 и 6.5 отражают недостаток знаний о понятиях количества вещества, моль и молярной массе.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распределения баллов по заданиям ВПР 8 класса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визуализируют успешные и проблемные области в знаниях учащихся для целенаправленной поддержки.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учащихся владеют базовыми темами, но испытывают сложности с расчетами и теорией.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ВПР по химии 2025, Отрадненский район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знания и умения
</a:t>
            </a: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должны понимать базовые химические понятия, уметь применять символику и вычислять молекулярные массы веществ.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и лабораторные навыки
</a:t>
            </a: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является освоение периодической таблицы, классификация веществ и владение навыками работы с лабораторным оборудованием.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Планируемые учебные результаты по химии 8 класса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ВПР по химии 10 класса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ВПР состоит из двух частей с 16 заданиями разного уровня сложности, охватывающих органическую химию и расчетные задачи.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требуют записи формул, уравнений и текстовых описаний, что отражает комплексность проверяемых умений.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базового и повышенного уровней предусматривают последовательное выполнение задач с применением системных знаний.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Проверяется умение классифицировать органические вещества, составлять уравнения реакций и выполнять количественные расчеты.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440" y="1581150"/>
            <a:ext cx="3632444" cy="245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процент выполнения заданий 10 класса по регионам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процент выполнения по экзаменационным заданиям для РФ, Самарской области и Отрадненского района, выделяя наиболее проблемные задания.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низкие результаты в расчетных и теоретических заданиях среди старшеклассников.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Всероссийские проверочные работы по химии, 2025 г.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неудовлетворительных результатов ВПР 10 класса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трудности вызвали задания, связанные с вычислением молекулярных формул и расчетами массы и объема продуктов реакций.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Отмечена недостаточная сформированность навыков применения комплексных химических знаний на практике.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улучшения результатов требуется усиление практико-ориентированных занятий и коррекция учебной программы.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динамики успешности выполнения заданий 10 класса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выполнения показывает устойчивые успехи по базовым заданиям и значительные трудности при решении расчетных и комплексных заданий.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успешность в первых заданиях и заметный спад в последних шести указывает на проблемные темы органической химии и расчетов.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ВПР по химии 10 класс, Самарская область, апрель 2025 года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Планируемые результаты обучения химии 10 класса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приобретают навыки составления молекулярных и структурных формул, осваивают классификацию органических соединений, осмысливая их взаимосвязь и системность в рамках изученного материала.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умения в проведении расчетов по химическим уравнениям и понимании строения, свойств и применения углеводородов, подкрепленные знанием теоретических основ и практических аспектов органической химии.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улучшению качества обучения химии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анализировать результаты ВПР для выявления и устранения системных ошибок обучающихся, обеспечивая непрерывность качественной оценки учебного процесса.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Проводить целенаправленную работу над ошибками и повторение проблемных тем для формирования устойчивых знаний и практических навыков у всех учеников.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Внедрять дифференцированные задания, позволяющие учитывать разные уровни подготовки и стимулировать мотивацию через индивидуальный подход.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интерактивные методы обучения и образовательные цифровые платформы для повышения вовлеченности, самостоятельности и интереса к предмету.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3663" y="1782878"/>
            <a:ext cx="3812100" cy="215924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 отметкам и их подтверждению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оценок ВПР по регионам и школам, а также данные о подтверждении итоговых отметок, отражающие устойчивость и объективность оценивания.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Подавляющее большинство учащихся подтвердили оценки, что свидетельствует о стабильности и достоверности результатов ВПР по химии.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ВПР по химии 2025, Самарская область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по ВПР в </a:t>
            </a:r>
            <a:r>
              <a:rPr lang="en-US" sz="1900" b="1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Отрадненском</a:t>
            </a: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900" b="1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округе</a:t>
            </a: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ВПР подтверждают высокий уровень освоения основных тем химии, при этом выявлены проблемные задания, подлежащие целенаправленной корректировке через интерактивный и дифференцированный подход.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734</Words>
  <Application>Microsoft Office PowerPoint</Application>
  <PresentationFormat>Экран (16:9)</PresentationFormat>
  <Paragraphs>91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6</cp:revision>
  <cp:lastPrinted>2025-09-08T05:30:11Z</cp:lastPrinted>
  <dcterms:created xsi:type="dcterms:W3CDTF">2025-09-02T09:04:29Z</dcterms:created>
  <dcterms:modified xsi:type="dcterms:W3CDTF">2025-09-08T05:30:26Z</dcterms:modified>
</cp:coreProperties>
</file>