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62" r:id="rId2"/>
    <p:sldId id="256" r:id="rId3"/>
    <p:sldId id="257" r:id="rId4"/>
    <p:sldId id="258" r:id="rId5"/>
    <p:sldId id="261" r:id="rId6"/>
    <p:sldId id="263" r:id="rId7"/>
    <p:sldId id="266" r:id="rId8"/>
    <p:sldId id="259" r:id="rId9"/>
    <p:sldId id="264" r:id="rId10"/>
    <p:sldId id="265" r:id="rId11"/>
    <p:sldId id="267" r:id="rId12"/>
    <p:sldId id="26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8D73F-A61F-4C25-BCC5-654B1574C7CF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E5CD9-D6BC-4409-9149-B237CB7EB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475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89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06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81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630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695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77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1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6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840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58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60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8DA34-FB2C-435C-AD2D-6492689A78A6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6784C-42F9-43A7-99DB-6C37FC0C19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4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1125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Анализ результатов выполнения всероссийских проверочных по физике в 202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учебном году. Методические рекомендации по результатам выполнения ВПР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r"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Кузнецова Оксана Анатольевна,</a:t>
            </a:r>
          </a:p>
          <a:p>
            <a:pPr marL="0" indent="0" algn="r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читель физики </a:t>
            </a:r>
          </a:p>
          <a:p>
            <a:pPr marL="0" indent="0" algn="r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ГБОУ СОШ № 1 «ОЦ»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Кинель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Черкассы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38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04664"/>
            <a:ext cx="84249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Проведение ВПР организовано для формирования единого образовательного пространства в Российской Федерации. В ВПР принимали участие учащиеся 7-х,8-х и 11-х классов ОУ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Отрадненского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округа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437112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выполнение ВПР по физике учащимся давалось 45 минут.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23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39752" y="548680"/>
            <a:ext cx="4968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Участники ВПР по физике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610950"/>
              </p:ext>
            </p:extLst>
          </p:nvPr>
        </p:nvGraphicFramePr>
        <p:xfrm>
          <a:off x="827584" y="1397000"/>
          <a:ext cx="7776864" cy="3976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0746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Класс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Кол-во ОО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участников, чел.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Доля участников ВПР от общего числа обучающихся, %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291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532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4,72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91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288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2,56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2918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508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270800"/>
              </p:ext>
            </p:extLst>
          </p:nvPr>
        </p:nvGraphicFramePr>
        <p:xfrm>
          <a:off x="179512" y="980726"/>
          <a:ext cx="8964488" cy="55205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640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4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4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Отрадненского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ТУ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18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оценки</a:t>
                      </a:r>
                      <a:r>
                        <a:rPr lang="ru-RU" sz="1800" spc="-2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освоения</a:t>
                      </a:r>
                      <a:r>
                        <a:rPr lang="ru-RU" sz="1800" spc="-28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</a:t>
                      </a:r>
                      <a:r>
                        <a:rPr lang="ru-RU" sz="1800" spc="-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класса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800" spc="-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физике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3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</a:t>
                      </a:r>
                      <a:r>
                        <a:rPr lang="en-US" sz="1800" spc="-2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</a:t>
                      </a:r>
                      <a:r>
                        <a:rPr lang="en-US" sz="1800" spc="-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532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3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</a:t>
                      </a:r>
                      <a:r>
                        <a:rPr lang="en-US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установленный</a:t>
                      </a:r>
                      <a:r>
                        <a:rPr lang="en-US" sz="1800" spc="-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</a:t>
                      </a:r>
                      <a:r>
                        <a:rPr lang="en-US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7,53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</a:t>
                      </a:r>
                      <a:r>
                        <a:rPr lang="ru-RU" sz="18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r>
                        <a:rPr lang="ru-RU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8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пятибалльной</a:t>
                      </a:r>
                      <a:r>
                        <a:rPr lang="ru-RU" sz="18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шкале</a:t>
                      </a:r>
                      <a:r>
                        <a:rPr lang="ru-RU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(отметка)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3,51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r>
                        <a:rPr lang="en-US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94,74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</a:t>
                      </a:r>
                      <a:r>
                        <a:rPr lang="en-US" sz="18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обучения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46,43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учащихся,</a:t>
                      </a:r>
                      <a:r>
                        <a:rPr lang="ru-RU" sz="18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lang="ru-RU" sz="18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преодолевших</a:t>
                      </a:r>
                      <a:r>
                        <a:rPr lang="ru-RU" sz="18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минимальную</a:t>
                      </a:r>
                      <a:r>
                        <a:rPr lang="ru-RU" sz="18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границу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0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остижение минимального уровня подготовки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20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1800" spc="-3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выпускников,</a:t>
                      </a:r>
                      <a:r>
                        <a:rPr lang="ru-RU" sz="18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получивших</a:t>
                      </a:r>
                      <a:r>
                        <a:rPr lang="ru-RU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макс.</a:t>
                      </a:r>
                      <a:r>
                        <a:rPr lang="ru-RU" sz="18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r>
                        <a:rPr lang="ru-RU" sz="1800" spc="-3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(«5»)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</a:t>
                      </a:r>
                      <a:r>
                        <a:rPr lang="ru-RU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</a:t>
                      </a:r>
                      <a:r>
                        <a:rPr lang="ru-RU" sz="18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числа</a:t>
                      </a:r>
                      <a:r>
                        <a:rPr lang="ru-RU" sz="1800" spc="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  <a:r>
                        <a:rPr lang="ru-RU" sz="18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ВПР,</a:t>
                      </a:r>
                      <a:r>
                        <a:rPr lang="ru-RU" sz="18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9,96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76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en-US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остижение высокого уровня подготовки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7,89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76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Образовательное равенство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3,34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63143" y="384339"/>
            <a:ext cx="7740352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Результативность ВПР по физике в 7 классах в 2023 году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7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31763"/>
            <a:ext cx="5961063" cy="660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90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476672"/>
            <a:ext cx="7704856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587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836712"/>
            <a:ext cx="8064896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359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8394304"/>
              </p:ext>
            </p:extLst>
          </p:nvPr>
        </p:nvGraphicFramePr>
        <p:xfrm>
          <a:off x="323528" y="691346"/>
          <a:ext cx="8820472" cy="55778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49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06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91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Отрадненского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ТУ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2000" spc="-3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оценки</a:t>
                      </a:r>
                      <a:r>
                        <a:rPr lang="ru-RU" sz="2000" spc="-2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освоения</a:t>
                      </a:r>
                      <a:r>
                        <a:rPr lang="ru-RU" sz="2000" spc="-28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</a:t>
                      </a:r>
                      <a:r>
                        <a:rPr lang="ru-RU" sz="2000" spc="-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20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физике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</a:t>
                      </a:r>
                      <a:r>
                        <a:rPr lang="en-US" sz="2000" spc="-2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</a:t>
                      </a:r>
                      <a:r>
                        <a:rPr lang="en-US" sz="2000" spc="-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288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</a:t>
                      </a:r>
                      <a:r>
                        <a:rPr lang="en-US" sz="20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установленный</a:t>
                      </a:r>
                      <a:r>
                        <a:rPr lang="en-US" sz="2000" spc="-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</a:t>
                      </a:r>
                      <a:r>
                        <a:rPr lang="en-US" sz="20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7,22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</a:t>
                      </a:r>
                      <a:r>
                        <a:rPr lang="ru-RU" sz="2000" spc="-2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r>
                        <a:rPr lang="ru-RU" sz="2000" spc="-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2000" spc="-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пятибалльной</a:t>
                      </a:r>
                      <a:r>
                        <a:rPr lang="ru-RU" sz="2000" spc="-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шкале</a:t>
                      </a:r>
                      <a:r>
                        <a:rPr lang="ru-RU" sz="2000" spc="-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(отметка)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3,46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r>
                        <a:rPr lang="en-US" sz="20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96,87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</a:t>
                      </a:r>
                      <a:r>
                        <a:rPr lang="en-US" sz="20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обучения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43,41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20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учащихся,</a:t>
                      </a:r>
                      <a:r>
                        <a:rPr lang="ru-RU" sz="20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</a:t>
                      </a:r>
                      <a:r>
                        <a:rPr lang="ru-RU" sz="20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преодолевших</a:t>
                      </a:r>
                      <a:r>
                        <a:rPr lang="ru-RU" sz="20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минимальную</a:t>
                      </a:r>
                      <a:r>
                        <a:rPr lang="ru-RU" sz="20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границу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3,13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5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остижение минимального уровня подготовки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42,36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20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выпускников,</a:t>
                      </a:r>
                      <a:r>
                        <a:rPr lang="ru-RU" sz="2000" spc="-2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получивших</a:t>
                      </a:r>
                      <a:r>
                        <a:rPr lang="ru-RU" sz="2000" spc="-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макс.</a:t>
                      </a:r>
                      <a:r>
                        <a:rPr lang="ru-RU" sz="2000" spc="-2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r>
                        <a:rPr lang="ru-RU" sz="20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(«5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»)</a:t>
                      </a:r>
                      <a:r>
                        <a:rPr lang="ru-RU" sz="20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2000" spc="-15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</a:t>
                      </a:r>
                      <a:r>
                        <a:rPr lang="ru-RU" sz="2000" spc="-1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числа</a:t>
                      </a:r>
                      <a:r>
                        <a:rPr lang="ru-RU" sz="2000" spc="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  <a:r>
                        <a:rPr lang="ru-RU" sz="2000" spc="-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ВПР,</a:t>
                      </a:r>
                      <a:r>
                        <a:rPr lang="ru-RU" sz="2000" spc="-2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5,56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en-US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остижение высокого уровня подготовки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4,51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Образовательное равенство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2,73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19790" y="186408"/>
            <a:ext cx="76634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Результативность ВПР по физике в 8 классах в 2023 году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08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433388"/>
            <a:ext cx="5961063" cy="642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188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980728"/>
            <a:ext cx="7992888" cy="372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915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836713"/>
            <a:ext cx="8136904" cy="3927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45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481996"/>
              </p:ext>
            </p:extLst>
          </p:nvPr>
        </p:nvGraphicFramePr>
        <p:xfrm>
          <a:off x="251520" y="1124744"/>
          <a:ext cx="8712968" cy="531378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82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0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6561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Отрадненского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ТУ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  <a:r>
                        <a:rPr lang="ru-RU" sz="2400" spc="-3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оценки</a:t>
                      </a:r>
                      <a:r>
                        <a:rPr lang="ru-RU" sz="2400" spc="-2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освоения</a:t>
                      </a:r>
                      <a:r>
                        <a:rPr lang="ru-RU" sz="2400" spc="-28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программы</a:t>
                      </a:r>
                      <a:r>
                        <a:rPr lang="ru-RU" sz="2400" spc="-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класса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2400" spc="-1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физике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</a:t>
                      </a:r>
                      <a:r>
                        <a:rPr lang="en-US" sz="2400" spc="-2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численность</a:t>
                      </a:r>
                      <a:r>
                        <a:rPr lang="en-US" sz="2400" spc="-5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Максимальный</a:t>
                      </a:r>
                      <a:r>
                        <a:rPr lang="en-US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установленный</a:t>
                      </a:r>
                      <a:r>
                        <a:rPr lang="en-US" sz="2400" spc="-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</a:t>
                      </a:r>
                      <a:r>
                        <a:rPr lang="en-US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19,2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</a:t>
                      </a:r>
                      <a:r>
                        <a:rPr lang="ru-RU" sz="24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r>
                        <a:rPr lang="ru-RU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24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пятибалльной</a:t>
                      </a:r>
                      <a:r>
                        <a:rPr lang="ru-RU" sz="24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шкале</a:t>
                      </a:r>
                      <a:r>
                        <a:rPr lang="ru-RU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(отметка)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r>
                        <a:rPr lang="en-US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обученности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Качество</a:t>
                      </a:r>
                      <a:r>
                        <a:rPr lang="en-US" sz="24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обучения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81,8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</a:t>
                      </a:r>
                      <a:r>
                        <a:rPr lang="ru-RU" sz="2400" spc="-3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выпускников,</a:t>
                      </a:r>
                      <a:r>
                        <a:rPr lang="ru-RU" sz="24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получивших</a:t>
                      </a:r>
                      <a:r>
                        <a:rPr lang="ru-RU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макс.</a:t>
                      </a:r>
                      <a:r>
                        <a:rPr lang="ru-RU" sz="24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</a:t>
                      </a:r>
                      <a:r>
                        <a:rPr lang="ru-RU" sz="2400" spc="-3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(«5»)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</a:t>
                      </a:r>
                      <a:r>
                        <a:rPr lang="ru-RU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</a:t>
                      </a:r>
                      <a:r>
                        <a:rPr lang="ru-RU" sz="2400" spc="-1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числа</a:t>
                      </a:r>
                      <a:r>
                        <a:rPr lang="ru-RU" sz="2400" spc="5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участников</a:t>
                      </a:r>
                      <a:r>
                        <a:rPr lang="ru-RU" sz="2400" spc="-1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ВПР,</a:t>
                      </a:r>
                      <a:r>
                        <a:rPr lang="ru-RU" sz="2400" spc="-2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24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36,4</a:t>
                      </a:r>
                      <a:endParaRPr lang="ru-RU" sz="2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1" y="360090"/>
            <a:ext cx="7805919" cy="46166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Результативность ВПР по физике в 11 классах в 2023 году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7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343</Words>
  <Application>Microsoft Office PowerPoint</Application>
  <PresentationFormat>Экран (4:3)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User</cp:lastModifiedBy>
  <cp:revision>9</cp:revision>
  <cp:lastPrinted>2023-08-31T04:39:26Z</cp:lastPrinted>
  <dcterms:created xsi:type="dcterms:W3CDTF">2023-08-27T07:29:00Z</dcterms:created>
  <dcterms:modified xsi:type="dcterms:W3CDTF">2023-08-31T04:42:09Z</dcterms:modified>
</cp:coreProperties>
</file>