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0" r:id="rId5"/>
    <p:sldId id="261" r:id="rId6"/>
    <p:sldId id="263" r:id="rId7"/>
    <p:sldId id="270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742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616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68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647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360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7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611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56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913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657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338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97D09-F4DA-4106-8035-5F37234A78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8EB7F-6AF0-4107-B169-20D3DAB8A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51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772400" cy="147002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Читательская грамотность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86916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Лукьянова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льга Владимировна</a:t>
            </a:r>
          </a:p>
          <a:p>
            <a:pPr algn="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заместитель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директора по УВР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ГБОУ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СОШ № 10 “ОЦ ЛИК”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г.о.Отрадный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16632"/>
            <a:ext cx="19050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8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46330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522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93" y="116632"/>
            <a:ext cx="817245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25144"/>
            <a:ext cx="7458075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4598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632"/>
            <a:ext cx="7848872" cy="6552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80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876300"/>
            <a:ext cx="893445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3394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347663"/>
            <a:ext cx="9001125" cy="616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897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136339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Умение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определять понятия, создавать обобщения, устанавливать аналогии, классифицировать, самостоятельно выбирать основания и критерии для классификации; владение основами самоконтроля, самооценки, принятия решений и осуществления осознанного выбора в учебной и познавательной деятельности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7472" y="1124744"/>
            <a:ext cx="84109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 Смысловое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чтение. Проводить поиск информации в исторических текстах,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материальных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исторических памятниках Средневековья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7472" y="3789040"/>
            <a:ext cx="84109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Умение создавать, применять и преобразовывать знаки и символы, модели и схемы для решения учебных и познавательных задач. Овладение базовыми историческими знаниями, а также представлениями о закономерностях развития человеческого общества в социальной, экономической, политической и культурной сферах. Использовать историческую карту как источник информации о границах России и других государств в Новое время, об основных процессах социально-экономического развития, о местах важнейших событий</a:t>
            </a:r>
          </a:p>
        </p:txBody>
      </p:sp>
    </p:spTree>
    <p:extLst>
      <p:ext uri="{BB962C8B-B14F-4D97-AF65-F5344CB8AC3E}">
        <p14:creationId xmlns:p14="http://schemas.microsoft.com/office/powerpoint/2010/main" val="932018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528638"/>
            <a:ext cx="9115425" cy="580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2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" y="548680"/>
            <a:ext cx="889635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809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5"/>
            <a:ext cx="8136904" cy="638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349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88392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4701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848872" cy="6594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576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88</Words>
  <Application>Microsoft Office PowerPoint</Application>
  <PresentationFormat>Экран (4:3)</PresentationFormat>
  <Paragraphs>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  Читательская грамотность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User</cp:lastModifiedBy>
  <cp:revision>5</cp:revision>
  <dcterms:created xsi:type="dcterms:W3CDTF">2024-03-25T15:57:38Z</dcterms:created>
  <dcterms:modified xsi:type="dcterms:W3CDTF">2024-03-27T11:48:41Z</dcterms:modified>
</cp:coreProperties>
</file>