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8" r:id="rId7"/>
    <p:sldId id="262" r:id="rId8"/>
    <p:sldId id="264" r:id="rId9"/>
    <p:sldId id="265" r:id="rId10"/>
    <p:sldId id="271" r:id="rId11"/>
    <p:sldId id="270" r:id="rId12"/>
    <p:sldId id="273" r:id="rId13"/>
    <p:sldId id="274" r:id="rId14"/>
    <p:sldId id="275" r:id="rId15"/>
    <p:sldId id="272" r:id="rId16"/>
    <p:sldId id="266" r:id="rId17"/>
    <p:sldId id="267" r:id="rId18"/>
  </p:sldIdLst>
  <p:sldSz cx="13436600" cy="7562850"/>
  <p:notesSz cx="134366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92" y="-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8221" y="2344483"/>
            <a:ext cx="11426508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6442" y="4235196"/>
            <a:ext cx="941006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2147" y="1739455"/>
            <a:ext cx="584768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3119" y="1739455"/>
            <a:ext cx="584768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2147" y="302514"/>
            <a:ext cx="12098655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2147" y="1739455"/>
            <a:ext cx="12098655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70603" y="7033450"/>
            <a:ext cx="430174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2147" y="7033450"/>
            <a:ext cx="309187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78924" y="7033450"/>
            <a:ext cx="309187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66" Type="http://schemas.openxmlformats.org/officeDocument/2006/relationships/image" Target="../media/image65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61" Type="http://schemas.openxmlformats.org/officeDocument/2006/relationships/image" Target="../media/image60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67" Type="http://schemas.openxmlformats.org/officeDocument/2006/relationships/image" Target="../media/image6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3.png"/><Relationship Id="rId117" Type="http://schemas.openxmlformats.org/officeDocument/2006/relationships/image" Target="../media/image184.png"/><Relationship Id="rId21" Type="http://schemas.openxmlformats.org/officeDocument/2006/relationships/image" Target="../media/image88.png"/><Relationship Id="rId42" Type="http://schemas.openxmlformats.org/officeDocument/2006/relationships/image" Target="../media/image109.png"/><Relationship Id="rId47" Type="http://schemas.openxmlformats.org/officeDocument/2006/relationships/image" Target="../media/image114.png"/><Relationship Id="rId63" Type="http://schemas.openxmlformats.org/officeDocument/2006/relationships/image" Target="../media/image130.png"/><Relationship Id="rId68" Type="http://schemas.openxmlformats.org/officeDocument/2006/relationships/image" Target="../media/image135.png"/><Relationship Id="rId84" Type="http://schemas.openxmlformats.org/officeDocument/2006/relationships/image" Target="../media/image151.png"/><Relationship Id="rId89" Type="http://schemas.openxmlformats.org/officeDocument/2006/relationships/image" Target="../media/image156.png"/><Relationship Id="rId112" Type="http://schemas.openxmlformats.org/officeDocument/2006/relationships/image" Target="../media/image179.png"/><Relationship Id="rId133" Type="http://schemas.openxmlformats.org/officeDocument/2006/relationships/image" Target="../media/image200.png"/><Relationship Id="rId138" Type="http://schemas.openxmlformats.org/officeDocument/2006/relationships/image" Target="../media/image205.png"/><Relationship Id="rId154" Type="http://schemas.openxmlformats.org/officeDocument/2006/relationships/image" Target="../media/image221.png"/><Relationship Id="rId159" Type="http://schemas.openxmlformats.org/officeDocument/2006/relationships/image" Target="../media/image226.png"/><Relationship Id="rId16" Type="http://schemas.openxmlformats.org/officeDocument/2006/relationships/image" Target="../media/image83.png"/><Relationship Id="rId107" Type="http://schemas.openxmlformats.org/officeDocument/2006/relationships/image" Target="../media/image174.png"/><Relationship Id="rId11" Type="http://schemas.openxmlformats.org/officeDocument/2006/relationships/image" Target="../media/image78.png"/><Relationship Id="rId32" Type="http://schemas.openxmlformats.org/officeDocument/2006/relationships/image" Target="../media/image99.png"/><Relationship Id="rId37" Type="http://schemas.openxmlformats.org/officeDocument/2006/relationships/image" Target="../media/image104.png"/><Relationship Id="rId53" Type="http://schemas.openxmlformats.org/officeDocument/2006/relationships/image" Target="../media/image120.png"/><Relationship Id="rId58" Type="http://schemas.openxmlformats.org/officeDocument/2006/relationships/image" Target="../media/image125.png"/><Relationship Id="rId74" Type="http://schemas.openxmlformats.org/officeDocument/2006/relationships/image" Target="../media/image141.png"/><Relationship Id="rId79" Type="http://schemas.openxmlformats.org/officeDocument/2006/relationships/image" Target="../media/image146.png"/><Relationship Id="rId102" Type="http://schemas.openxmlformats.org/officeDocument/2006/relationships/image" Target="../media/image169.png"/><Relationship Id="rId123" Type="http://schemas.openxmlformats.org/officeDocument/2006/relationships/image" Target="../media/image190.png"/><Relationship Id="rId128" Type="http://schemas.openxmlformats.org/officeDocument/2006/relationships/image" Target="../media/image195.png"/><Relationship Id="rId144" Type="http://schemas.openxmlformats.org/officeDocument/2006/relationships/image" Target="../media/image211.png"/><Relationship Id="rId149" Type="http://schemas.openxmlformats.org/officeDocument/2006/relationships/image" Target="../media/image216.png"/><Relationship Id="rId5" Type="http://schemas.openxmlformats.org/officeDocument/2006/relationships/image" Target="../media/image72.png"/><Relationship Id="rId90" Type="http://schemas.openxmlformats.org/officeDocument/2006/relationships/image" Target="../media/image157.png"/><Relationship Id="rId95" Type="http://schemas.openxmlformats.org/officeDocument/2006/relationships/image" Target="../media/image162.png"/><Relationship Id="rId160" Type="http://schemas.openxmlformats.org/officeDocument/2006/relationships/image" Target="../media/image227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Relationship Id="rId43" Type="http://schemas.openxmlformats.org/officeDocument/2006/relationships/image" Target="../media/image110.png"/><Relationship Id="rId48" Type="http://schemas.openxmlformats.org/officeDocument/2006/relationships/image" Target="../media/image115.png"/><Relationship Id="rId64" Type="http://schemas.openxmlformats.org/officeDocument/2006/relationships/image" Target="../media/image131.png"/><Relationship Id="rId69" Type="http://schemas.openxmlformats.org/officeDocument/2006/relationships/image" Target="../media/image136.png"/><Relationship Id="rId113" Type="http://schemas.openxmlformats.org/officeDocument/2006/relationships/image" Target="../media/image180.png"/><Relationship Id="rId118" Type="http://schemas.openxmlformats.org/officeDocument/2006/relationships/image" Target="../media/image185.png"/><Relationship Id="rId134" Type="http://schemas.openxmlformats.org/officeDocument/2006/relationships/image" Target="../media/image201.png"/><Relationship Id="rId139" Type="http://schemas.openxmlformats.org/officeDocument/2006/relationships/image" Target="../media/image206.png"/><Relationship Id="rId80" Type="http://schemas.openxmlformats.org/officeDocument/2006/relationships/image" Target="../media/image147.png"/><Relationship Id="rId85" Type="http://schemas.openxmlformats.org/officeDocument/2006/relationships/image" Target="../media/image152.png"/><Relationship Id="rId150" Type="http://schemas.openxmlformats.org/officeDocument/2006/relationships/image" Target="../media/image217.png"/><Relationship Id="rId155" Type="http://schemas.openxmlformats.org/officeDocument/2006/relationships/image" Target="../media/image222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33" Type="http://schemas.openxmlformats.org/officeDocument/2006/relationships/image" Target="../media/image100.png"/><Relationship Id="rId38" Type="http://schemas.openxmlformats.org/officeDocument/2006/relationships/image" Target="../media/image105.png"/><Relationship Id="rId59" Type="http://schemas.openxmlformats.org/officeDocument/2006/relationships/image" Target="../media/image126.png"/><Relationship Id="rId103" Type="http://schemas.openxmlformats.org/officeDocument/2006/relationships/image" Target="../media/image170.png"/><Relationship Id="rId108" Type="http://schemas.openxmlformats.org/officeDocument/2006/relationships/image" Target="../media/image175.png"/><Relationship Id="rId124" Type="http://schemas.openxmlformats.org/officeDocument/2006/relationships/image" Target="../media/image191.png"/><Relationship Id="rId129" Type="http://schemas.openxmlformats.org/officeDocument/2006/relationships/image" Target="../media/image196.png"/><Relationship Id="rId54" Type="http://schemas.openxmlformats.org/officeDocument/2006/relationships/image" Target="../media/image121.png"/><Relationship Id="rId70" Type="http://schemas.openxmlformats.org/officeDocument/2006/relationships/image" Target="../media/image137.png"/><Relationship Id="rId75" Type="http://schemas.openxmlformats.org/officeDocument/2006/relationships/image" Target="../media/image142.png"/><Relationship Id="rId91" Type="http://schemas.openxmlformats.org/officeDocument/2006/relationships/image" Target="../media/image158.png"/><Relationship Id="rId96" Type="http://schemas.openxmlformats.org/officeDocument/2006/relationships/image" Target="../media/image163.png"/><Relationship Id="rId140" Type="http://schemas.openxmlformats.org/officeDocument/2006/relationships/image" Target="../media/image207.png"/><Relationship Id="rId145" Type="http://schemas.openxmlformats.org/officeDocument/2006/relationships/image" Target="../media/image212.png"/><Relationship Id="rId161" Type="http://schemas.openxmlformats.org/officeDocument/2006/relationships/image" Target="../media/image2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36" Type="http://schemas.openxmlformats.org/officeDocument/2006/relationships/image" Target="../media/image103.png"/><Relationship Id="rId49" Type="http://schemas.openxmlformats.org/officeDocument/2006/relationships/image" Target="../media/image116.png"/><Relationship Id="rId57" Type="http://schemas.openxmlformats.org/officeDocument/2006/relationships/image" Target="../media/image124.png"/><Relationship Id="rId106" Type="http://schemas.openxmlformats.org/officeDocument/2006/relationships/image" Target="../media/image173.png"/><Relationship Id="rId114" Type="http://schemas.openxmlformats.org/officeDocument/2006/relationships/image" Target="../media/image181.png"/><Relationship Id="rId119" Type="http://schemas.openxmlformats.org/officeDocument/2006/relationships/image" Target="../media/image186.png"/><Relationship Id="rId127" Type="http://schemas.openxmlformats.org/officeDocument/2006/relationships/image" Target="../media/image194.png"/><Relationship Id="rId10" Type="http://schemas.openxmlformats.org/officeDocument/2006/relationships/image" Target="../media/image77.png"/><Relationship Id="rId31" Type="http://schemas.openxmlformats.org/officeDocument/2006/relationships/image" Target="../media/image98.png"/><Relationship Id="rId44" Type="http://schemas.openxmlformats.org/officeDocument/2006/relationships/image" Target="../media/image111.png"/><Relationship Id="rId52" Type="http://schemas.openxmlformats.org/officeDocument/2006/relationships/image" Target="../media/image119.png"/><Relationship Id="rId60" Type="http://schemas.openxmlformats.org/officeDocument/2006/relationships/image" Target="../media/image127.png"/><Relationship Id="rId65" Type="http://schemas.openxmlformats.org/officeDocument/2006/relationships/image" Target="../media/image132.png"/><Relationship Id="rId73" Type="http://schemas.openxmlformats.org/officeDocument/2006/relationships/image" Target="../media/image140.png"/><Relationship Id="rId78" Type="http://schemas.openxmlformats.org/officeDocument/2006/relationships/image" Target="../media/image145.png"/><Relationship Id="rId81" Type="http://schemas.openxmlformats.org/officeDocument/2006/relationships/image" Target="../media/image148.png"/><Relationship Id="rId86" Type="http://schemas.openxmlformats.org/officeDocument/2006/relationships/image" Target="../media/image153.png"/><Relationship Id="rId94" Type="http://schemas.openxmlformats.org/officeDocument/2006/relationships/image" Target="../media/image161.png"/><Relationship Id="rId99" Type="http://schemas.openxmlformats.org/officeDocument/2006/relationships/image" Target="../media/image166.png"/><Relationship Id="rId101" Type="http://schemas.openxmlformats.org/officeDocument/2006/relationships/image" Target="../media/image168.png"/><Relationship Id="rId122" Type="http://schemas.openxmlformats.org/officeDocument/2006/relationships/image" Target="../media/image189.png"/><Relationship Id="rId130" Type="http://schemas.openxmlformats.org/officeDocument/2006/relationships/image" Target="../media/image197.png"/><Relationship Id="rId135" Type="http://schemas.openxmlformats.org/officeDocument/2006/relationships/image" Target="../media/image202.png"/><Relationship Id="rId143" Type="http://schemas.openxmlformats.org/officeDocument/2006/relationships/image" Target="../media/image210.png"/><Relationship Id="rId148" Type="http://schemas.openxmlformats.org/officeDocument/2006/relationships/image" Target="../media/image215.png"/><Relationship Id="rId151" Type="http://schemas.openxmlformats.org/officeDocument/2006/relationships/image" Target="../media/image218.png"/><Relationship Id="rId156" Type="http://schemas.openxmlformats.org/officeDocument/2006/relationships/image" Target="../media/image223.png"/><Relationship Id="rId164" Type="http://schemas.openxmlformats.org/officeDocument/2006/relationships/image" Target="../media/image231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9" Type="http://schemas.openxmlformats.org/officeDocument/2006/relationships/image" Target="../media/image106.png"/><Relationship Id="rId109" Type="http://schemas.openxmlformats.org/officeDocument/2006/relationships/image" Target="../media/image176.png"/><Relationship Id="rId34" Type="http://schemas.openxmlformats.org/officeDocument/2006/relationships/image" Target="../media/image101.png"/><Relationship Id="rId50" Type="http://schemas.openxmlformats.org/officeDocument/2006/relationships/image" Target="../media/image117.png"/><Relationship Id="rId55" Type="http://schemas.openxmlformats.org/officeDocument/2006/relationships/image" Target="../media/image122.png"/><Relationship Id="rId76" Type="http://schemas.openxmlformats.org/officeDocument/2006/relationships/image" Target="../media/image143.png"/><Relationship Id="rId97" Type="http://schemas.openxmlformats.org/officeDocument/2006/relationships/image" Target="../media/image164.png"/><Relationship Id="rId104" Type="http://schemas.openxmlformats.org/officeDocument/2006/relationships/image" Target="../media/image171.png"/><Relationship Id="rId120" Type="http://schemas.openxmlformats.org/officeDocument/2006/relationships/image" Target="../media/image187.png"/><Relationship Id="rId125" Type="http://schemas.openxmlformats.org/officeDocument/2006/relationships/image" Target="../media/image192.png"/><Relationship Id="rId141" Type="http://schemas.openxmlformats.org/officeDocument/2006/relationships/image" Target="../media/image208.png"/><Relationship Id="rId146" Type="http://schemas.openxmlformats.org/officeDocument/2006/relationships/image" Target="../media/image213.png"/><Relationship Id="rId7" Type="http://schemas.openxmlformats.org/officeDocument/2006/relationships/image" Target="../media/image74.png"/><Relationship Id="rId71" Type="http://schemas.openxmlformats.org/officeDocument/2006/relationships/image" Target="../media/image138.png"/><Relationship Id="rId92" Type="http://schemas.openxmlformats.org/officeDocument/2006/relationships/image" Target="../media/image159.png"/><Relationship Id="rId162" Type="http://schemas.openxmlformats.org/officeDocument/2006/relationships/image" Target="../media/image229.png"/><Relationship Id="rId2" Type="http://schemas.openxmlformats.org/officeDocument/2006/relationships/image" Target="../media/image69.png"/><Relationship Id="rId29" Type="http://schemas.openxmlformats.org/officeDocument/2006/relationships/image" Target="../media/image96.png"/><Relationship Id="rId24" Type="http://schemas.openxmlformats.org/officeDocument/2006/relationships/image" Target="../media/image91.png"/><Relationship Id="rId40" Type="http://schemas.openxmlformats.org/officeDocument/2006/relationships/image" Target="../media/image107.png"/><Relationship Id="rId45" Type="http://schemas.openxmlformats.org/officeDocument/2006/relationships/image" Target="../media/image112.png"/><Relationship Id="rId66" Type="http://schemas.openxmlformats.org/officeDocument/2006/relationships/image" Target="../media/image133.png"/><Relationship Id="rId87" Type="http://schemas.openxmlformats.org/officeDocument/2006/relationships/image" Target="../media/image154.png"/><Relationship Id="rId110" Type="http://schemas.openxmlformats.org/officeDocument/2006/relationships/image" Target="../media/image177.png"/><Relationship Id="rId115" Type="http://schemas.openxmlformats.org/officeDocument/2006/relationships/image" Target="../media/image182.png"/><Relationship Id="rId131" Type="http://schemas.openxmlformats.org/officeDocument/2006/relationships/image" Target="../media/image198.png"/><Relationship Id="rId136" Type="http://schemas.openxmlformats.org/officeDocument/2006/relationships/image" Target="../media/image203.png"/><Relationship Id="rId157" Type="http://schemas.openxmlformats.org/officeDocument/2006/relationships/image" Target="../media/image224.png"/><Relationship Id="rId61" Type="http://schemas.openxmlformats.org/officeDocument/2006/relationships/image" Target="../media/image128.png"/><Relationship Id="rId82" Type="http://schemas.openxmlformats.org/officeDocument/2006/relationships/image" Target="../media/image149.png"/><Relationship Id="rId152" Type="http://schemas.openxmlformats.org/officeDocument/2006/relationships/image" Target="../media/image219.png"/><Relationship Id="rId19" Type="http://schemas.openxmlformats.org/officeDocument/2006/relationships/image" Target="../media/image86.png"/><Relationship Id="rId14" Type="http://schemas.openxmlformats.org/officeDocument/2006/relationships/image" Target="../media/image81.png"/><Relationship Id="rId30" Type="http://schemas.openxmlformats.org/officeDocument/2006/relationships/image" Target="../media/image97.png"/><Relationship Id="rId35" Type="http://schemas.openxmlformats.org/officeDocument/2006/relationships/image" Target="../media/image102.png"/><Relationship Id="rId56" Type="http://schemas.openxmlformats.org/officeDocument/2006/relationships/image" Target="../media/image123.png"/><Relationship Id="rId77" Type="http://schemas.openxmlformats.org/officeDocument/2006/relationships/image" Target="../media/image144.png"/><Relationship Id="rId100" Type="http://schemas.openxmlformats.org/officeDocument/2006/relationships/image" Target="../media/image167.png"/><Relationship Id="rId105" Type="http://schemas.openxmlformats.org/officeDocument/2006/relationships/image" Target="../media/image172.png"/><Relationship Id="rId126" Type="http://schemas.openxmlformats.org/officeDocument/2006/relationships/image" Target="../media/image193.png"/><Relationship Id="rId147" Type="http://schemas.openxmlformats.org/officeDocument/2006/relationships/image" Target="../media/image214.png"/><Relationship Id="rId8" Type="http://schemas.openxmlformats.org/officeDocument/2006/relationships/image" Target="../media/image75.png"/><Relationship Id="rId51" Type="http://schemas.openxmlformats.org/officeDocument/2006/relationships/image" Target="../media/image118.png"/><Relationship Id="rId72" Type="http://schemas.openxmlformats.org/officeDocument/2006/relationships/image" Target="../media/image139.png"/><Relationship Id="rId93" Type="http://schemas.openxmlformats.org/officeDocument/2006/relationships/image" Target="../media/image160.png"/><Relationship Id="rId98" Type="http://schemas.openxmlformats.org/officeDocument/2006/relationships/image" Target="../media/image165.png"/><Relationship Id="rId121" Type="http://schemas.openxmlformats.org/officeDocument/2006/relationships/image" Target="../media/image188.png"/><Relationship Id="rId142" Type="http://schemas.openxmlformats.org/officeDocument/2006/relationships/image" Target="../media/image209.png"/><Relationship Id="rId163" Type="http://schemas.openxmlformats.org/officeDocument/2006/relationships/image" Target="../media/image230.png"/><Relationship Id="rId3" Type="http://schemas.openxmlformats.org/officeDocument/2006/relationships/image" Target="../media/image70.png"/><Relationship Id="rId25" Type="http://schemas.openxmlformats.org/officeDocument/2006/relationships/image" Target="../media/image92.png"/><Relationship Id="rId46" Type="http://schemas.openxmlformats.org/officeDocument/2006/relationships/image" Target="../media/image113.png"/><Relationship Id="rId67" Type="http://schemas.openxmlformats.org/officeDocument/2006/relationships/image" Target="../media/image134.png"/><Relationship Id="rId116" Type="http://schemas.openxmlformats.org/officeDocument/2006/relationships/image" Target="../media/image183.png"/><Relationship Id="rId137" Type="http://schemas.openxmlformats.org/officeDocument/2006/relationships/image" Target="../media/image204.png"/><Relationship Id="rId158" Type="http://schemas.openxmlformats.org/officeDocument/2006/relationships/image" Target="../media/image225.png"/><Relationship Id="rId20" Type="http://schemas.openxmlformats.org/officeDocument/2006/relationships/image" Target="../media/image87.png"/><Relationship Id="rId41" Type="http://schemas.openxmlformats.org/officeDocument/2006/relationships/image" Target="../media/image108.png"/><Relationship Id="rId62" Type="http://schemas.openxmlformats.org/officeDocument/2006/relationships/image" Target="../media/image129.png"/><Relationship Id="rId83" Type="http://schemas.openxmlformats.org/officeDocument/2006/relationships/image" Target="../media/image150.png"/><Relationship Id="rId88" Type="http://schemas.openxmlformats.org/officeDocument/2006/relationships/image" Target="../media/image155.png"/><Relationship Id="rId111" Type="http://schemas.openxmlformats.org/officeDocument/2006/relationships/image" Target="../media/image178.png"/><Relationship Id="rId132" Type="http://schemas.openxmlformats.org/officeDocument/2006/relationships/image" Target="../media/image199.png"/><Relationship Id="rId153" Type="http://schemas.openxmlformats.org/officeDocument/2006/relationships/image" Target="../media/image2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1.png"/><Relationship Id="rId18" Type="http://schemas.openxmlformats.org/officeDocument/2006/relationships/image" Target="../media/image246.png"/><Relationship Id="rId26" Type="http://schemas.openxmlformats.org/officeDocument/2006/relationships/image" Target="../media/image254.png"/><Relationship Id="rId3" Type="http://schemas.openxmlformats.org/officeDocument/2006/relationships/image" Target="../media/image231.png"/><Relationship Id="rId21" Type="http://schemas.openxmlformats.org/officeDocument/2006/relationships/image" Target="../media/image249.png"/><Relationship Id="rId7" Type="http://schemas.openxmlformats.org/officeDocument/2006/relationships/image" Target="../media/image235.png"/><Relationship Id="rId12" Type="http://schemas.openxmlformats.org/officeDocument/2006/relationships/image" Target="../media/image240.png"/><Relationship Id="rId17" Type="http://schemas.openxmlformats.org/officeDocument/2006/relationships/image" Target="../media/image245.png"/><Relationship Id="rId25" Type="http://schemas.openxmlformats.org/officeDocument/2006/relationships/image" Target="../media/image253.png"/><Relationship Id="rId2" Type="http://schemas.openxmlformats.org/officeDocument/2006/relationships/image" Target="../media/image229.png"/><Relationship Id="rId16" Type="http://schemas.openxmlformats.org/officeDocument/2006/relationships/image" Target="../media/image244.png"/><Relationship Id="rId20" Type="http://schemas.openxmlformats.org/officeDocument/2006/relationships/image" Target="../media/image248.png"/><Relationship Id="rId29" Type="http://schemas.openxmlformats.org/officeDocument/2006/relationships/image" Target="../media/image2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4.png"/><Relationship Id="rId11" Type="http://schemas.openxmlformats.org/officeDocument/2006/relationships/image" Target="../media/image239.png"/><Relationship Id="rId24" Type="http://schemas.openxmlformats.org/officeDocument/2006/relationships/image" Target="../media/image252.png"/><Relationship Id="rId5" Type="http://schemas.openxmlformats.org/officeDocument/2006/relationships/image" Target="../media/image233.png"/><Relationship Id="rId15" Type="http://schemas.openxmlformats.org/officeDocument/2006/relationships/image" Target="../media/image243.png"/><Relationship Id="rId23" Type="http://schemas.openxmlformats.org/officeDocument/2006/relationships/image" Target="../media/image251.png"/><Relationship Id="rId28" Type="http://schemas.openxmlformats.org/officeDocument/2006/relationships/image" Target="../media/image256.png"/><Relationship Id="rId10" Type="http://schemas.openxmlformats.org/officeDocument/2006/relationships/image" Target="../media/image238.png"/><Relationship Id="rId19" Type="http://schemas.openxmlformats.org/officeDocument/2006/relationships/image" Target="../media/image247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Relationship Id="rId14" Type="http://schemas.openxmlformats.org/officeDocument/2006/relationships/image" Target="../media/image242.png"/><Relationship Id="rId22" Type="http://schemas.openxmlformats.org/officeDocument/2006/relationships/image" Target="../media/image250.png"/><Relationship Id="rId27" Type="http://schemas.openxmlformats.org/officeDocument/2006/relationships/image" Target="../media/image25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slideLayout" Target="../slideLayouts/slideLayout5.xml"/><Relationship Id="rId1" Type="http://schemas.openxmlformats.org/officeDocument/2006/relationships/video" Target="file:///C:\Users\ASUS\Desktop\&#1052;&#1054;%20&#1086;&#1082;&#1088;&#1091;&#1075;\VID_20251005_185758_479.mp4.mov" TargetMode="External"/><Relationship Id="rId5" Type="http://schemas.openxmlformats.org/officeDocument/2006/relationships/image" Target="../media/image258.png"/><Relationship Id="rId4" Type="http://schemas.openxmlformats.org/officeDocument/2006/relationships/image" Target="../media/image2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3.png"/><Relationship Id="rId117" Type="http://schemas.openxmlformats.org/officeDocument/2006/relationships/image" Target="../media/image374.png"/><Relationship Id="rId21" Type="http://schemas.openxmlformats.org/officeDocument/2006/relationships/image" Target="../media/image278.png"/><Relationship Id="rId42" Type="http://schemas.openxmlformats.org/officeDocument/2006/relationships/image" Target="../media/image299.png"/><Relationship Id="rId47" Type="http://schemas.openxmlformats.org/officeDocument/2006/relationships/image" Target="../media/image304.png"/><Relationship Id="rId63" Type="http://schemas.openxmlformats.org/officeDocument/2006/relationships/image" Target="../media/image320.png"/><Relationship Id="rId68" Type="http://schemas.openxmlformats.org/officeDocument/2006/relationships/image" Target="../media/image325.png"/><Relationship Id="rId84" Type="http://schemas.openxmlformats.org/officeDocument/2006/relationships/image" Target="../media/image341.png"/><Relationship Id="rId89" Type="http://schemas.openxmlformats.org/officeDocument/2006/relationships/image" Target="../media/image346.png"/><Relationship Id="rId112" Type="http://schemas.openxmlformats.org/officeDocument/2006/relationships/image" Target="../media/image369.png"/><Relationship Id="rId16" Type="http://schemas.openxmlformats.org/officeDocument/2006/relationships/image" Target="../media/image273.png"/><Relationship Id="rId107" Type="http://schemas.openxmlformats.org/officeDocument/2006/relationships/image" Target="../media/image364.png"/><Relationship Id="rId11" Type="http://schemas.openxmlformats.org/officeDocument/2006/relationships/image" Target="../media/image268.png"/><Relationship Id="rId32" Type="http://schemas.openxmlformats.org/officeDocument/2006/relationships/image" Target="../media/image289.png"/><Relationship Id="rId37" Type="http://schemas.openxmlformats.org/officeDocument/2006/relationships/image" Target="../media/image294.png"/><Relationship Id="rId53" Type="http://schemas.openxmlformats.org/officeDocument/2006/relationships/image" Target="../media/image310.png"/><Relationship Id="rId58" Type="http://schemas.openxmlformats.org/officeDocument/2006/relationships/image" Target="../media/image315.png"/><Relationship Id="rId74" Type="http://schemas.openxmlformats.org/officeDocument/2006/relationships/image" Target="../media/image331.png"/><Relationship Id="rId79" Type="http://schemas.openxmlformats.org/officeDocument/2006/relationships/image" Target="../media/image336.png"/><Relationship Id="rId102" Type="http://schemas.openxmlformats.org/officeDocument/2006/relationships/image" Target="../media/image359.png"/><Relationship Id="rId5" Type="http://schemas.openxmlformats.org/officeDocument/2006/relationships/image" Target="../media/image262.png"/><Relationship Id="rId61" Type="http://schemas.openxmlformats.org/officeDocument/2006/relationships/image" Target="../media/image318.png"/><Relationship Id="rId82" Type="http://schemas.openxmlformats.org/officeDocument/2006/relationships/image" Target="../media/image339.png"/><Relationship Id="rId90" Type="http://schemas.openxmlformats.org/officeDocument/2006/relationships/image" Target="../media/image347.png"/><Relationship Id="rId95" Type="http://schemas.openxmlformats.org/officeDocument/2006/relationships/image" Target="../media/image352.png"/><Relationship Id="rId19" Type="http://schemas.openxmlformats.org/officeDocument/2006/relationships/image" Target="../media/image276.png"/><Relationship Id="rId14" Type="http://schemas.openxmlformats.org/officeDocument/2006/relationships/image" Target="../media/image271.png"/><Relationship Id="rId22" Type="http://schemas.openxmlformats.org/officeDocument/2006/relationships/image" Target="../media/image279.png"/><Relationship Id="rId27" Type="http://schemas.openxmlformats.org/officeDocument/2006/relationships/image" Target="../media/image284.png"/><Relationship Id="rId30" Type="http://schemas.openxmlformats.org/officeDocument/2006/relationships/image" Target="../media/image287.png"/><Relationship Id="rId35" Type="http://schemas.openxmlformats.org/officeDocument/2006/relationships/image" Target="../media/image292.png"/><Relationship Id="rId43" Type="http://schemas.openxmlformats.org/officeDocument/2006/relationships/image" Target="../media/image300.png"/><Relationship Id="rId48" Type="http://schemas.openxmlformats.org/officeDocument/2006/relationships/image" Target="../media/image305.png"/><Relationship Id="rId56" Type="http://schemas.openxmlformats.org/officeDocument/2006/relationships/image" Target="../media/image313.png"/><Relationship Id="rId64" Type="http://schemas.openxmlformats.org/officeDocument/2006/relationships/image" Target="../media/image321.png"/><Relationship Id="rId69" Type="http://schemas.openxmlformats.org/officeDocument/2006/relationships/image" Target="../media/image326.png"/><Relationship Id="rId77" Type="http://schemas.openxmlformats.org/officeDocument/2006/relationships/image" Target="../media/image334.png"/><Relationship Id="rId100" Type="http://schemas.openxmlformats.org/officeDocument/2006/relationships/image" Target="../media/image357.png"/><Relationship Id="rId105" Type="http://schemas.openxmlformats.org/officeDocument/2006/relationships/image" Target="../media/image362.png"/><Relationship Id="rId113" Type="http://schemas.openxmlformats.org/officeDocument/2006/relationships/image" Target="../media/image370.png"/><Relationship Id="rId118" Type="http://schemas.openxmlformats.org/officeDocument/2006/relationships/image" Target="../media/image375.png"/><Relationship Id="rId8" Type="http://schemas.openxmlformats.org/officeDocument/2006/relationships/image" Target="../media/image265.png"/><Relationship Id="rId51" Type="http://schemas.openxmlformats.org/officeDocument/2006/relationships/image" Target="../media/image308.png"/><Relationship Id="rId72" Type="http://schemas.openxmlformats.org/officeDocument/2006/relationships/image" Target="../media/image329.png"/><Relationship Id="rId80" Type="http://schemas.openxmlformats.org/officeDocument/2006/relationships/image" Target="../media/image337.png"/><Relationship Id="rId85" Type="http://schemas.openxmlformats.org/officeDocument/2006/relationships/image" Target="../media/image342.png"/><Relationship Id="rId93" Type="http://schemas.openxmlformats.org/officeDocument/2006/relationships/image" Target="../media/image350.png"/><Relationship Id="rId98" Type="http://schemas.openxmlformats.org/officeDocument/2006/relationships/image" Target="../media/image355.png"/><Relationship Id="rId121" Type="http://schemas.openxmlformats.org/officeDocument/2006/relationships/image" Target="../media/image378.png"/><Relationship Id="rId3" Type="http://schemas.openxmlformats.org/officeDocument/2006/relationships/image" Target="../media/image261.png"/><Relationship Id="rId12" Type="http://schemas.openxmlformats.org/officeDocument/2006/relationships/image" Target="../media/image269.png"/><Relationship Id="rId17" Type="http://schemas.openxmlformats.org/officeDocument/2006/relationships/image" Target="../media/image274.png"/><Relationship Id="rId25" Type="http://schemas.openxmlformats.org/officeDocument/2006/relationships/image" Target="../media/image282.png"/><Relationship Id="rId33" Type="http://schemas.openxmlformats.org/officeDocument/2006/relationships/image" Target="../media/image290.png"/><Relationship Id="rId38" Type="http://schemas.openxmlformats.org/officeDocument/2006/relationships/image" Target="../media/image295.png"/><Relationship Id="rId46" Type="http://schemas.openxmlformats.org/officeDocument/2006/relationships/image" Target="../media/image303.png"/><Relationship Id="rId59" Type="http://schemas.openxmlformats.org/officeDocument/2006/relationships/image" Target="../media/image316.png"/><Relationship Id="rId67" Type="http://schemas.openxmlformats.org/officeDocument/2006/relationships/image" Target="../media/image324.png"/><Relationship Id="rId103" Type="http://schemas.openxmlformats.org/officeDocument/2006/relationships/image" Target="../media/image360.png"/><Relationship Id="rId108" Type="http://schemas.openxmlformats.org/officeDocument/2006/relationships/image" Target="../media/image365.png"/><Relationship Id="rId116" Type="http://schemas.openxmlformats.org/officeDocument/2006/relationships/image" Target="../media/image373.png"/><Relationship Id="rId20" Type="http://schemas.openxmlformats.org/officeDocument/2006/relationships/image" Target="../media/image277.png"/><Relationship Id="rId41" Type="http://schemas.openxmlformats.org/officeDocument/2006/relationships/image" Target="../media/image298.png"/><Relationship Id="rId54" Type="http://schemas.openxmlformats.org/officeDocument/2006/relationships/image" Target="../media/image311.png"/><Relationship Id="rId62" Type="http://schemas.openxmlformats.org/officeDocument/2006/relationships/image" Target="../media/image319.png"/><Relationship Id="rId70" Type="http://schemas.openxmlformats.org/officeDocument/2006/relationships/image" Target="../media/image327.png"/><Relationship Id="rId75" Type="http://schemas.openxmlformats.org/officeDocument/2006/relationships/image" Target="../media/image332.png"/><Relationship Id="rId83" Type="http://schemas.openxmlformats.org/officeDocument/2006/relationships/image" Target="../media/image340.png"/><Relationship Id="rId88" Type="http://schemas.openxmlformats.org/officeDocument/2006/relationships/image" Target="../media/image345.png"/><Relationship Id="rId91" Type="http://schemas.openxmlformats.org/officeDocument/2006/relationships/image" Target="../media/image348.png"/><Relationship Id="rId96" Type="http://schemas.openxmlformats.org/officeDocument/2006/relationships/image" Target="../media/image353.png"/><Relationship Id="rId111" Type="http://schemas.openxmlformats.org/officeDocument/2006/relationships/image" Target="../media/image3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3.png"/><Relationship Id="rId15" Type="http://schemas.openxmlformats.org/officeDocument/2006/relationships/image" Target="../media/image272.png"/><Relationship Id="rId23" Type="http://schemas.openxmlformats.org/officeDocument/2006/relationships/image" Target="../media/image280.png"/><Relationship Id="rId28" Type="http://schemas.openxmlformats.org/officeDocument/2006/relationships/image" Target="../media/image285.png"/><Relationship Id="rId36" Type="http://schemas.openxmlformats.org/officeDocument/2006/relationships/image" Target="../media/image293.png"/><Relationship Id="rId49" Type="http://schemas.openxmlformats.org/officeDocument/2006/relationships/image" Target="../media/image306.png"/><Relationship Id="rId57" Type="http://schemas.openxmlformats.org/officeDocument/2006/relationships/image" Target="../media/image314.png"/><Relationship Id="rId106" Type="http://schemas.openxmlformats.org/officeDocument/2006/relationships/image" Target="../media/image363.png"/><Relationship Id="rId114" Type="http://schemas.openxmlformats.org/officeDocument/2006/relationships/image" Target="../media/image371.png"/><Relationship Id="rId119" Type="http://schemas.openxmlformats.org/officeDocument/2006/relationships/image" Target="../media/image376.png"/><Relationship Id="rId10" Type="http://schemas.openxmlformats.org/officeDocument/2006/relationships/image" Target="../media/image267.png"/><Relationship Id="rId31" Type="http://schemas.openxmlformats.org/officeDocument/2006/relationships/image" Target="../media/image288.png"/><Relationship Id="rId44" Type="http://schemas.openxmlformats.org/officeDocument/2006/relationships/image" Target="../media/image301.png"/><Relationship Id="rId52" Type="http://schemas.openxmlformats.org/officeDocument/2006/relationships/image" Target="../media/image309.png"/><Relationship Id="rId60" Type="http://schemas.openxmlformats.org/officeDocument/2006/relationships/image" Target="../media/image317.png"/><Relationship Id="rId65" Type="http://schemas.openxmlformats.org/officeDocument/2006/relationships/image" Target="../media/image322.png"/><Relationship Id="rId73" Type="http://schemas.openxmlformats.org/officeDocument/2006/relationships/image" Target="../media/image330.png"/><Relationship Id="rId78" Type="http://schemas.openxmlformats.org/officeDocument/2006/relationships/image" Target="../media/image335.png"/><Relationship Id="rId81" Type="http://schemas.openxmlformats.org/officeDocument/2006/relationships/image" Target="../media/image338.png"/><Relationship Id="rId86" Type="http://schemas.openxmlformats.org/officeDocument/2006/relationships/image" Target="../media/image343.png"/><Relationship Id="rId94" Type="http://schemas.openxmlformats.org/officeDocument/2006/relationships/image" Target="../media/image351.png"/><Relationship Id="rId99" Type="http://schemas.openxmlformats.org/officeDocument/2006/relationships/image" Target="../media/image356.png"/><Relationship Id="rId101" Type="http://schemas.openxmlformats.org/officeDocument/2006/relationships/image" Target="../media/image358.png"/><Relationship Id="rId122" Type="http://schemas.openxmlformats.org/officeDocument/2006/relationships/image" Target="../media/image379.png"/><Relationship Id="rId4" Type="http://schemas.openxmlformats.org/officeDocument/2006/relationships/image" Target="../media/image230.png"/><Relationship Id="rId9" Type="http://schemas.openxmlformats.org/officeDocument/2006/relationships/image" Target="../media/image266.png"/><Relationship Id="rId13" Type="http://schemas.openxmlformats.org/officeDocument/2006/relationships/image" Target="../media/image270.png"/><Relationship Id="rId18" Type="http://schemas.openxmlformats.org/officeDocument/2006/relationships/image" Target="../media/image275.png"/><Relationship Id="rId39" Type="http://schemas.openxmlformats.org/officeDocument/2006/relationships/image" Target="../media/image296.png"/><Relationship Id="rId109" Type="http://schemas.openxmlformats.org/officeDocument/2006/relationships/image" Target="../media/image366.png"/><Relationship Id="rId34" Type="http://schemas.openxmlformats.org/officeDocument/2006/relationships/image" Target="../media/image291.png"/><Relationship Id="rId50" Type="http://schemas.openxmlformats.org/officeDocument/2006/relationships/image" Target="../media/image307.png"/><Relationship Id="rId55" Type="http://schemas.openxmlformats.org/officeDocument/2006/relationships/image" Target="../media/image312.png"/><Relationship Id="rId76" Type="http://schemas.openxmlformats.org/officeDocument/2006/relationships/image" Target="../media/image333.png"/><Relationship Id="rId97" Type="http://schemas.openxmlformats.org/officeDocument/2006/relationships/image" Target="../media/image354.png"/><Relationship Id="rId104" Type="http://schemas.openxmlformats.org/officeDocument/2006/relationships/image" Target="../media/image361.png"/><Relationship Id="rId120" Type="http://schemas.openxmlformats.org/officeDocument/2006/relationships/image" Target="../media/image377.png"/><Relationship Id="rId7" Type="http://schemas.openxmlformats.org/officeDocument/2006/relationships/image" Target="../media/image264.png"/><Relationship Id="rId71" Type="http://schemas.openxmlformats.org/officeDocument/2006/relationships/image" Target="../media/image328.png"/><Relationship Id="rId92" Type="http://schemas.openxmlformats.org/officeDocument/2006/relationships/image" Target="../media/image349.png"/><Relationship Id="rId2" Type="http://schemas.openxmlformats.org/officeDocument/2006/relationships/image" Target="../media/image229.png"/><Relationship Id="rId29" Type="http://schemas.openxmlformats.org/officeDocument/2006/relationships/image" Target="../media/image286.png"/><Relationship Id="rId24" Type="http://schemas.openxmlformats.org/officeDocument/2006/relationships/image" Target="../media/image281.png"/><Relationship Id="rId40" Type="http://schemas.openxmlformats.org/officeDocument/2006/relationships/image" Target="../media/image297.png"/><Relationship Id="rId45" Type="http://schemas.openxmlformats.org/officeDocument/2006/relationships/image" Target="../media/image302.png"/><Relationship Id="rId66" Type="http://schemas.openxmlformats.org/officeDocument/2006/relationships/image" Target="../media/image323.png"/><Relationship Id="rId87" Type="http://schemas.openxmlformats.org/officeDocument/2006/relationships/image" Target="../media/image344.png"/><Relationship Id="rId110" Type="http://schemas.openxmlformats.org/officeDocument/2006/relationships/image" Target="../media/image367.png"/><Relationship Id="rId115" Type="http://schemas.openxmlformats.org/officeDocument/2006/relationships/image" Target="../media/image372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4.png"/><Relationship Id="rId117" Type="http://schemas.openxmlformats.org/officeDocument/2006/relationships/image" Target="../media/image492.png"/><Relationship Id="rId21" Type="http://schemas.openxmlformats.org/officeDocument/2006/relationships/image" Target="../media/image399.png"/><Relationship Id="rId42" Type="http://schemas.openxmlformats.org/officeDocument/2006/relationships/image" Target="../media/image417.png"/><Relationship Id="rId47" Type="http://schemas.openxmlformats.org/officeDocument/2006/relationships/image" Target="../media/image422.png"/><Relationship Id="rId63" Type="http://schemas.openxmlformats.org/officeDocument/2006/relationships/image" Target="../media/image438.png"/><Relationship Id="rId68" Type="http://schemas.openxmlformats.org/officeDocument/2006/relationships/image" Target="../media/image443.png"/><Relationship Id="rId84" Type="http://schemas.openxmlformats.org/officeDocument/2006/relationships/image" Target="../media/image459.png"/><Relationship Id="rId89" Type="http://schemas.openxmlformats.org/officeDocument/2006/relationships/image" Target="../media/image464.png"/><Relationship Id="rId112" Type="http://schemas.openxmlformats.org/officeDocument/2006/relationships/image" Target="../media/image487.png"/><Relationship Id="rId133" Type="http://schemas.openxmlformats.org/officeDocument/2006/relationships/image" Target="../media/image508.png"/><Relationship Id="rId138" Type="http://schemas.openxmlformats.org/officeDocument/2006/relationships/image" Target="../media/image513.png"/><Relationship Id="rId154" Type="http://schemas.openxmlformats.org/officeDocument/2006/relationships/image" Target="../media/image529.png"/><Relationship Id="rId159" Type="http://schemas.openxmlformats.org/officeDocument/2006/relationships/image" Target="../media/image534.png"/><Relationship Id="rId16" Type="http://schemas.openxmlformats.org/officeDocument/2006/relationships/image" Target="../media/image394.png"/><Relationship Id="rId107" Type="http://schemas.openxmlformats.org/officeDocument/2006/relationships/image" Target="../media/image482.png"/><Relationship Id="rId11" Type="http://schemas.openxmlformats.org/officeDocument/2006/relationships/image" Target="../media/image389.png"/><Relationship Id="rId32" Type="http://schemas.openxmlformats.org/officeDocument/2006/relationships/image" Target="../media/image410.png"/><Relationship Id="rId37" Type="http://schemas.openxmlformats.org/officeDocument/2006/relationships/image" Target="../media/image412.png"/><Relationship Id="rId53" Type="http://schemas.openxmlformats.org/officeDocument/2006/relationships/image" Target="../media/image428.png"/><Relationship Id="rId58" Type="http://schemas.openxmlformats.org/officeDocument/2006/relationships/image" Target="../media/image433.png"/><Relationship Id="rId74" Type="http://schemas.openxmlformats.org/officeDocument/2006/relationships/image" Target="../media/image449.png"/><Relationship Id="rId79" Type="http://schemas.openxmlformats.org/officeDocument/2006/relationships/image" Target="../media/image454.png"/><Relationship Id="rId102" Type="http://schemas.openxmlformats.org/officeDocument/2006/relationships/image" Target="../media/image477.png"/><Relationship Id="rId123" Type="http://schemas.openxmlformats.org/officeDocument/2006/relationships/image" Target="../media/image498.png"/><Relationship Id="rId128" Type="http://schemas.openxmlformats.org/officeDocument/2006/relationships/image" Target="../media/image503.png"/><Relationship Id="rId144" Type="http://schemas.openxmlformats.org/officeDocument/2006/relationships/image" Target="../media/image519.png"/><Relationship Id="rId149" Type="http://schemas.openxmlformats.org/officeDocument/2006/relationships/image" Target="../media/image524.png"/><Relationship Id="rId5" Type="http://schemas.openxmlformats.org/officeDocument/2006/relationships/image" Target="../media/image383.png"/><Relationship Id="rId90" Type="http://schemas.openxmlformats.org/officeDocument/2006/relationships/image" Target="../media/image465.png"/><Relationship Id="rId95" Type="http://schemas.openxmlformats.org/officeDocument/2006/relationships/image" Target="../media/image470.png"/><Relationship Id="rId160" Type="http://schemas.openxmlformats.org/officeDocument/2006/relationships/image" Target="../media/image535.png"/><Relationship Id="rId165" Type="http://schemas.openxmlformats.org/officeDocument/2006/relationships/image" Target="../media/image540.png"/><Relationship Id="rId22" Type="http://schemas.openxmlformats.org/officeDocument/2006/relationships/image" Target="../media/image400.png"/><Relationship Id="rId27" Type="http://schemas.openxmlformats.org/officeDocument/2006/relationships/image" Target="../media/image405.png"/><Relationship Id="rId43" Type="http://schemas.openxmlformats.org/officeDocument/2006/relationships/image" Target="../media/image418.png"/><Relationship Id="rId48" Type="http://schemas.openxmlformats.org/officeDocument/2006/relationships/image" Target="../media/image423.png"/><Relationship Id="rId64" Type="http://schemas.openxmlformats.org/officeDocument/2006/relationships/image" Target="../media/image439.png"/><Relationship Id="rId69" Type="http://schemas.openxmlformats.org/officeDocument/2006/relationships/image" Target="../media/image444.png"/><Relationship Id="rId113" Type="http://schemas.openxmlformats.org/officeDocument/2006/relationships/image" Target="../media/image488.png"/><Relationship Id="rId118" Type="http://schemas.openxmlformats.org/officeDocument/2006/relationships/image" Target="../media/image493.png"/><Relationship Id="rId134" Type="http://schemas.openxmlformats.org/officeDocument/2006/relationships/image" Target="../media/image509.png"/><Relationship Id="rId139" Type="http://schemas.openxmlformats.org/officeDocument/2006/relationships/image" Target="../media/image514.png"/><Relationship Id="rId80" Type="http://schemas.openxmlformats.org/officeDocument/2006/relationships/image" Target="../media/image455.png"/><Relationship Id="rId85" Type="http://schemas.openxmlformats.org/officeDocument/2006/relationships/image" Target="../media/image460.png"/><Relationship Id="rId150" Type="http://schemas.openxmlformats.org/officeDocument/2006/relationships/image" Target="../media/image525.png"/><Relationship Id="rId155" Type="http://schemas.openxmlformats.org/officeDocument/2006/relationships/image" Target="../media/image530.png"/><Relationship Id="rId12" Type="http://schemas.openxmlformats.org/officeDocument/2006/relationships/image" Target="../media/image390.png"/><Relationship Id="rId17" Type="http://schemas.openxmlformats.org/officeDocument/2006/relationships/image" Target="../media/image395.png"/><Relationship Id="rId33" Type="http://schemas.openxmlformats.org/officeDocument/2006/relationships/image" Target="../media/image411.png"/><Relationship Id="rId38" Type="http://schemas.openxmlformats.org/officeDocument/2006/relationships/image" Target="../media/image413.png"/><Relationship Id="rId59" Type="http://schemas.openxmlformats.org/officeDocument/2006/relationships/image" Target="../media/image434.png"/><Relationship Id="rId103" Type="http://schemas.openxmlformats.org/officeDocument/2006/relationships/image" Target="../media/image478.png"/><Relationship Id="rId108" Type="http://schemas.openxmlformats.org/officeDocument/2006/relationships/image" Target="../media/image483.png"/><Relationship Id="rId124" Type="http://schemas.openxmlformats.org/officeDocument/2006/relationships/image" Target="../media/image499.png"/><Relationship Id="rId129" Type="http://schemas.openxmlformats.org/officeDocument/2006/relationships/image" Target="../media/image504.png"/><Relationship Id="rId54" Type="http://schemas.openxmlformats.org/officeDocument/2006/relationships/image" Target="../media/image429.png"/><Relationship Id="rId70" Type="http://schemas.openxmlformats.org/officeDocument/2006/relationships/image" Target="../media/image445.png"/><Relationship Id="rId75" Type="http://schemas.openxmlformats.org/officeDocument/2006/relationships/image" Target="../media/image450.png"/><Relationship Id="rId91" Type="http://schemas.openxmlformats.org/officeDocument/2006/relationships/image" Target="../media/image466.png"/><Relationship Id="rId96" Type="http://schemas.openxmlformats.org/officeDocument/2006/relationships/image" Target="../media/image471.png"/><Relationship Id="rId140" Type="http://schemas.openxmlformats.org/officeDocument/2006/relationships/image" Target="../media/image515.png"/><Relationship Id="rId145" Type="http://schemas.openxmlformats.org/officeDocument/2006/relationships/image" Target="../media/image520.png"/><Relationship Id="rId161" Type="http://schemas.openxmlformats.org/officeDocument/2006/relationships/image" Target="../media/image536.png"/><Relationship Id="rId166" Type="http://schemas.openxmlformats.org/officeDocument/2006/relationships/image" Target="../media/image5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4.png"/><Relationship Id="rId15" Type="http://schemas.openxmlformats.org/officeDocument/2006/relationships/image" Target="../media/image393.png"/><Relationship Id="rId23" Type="http://schemas.openxmlformats.org/officeDocument/2006/relationships/image" Target="../media/image401.png"/><Relationship Id="rId28" Type="http://schemas.openxmlformats.org/officeDocument/2006/relationships/image" Target="../media/image406.png"/><Relationship Id="rId36" Type="http://schemas.openxmlformats.org/officeDocument/2006/relationships/image" Target="../media/image230.png"/><Relationship Id="rId49" Type="http://schemas.openxmlformats.org/officeDocument/2006/relationships/image" Target="../media/image424.png"/><Relationship Id="rId57" Type="http://schemas.openxmlformats.org/officeDocument/2006/relationships/image" Target="../media/image432.png"/><Relationship Id="rId106" Type="http://schemas.openxmlformats.org/officeDocument/2006/relationships/image" Target="../media/image481.png"/><Relationship Id="rId114" Type="http://schemas.openxmlformats.org/officeDocument/2006/relationships/image" Target="../media/image489.png"/><Relationship Id="rId119" Type="http://schemas.openxmlformats.org/officeDocument/2006/relationships/image" Target="../media/image494.png"/><Relationship Id="rId127" Type="http://schemas.openxmlformats.org/officeDocument/2006/relationships/image" Target="../media/image502.png"/><Relationship Id="rId10" Type="http://schemas.openxmlformats.org/officeDocument/2006/relationships/image" Target="../media/image388.png"/><Relationship Id="rId31" Type="http://schemas.openxmlformats.org/officeDocument/2006/relationships/image" Target="../media/image409.png"/><Relationship Id="rId44" Type="http://schemas.openxmlformats.org/officeDocument/2006/relationships/image" Target="../media/image419.png"/><Relationship Id="rId52" Type="http://schemas.openxmlformats.org/officeDocument/2006/relationships/image" Target="../media/image427.png"/><Relationship Id="rId60" Type="http://schemas.openxmlformats.org/officeDocument/2006/relationships/image" Target="../media/image435.png"/><Relationship Id="rId65" Type="http://schemas.openxmlformats.org/officeDocument/2006/relationships/image" Target="../media/image440.png"/><Relationship Id="rId73" Type="http://schemas.openxmlformats.org/officeDocument/2006/relationships/image" Target="../media/image448.png"/><Relationship Id="rId78" Type="http://schemas.openxmlformats.org/officeDocument/2006/relationships/image" Target="../media/image453.png"/><Relationship Id="rId81" Type="http://schemas.openxmlformats.org/officeDocument/2006/relationships/image" Target="../media/image456.png"/><Relationship Id="rId86" Type="http://schemas.openxmlformats.org/officeDocument/2006/relationships/image" Target="../media/image461.png"/><Relationship Id="rId94" Type="http://schemas.openxmlformats.org/officeDocument/2006/relationships/image" Target="../media/image469.png"/><Relationship Id="rId99" Type="http://schemas.openxmlformats.org/officeDocument/2006/relationships/image" Target="../media/image474.png"/><Relationship Id="rId101" Type="http://schemas.openxmlformats.org/officeDocument/2006/relationships/image" Target="../media/image476.png"/><Relationship Id="rId122" Type="http://schemas.openxmlformats.org/officeDocument/2006/relationships/image" Target="../media/image497.png"/><Relationship Id="rId130" Type="http://schemas.openxmlformats.org/officeDocument/2006/relationships/image" Target="../media/image505.png"/><Relationship Id="rId135" Type="http://schemas.openxmlformats.org/officeDocument/2006/relationships/image" Target="../media/image510.png"/><Relationship Id="rId143" Type="http://schemas.openxmlformats.org/officeDocument/2006/relationships/image" Target="../media/image518.png"/><Relationship Id="rId148" Type="http://schemas.openxmlformats.org/officeDocument/2006/relationships/image" Target="../media/image523.png"/><Relationship Id="rId151" Type="http://schemas.openxmlformats.org/officeDocument/2006/relationships/image" Target="../media/image526.png"/><Relationship Id="rId156" Type="http://schemas.openxmlformats.org/officeDocument/2006/relationships/image" Target="../media/image531.png"/><Relationship Id="rId164" Type="http://schemas.openxmlformats.org/officeDocument/2006/relationships/image" Target="../media/image539.png"/><Relationship Id="rId169" Type="http://schemas.openxmlformats.org/officeDocument/2006/relationships/image" Target="../media/image544.png"/><Relationship Id="rId4" Type="http://schemas.openxmlformats.org/officeDocument/2006/relationships/image" Target="../media/image382.png"/><Relationship Id="rId9" Type="http://schemas.openxmlformats.org/officeDocument/2006/relationships/image" Target="../media/image387.png"/><Relationship Id="rId13" Type="http://schemas.openxmlformats.org/officeDocument/2006/relationships/image" Target="../media/image391.png"/><Relationship Id="rId18" Type="http://schemas.openxmlformats.org/officeDocument/2006/relationships/image" Target="../media/image396.png"/><Relationship Id="rId39" Type="http://schemas.openxmlformats.org/officeDocument/2006/relationships/image" Target="../media/image414.png"/><Relationship Id="rId109" Type="http://schemas.openxmlformats.org/officeDocument/2006/relationships/image" Target="../media/image484.png"/><Relationship Id="rId34" Type="http://schemas.openxmlformats.org/officeDocument/2006/relationships/image" Target="../media/image229.png"/><Relationship Id="rId50" Type="http://schemas.openxmlformats.org/officeDocument/2006/relationships/image" Target="../media/image425.png"/><Relationship Id="rId55" Type="http://schemas.openxmlformats.org/officeDocument/2006/relationships/image" Target="../media/image430.png"/><Relationship Id="rId76" Type="http://schemas.openxmlformats.org/officeDocument/2006/relationships/image" Target="../media/image451.png"/><Relationship Id="rId97" Type="http://schemas.openxmlformats.org/officeDocument/2006/relationships/image" Target="../media/image472.png"/><Relationship Id="rId104" Type="http://schemas.openxmlformats.org/officeDocument/2006/relationships/image" Target="../media/image479.png"/><Relationship Id="rId120" Type="http://schemas.openxmlformats.org/officeDocument/2006/relationships/image" Target="../media/image495.png"/><Relationship Id="rId125" Type="http://schemas.openxmlformats.org/officeDocument/2006/relationships/image" Target="../media/image500.png"/><Relationship Id="rId141" Type="http://schemas.openxmlformats.org/officeDocument/2006/relationships/image" Target="../media/image516.png"/><Relationship Id="rId146" Type="http://schemas.openxmlformats.org/officeDocument/2006/relationships/image" Target="../media/image521.png"/><Relationship Id="rId167" Type="http://schemas.openxmlformats.org/officeDocument/2006/relationships/image" Target="../media/image542.png"/><Relationship Id="rId7" Type="http://schemas.openxmlformats.org/officeDocument/2006/relationships/image" Target="../media/image385.png"/><Relationship Id="rId71" Type="http://schemas.openxmlformats.org/officeDocument/2006/relationships/image" Target="../media/image446.png"/><Relationship Id="rId92" Type="http://schemas.openxmlformats.org/officeDocument/2006/relationships/image" Target="../media/image467.png"/><Relationship Id="rId162" Type="http://schemas.openxmlformats.org/officeDocument/2006/relationships/image" Target="../media/image537.png"/><Relationship Id="rId2" Type="http://schemas.openxmlformats.org/officeDocument/2006/relationships/image" Target="../media/image380.png"/><Relationship Id="rId29" Type="http://schemas.openxmlformats.org/officeDocument/2006/relationships/image" Target="../media/image407.png"/><Relationship Id="rId24" Type="http://schemas.openxmlformats.org/officeDocument/2006/relationships/image" Target="../media/image402.png"/><Relationship Id="rId40" Type="http://schemas.openxmlformats.org/officeDocument/2006/relationships/image" Target="../media/image415.png"/><Relationship Id="rId45" Type="http://schemas.openxmlformats.org/officeDocument/2006/relationships/image" Target="../media/image420.png"/><Relationship Id="rId66" Type="http://schemas.openxmlformats.org/officeDocument/2006/relationships/image" Target="../media/image441.png"/><Relationship Id="rId87" Type="http://schemas.openxmlformats.org/officeDocument/2006/relationships/image" Target="../media/image462.png"/><Relationship Id="rId110" Type="http://schemas.openxmlformats.org/officeDocument/2006/relationships/image" Target="../media/image485.png"/><Relationship Id="rId115" Type="http://schemas.openxmlformats.org/officeDocument/2006/relationships/image" Target="../media/image490.png"/><Relationship Id="rId131" Type="http://schemas.openxmlformats.org/officeDocument/2006/relationships/image" Target="../media/image506.png"/><Relationship Id="rId136" Type="http://schemas.openxmlformats.org/officeDocument/2006/relationships/image" Target="../media/image511.png"/><Relationship Id="rId157" Type="http://schemas.openxmlformats.org/officeDocument/2006/relationships/image" Target="../media/image532.png"/><Relationship Id="rId61" Type="http://schemas.openxmlformats.org/officeDocument/2006/relationships/image" Target="../media/image436.png"/><Relationship Id="rId82" Type="http://schemas.openxmlformats.org/officeDocument/2006/relationships/image" Target="../media/image457.png"/><Relationship Id="rId152" Type="http://schemas.openxmlformats.org/officeDocument/2006/relationships/image" Target="../media/image527.png"/><Relationship Id="rId19" Type="http://schemas.openxmlformats.org/officeDocument/2006/relationships/image" Target="../media/image397.png"/><Relationship Id="rId14" Type="http://schemas.openxmlformats.org/officeDocument/2006/relationships/image" Target="../media/image392.png"/><Relationship Id="rId30" Type="http://schemas.openxmlformats.org/officeDocument/2006/relationships/image" Target="../media/image408.png"/><Relationship Id="rId35" Type="http://schemas.openxmlformats.org/officeDocument/2006/relationships/image" Target="../media/image261.png"/><Relationship Id="rId56" Type="http://schemas.openxmlformats.org/officeDocument/2006/relationships/image" Target="../media/image431.png"/><Relationship Id="rId77" Type="http://schemas.openxmlformats.org/officeDocument/2006/relationships/image" Target="../media/image452.png"/><Relationship Id="rId100" Type="http://schemas.openxmlformats.org/officeDocument/2006/relationships/image" Target="../media/image475.png"/><Relationship Id="rId105" Type="http://schemas.openxmlformats.org/officeDocument/2006/relationships/image" Target="../media/image480.png"/><Relationship Id="rId126" Type="http://schemas.openxmlformats.org/officeDocument/2006/relationships/image" Target="../media/image501.png"/><Relationship Id="rId147" Type="http://schemas.openxmlformats.org/officeDocument/2006/relationships/image" Target="../media/image522.png"/><Relationship Id="rId168" Type="http://schemas.openxmlformats.org/officeDocument/2006/relationships/image" Target="../media/image543.png"/><Relationship Id="rId8" Type="http://schemas.openxmlformats.org/officeDocument/2006/relationships/image" Target="../media/image386.png"/><Relationship Id="rId51" Type="http://schemas.openxmlformats.org/officeDocument/2006/relationships/image" Target="../media/image426.png"/><Relationship Id="rId72" Type="http://schemas.openxmlformats.org/officeDocument/2006/relationships/image" Target="../media/image447.png"/><Relationship Id="rId93" Type="http://schemas.openxmlformats.org/officeDocument/2006/relationships/image" Target="../media/image468.png"/><Relationship Id="rId98" Type="http://schemas.openxmlformats.org/officeDocument/2006/relationships/image" Target="../media/image473.png"/><Relationship Id="rId121" Type="http://schemas.openxmlformats.org/officeDocument/2006/relationships/image" Target="../media/image496.png"/><Relationship Id="rId142" Type="http://schemas.openxmlformats.org/officeDocument/2006/relationships/image" Target="../media/image517.png"/><Relationship Id="rId163" Type="http://schemas.openxmlformats.org/officeDocument/2006/relationships/image" Target="../media/image538.png"/><Relationship Id="rId3" Type="http://schemas.openxmlformats.org/officeDocument/2006/relationships/image" Target="../media/image381.png"/><Relationship Id="rId25" Type="http://schemas.openxmlformats.org/officeDocument/2006/relationships/image" Target="../media/image403.png"/><Relationship Id="rId46" Type="http://schemas.openxmlformats.org/officeDocument/2006/relationships/image" Target="../media/image421.png"/><Relationship Id="rId67" Type="http://schemas.openxmlformats.org/officeDocument/2006/relationships/image" Target="../media/image442.png"/><Relationship Id="rId116" Type="http://schemas.openxmlformats.org/officeDocument/2006/relationships/image" Target="../media/image491.png"/><Relationship Id="rId137" Type="http://schemas.openxmlformats.org/officeDocument/2006/relationships/image" Target="../media/image512.png"/><Relationship Id="rId158" Type="http://schemas.openxmlformats.org/officeDocument/2006/relationships/image" Target="../media/image533.png"/><Relationship Id="rId20" Type="http://schemas.openxmlformats.org/officeDocument/2006/relationships/image" Target="../media/image398.png"/><Relationship Id="rId41" Type="http://schemas.openxmlformats.org/officeDocument/2006/relationships/image" Target="../media/image416.png"/><Relationship Id="rId62" Type="http://schemas.openxmlformats.org/officeDocument/2006/relationships/image" Target="../media/image437.png"/><Relationship Id="rId83" Type="http://schemas.openxmlformats.org/officeDocument/2006/relationships/image" Target="../media/image458.png"/><Relationship Id="rId88" Type="http://schemas.openxmlformats.org/officeDocument/2006/relationships/image" Target="../media/image463.png"/><Relationship Id="rId111" Type="http://schemas.openxmlformats.org/officeDocument/2006/relationships/image" Target="../media/image486.png"/><Relationship Id="rId132" Type="http://schemas.openxmlformats.org/officeDocument/2006/relationships/image" Target="../media/image507.png"/><Relationship Id="rId153" Type="http://schemas.openxmlformats.org/officeDocument/2006/relationships/image" Target="../media/image528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69.png"/><Relationship Id="rId117" Type="http://schemas.openxmlformats.org/officeDocument/2006/relationships/image" Target="../media/image660.png"/><Relationship Id="rId21" Type="http://schemas.openxmlformats.org/officeDocument/2006/relationships/image" Target="../media/image564.png"/><Relationship Id="rId42" Type="http://schemas.openxmlformats.org/officeDocument/2006/relationships/image" Target="../media/image585.png"/><Relationship Id="rId47" Type="http://schemas.openxmlformats.org/officeDocument/2006/relationships/image" Target="../media/image590.png"/><Relationship Id="rId63" Type="http://schemas.openxmlformats.org/officeDocument/2006/relationships/image" Target="../media/image606.png"/><Relationship Id="rId68" Type="http://schemas.openxmlformats.org/officeDocument/2006/relationships/image" Target="../media/image611.png"/><Relationship Id="rId84" Type="http://schemas.openxmlformats.org/officeDocument/2006/relationships/image" Target="../media/image627.png"/><Relationship Id="rId89" Type="http://schemas.openxmlformats.org/officeDocument/2006/relationships/image" Target="../media/image632.png"/><Relationship Id="rId112" Type="http://schemas.openxmlformats.org/officeDocument/2006/relationships/image" Target="../media/image655.png"/><Relationship Id="rId16" Type="http://schemas.openxmlformats.org/officeDocument/2006/relationships/image" Target="../media/image559.png"/><Relationship Id="rId107" Type="http://schemas.openxmlformats.org/officeDocument/2006/relationships/image" Target="../media/image650.png"/><Relationship Id="rId11" Type="http://schemas.openxmlformats.org/officeDocument/2006/relationships/image" Target="../media/image554.png"/><Relationship Id="rId32" Type="http://schemas.openxmlformats.org/officeDocument/2006/relationships/image" Target="../media/image575.png"/><Relationship Id="rId37" Type="http://schemas.openxmlformats.org/officeDocument/2006/relationships/image" Target="../media/image580.png"/><Relationship Id="rId53" Type="http://schemas.openxmlformats.org/officeDocument/2006/relationships/image" Target="../media/image596.png"/><Relationship Id="rId58" Type="http://schemas.openxmlformats.org/officeDocument/2006/relationships/image" Target="../media/image601.png"/><Relationship Id="rId74" Type="http://schemas.openxmlformats.org/officeDocument/2006/relationships/image" Target="../media/image617.png"/><Relationship Id="rId79" Type="http://schemas.openxmlformats.org/officeDocument/2006/relationships/image" Target="../media/image622.png"/><Relationship Id="rId102" Type="http://schemas.openxmlformats.org/officeDocument/2006/relationships/image" Target="../media/image645.png"/><Relationship Id="rId123" Type="http://schemas.openxmlformats.org/officeDocument/2006/relationships/image" Target="../media/image666.png"/><Relationship Id="rId5" Type="http://schemas.openxmlformats.org/officeDocument/2006/relationships/image" Target="../media/image548.png"/><Relationship Id="rId61" Type="http://schemas.openxmlformats.org/officeDocument/2006/relationships/image" Target="../media/image604.png"/><Relationship Id="rId82" Type="http://schemas.openxmlformats.org/officeDocument/2006/relationships/image" Target="../media/image625.png"/><Relationship Id="rId90" Type="http://schemas.openxmlformats.org/officeDocument/2006/relationships/image" Target="../media/image633.png"/><Relationship Id="rId95" Type="http://schemas.openxmlformats.org/officeDocument/2006/relationships/image" Target="../media/image638.png"/><Relationship Id="rId19" Type="http://schemas.openxmlformats.org/officeDocument/2006/relationships/image" Target="../media/image562.png"/><Relationship Id="rId14" Type="http://schemas.openxmlformats.org/officeDocument/2006/relationships/image" Target="../media/image557.png"/><Relationship Id="rId22" Type="http://schemas.openxmlformats.org/officeDocument/2006/relationships/image" Target="../media/image565.png"/><Relationship Id="rId27" Type="http://schemas.openxmlformats.org/officeDocument/2006/relationships/image" Target="../media/image570.png"/><Relationship Id="rId30" Type="http://schemas.openxmlformats.org/officeDocument/2006/relationships/image" Target="../media/image573.png"/><Relationship Id="rId35" Type="http://schemas.openxmlformats.org/officeDocument/2006/relationships/image" Target="../media/image578.png"/><Relationship Id="rId43" Type="http://schemas.openxmlformats.org/officeDocument/2006/relationships/image" Target="../media/image586.png"/><Relationship Id="rId48" Type="http://schemas.openxmlformats.org/officeDocument/2006/relationships/image" Target="../media/image591.png"/><Relationship Id="rId56" Type="http://schemas.openxmlformats.org/officeDocument/2006/relationships/image" Target="../media/image599.png"/><Relationship Id="rId64" Type="http://schemas.openxmlformats.org/officeDocument/2006/relationships/image" Target="../media/image607.png"/><Relationship Id="rId69" Type="http://schemas.openxmlformats.org/officeDocument/2006/relationships/image" Target="../media/image612.png"/><Relationship Id="rId77" Type="http://schemas.openxmlformats.org/officeDocument/2006/relationships/image" Target="../media/image620.png"/><Relationship Id="rId100" Type="http://schemas.openxmlformats.org/officeDocument/2006/relationships/image" Target="../media/image643.png"/><Relationship Id="rId105" Type="http://schemas.openxmlformats.org/officeDocument/2006/relationships/image" Target="../media/image648.png"/><Relationship Id="rId113" Type="http://schemas.openxmlformats.org/officeDocument/2006/relationships/image" Target="../media/image656.png"/><Relationship Id="rId118" Type="http://schemas.openxmlformats.org/officeDocument/2006/relationships/image" Target="../media/image661.png"/><Relationship Id="rId126" Type="http://schemas.openxmlformats.org/officeDocument/2006/relationships/image" Target="../media/image669.png"/><Relationship Id="rId8" Type="http://schemas.openxmlformats.org/officeDocument/2006/relationships/image" Target="../media/image551.png"/><Relationship Id="rId51" Type="http://schemas.openxmlformats.org/officeDocument/2006/relationships/image" Target="../media/image594.png"/><Relationship Id="rId72" Type="http://schemas.openxmlformats.org/officeDocument/2006/relationships/image" Target="../media/image615.png"/><Relationship Id="rId80" Type="http://schemas.openxmlformats.org/officeDocument/2006/relationships/image" Target="../media/image623.png"/><Relationship Id="rId85" Type="http://schemas.openxmlformats.org/officeDocument/2006/relationships/image" Target="../media/image628.png"/><Relationship Id="rId93" Type="http://schemas.openxmlformats.org/officeDocument/2006/relationships/image" Target="../media/image636.png"/><Relationship Id="rId98" Type="http://schemas.openxmlformats.org/officeDocument/2006/relationships/image" Target="../media/image641.png"/><Relationship Id="rId121" Type="http://schemas.openxmlformats.org/officeDocument/2006/relationships/image" Target="../media/image664.png"/><Relationship Id="rId3" Type="http://schemas.openxmlformats.org/officeDocument/2006/relationships/image" Target="../media/image546.png"/><Relationship Id="rId12" Type="http://schemas.openxmlformats.org/officeDocument/2006/relationships/image" Target="../media/image555.png"/><Relationship Id="rId17" Type="http://schemas.openxmlformats.org/officeDocument/2006/relationships/image" Target="../media/image560.png"/><Relationship Id="rId25" Type="http://schemas.openxmlformats.org/officeDocument/2006/relationships/image" Target="../media/image568.png"/><Relationship Id="rId33" Type="http://schemas.openxmlformats.org/officeDocument/2006/relationships/image" Target="../media/image576.png"/><Relationship Id="rId38" Type="http://schemas.openxmlformats.org/officeDocument/2006/relationships/image" Target="../media/image581.png"/><Relationship Id="rId46" Type="http://schemas.openxmlformats.org/officeDocument/2006/relationships/image" Target="../media/image589.png"/><Relationship Id="rId59" Type="http://schemas.openxmlformats.org/officeDocument/2006/relationships/image" Target="../media/image602.png"/><Relationship Id="rId67" Type="http://schemas.openxmlformats.org/officeDocument/2006/relationships/image" Target="../media/image610.png"/><Relationship Id="rId103" Type="http://schemas.openxmlformats.org/officeDocument/2006/relationships/image" Target="../media/image646.png"/><Relationship Id="rId108" Type="http://schemas.openxmlformats.org/officeDocument/2006/relationships/image" Target="../media/image651.png"/><Relationship Id="rId116" Type="http://schemas.openxmlformats.org/officeDocument/2006/relationships/image" Target="../media/image659.png"/><Relationship Id="rId124" Type="http://schemas.openxmlformats.org/officeDocument/2006/relationships/image" Target="../media/image667.png"/><Relationship Id="rId20" Type="http://schemas.openxmlformats.org/officeDocument/2006/relationships/image" Target="../media/image563.png"/><Relationship Id="rId41" Type="http://schemas.openxmlformats.org/officeDocument/2006/relationships/image" Target="../media/image584.png"/><Relationship Id="rId54" Type="http://schemas.openxmlformats.org/officeDocument/2006/relationships/image" Target="../media/image597.png"/><Relationship Id="rId62" Type="http://schemas.openxmlformats.org/officeDocument/2006/relationships/image" Target="../media/image605.png"/><Relationship Id="rId70" Type="http://schemas.openxmlformats.org/officeDocument/2006/relationships/image" Target="../media/image613.png"/><Relationship Id="rId75" Type="http://schemas.openxmlformats.org/officeDocument/2006/relationships/image" Target="../media/image618.png"/><Relationship Id="rId83" Type="http://schemas.openxmlformats.org/officeDocument/2006/relationships/image" Target="../media/image626.png"/><Relationship Id="rId88" Type="http://schemas.openxmlformats.org/officeDocument/2006/relationships/image" Target="../media/image631.png"/><Relationship Id="rId91" Type="http://schemas.openxmlformats.org/officeDocument/2006/relationships/image" Target="../media/image634.png"/><Relationship Id="rId96" Type="http://schemas.openxmlformats.org/officeDocument/2006/relationships/image" Target="../media/image639.png"/><Relationship Id="rId111" Type="http://schemas.openxmlformats.org/officeDocument/2006/relationships/image" Target="../media/image6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9.png"/><Relationship Id="rId15" Type="http://schemas.openxmlformats.org/officeDocument/2006/relationships/image" Target="../media/image558.png"/><Relationship Id="rId23" Type="http://schemas.openxmlformats.org/officeDocument/2006/relationships/image" Target="../media/image566.png"/><Relationship Id="rId28" Type="http://schemas.openxmlformats.org/officeDocument/2006/relationships/image" Target="../media/image571.png"/><Relationship Id="rId36" Type="http://schemas.openxmlformats.org/officeDocument/2006/relationships/image" Target="../media/image579.png"/><Relationship Id="rId49" Type="http://schemas.openxmlformats.org/officeDocument/2006/relationships/image" Target="../media/image592.png"/><Relationship Id="rId57" Type="http://schemas.openxmlformats.org/officeDocument/2006/relationships/image" Target="../media/image600.png"/><Relationship Id="rId106" Type="http://schemas.openxmlformats.org/officeDocument/2006/relationships/image" Target="../media/image649.png"/><Relationship Id="rId114" Type="http://schemas.openxmlformats.org/officeDocument/2006/relationships/image" Target="../media/image657.png"/><Relationship Id="rId119" Type="http://schemas.openxmlformats.org/officeDocument/2006/relationships/image" Target="../media/image662.png"/><Relationship Id="rId10" Type="http://schemas.openxmlformats.org/officeDocument/2006/relationships/image" Target="../media/image553.png"/><Relationship Id="rId31" Type="http://schemas.openxmlformats.org/officeDocument/2006/relationships/image" Target="../media/image574.png"/><Relationship Id="rId44" Type="http://schemas.openxmlformats.org/officeDocument/2006/relationships/image" Target="../media/image587.png"/><Relationship Id="rId52" Type="http://schemas.openxmlformats.org/officeDocument/2006/relationships/image" Target="../media/image595.png"/><Relationship Id="rId60" Type="http://schemas.openxmlformats.org/officeDocument/2006/relationships/image" Target="../media/image603.png"/><Relationship Id="rId65" Type="http://schemas.openxmlformats.org/officeDocument/2006/relationships/image" Target="../media/image608.png"/><Relationship Id="rId73" Type="http://schemas.openxmlformats.org/officeDocument/2006/relationships/image" Target="../media/image616.png"/><Relationship Id="rId78" Type="http://schemas.openxmlformats.org/officeDocument/2006/relationships/image" Target="../media/image621.png"/><Relationship Id="rId81" Type="http://schemas.openxmlformats.org/officeDocument/2006/relationships/image" Target="../media/image624.png"/><Relationship Id="rId86" Type="http://schemas.openxmlformats.org/officeDocument/2006/relationships/image" Target="../media/image629.png"/><Relationship Id="rId94" Type="http://schemas.openxmlformats.org/officeDocument/2006/relationships/image" Target="../media/image637.png"/><Relationship Id="rId99" Type="http://schemas.openxmlformats.org/officeDocument/2006/relationships/image" Target="../media/image642.png"/><Relationship Id="rId101" Type="http://schemas.openxmlformats.org/officeDocument/2006/relationships/image" Target="../media/image644.png"/><Relationship Id="rId122" Type="http://schemas.openxmlformats.org/officeDocument/2006/relationships/image" Target="../media/image665.png"/><Relationship Id="rId4" Type="http://schemas.openxmlformats.org/officeDocument/2006/relationships/image" Target="../media/image547.png"/><Relationship Id="rId9" Type="http://schemas.openxmlformats.org/officeDocument/2006/relationships/image" Target="../media/image552.png"/><Relationship Id="rId13" Type="http://schemas.openxmlformats.org/officeDocument/2006/relationships/image" Target="../media/image556.png"/><Relationship Id="rId18" Type="http://schemas.openxmlformats.org/officeDocument/2006/relationships/image" Target="../media/image561.png"/><Relationship Id="rId39" Type="http://schemas.openxmlformats.org/officeDocument/2006/relationships/image" Target="../media/image582.png"/><Relationship Id="rId109" Type="http://schemas.openxmlformats.org/officeDocument/2006/relationships/image" Target="../media/image652.png"/><Relationship Id="rId34" Type="http://schemas.openxmlformats.org/officeDocument/2006/relationships/image" Target="../media/image577.png"/><Relationship Id="rId50" Type="http://schemas.openxmlformats.org/officeDocument/2006/relationships/image" Target="../media/image593.png"/><Relationship Id="rId55" Type="http://schemas.openxmlformats.org/officeDocument/2006/relationships/image" Target="../media/image598.png"/><Relationship Id="rId76" Type="http://schemas.openxmlformats.org/officeDocument/2006/relationships/image" Target="../media/image619.png"/><Relationship Id="rId97" Type="http://schemas.openxmlformats.org/officeDocument/2006/relationships/image" Target="../media/image640.png"/><Relationship Id="rId104" Type="http://schemas.openxmlformats.org/officeDocument/2006/relationships/image" Target="../media/image647.png"/><Relationship Id="rId120" Type="http://schemas.openxmlformats.org/officeDocument/2006/relationships/image" Target="../media/image663.png"/><Relationship Id="rId125" Type="http://schemas.openxmlformats.org/officeDocument/2006/relationships/image" Target="../media/image668.png"/><Relationship Id="rId7" Type="http://schemas.openxmlformats.org/officeDocument/2006/relationships/image" Target="../media/image550.png"/><Relationship Id="rId71" Type="http://schemas.openxmlformats.org/officeDocument/2006/relationships/image" Target="../media/image614.png"/><Relationship Id="rId92" Type="http://schemas.openxmlformats.org/officeDocument/2006/relationships/image" Target="../media/image635.png"/><Relationship Id="rId2" Type="http://schemas.openxmlformats.org/officeDocument/2006/relationships/image" Target="../media/image545.png"/><Relationship Id="rId29" Type="http://schemas.openxmlformats.org/officeDocument/2006/relationships/image" Target="../media/image572.png"/><Relationship Id="rId24" Type="http://schemas.openxmlformats.org/officeDocument/2006/relationships/image" Target="../media/image567.png"/><Relationship Id="rId40" Type="http://schemas.openxmlformats.org/officeDocument/2006/relationships/image" Target="../media/image583.png"/><Relationship Id="rId45" Type="http://schemas.openxmlformats.org/officeDocument/2006/relationships/image" Target="../media/image588.png"/><Relationship Id="rId66" Type="http://schemas.openxmlformats.org/officeDocument/2006/relationships/image" Target="../media/image609.png"/><Relationship Id="rId87" Type="http://schemas.openxmlformats.org/officeDocument/2006/relationships/image" Target="../media/image630.png"/><Relationship Id="rId110" Type="http://schemas.openxmlformats.org/officeDocument/2006/relationships/image" Target="../media/image653.png"/><Relationship Id="rId115" Type="http://schemas.openxmlformats.org/officeDocument/2006/relationships/image" Target="../media/image658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8.png"/><Relationship Id="rId18" Type="http://schemas.openxmlformats.org/officeDocument/2006/relationships/image" Target="../media/image285.png"/><Relationship Id="rId26" Type="http://schemas.openxmlformats.org/officeDocument/2006/relationships/image" Target="../media/image690.png"/><Relationship Id="rId39" Type="http://schemas.openxmlformats.org/officeDocument/2006/relationships/image" Target="../media/image702.png"/><Relationship Id="rId21" Type="http://schemas.openxmlformats.org/officeDocument/2006/relationships/image" Target="../media/image685.png"/><Relationship Id="rId34" Type="http://schemas.openxmlformats.org/officeDocument/2006/relationships/image" Target="../media/image697.png"/><Relationship Id="rId42" Type="http://schemas.openxmlformats.org/officeDocument/2006/relationships/image" Target="../media/image705.png"/><Relationship Id="rId47" Type="http://schemas.openxmlformats.org/officeDocument/2006/relationships/image" Target="../media/image710.png"/><Relationship Id="rId50" Type="http://schemas.openxmlformats.org/officeDocument/2006/relationships/image" Target="../media/image713.png"/><Relationship Id="rId55" Type="http://schemas.openxmlformats.org/officeDocument/2006/relationships/image" Target="../media/image718.png"/><Relationship Id="rId63" Type="http://schemas.openxmlformats.org/officeDocument/2006/relationships/image" Target="../media/image726.png"/><Relationship Id="rId68" Type="http://schemas.openxmlformats.org/officeDocument/2006/relationships/image" Target="../media/image731.png"/><Relationship Id="rId76" Type="http://schemas.openxmlformats.org/officeDocument/2006/relationships/image" Target="../media/image739.png"/><Relationship Id="rId84" Type="http://schemas.openxmlformats.org/officeDocument/2006/relationships/image" Target="../media/image747.png"/><Relationship Id="rId7" Type="http://schemas.openxmlformats.org/officeDocument/2006/relationships/image" Target="../media/image672.png"/><Relationship Id="rId71" Type="http://schemas.openxmlformats.org/officeDocument/2006/relationships/image" Target="../media/image734.png"/><Relationship Id="rId2" Type="http://schemas.openxmlformats.org/officeDocument/2006/relationships/image" Target="../media/image229.png"/><Relationship Id="rId16" Type="http://schemas.openxmlformats.org/officeDocument/2006/relationships/image" Target="../media/image681.png"/><Relationship Id="rId29" Type="http://schemas.openxmlformats.org/officeDocument/2006/relationships/image" Target="../media/image693.png"/><Relationship Id="rId11" Type="http://schemas.openxmlformats.org/officeDocument/2006/relationships/image" Target="../media/image676.png"/><Relationship Id="rId24" Type="http://schemas.openxmlformats.org/officeDocument/2006/relationships/image" Target="../media/image688.png"/><Relationship Id="rId32" Type="http://schemas.openxmlformats.org/officeDocument/2006/relationships/image" Target="../media/image695.png"/><Relationship Id="rId37" Type="http://schemas.openxmlformats.org/officeDocument/2006/relationships/image" Target="../media/image700.png"/><Relationship Id="rId40" Type="http://schemas.openxmlformats.org/officeDocument/2006/relationships/image" Target="../media/image703.png"/><Relationship Id="rId45" Type="http://schemas.openxmlformats.org/officeDocument/2006/relationships/image" Target="../media/image708.png"/><Relationship Id="rId53" Type="http://schemas.openxmlformats.org/officeDocument/2006/relationships/image" Target="../media/image716.png"/><Relationship Id="rId58" Type="http://schemas.openxmlformats.org/officeDocument/2006/relationships/image" Target="../media/image721.png"/><Relationship Id="rId66" Type="http://schemas.openxmlformats.org/officeDocument/2006/relationships/image" Target="../media/image729.png"/><Relationship Id="rId74" Type="http://schemas.openxmlformats.org/officeDocument/2006/relationships/image" Target="../media/image737.png"/><Relationship Id="rId79" Type="http://schemas.openxmlformats.org/officeDocument/2006/relationships/image" Target="../media/image742.png"/><Relationship Id="rId87" Type="http://schemas.openxmlformats.org/officeDocument/2006/relationships/image" Target="../media/image750.png"/><Relationship Id="rId5" Type="http://schemas.openxmlformats.org/officeDocument/2006/relationships/image" Target="../media/image670.png"/><Relationship Id="rId61" Type="http://schemas.openxmlformats.org/officeDocument/2006/relationships/image" Target="../media/image724.png"/><Relationship Id="rId82" Type="http://schemas.openxmlformats.org/officeDocument/2006/relationships/image" Target="../media/image745.png"/><Relationship Id="rId19" Type="http://schemas.openxmlformats.org/officeDocument/2006/relationships/image" Target="../media/image683.png"/><Relationship Id="rId4" Type="http://schemas.openxmlformats.org/officeDocument/2006/relationships/image" Target="../media/image230.png"/><Relationship Id="rId9" Type="http://schemas.openxmlformats.org/officeDocument/2006/relationships/image" Target="../media/image674.png"/><Relationship Id="rId14" Type="http://schemas.openxmlformats.org/officeDocument/2006/relationships/image" Target="../media/image679.png"/><Relationship Id="rId22" Type="http://schemas.openxmlformats.org/officeDocument/2006/relationships/image" Target="../media/image686.png"/><Relationship Id="rId27" Type="http://schemas.openxmlformats.org/officeDocument/2006/relationships/image" Target="../media/image691.png"/><Relationship Id="rId30" Type="http://schemas.openxmlformats.org/officeDocument/2006/relationships/image" Target="../media/image694.png"/><Relationship Id="rId35" Type="http://schemas.openxmlformats.org/officeDocument/2006/relationships/image" Target="../media/image698.png"/><Relationship Id="rId43" Type="http://schemas.openxmlformats.org/officeDocument/2006/relationships/image" Target="../media/image706.png"/><Relationship Id="rId48" Type="http://schemas.openxmlformats.org/officeDocument/2006/relationships/image" Target="../media/image711.png"/><Relationship Id="rId56" Type="http://schemas.openxmlformats.org/officeDocument/2006/relationships/image" Target="../media/image719.png"/><Relationship Id="rId64" Type="http://schemas.openxmlformats.org/officeDocument/2006/relationships/image" Target="../media/image727.png"/><Relationship Id="rId69" Type="http://schemas.openxmlformats.org/officeDocument/2006/relationships/image" Target="../media/image732.png"/><Relationship Id="rId77" Type="http://schemas.openxmlformats.org/officeDocument/2006/relationships/image" Target="../media/image740.png"/><Relationship Id="rId8" Type="http://schemas.openxmlformats.org/officeDocument/2006/relationships/image" Target="../media/image673.png"/><Relationship Id="rId51" Type="http://schemas.openxmlformats.org/officeDocument/2006/relationships/image" Target="../media/image714.png"/><Relationship Id="rId72" Type="http://schemas.openxmlformats.org/officeDocument/2006/relationships/image" Target="../media/image735.png"/><Relationship Id="rId80" Type="http://schemas.openxmlformats.org/officeDocument/2006/relationships/image" Target="../media/image743.png"/><Relationship Id="rId85" Type="http://schemas.openxmlformats.org/officeDocument/2006/relationships/image" Target="../media/image748.png"/><Relationship Id="rId3" Type="http://schemas.openxmlformats.org/officeDocument/2006/relationships/image" Target="../media/image261.png"/><Relationship Id="rId12" Type="http://schemas.openxmlformats.org/officeDocument/2006/relationships/image" Target="../media/image677.png"/><Relationship Id="rId17" Type="http://schemas.openxmlformats.org/officeDocument/2006/relationships/image" Target="../media/image682.png"/><Relationship Id="rId25" Type="http://schemas.openxmlformats.org/officeDocument/2006/relationships/image" Target="../media/image689.png"/><Relationship Id="rId33" Type="http://schemas.openxmlformats.org/officeDocument/2006/relationships/image" Target="../media/image696.png"/><Relationship Id="rId38" Type="http://schemas.openxmlformats.org/officeDocument/2006/relationships/image" Target="../media/image701.png"/><Relationship Id="rId46" Type="http://schemas.openxmlformats.org/officeDocument/2006/relationships/image" Target="../media/image709.png"/><Relationship Id="rId59" Type="http://schemas.openxmlformats.org/officeDocument/2006/relationships/image" Target="../media/image722.png"/><Relationship Id="rId67" Type="http://schemas.openxmlformats.org/officeDocument/2006/relationships/image" Target="../media/image730.png"/><Relationship Id="rId20" Type="http://schemas.openxmlformats.org/officeDocument/2006/relationships/image" Target="../media/image684.png"/><Relationship Id="rId41" Type="http://schemas.openxmlformats.org/officeDocument/2006/relationships/image" Target="../media/image704.png"/><Relationship Id="rId54" Type="http://schemas.openxmlformats.org/officeDocument/2006/relationships/image" Target="../media/image717.png"/><Relationship Id="rId62" Type="http://schemas.openxmlformats.org/officeDocument/2006/relationships/image" Target="../media/image725.png"/><Relationship Id="rId70" Type="http://schemas.openxmlformats.org/officeDocument/2006/relationships/image" Target="../media/image733.png"/><Relationship Id="rId75" Type="http://schemas.openxmlformats.org/officeDocument/2006/relationships/image" Target="../media/image738.png"/><Relationship Id="rId83" Type="http://schemas.openxmlformats.org/officeDocument/2006/relationships/image" Target="../media/image7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1.png"/><Relationship Id="rId15" Type="http://schemas.openxmlformats.org/officeDocument/2006/relationships/image" Target="../media/image680.png"/><Relationship Id="rId23" Type="http://schemas.openxmlformats.org/officeDocument/2006/relationships/image" Target="../media/image687.png"/><Relationship Id="rId28" Type="http://schemas.openxmlformats.org/officeDocument/2006/relationships/image" Target="../media/image692.png"/><Relationship Id="rId36" Type="http://schemas.openxmlformats.org/officeDocument/2006/relationships/image" Target="../media/image699.png"/><Relationship Id="rId49" Type="http://schemas.openxmlformats.org/officeDocument/2006/relationships/image" Target="../media/image712.png"/><Relationship Id="rId57" Type="http://schemas.openxmlformats.org/officeDocument/2006/relationships/image" Target="../media/image720.png"/><Relationship Id="rId10" Type="http://schemas.openxmlformats.org/officeDocument/2006/relationships/image" Target="../media/image675.png"/><Relationship Id="rId31" Type="http://schemas.openxmlformats.org/officeDocument/2006/relationships/image" Target="../media/image293.png"/><Relationship Id="rId44" Type="http://schemas.openxmlformats.org/officeDocument/2006/relationships/image" Target="../media/image707.png"/><Relationship Id="rId52" Type="http://schemas.openxmlformats.org/officeDocument/2006/relationships/image" Target="../media/image715.png"/><Relationship Id="rId60" Type="http://schemas.openxmlformats.org/officeDocument/2006/relationships/image" Target="../media/image723.png"/><Relationship Id="rId65" Type="http://schemas.openxmlformats.org/officeDocument/2006/relationships/image" Target="../media/image728.png"/><Relationship Id="rId73" Type="http://schemas.openxmlformats.org/officeDocument/2006/relationships/image" Target="../media/image736.png"/><Relationship Id="rId78" Type="http://schemas.openxmlformats.org/officeDocument/2006/relationships/image" Target="../media/image741.png"/><Relationship Id="rId81" Type="http://schemas.openxmlformats.org/officeDocument/2006/relationships/image" Target="../media/image744.png"/><Relationship Id="rId86" Type="http://schemas.openxmlformats.org/officeDocument/2006/relationships/image" Target="../media/image74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wall-177268535_10974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6.png"/><Relationship Id="rId13" Type="http://schemas.openxmlformats.org/officeDocument/2006/relationships/image" Target="../media/image761.png"/><Relationship Id="rId18" Type="http://schemas.openxmlformats.org/officeDocument/2006/relationships/image" Target="../media/image766.png"/><Relationship Id="rId26" Type="http://schemas.openxmlformats.org/officeDocument/2006/relationships/image" Target="../media/image774.png"/><Relationship Id="rId3" Type="http://schemas.openxmlformats.org/officeDocument/2006/relationships/image" Target="../media/image229.png"/><Relationship Id="rId21" Type="http://schemas.openxmlformats.org/officeDocument/2006/relationships/image" Target="../media/image769.png"/><Relationship Id="rId34" Type="http://schemas.openxmlformats.org/officeDocument/2006/relationships/image" Target="../media/image782.png"/><Relationship Id="rId7" Type="http://schemas.openxmlformats.org/officeDocument/2006/relationships/image" Target="../media/image755.png"/><Relationship Id="rId12" Type="http://schemas.openxmlformats.org/officeDocument/2006/relationships/image" Target="../media/image760.png"/><Relationship Id="rId17" Type="http://schemas.openxmlformats.org/officeDocument/2006/relationships/image" Target="../media/image765.png"/><Relationship Id="rId25" Type="http://schemas.openxmlformats.org/officeDocument/2006/relationships/image" Target="../media/image773.png"/><Relationship Id="rId33" Type="http://schemas.openxmlformats.org/officeDocument/2006/relationships/image" Target="../media/image781.jpeg"/><Relationship Id="rId2" Type="http://schemas.openxmlformats.org/officeDocument/2006/relationships/image" Target="../media/image753.png"/><Relationship Id="rId16" Type="http://schemas.openxmlformats.org/officeDocument/2006/relationships/image" Target="../media/image764.png"/><Relationship Id="rId20" Type="http://schemas.openxmlformats.org/officeDocument/2006/relationships/image" Target="../media/image768.png"/><Relationship Id="rId29" Type="http://schemas.openxmlformats.org/officeDocument/2006/relationships/image" Target="../media/image7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4.png"/><Relationship Id="rId11" Type="http://schemas.openxmlformats.org/officeDocument/2006/relationships/image" Target="../media/image759.png"/><Relationship Id="rId24" Type="http://schemas.openxmlformats.org/officeDocument/2006/relationships/image" Target="../media/image772.png"/><Relationship Id="rId32" Type="http://schemas.openxmlformats.org/officeDocument/2006/relationships/image" Target="../media/image780.jpeg"/><Relationship Id="rId5" Type="http://schemas.openxmlformats.org/officeDocument/2006/relationships/image" Target="../media/image261.png"/><Relationship Id="rId15" Type="http://schemas.openxmlformats.org/officeDocument/2006/relationships/image" Target="../media/image763.png"/><Relationship Id="rId23" Type="http://schemas.openxmlformats.org/officeDocument/2006/relationships/image" Target="../media/image771.png"/><Relationship Id="rId28" Type="http://schemas.openxmlformats.org/officeDocument/2006/relationships/image" Target="../media/image776.png"/><Relationship Id="rId36" Type="http://schemas.openxmlformats.org/officeDocument/2006/relationships/image" Target="../media/image784.png"/><Relationship Id="rId10" Type="http://schemas.openxmlformats.org/officeDocument/2006/relationships/image" Target="../media/image758.png"/><Relationship Id="rId19" Type="http://schemas.openxmlformats.org/officeDocument/2006/relationships/image" Target="../media/image767.png"/><Relationship Id="rId31" Type="http://schemas.openxmlformats.org/officeDocument/2006/relationships/image" Target="../media/image779.jpeg"/><Relationship Id="rId4" Type="http://schemas.openxmlformats.org/officeDocument/2006/relationships/image" Target="../media/image230.png"/><Relationship Id="rId9" Type="http://schemas.openxmlformats.org/officeDocument/2006/relationships/image" Target="../media/image757.png"/><Relationship Id="rId14" Type="http://schemas.openxmlformats.org/officeDocument/2006/relationships/image" Target="../media/image762.png"/><Relationship Id="rId22" Type="http://schemas.openxmlformats.org/officeDocument/2006/relationships/image" Target="../media/image770.png"/><Relationship Id="rId27" Type="http://schemas.openxmlformats.org/officeDocument/2006/relationships/image" Target="../media/image775.png"/><Relationship Id="rId30" Type="http://schemas.openxmlformats.org/officeDocument/2006/relationships/image" Target="../media/image778.jpeg"/><Relationship Id="rId35" Type="http://schemas.openxmlformats.org/officeDocument/2006/relationships/image" Target="../media/image783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6.png"/><Relationship Id="rId18" Type="http://schemas.openxmlformats.org/officeDocument/2006/relationships/image" Target="../media/image801.png"/><Relationship Id="rId26" Type="http://schemas.openxmlformats.org/officeDocument/2006/relationships/image" Target="../media/image809.png"/><Relationship Id="rId39" Type="http://schemas.openxmlformats.org/officeDocument/2006/relationships/image" Target="../media/image822.png"/><Relationship Id="rId21" Type="http://schemas.openxmlformats.org/officeDocument/2006/relationships/image" Target="../media/image804.png"/><Relationship Id="rId34" Type="http://schemas.openxmlformats.org/officeDocument/2006/relationships/image" Target="../media/image817.png"/><Relationship Id="rId42" Type="http://schemas.openxmlformats.org/officeDocument/2006/relationships/image" Target="../media/image825.png"/><Relationship Id="rId47" Type="http://schemas.openxmlformats.org/officeDocument/2006/relationships/image" Target="../media/image830.png"/><Relationship Id="rId50" Type="http://schemas.openxmlformats.org/officeDocument/2006/relationships/image" Target="../media/image833.png"/><Relationship Id="rId55" Type="http://schemas.openxmlformats.org/officeDocument/2006/relationships/image" Target="../media/image838.png"/><Relationship Id="rId63" Type="http://schemas.openxmlformats.org/officeDocument/2006/relationships/image" Target="../media/image846.png"/><Relationship Id="rId68" Type="http://schemas.openxmlformats.org/officeDocument/2006/relationships/image" Target="../media/image851.png"/><Relationship Id="rId7" Type="http://schemas.openxmlformats.org/officeDocument/2006/relationships/image" Target="../media/image790.png"/><Relationship Id="rId71" Type="http://schemas.openxmlformats.org/officeDocument/2006/relationships/image" Target="../media/image854.png"/><Relationship Id="rId2" Type="http://schemas.openxmlformats.org/officeDocument/2006/relationships/image" Target="../media/image785.png"/><Relationship Id="rId16" Type="http://schemas.openxmlformats.org/officeDocument/2006/relationships/image" Target="../media/image799.png"/><Relationship Id="rId29" Type="http://schemas.openxmlformats.org/officeDocument/2006/relationships/image" Target="../media/image8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9.png"/><Relationship Id="rId11" Type="http://schemas.openxmlformats.org/officeDocument/2006/relationships/image" Target="../media/image794.png"/><Relationship Id="rId24" Type="http://schemas.openxmlformats.org/officeDocument/2006/relationships/image" Target="../media/image807.png"/><Relationship Id="rId32" Type="http://schemas.openxmlformats.org/officeDocument/2006/relationships/image" Target="../media/image815.png"/><Relationship Id="rId37" Type="http://schemas.openxmlformats.org/officeDocument/2006/relationships/image" Target="../media/image820.png"/><Relationship Id="rId40" Type="http://schemas.openxmlformats.org/officeDocument/2006/relationships/image" Target="../media/image823.png"/><Relationship Id="rId45" Type="http://schemas.openxmlformats.org/officeDocument/2006/relationships/image" Target="../media/image828.png"/><Relationship Id="rId53" Type="http://schemas.openxmlformats.org/officeDocument/2006/relationships/image" Target="../media/image836.png"/><Relationship Id="rId58" Type="http://schemas.openxmlformats.org/officeDocument/2006/relationships/image" Target="../media/image841.png"/><Relationship Id="rId66" Type="http://schemas.openxmlformats.org/officeDocument/2006/relationships/image" Target="../media/image849.png"/><Relationship Id="rId5" Type="http://schemas.openxmlformats.org/officeDocument/2006/relationships/image" Target="../media/image788.png"/><Relationship Id="rId15" Type="http://schemas.openxmlformats.org/officeDocument/2006/relationships/image" Target="../media/image798.png"/><Relationship Id="rId23" Type="http://schemas.openxmlformats.org/officeDocument/2006/relationships/image" Target="../media/image806.png"/><Relationship Id="rId28" Type="http://schemas.openxmlformats.org/officeDocument/2006/relationships/image" Target="../media/image811.png"/><Relationship Id="rId36" Type="http://schemas.openxmlformats.org/officeDocument/2006/relationships/image" Target="../media/image819.png"/><Relationship Id="rId49" Type="http://schemas.openxmlformats.org/officeDocument/2006/relationships/image" Target="../media/image832.png"/><Relationship Id="rId57" Type="http://schemas.openxmlformats.org/officeDocument/2006/relationships/image" Target="../media/image840.png"/><Relationship Id="rId61" Type="http://schemas.openxmlformats.org/officeDocument/2006/relationships/image" Target="../media/image844.png"/><Relationship Id="rId10" Type="http://schemas.openxmlformats.org/officeDocument/2006/relationships/image" Target="../media/image793.png"/><Relationship Id="rId19" Type="http://schemas.openxmlformats.org/officeDocument/2006/relationships/image" Target="../media/image802.png"/><Relationship Id="rId31" Type="http://schemas.openxmlformats.org/officeDocument/2006/relationships/image" Target="../media/image814.png"/><Relationship Id="rId44" Type="http://schemas.openxmlformats.org/officeDocument/2006/relationships/image" Target="../media/image827.png"/><Relationship Id="rId52" Type="http://schemas.openxmlformats.org/officeDocument/2006/relationships/image" Target="../media/image835.png"/><Relationship Id="rId60" Type="http://schemas.openxmlformats.org/officeDocument/2006/relationships/image" Target="../media/image843.png"/><Relationship Id="rId65" Type="http://schemas.openxmlformats.org/officeDocument/2006/relationships/image" Target="../media/image848.png"/><Relationship Id="rId4" Type="http://schemas.openxmlformats.org/officeDocument/2006/relationships/image" Target="../media/image787.png"/><Relationship Id="rId9" Type="http://schemas.openxmlformats.org/officeDocument/2006/relationships/image" Target="../media/image792.png"/><Relationship Id="rId14" Type="http://schemas.openxmlformats.org/officeDocument/2006/relationships/image" Target="../media/image797.png"/><Relationship Id="rId22" Type="http://schemas.openxmlformats.org/officeDocument/2006/relationships/image" Target="../media/image805.png"/><Relationship Id="rId27" Type="http://schemas.openxmlformats.org/officeDocument/2006/relationships/image" Target="../media/image810.png"/><Relationship Id="rId30" Type="http://schemas.openxmlformats.org/officeDocument/2006/relationships/image" Target="../media/image813.png"/><Relationship Id="rId35" Type="http://schemas.openxmlformats.org/officeDocument/2006/relationships/image" Target="../media/image818.png"/><Relationship Id="rId43" Type="http://schemas.openxmlformats.org/officeDocument/2006/relationships/image" Target="../media/image826.png"/><Relationship Id="rId48" Type="http://schemas.openxmlformats.org/officeDocument/2006/relationships/image" Target="../media/image831.png"/><Relationship Id="rId56" Type="http://schemas.openxmlformats.org/officeDocument/2006/relationships/image" Target="../media/image839.png"/><Relationship Id="rId64" Type="http://schemas.openxmlformats.org/officeDocument/2006/relationships/image" Target="../media/image847.png"/><Relationship Id="rId69" Type="http://schemas.openxmlformats.org/officeDocument/2006/relationships/image" Target="../media/image852.png"/><Relationship Id="rId8" Type="http://schemas.openxmlformats.org/officeDocument/2006/relationships/image" Target="../media/image791.png"/><Relationship Id="rId51" Type="http://schemas.openxmlformats.org/officeDocument/2006/relationships/image" Target="../media/image834.png"/><Relationship Id="rId72" Type="http://schemas.openxmlformats.org/officeDocument/2006/relationships/image" Target="../media/image855.png"/><Relationship Id="rId3" Type="http://schemas.openxmlformats.org/officeDocument/2006/relationships/image" Target="../media/image786.png"/><Relationship Id="rId12" Type="http://schemas.openxmlformats.org/officeDocument/2006/relationships/image" Target="../media/image795.png"/><Relationship Id="rId17" Type="http://schemas.openxmlformats.org/officeDocument/2006/relationships/image" Target="../media/image800.png"/><Relationship Id="rId25" Type="http://schemas.openxmlformats.org/officeDocument/2006/relationships/image" Target="../media/image808.png"/><Relationship Id="rId33" Type="http://schemas.openxmlformats.org/officeDocument/2006/relationships/image" Target="../media/image816.png"/><Relationship Id="rId38" Type="http://schemas.openxmlformats.org/officeDocument/2006/relationships/image" Target="../media/image821.png"/><Relationship Id="rId46" Type="http://schemas.openxmlformats.org/officeDocument/2006/relationships/image" Target="../media/image829.png"/><Relationship Id="rId59" Type="http://schemas.openxmlformats.org/officeDocument/2006/relationships/image" Target="../media/image842.png"/><Relationship Id="rId67" Type="http://schemas.openxmlformats.org/officeDocument/2006/relationships/image" Target="../media/image850.png"/><Relationship Id="rId20" Type="http://schemas.openxmlformats.org/officeDocument/2006/relationships/image" Target="../media/image803.png"/><Relationship Id="rId41" Type="http://schemas.openxmlformats.org/officeDocument/2006/relationships/image" Target="../media/image824.png"/><Relationship Id="rId54" Type="http://schemas.openxmlformats.org/officeDocument/2006/relationships/image" Target="../media/image837.png"/><Relationship Id="rId62" Type="http://schemas.openxmlformats.org/officeDocument/2006/relationships/image" Target="../media/image845.png"/><Relationship Id="rId70" Type="http://schemas.openxmlformats.org/officeDocument/2006/relationships/image" Target="../media/image8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1"/>
            <a:ext cx="13440410" cy="7560309"/>
            <a:chOff x="0" y="301"/>
            <a:chExt cx="1344041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1"/>
              <a:ext cx="13440029" cy="75596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6063" y="581470"/>
              <a:ext cx="843977" cy="697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863" y="1351738"/>
              <a:ext cx="922009" cy="1115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5621" y="631141"/>
              <a:ext cx="150580" cy="1441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5879" y="700369"/>
              <a:ext cx="67040" cy="732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6063" y="668379"/>
              <a:ext cx="325178" cy="4934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2158" y="722713"/>
              <a:ext cx="221021" cy="3479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1854" y="723988"/>
              <a:ext cx="176918" cy="3374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0849" y="959216"/>
              <a:ext cx="52042" cy="10955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4218" y="775066"/>
              <a:ext cx="157043" cy="241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3577" y="909525"/>
              <a:ext cx="105735" cy="1050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3661" y="893544"/>
              <a:ext cx="97809" cy="9400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5359" y="776807"/>
              <a:ext cx="100053" cy="1275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82919" y="791866"/>
              <a:ext cx="174343" cy="1775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09712" y="630750"/>
              <a:ext cx="323992" cy="5283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65535" y="631159"/>
              <a:ext cx="150573" cy="144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8811" y="700369"/>
              <a:ext cx="67063" cy="7325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10502" y="668379"/>
              <a:ext cx="325192" cy="4934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08598" y="722713"/>
              <a:ext cx="220995" cy="3479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33480" y="723988"/>
              <a:ext cx="416561" cy="1511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97679" y="866707"/>
              <a:ext cx="125963" cy="11057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52967" y="916671"/>
              <a:ext cx="119929" cy="14479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08849" y="959216"/>
              <a:ext cx="52042" cy="10955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13145" y="798674"/>
              <a:ext cx="35232" cy="198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09036" y="884534"/>
              <a:ext cx="25812" cy="104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10491" y="775066"/>
              <a:ext cx="157045" cy="2413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12438" y="909687"/>
              <a:ext cx="105790" cy="10488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51141" y="893544"/>
              <a:ext cx="96930" cy="9400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70455" y="776807"/>
              <a:ext cx="101544" cy="12751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84474" y="791866"/>
              <a:ext cx="174084" cy="17757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31117" y="1146466"/>
              <a:ext cx="156550" cy="12872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20540" y="1138840"/>
              <a:ext cx="169383" cy="1397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303184" y="1047088"/>
              <a:ext cx="34841" cy="22705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51329" y="1046977"/>
              <a:ext cx="71447" cy="832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60933" y="1153731"/>
              <a:ext cx="117790" cy="1070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73810" y="1146466"/>
              <a:ext cx="36273" cy="12872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53533" y="1149714"/>
              <a:ext cx="139967" cy="12026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22359" y="757383"/>
              <a:ext cx="128712" cy="1562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322359" y="755597"/>
              <a:ext cx="129427" cy="15747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93623" y="757383"/>
              <a:ext cx="128735" cy="15620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92916" y="755597"/>
              <a:ext cx="129442" cy="15747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80397" y="888526"/>
              <a:ext cx="8470" cy="1781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53830" y="888526"/>
              <a:ext cx="10483" cy="1791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27186" y="1049424"/>
              <a:ext cx="62661" cy="8082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05554" y="1222436"/>
              <a:ext cx="1559" cy="250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51302" y="1027080"/>
              <a:ext cx="255831" cy="25146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115477" y="581470"/>
              <a:ext cx="410253" cy="18160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203843" y="692261"/>
              <a:ext cx="2393" cy="138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316300" y="676832"/>
              <a:ext cx="8604" cy="1124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176491" y="680446"/>
              <a:ext cx="121705" cy="752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285534" y="676802"/>
              <a:ext cx="30789" cy="3821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18299" y="723124"/>
              <a:ext cx="77221" cy="3811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164282" y="657809"/>
              <a:ext cx="83380" cy="7838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400756" y="718531"/>
              <a:ext cx="122173" cy="4270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349059" y="680446"/>
              <a:ext cx="10566" cy="523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324881" y="676802"/>
              <a:ext cx="118023" cy="5565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393559" y="657810"/>
              <a:ext cx="83376" cy="7838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315403" y="613760"/>
              <a:ext cx="10419" cy="1025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274292" y="582735"/>
              <a:ext cx="92619" cy="7324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73478" y="598966"/>
              <a:ext cx="104759" cy="8565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264691" y="598966"/>
              <a:ext cx="96447" cy="6763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233382" y="885631"/>
              <a:ext cx="177951" cy="204415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166835" y="1038279"/>
              <a:ext cx="299085" cy="167640"/>
            </a:xfrm>
            <a:custGeom>
              <a:avLst/>
              <a:gdLst/>
              <a:ahLst/>
              <a:cxnLst/>
              <a:rect l="l" t="t" r="r" b="b"/>
              <a:pathLst>
                <a:path w="299084" h="167640">
                  <a:moveTo>
                    <a:pt x="30946" y="0"/>
                  </a:moveTo>
                  <a:lnTo>
                    <a:pt x="25336" y="1915"/>
                  </a:lnTo>
                  <a:lnTo>
                    <a:pt x="15189" y="7758"/>
                  </a:lnTo>
                  <a:lnTo>
                    <a:pt x="14914" y="8392"/>
                  </a:lnTo>
                  <a:lnTo>
                    <a:pt x="16531" y="9500"/>
                  </a:lnTo>
                  <a:lnTo>
                    <a:pt x="18475" y="10238"/>
                  </a:lnTo>
                  <a:lnTo>
                    <a:pt x="20322" y="11480"/>
                  </a:lnTo>
                  <a:lnTo>
                    <a:pt x="8762" y="25934"/>
                  </a:lnTo>
                  <a:lnTo>
                    <a:pt x="11325" y="29433"/>
                  </a:lnTo>
                  <a:lnTo>
                    <a:pt x="6174" y="30646"/>
                  </a:lnTo>
                  <a:lnTo>
                    <a:pt x="5036" y="30434"/>
                  </a:lnTo>
                  <a:lnTo>
                    <a:pt x="2437" y="33768"/>
                  </a:lnTo>
                  <a:lnTo>
                    <a:pt x="0" y="49921"/>
                  </a:lnTo>
                  <a:lnTo>
                    <a:pt x="115" y="58011"/>
                  </a:lnTo>
                  <a:lnTo>
                    <a:pt x="788" y="61423"/>
                  </a:lnTo>
                  <a:lnTo>
                    <a:pt x="4165" y="66354"/>
                  </a:lnTo>
                  <a:lnTo>
                    <a:pt x="6026" y="66617"/>
                  </a:lnTo>
                  <a:lnTo>
                    <a:pt x="41087" y="76941"/>
                  </a:lnTo>
                  <a:lnTo>
                    <a:pt x="105045" y="98045"/>
                  </a:lnTo>
                  <a:lnTo>
                    <a:pt x="168968" y="122584"/>
                  </a:lnTo>
                  <a:lnTo>
                    <a:pt x="233395" y="151320"/>
                  </a:lnTo>
                  <a:lnTo>
                    <a:pt x="265777" y="167407"/>
                  </a:lnTo>
                  <a:lnTo>
                    <a:pt x="266512" y="167609"/>
                  </a:lnTo>
                  <a:lnTo>
                    <a:pt x="272876" y="164912"/>
                  </a:lnTo>
                  <a:lnTo>
                    <a:pt x="280235" y="157078"/>
                  </a:lnTo>
                  <a:lnTo>
                    <a:pt x="280854" y="156052"/>
                  </a:lnTo>
                  <a:lnTo>
                    <a:pt x="280624" y="155275"/>
                  </a:lnTo>
                  <a:lnTo>
                    <a:pt x="273171" y="151225"/>
                  </a:lnTo>
                  <a:lnTo>
                    <a:pt x="278467" y="145558"/>
                  </a:lnTo>
                  <a:lnTo>
                    <a:pt x="282934" y="146858"/>
                  </a:lnTo>
                  <a:lnTo>
                    <a:pt x="284702" y="144622"/>
                  </a:lnTo>
                  <a:lnTo>
                    <a:pt x="296312" y="136803"/>
                  </a:lnTo>
                  <a:lnTo>
                    <a:pt x="298253" y="134974"/>
                  </a:lnTo>
                  <a:lnTo>
                    <a:pt x="298598" y="117251"/>
                  </a:lnTo>
                  <a:lnTo>
                    <a:pt x="295945" y="109443"/>
                  </a:lnTo>
                  <a:lnTo>
                    <a:pt x="289947" y="100954"/>
                  </a:lnTo>
                  <a:lnTo>
                    <a:pt x="257997" y="95114"/>
                  </a:lnTo>
                  <a:lnTo>
                    <a:pt x="226324" y="87269"/>
                  </a:lnTo>
                  <a:lnTo>
                    <a:pt x="162590" y="65746"/>
                  </a:lnTo>
                  <a:lnTo>
                    <a:pt x="99718" y="37613"/>
                  </a:lnTo>
                  <a:lnTo>
                    <a:pt x="68122" y="21149"/>
                  </a:lnTo>
                  <a:lnTo>
                    <a:pt x="30946" y="0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181267" y="1049972"/>
              <a:ext cx="281401" cy="153111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208606" y="1051045"/>
              <a:ext cx="254000" cy="109855"/>
            </a:xfrm>
            <a:custGeom>
              <a:avLst/>
              <a:gdLst/>
              <a:ahLst/>
              <a:cxnLst/>
              <a:rect l="l" t="t" r="r" b="b"/>
              <a:pathLst>
                <a:path w="254000" h="109855">
                  <a:moveTo>
                    <a:pt x="0" y="0"/>
                  </a:moveTo>
                  <a:lnTo>
                    <a:pt x="200" y="457"/>
                  </a:lnTo>
                  <a:lnTo>
                    <a:pt x="561" y="1399"/>
                  </a:lnTo>
                  <a:lnTo>
                    <a:pt x="35797" y="16447"/>
                  </a:lnTo>
                  <a:lnTo>
                    <a:pt x="32259" y="14575"/>
                  </a:lnTo>
                  <a:lnTo>
                    <a:pt x="25203" y="10759"/>
                  </a:lnTo>
                  <a:lnTo>
                    <a:pt x="0" y="0"/>
                  </a:lnTo>
                  <a:close/>
                </a:path>
                <a:path w="254000" h="109855">
                  <a:moveTo>
                    <a:pt x="163328" y="70897"/>
                  </a:moveTo>
                  <a:lnTo>
                    <a:pt x="254001" y="109623"/>
                  </a:lnTo>
                  <a:lnTo>
                    <a:pt x="253897" y="108413"/>
                  </a:lnTo>
                  <a:lnTo>
                    <a:pt x="173123" y="73921"/>
                  </a:lnTo>
                  <a:lnTo>
                    <a:pt x="169858" y="72946"/>
                  </a:lnTo>
                  <a:lnTo>
                    <a:pt x="163328" y="70897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208163" y="1050080"/>
              <a:ext cx="254635" cy="109855"/>
            </a:xfrm>
            <a:custGeom>
              <a:avLst/>
              <a:gdLst/>
              <a:ahLst/>
              <a:cxnLst/>
              <a:rect l="l" t="t" r="r" b="b"/>
              <a:pathLst>
                <a:path w="254634" h="109855">
                  <a:moveTo>
                    <a:pt x="0" y="0"/>
                  </a:moveTo>
                  <a:lnTo>
                    <a:pt x="637" y="1422"/>
                  </a:lnTo>
                  <a:lnTo>
                    <a:pt x="28980" y="13529"/>
                  </a:lnTo>
                  <a:lnTo>
                    <a:pt x="25750" y="11793"/>
                  </a:lnTo>
                  <a:lnTo>
                    <a:pt x="19288" y="8241"/>
                  </a:lnTo>
                  <a:lnTo>
                    <a:pt x="0" y="0"/>
                  </a:lnTo>
                  <a:close/>
                </a:path>
                <a:path w="254634" h="109855">
                  <a:moveTo>
                    <a:pt x="170449" y="73950"/>
                  </a:moveTo>
                  <a:lnTo>
                    <a:pt x="254386" y="109792"/>
                  </a:lnTo>
                  <a:lnTo>
                    <a:pt x="254253" y="108572"/>
                  </a:lnTo>
                  <a:lnTo>
                    <a:pt x="179312" y="76575"/>
                  </a:lnTo>
                  <a:lnTo>
                    <a:pt x="173400" y="74858"/>
                  </a:lnTo>
                  <a:lnTo>
                    <a:pt x="170449" y="7395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07670" y="1049104"/>
              <a:ext cx="255270" cy="110489"/>
            </a:xfrm>
            <a:custGeom>
              <a:avLst/>
              <a:gdLst/>
              <a:ahLst/>
              <a:cxnLst/>
              <a:rect l="l" t="t" r="r" b="b"/>
              <a:pathLst>
                <a:path w="255269" h="110490">
                  <a:moveTo>
                    <a:pt x="0" y="0"/>
                  </a:moveTo>
                  <a:lnTo>
                    <a:pt x="716" y="1457"/>
                  </a:lnTo>
                  <a:lnTo>
                    <a:pt x="22870" y="10915"/>
                  </a:lnTo>
                  <a:lnTo>
                    <a:pt x="13912" y="5939"/>
                  </a:lnTo>
                  <a:lnTo>
                    <a:pt x="0" y="0"/>
                  </a:lnTo>
                  <a:close/>
                </a:path>
                <a:path w="255269" h="110490">
                  <a:moveTo>
                    <a:pt x="176964" y="76723"/>
                  </a:moveTo>
                  <a:lnTo>
                    <a:pt x="254796" y="109965"/>
                  </a:lnTo>
                  <a:lnTo>
                    <a:pt x="254609" y="108727"/>
                  </a:lnTo>
                  <a:lnTo>
                    <a:pt x="185165" y="79074"/>
                  </a:lnTo>
                  <a:lnTo>
                    <a:pt x="182429" y="78310"/>
                  </a:lnTo>
                  <a:lnTo>
                    <a:pt x="176964" y="76723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207129" y="1048092"/>
              <a:ext cx="255270" cy="110489"/>
            </a:xfrm>
            <a:custGeom>
              <a:avLst/>
              <a:gdLst/>
              <a:ahLst/>
              <a:cxnLst/>
              <a:rect l="l" t="t" r="r" b="b"/>
              <a:pathLst>
                <a:path w="255269" h="110490">
                  <a:moveTo>
                    <a:pt x="0" y="0"/>
                  </a:moveTo>
                  <a:lnTo>
                    <a:pt x="280" y="494"/>
                  </a:lnTo>
                  <a:lnTo>
                    <a:pt x="788" y="1504"/>
                  </a:lnTo>
                  <a:lnTo>
                    <a:pt x="17327" y="8564"/>
                  </a:lnTo>
                  <a:lnTo>
                    <a:pt x="8849" y="3784"/>
                  </a:lnTo>
                  <a:lnTo>
                    <a:pt x="0" y="0"/>
                  </a:lnTo>
                  <a:close/>
                </a:path>
                <a:path w="255269" h="110490">
                  <a:moveTo>
                    <a:pt x="183078" y="79348"/>
                  </a:moveTo>
                  <a:lnTo>
                    <a:pt x="255225" y="110159"/>
                  </a:lnTo>
                  <a:lnTo>
                    <a:pt x="255009" y="108897"/>
                  </a:lnTo>
                  <a:lnTo>
                    <a:pt x="190757" y="81461"/>
                  </a:lnTo>
                  <a:lnTo>
                    <a:pt x="183078" y="79348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206496" y="1047056"/>
              <a:ext cx="255904" cy="110489"/>
            </a:xfrm>
            <a:custGeom>
              <a:avLst/>
              <a:gdLst/>
              <a:ahLst/>
              <a:cxnLst/>
              <a:rect l="l" t="t" r="r" b="b"/>
              <a:pathLst>
                <a:path w="255905" h="110490">
                  <a:moveTo>
                    <a:pt x="0" y="0"/>
                  </a:moveTo>
                  <a:lnTo>
                    <a:pt x="325" y="500"/>
                  </a:lnTo>
                  <a:lnTo>
                    <a:pt x="911" y="1540"/>
                  </a:lnTo>
                  <a:lnTo>
                    <a:pt x="12212" y="6361"/>
                  </a:lnTo>
                  <a:lnTo>
                    <a:pt x="9536" y="4852"/>
                  </a:lnTo>
                  <a:lnTo>
                    <a:pt x="4198" y="1789"/>
                  </a:lnTo>
                  <a:lnTo>
                    <a:pt x="0" y="0"/>
                  </a:lnTo>
                  <a:close/>
                </a:path>
                <a:path w="255905" h="110490">
                  <a:moveTo>
                    <a:pt x="188907" y="81827"/>
                  </a:moveTo>
                  <a:lnTo>
                    <a:pt x="255727" y="110361"/>
                  </a:lnTo>
                  <a:lnTo>
                    <a:pt x="255478" y="109098"/>
                  </a:lnTo>
                  <a:lnTo>
                    <a:pt x="196077" y="83732"/>
                  </a:lnTo>
                  <a:lnTo>
                    <a:pt x="188907" y="81827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205885" y="1046108"/>
              <a:ext cx="256540" cy="110489"/>
            </a:xfrm>
            <a:custGeom>
              <a:avLst/>
              <a:gdLst/>
              <a:ahLst/>
              <a:cxnLst/>
              <a:rect l="l" t="t" r="r" b="b"/>
              <a:pathLst>
                <a:path w="256540" h="110490">
                  <a:moveTo>
                    <a:pt x="194359" y="84075"/>
                  </a:moveTo>
                  <a:lnTo>
                    <a:pt x="256171" y="110473"/>
                  </a:lnTo>
                  <a:lnTo>
                    <a:pt x="255887" y="109170"/>
                  </a:lnTo>
                  <a:lnTo>
                    <a:pt x="201228" y="85839"/>
                  </a:lnTo>
                  <a:lnTo>
                    <a:pt x="194359" y="84075"/>
                  </a:lnTo>
                  <a:close/>
                </a:path>
                <a:path w="256540" h="110490">
                  <a:moveTo>
                    <a:pt x="0" y="0"/>
                  </a:moveTo>
                  <a:lnTo>
                    <a:pt x="327" y="478"/>
                  </a:lnTo>
                  <a:lnTo>
                    <a:pt x="938" y="1469"/>
                  </a:lnTo>
                  <a:lnTo>
                    <a:pt x="7401" y="4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205885" y="1046108"/>
              <a:ext cx="256540" cy="109855"/>
            </a:xfrm>
            <a:custGeom>
              <a:avLst/>
              <a:gdLst/>
              <a:ahLst/>
              <a:cxnLst/>
              <a:rect l="l" t="t" r="r" b="b"/>
              <a:pathLst>
                <a:path w="256540" h="109855">
                  <a:moveTo>
                    <a:pt x="198996" y="85274"/>
                  </a:moveTo>
                  <a:lnTo>
                    <a:pt x="255995" y="109613"/>
                  </a:lnTo>
                  <a:lnTo>
                    <a:pt x="255663" y="108317"/>
                  </a:lnTo>
                  <a:lnTo>
                    <a:pt x="205465" y="86879"/>
                  </a:lnTo>
                  <a:lnTo>
                    <a:pt x="198996" y="85274"/>
                  </a:lnTo>
                  <a:close/>
                </a:path>
                <a:path w="256540" h="109855">
                  <a:moveTo>
                    <a:pt x="736" y="411"/>
                  </a:moveTo>
                  <a:lnTo>
                    <a:pt x="269" y="411"/>
                  </a:lnTo>
                  <a:lnTo>
                    <a:pt x="2231" y="1245"/>
                  </a:lnTo>
                  <a:lnTo>
                    <a:pt x="736" y="411"/>
                  </a:lnTo>
                  <a:close/>
                </a:path>
                <a:path w="256540" h="109855">
                  <a:moveTo>
                    <a:pt x="736" y="411"/>
                  </a:moveTo>
                  <a:lnTo>
                    <a:pt x="0" y="0"/>
                  </a:lnTo>
                  <a:lnTo>
                    <a:pt x="2231" y="1245"/>
                  </a:lnTo>
                  <a:lnTo>
                    <a:pt x="736" y="411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409204" y="1132465"/>
              <a:ext cx="52705" cy="22860"/>
            </a:xfrm>
            <a:custGeom>
              <a:avLst/>
              <a:gdLst/>
              <a:ahLst/>
              <a:cxnLst/>
              <a:rect l="l" t="t" r="r" b="b"/>
              <a:pathLst>
                <a:path w="52705" h="22859">
                  <a:moveTo>
                    <a:pt x="52451" y="22402"/>
                  </a:moveTo>
                  <a:lnTo>
                    <a:pt x="52197" y="21513"/>
                  </a:lnTo>
                  <a:lnTo>
                    <a:pt x="52082" y="21082"/>
                  </a:lnTo>
                  <a:lnTo>
                    <a:pt x="51803" y="20193"/>
                  </a:lnTo>
                  <a:lnTo>
                    <a:pt x="10134" y="2400"/>
                  </a:lnTo>
                  <a:lnTo>
                    <a:pt x="6273" y="1511"/>
                  </a:lnTo>
                  <a:lnTo>
                    <a:pt x="5638" y="1358"/>
                  </a:lnTo>
                  <a:lnTo>
                    <a:pt x="4216" y="1028"/>
                  </a:lnTo>
                  <a:lnTo>
                    <a:pt x="0" y="0"/>
                  </a:lnTo>
                  <a:lnTo>
                    <a:pt x="52451" y="22402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417408" y="1134421"/>
              <a:ext cx="43815" cy="19050"/>
            </a:xfrm>
            <a:custGeom>
              <a:avLst/>
              <a:gdLst/>
              <a:ahLst/>
              <a:cxnLst/>
              <a:rect l="l" t="t" r="r" b="b"/>
              <a:pathLst>
                <a:path w="43815" h="19050">
                  <a:moveTo>
                    <a:pt x="43738" y="18681"/>
                  </a:moveTo>
                  <a:lnTo>
                    <a:pt x="43421" y="17780"/>
                  </a:lnTo>
                  <a:lnTo>
                    <a:pt x="43370" y="17614"/>
                  </a:lnTo>
                  <a:lnTo>
                    <a:pt x="43268" y="17310"/>
                  </a:lnTo>
                  <a:lnTo>
                    <a:pt x="42926" y="16395"/>
                  </a:lnTo>
                  <a:lnTo>
                    <a:pt x="9347" y="2070"/>
                  </a:lnTo>
                  <a:lnTo>
                    <a:pt x="5740" y="1295"/>
                  </a:lnTo>
                  <a:lnTo>
                    <a:pt x="3835" y="876"/>
                  </a:lnTo>
                  <a:lnTo>
                    <a:pt x="0" y="0"/>
                  </a:lnTo>
                  <a:lnTo>
                    <a:pt x="43738" y="18681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24940" y="1136098"/>
              <a:ext cx="36195" cy="15240"/>
            </a:xfrm>
            <a:custGeom>
              <a:avLst/>
              <a:gdLst/>
              <a:ahLst/>
              <a:cxnLst/>
              <a:rect l="l" t="t" r="r" b="b"/>
              <a:pathLst>
                <a:path w="36194" h="15240">
                  <a:moveTo>
                    <a:pt x="35572" y="15201"/>
                  </a:moveTo>
                  <a:lnTo>
                    <a:pt x="35191" y="14262"/>
                  </a:lnTo>
                  <a:lnTo>
                    <a:pt x="35013" y="13804"/>
                  </a:lnTo>
                  <a:lnTo>
                    <a:pt x="34798" y="13322"/>
                  </a:lnTo>
                  <a:lnTo>
                    <a:pt x="34632" y="12928"/>
                  </a:lnTo>
                  <a:lnTo>
                    <a:pt x="34150" y="11887"/>
                  </a:lnTo>
                  <a:lnTo>
                    <a:pt x="12026" y="2438"/>
                  </a:lnTo>
                  <a:lnTo>
                    <a:pt x="8763" y="1803"/>
                  </a:lnTo>
                  <a:lnTo>
                    <a:pt x="7035" y="1460"/>
                  </a:lnTo>
                  <a:lnTo>
                    <a:pt x="5308" y="1117"/>
                  </a:lnTo>
                  <a:lnTo>
                    <a:pt x="3568" y="762"/>
                  </a:lnTo>
                  <a:lnTo>
                    <a:pt x="0" y="0"/>
                  </a:lnTo>
                  <a:lnTo>
                    <a:pt x="35572" y="15201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35315" y="1138219"/>
              <a:ext cx="24130" cy="10795"/>
            </a:xfrm>
            <a:custGeom>
              <a:avLst/>
              <a:gdLst/>
              <a:ahLst/>
              <a:cxnLst/>
              <a:rect l="l" t="t" r="r" b="b"/>
              <a:pathLst>
                <a:path w="24130" h="10794">
                  <a:moveTo>
                    <a:pt x="24003" y="10248"/>
                  </a:moveTo>
                  <a:lnTo>
                    <a:pt x="23507" y="9258"/>
                  </a:lnTo>
                  <a:lnTo>
                    <a:pt x="23368" y="8978"/>
                  </a:lnTo>
                  <a:lnTo>
                    <a:pt x="23266" y="8763"/>
                  </a:lnTo>
                  <a:lnTo>
                    <a:pt x="22745" y="7785"/>
                  </a:lnTo>
                  <a:lnTo>
                    <a:pt x="8013" y="1473"/>
                  </a:lnTo>
                  <a:lnTo>
                    <a:pt x="4914" y="927"/>
                  </a:lnTo>
                  <a:lnTo>
                    <a:pt x="3302" y="635"/>
                  </a:lnTo>
                  <a:lnTo>
                    <a:pt x="0" y="0"/>
                  </a:lnTo>
                  <a:lnTo>
                    <a:pt x="24003" y="10248"/>
                  </a:lnTo>
                  <a:close/>
                </a:path>
              </a:pathLst>
            </a:custGeom>
            <a:solidFill>
              <a:srgbClr val="F2F0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41771" y="1139414"/>
              <a:ext cx="17145" cy="7620"/>
            </a:xfrm>
            <a:custGeom>
              <a:avLst/>
              <a:gdLst/>
              <a:ahLst/>
              <a:cxnLst/>
              <a:rect l="l" t="t" r="r" b="b"/>
              <a:pathLst>
                <a:path w="17144" h="7619">
                  <a:moveTo>
                    <a:pt x="0" y="0"/>
                  </a:moveTo>
                  <a:lnTo>
                    <a:pt x="16570" y="7077"/>
                  </a:lnTo>
                  <a:lnTo>
                    <a:pt x="15706" y="5539"/>
                  </a:lnTo>
                  <a:lnTo>
                    <a:pt x="4650" y="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444866" y="1139971"/>
              <a:ext cx="13335" cy="5715"/>
            </a:xfrm>
            <a:custGeom>
              <a:avLst/>
              <a:gdLst/>
              <a:ahLst/>
              <a:cxnLst/>
              <a:rect l="l" t="t" r="r" b="b"/>
              <a:pathLst>
                <a:path w="13334" h="5715">
                  <a:moveTo>
                    <a:pt x="12915" y="5511"/>
                  </a:moveTo>
                  <a:lnTo>
                    <a:pt x="12293" y="4483"/>
                  </a:lnTo>
                  <a:lnTo>
                    <a:pt x="12014" y="3949"/>
                  </a:lnTo>
                  <a:lnTo>
                    <a:pt x="11684" y="3441"/>
                  </a:lnTo>
                  <a:lnTo>
                    <a:pt x="11544" y="3225"/>
                  </a:lnTo>
                  <a:lnTo>
                    <a:pt x="11341" y="2895"/>
                  </a:lnTo>
                  <a:lnTo>
                    <a:pt x="10617" y="1816"/>
                  </a:lnTo>
                  <a:lnTo>
                    <a:pt x="10261" y="1663"/>
                  </a:lnTo>
                  <a:lnTo>
                    <a:pt x="7416" y="1231"/>
                  </a:lnTo>
                  <a:lnTo>
                    <a:pt x="5930" y="1003"/>
                  </a:lnTo>
                  <a:lnTo>
                    <a:pt x="4483" y="762"/>
                  </a:lnTo>
                  <a:lnTo>
                    <a:pt x="3009" y="508"/>
                  </a:lnTo>
                  <a:lnTo>
                    <a:pt x="0" y="0"/>
                  </a:lnTo>
                  <a:lnTo>
                    <a:pt x="12915" y="5511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453683" y="1141412"/>
              <a:ext cx="2540" cy="1270"/>
            </a:xfrm>
            <a:custGeom>
              <a:avLst/>
              <a:gdLst/>
              <a:ahLst/>
              <a:cxnLst/>
              <a:rect l="l" t="t" r="r" b="b"/>
              <a:pathLst>
                <a:path w="2540" h="1269">
                  <a:moveTo>
                    <a:pt x="0" y="0"/>
                  </a:moveTo>
                  <a:lnTo>
                    <a:pt x="2178" y="925"/>
                  </a:lnTo>
                  <a:lnTo>
                    <a:pt x="1727" y="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183919" y="1091533"/>
              <a:ext cx="10795" cy="6985"/>
            </a:xfrm>
            <a:custGeom>
              <a:avLst/>
              <a:gdLst/>
              <a:ahLst/>
              <a:cxnLst/>
              <a:rect l="l" t="t" r="r" b="b"/>
              <a:pathLst>
                <a:path w="10794" h="6984">
                  <a:moveTo>
                    <a:pt x="10312" y="3048"/>
                  </a:moveTo>
                  <a:lnTo>
                    <a:pt x="7467" y="0"/>
                  </a:lnTo>
                  <a:lnTo>
                    <a:pt x="7340" y="139"/>
                  </a:lnTo>
                  <a:lnTo>
                    <a:pt x="6908" y="584"/>
                  </a:lnTo>
                  <a:lnTo>
                    <a:pt x="3962" y="3416"/>
                  </a:lnTo>
                  <a:lnTo>
                    <a:pt x="1866" y="5029"/>
                  </a:lnTo>
                  <a:lnTo>
                    <a:pt x="0" y="6184"/>
                  </a:lnTo>
                  <a:lnTo>
                    <a:pt x="1727" y="6337"/>
                  </a:lnTo>
                  <a:lnTo>
                    <a:pt x="3657" y="6553"/>
                  </a:lnTo>
                  <a:lnTo>
                    <a:pt x="5765" y="6819"/>
                  </a:lnTo>
                  <a:lnTo>
                    <a:pt x="7302" y="5791"/>
                  </a:lnTo>
                  <a:lnTo>
                    <a:pt x="8775" y="4572"/>
                  </a:lnTo>
                  <a:lnTo>
                    <a:pt x="10109" y="3238"/>
                  </a:lnTo>
                  <a:lnTo>
                    <a:pt x="10312" y="3048"/>
                  </a:lnTo>
                  <a:close/>
                </a:path>
              </a:pathLst>
            </a:custGeom>
            <a:solidFill>
              <a:srgbClr val="D4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191333" y="1091386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01" y="0"/>
                  </a:moveTo>
                  <a:lnTo>
                    <a:pt x="0" y="204"/>
                  </a:lnTo>
                  <a:lnTo>
                    <a:pt x="2833" y="3249"/>
                  </a:lnTo>
                  <a:lnTo>
                    <a:pt x="3045" y="3049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191450" y="1091127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75" y="3048"/>
                  </a:moveTo>
                  <a:lnTo>
                    <a:pt x="330" y="0"/>
                  </a:lnTo>
                  <a:lnTo>
                    <a:pt x="203" y="127"/>
                  </a:lnTo>
                  <a:lnTo>
                    <a:pt x="0" y="330"/>
                  </a:lnTo>
                  <a:lnTo>
                    <a:pt x="2844" y="3378"/>
                  </a:lnTo>
                  <a:lnTo>
                    <a:pt x="2971" y="3251"/>
                  </a:lnTo>
                  <a:lnTo>
                    <a:pt x="3175" y="3048"/>
                  </a:lnTo>
                  <a:close/>
                </a:path>
              </a:pathLst>
            </a:custGeom>
            <a:solidFill>
              <a:srgbClr val="D6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191729" y="1090708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289" y="3060"/>
                  </a:moveTo>
                  <a:lnTo>
                    <a:pt x="431" y="0"/>
                  </a:lnTo>
                  <a:lnTo>
                    <a:pt x="304" y="139"/>
                  </a:lnTo>
                  <a:lnTo>
                    <a:pt x="165" y="279"/>
                  </a:lnTo>
                  <a:lnTo>
                    <a:pt x="0" y="482"/>
                  </a:lnTo>
                  <a:lnTo>
                    <a:pt x="2844" y="3543"/>
                  </a:lnTo>
                  <a:lnTo>
                    <a:pt x="3022" y="3340"/>
                  </a:lnTo>
                  <a:lnTo>
                    <a:pt x="3149" y="3200"/>
                  </a:lnTo>
                  <a:lnTo>
                    <a:pt x="3289" y="306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92110" y="1090428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62" y="3060"/>
                  </a:moveTo>
                  <a:lnTo>
                    <a:pt x="317" y="0"/>
                  </a:lnTo>
                  <a:lnTo>
                    <a:pt x="177" y="139"/>
                  </a:lnTo>
                  <a:lnTo>
                    <a:pt x="0" y="342"/>
                  </a:lnTo>
                  <a:lnTo>
                    <a:pt x="2844" y="3403"/>
                  </a:lnTo>
                  <a:lnTo>
                    <a:pt x="2971" y="3263"/>
                  </a:lnTo>
                  <a:lnTo>
                    <a:pt x="3162" y="3060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192369" y="1090292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76" y="0"/>
                  </a:moveTo>
                  <a:lnTo>
                    <a:pt x="0" y="201"/>
                  </a:lnTo>
                  <a:lnTo>
                    <a:pt x="2848" y="3257"/>
                  </a:lnTo>
                  <a:lnTo>
                    <a:pt x="3042" y="3053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92479" y="1089870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289" y="3060"/>
                  </a:moveTo>
                  <a:lnTo>
                    <a:pt x="444" y="0"/>
                  </a:lnTo>
                  <a:lnTo>
                    <a:pt x="304" y="152"/>
                  </a:lnTo>
                  <a:lnTo>
                    <a:pt x="190" y="279"/>
                  </a:lnTo>
                  <a:lnTo>
                    <a:pt x="0" y="495"/>
                  </a:lnTo>
                  <a:lnTo>
                    <a:pt x="2857" y="3556"/>
                  </a:lnTo>
                  <a:lnTo>
                    <a:pt x="2984" y="3416"/>
                  </a:lnTo>
                  <a:lnTo>
                    <a:pt x="3111" y="3276"/>
                  </a:lnTo>
                  <a:lnTo>
                    <a:pt x="3289" y="3060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192860" y="1089438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302" y="3073"/>
                  </a:moveTo>
                  <a:lnTo>
                    <a:pt x="431" y="0"/>
                  </a:lnTo>
                  <a:lnTo>
                    <a:pt x="317" y="139"/>
                  </a:lnTo>
                  <a:lnTo>
                    <a:pt x="177" y="292"/>
                  </a:lnTo>
                  <a:lnTo>
                    <a:pt x="0" y="495"/>
                  </a:lnTo>
                  <a:lnTo>
                    <a:pt x="2857" y="3556"/>
                  </a:lnTo>
                  <a:lnTo>
                    <a:pt x="2971" y="3429"/>
                  </a:lnTo>
                  <a:lnTo>
                    <a:pt x="3098" y="3276"/>
                  </a:lnTo>
                  <a:lnTo>
                    <a:pt x="3302" y="3073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193228" y="1089159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62" y="3073"/>
                  </a:moveTo>
                  <a:lnTo>
                    <a:pt x="304" y="0"/>
                  </a:lnTo>
                  <a:lnTo>
                    <a:pt x="190" y="139"/>
                  </a:lnTo>
                  <a:lnTo>
                    <a:pt x="0" y="355"/>
                  </a:lnTo>
                  <a:lnTo>
                    <a:pt x="2857" y="3416"/>
                  </a:lnTo>
                  <a:lnTo>
                    <a:pt x="2984" y="3276"/>
                  </a:lnTo>
                  <a:lnTo>
                    <a:pt x="3162" y="3073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193482" y="1089014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76" y="0"/>
                  </a:moveTo>
                  <a:lnTo>
                    <a:pt x="0" y="212"/>
                  </a:lnTo>
                  <a:lnTo>
                    <a:pt x="2851" y="3279"/>
                  </a:lnTo>
                  <a:lnTo>
                    <a:pt x="3045" y="3063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D8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193596" y="1088562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289" y="3086"/>
                  </a:moveTo>
                  <a:lnTo>
                    <a:pt x="419" y="0"/>
                  </a:lnTo>
                  <a:lnTo>
                    <a:pt x="304" y="152"/>
                  </a:lnTo>
                  <a:lnTo>
                    <a:pt x="190" y="304"/>
                  </a:lnTo>
                  <a:lnTo>
                    <a:pt x="0" y="520"/>
                  </a:lnTo>
                  <a:lnTo>
                    <a:pt x="2870" y="3581"/>
                  </a:lnTo>
                  <a:lnTo>
                    <a:pt x="2971" y="3441"/>
                  </a:lnTo>
                  <a:lnTo>
                    <a:pt x="3111" y="3289"/>
                  </a:lnTo>
                  <a:lnTo>
                    <a:pt x="3289" y="3086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193961" y="1088427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76" y="0"/>
                  </a:moveTo>
                  <a:lnTo>
                    <a:pt x="0" y="215"/>
                  </a:lnTo>
                  <a:lnTo>
                    <a:pt x="2876" y="3286"/>
                  </a:lnTo>
                  <a:lnTo>
                    <a:pt x="3045" y="3067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DC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194079" y="1088130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75" y="3073"/>
                  </a:moveTo>
                  <a:lnTo>
                    <a:pt x="292" y="0"/>
                  </a:lnTo>
                  <a:lnTo>
                    <a:pt x="190" y="152"/>
                  </a:lnTo>
                  <a:lnTo>
                    <a:pt x="0" y="368"/>
                  </a:lnTo>
                  <a:lnTo>
                    <a:pt x="2857" y="3441"/>
                  </a:lnTo>
                  <a:lnTo>
                    <a:pt x="2959" y="3302"/>
                  </a:lnTo>
                  <a:lnTo>
                    <a:pt x="3175" y="3073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194325" y="1087976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86" y="0"/>
                  </a:moveTo>
                  <a:lnTo>
                    <a:pt x="0" y="223"/>
                  </a:lnTo>
                  <a:lnTo>
                    <a:pt x="2872" y="3298"/>
                  </a:lnTo>
                  <a:lnTo>
                    <a:pt x="3041" y="307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194435" y="1087546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289" y="3060"/>
                  </a:moveTo>
                  <a:lnTo>
                    <a:pt x="419" y="0"/>
                  </a:lnTo>
                  <a:lnTo>
                    <a:pt x="304" y="127"/>
                  </a:lnTo>
                  <a:lnTo>
                    <a:pt x="190" y="279"/>
                  </a:lnTo>
                  <a:lnTo>
                    <a:pt x="0" y="520"/>
                  </a:lnTo>
                  <a:lnTo>
                    <a:pt x="2870" y="3581"/>
                  </a:lnTo>
                  <a:lnTo>
                    <a:pt x="2984" y="3441"/>
                  </a:lnTo>
                  <a:lnTo>
                    <a:pt x="3111" y="3289"/>
                  </a:lnTo>
                  <a:lnTo>
                    <a:pt x="3289" y="3060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194800" y="1087380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68" y="0"/>
                  </a:moveTo>
                  <a:lnTo>
                    <a:pt x="0" y="223"/>
                  </a:lnTo>
                  <a:lnTo>
                    <a:pt x="2865" y="3304"/>
                  </a:lnTo>
                  <a:lnTo>
                    <a:pt x="3041" y="3074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194912" y="1087232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72" y="0"/>
                  </a:moveTo>
                  <a:lnTo>
                    <a:pt x="0" y="226"/>
                  </a:lnTo>
                  <a:lnTo>
                    <a:pt x="2868" y="3304"/>
                  </a:lnTo>
                  <a:lnTo>
                    <a:pt x="3041" y="3073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195019" y="1086771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289" y="3086"/>
                  </a:moveTo>
                  <a:lnTo>
                    <a:pt x="406" y="0"/>
                  </a:lnTo>
                  <a:lnTo>
                    <a:pt x="228" y="241"/>
                  </a:lnTo>
                  <a:lnTo>
                    <a:pt x="114" y="393"/>
                  </a:lnTo>
                  <a:lnTo>
                    <a:pt x="0" y="546"/>
                  </a:lnTo>
                  <a:lnTo>
                    <a:pt x="2870" y="3606"/>
                  </a:lnTo>
                  <a:lnTo>
                    <a:pt x="2984" y="3467"/>
                  </a:lnTo>
                  <a:lnTo>
                    <a:pt x="3098" y="3314"/>
                  </a:lnTo>
                  <a:lnTo>
                    <a:pt x="3289" y="3086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195374" y="1086479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62" y="3073"/>
                  </a:moveTo>
                  <a:lnTo>
                    <a:pt x="279" y="0"/>
                  </a:lnTo>
                  <a:lnTo>
                    <a:pt x="165" y="139"/>
                  </a:lnTo>
                  <a:lnTo>
                    <a:pt x="0" y="368"/>
                  </a:lnTo>
                  <a:lnTo>
                    <a:pt x="2870" y="3454"/>
                  </a:lnTo>
                  <a:lnTo>
                    <a:pt x="2984" y="3302"/>
                  </a:lnTo>
                  <a:lnTo>
                    <a:pt x="3162" y="3073"/>
                  </a:lnTo>
                  <a:close/>
                </a:path>
              </a:pathLst>
            </a:custGeom>
            <a:solidFill>
              <a:srgbClr val="D3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195603" y="1086161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49" y="3086"/>
                  </a:moveTo>
                  <a:lnTo>
                    <a:pt x="279" y="0"/>
                  </a:lnTo>
                  <a:lnTo>
                    <a:pt x="165" y="152"/>
                  </a:lnTo>
                  <a:lnTo>
                    <a:pt x="0" y="393"/>
                  </a:lnTo>
                  <a:lnTo>
                    <a:pt x="2870" y="3479"/>
                  </a:lnTo>
                  <a:lnTo>
                    <a:pt x="2971" y="3314"/>
                  </a:lnTo>
                  <a:lnTo>
                    <a:pt x="3149" y="3086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195819" y="1085387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3492" y="3098"/>
                  </a:moveTo>
                  <a:lnTo>
                    <a:pt x="609" y="0"/>
                  </a:lnTo>
                  <a:lnTo>
                    <a:pt x="508" y="152"/>
                  </a:lnTo>
                  <a:lnTo>
                    <a:pt x="393" y="304"/>
                  </a:lnTo>
                  <a:lnTo>
                    <a:pt x="228" y="533"/>
                  </a:lnTo>
                  <a:lnTo>
                    <a:pt x="114" y="698"/>
                  </a:lnTo>
                  <a:lnTo>
                    <a:pt x="0" y="850"/>
                  </a:lnTo>
                  <a:lnTo>
                    <a:pt x="2882" y="3937"/>
                  </a:lnTo>
                  <a:lnTo>
                    <a:pt x="2984" y="3784"/>
                  </a:lnTo>
                  <a:lnTo>
                    <a:pt x="3098" y="3632"/>
                  </a:lnTo>
                  <a:lnTo>
                    <a:pt x="3213" y="3479"/>
                  </a:lnTo>
                  <a:lnTo>
                    <a:pt x="3327" y="3327"/>
                  </a:lnTo>
                  <a:lnTo>
                    <a:pt x="3492" y="3098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196384" y="1085215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65" y="0"/>
                  </a:moveTo>
                  <a:lnTo>
                    <a:pt x="0" y="231"/>
                  </a:lnTo>
                  <a:lnTo>
                    <a:pt x="2884" y="3326"/>
                  </a:lnTo>
                  <a:lnTo>
                    <a:pt x="3049" y="3103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DF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196492" y="1084891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62" y="3111"/>
                  </a:moveTo>
                  <a:lnTo>
                    <a:pt x="254" y="0"/>
                  </a:lnTo>
                  <a:lnTo>
                    <a:pt x="152" y="165"/>
                  </a:lnTo>
                  <a:lnTo>
                    <a:pt x="0" y="406"/>
                  </a:lnTo>
                  <a:lnTo>
                    <a:pt x="2882" y="3505"/>
                  </a:lnTo>
                  <a:lnTo>
                    <a:pt x="2984" y="3352"/>
                  </a:lnTo>
                  <a:lnTo>
                    <a:pt x="3162" y="3111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196695" y="1084587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75" y="3111"/>
                  </a:moveTo>
                  <a:lnTo>
                    <a:pt x="279" y="0"/>
                  </a:lnTo>
                  <a:lnTo>
                    <a:pt x="165" y="165"/>
                  </a:lnTo>
                  <a:lnTo>
                    <a:pt x="0" y="381"/>
                  </a:lnTo>
                  <a:lnTo>
                    <a:pt x="2895" y="3492"/>
                  </a:lnTo>
                  <a:lnTo>
                    <a:pt x="2997" y="3340"/>
                  </a:lnTo>
                  <a:lnTo>
                    <a:pt x="3175" y="3111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196920" y="1084420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62" y="0"/>
                  </a:moveTo>
                  <a:lnTo>
                    <a:pt x="0" y="237"/>
                  </a:lnTo>
                  <a:lnTo>
                    <a:pt x="2901" y="3357"/>
                  </a:lnTo>
                  <a:lnTo>
                    <a:pt x="3067" y="3114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197028" y="1084248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162" y="0"/>
                  </a:moveTo>
                  <a:lnTo>
                    <a:pt x="0" y="241"/>
                  </a:lnTo>
                  <a:lnTo>
                    <a:pt x="2901" y="3361"/>
                  </a:lnTo>
                  <a:lnTo>
                    <a:pt x="3074" y="3124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197140" y="1083926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3175" y="3136"/>
                  </a:moveTo>
                  <a:lnTo>
                    <a:pt x="254" y="0"/>
                  </a:lnTo>
                  <a:lnTo>
                    <a:pt x="139" y="165"/>
                  </a:lnTo>
                  <a:lnTo>
                    <a:pt x="0" y="406"/>
                  </a:lnTo>
                  <a:lnTo>
                    <a:pt x="2908" y="3517"/>
                  </a:lnTo>
                  <a:lnTo>
                    <a:pt x="2997" y="3378"/>
                  </a:lnTo>
                  <a:lnTo>
                    <a:pt x="3175" y="3136"/>
                  </a:lnTo>
                  <a:close/>
                </a:path>
              </a:pathLst>
            </a:custGeom>
            <a:solidFill>
              <a:srgbClr val="E0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197330" y="1083609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302" y="2984"/>
                  </a:moveTo>
                  <a:lnTo>
                    <a:pt x="596" y="76"/>
                  </a:lnTo>
                  <a:lnTo>
                    <a:pt x="330" y="76"/>
                  </a:lnTo>
                  <a:lnTo>
                    <a:pt x="165" y="165"/>
                  </a:lnTo>
                  <a:lnTo>
                    <a:pt x="0" y="393"/>
                  </a:lnTo>
                  <a:lnTo>
                    <a:pt x="2933" y="3530"/>
                  </a:lnTo>
                  <a:lnTo>
                    <a:pt x="3035" y="3378"/>
                  </a:lnTo>
                  <a:lnTo>
                    <a:pt x="3187" y="3149"/>
                  </a:lnTo>
                  <a:lnTo>
                    <a:pt x="3022" y="2984"/>
                  </a:lnTo>
                  <a:lnTo>
                    <a:pt x="3302" y="2984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197648" y="1082440"/>
              <a:ext cx="4445" cy="4445"/>
            </a:xfrm>
            <a:custGeom>
              <a:avLst/>
              <a:gdLst/>
              <a:ahLst/>
              <a:cxnLst/>
              <a:rect l="l" t="t" r="r" b="b"/>
              <a:pathLst>
                <a:path w="4444" h="4444">
                  <a:moveTo>
                    <a:pt x="3924" y="3505"/>
                  </a:moveTo>
                  <a:lnTo>
                    <a:pt x="647" y="0"/>
                  </a:lnTo>
                  <a:lnTo>
                    <a:pt x="546" y="165"/>
                  </a:lnTo>
                  <a:lnTo>
                    <a:pt x="457" y="330"/>
                  </a:lnTo>
                  <a:lnTo>
                    <a:pt x="355" y="495"/>
                  </a:lnTo>
                  <a:lnTo>
                    <a:pt x="254" y="660"/>
                  </a:lnTo>
                  <a:lnTo>
                    <a:pt x="101" y="914"/>
                  </a:lnTo>
                  <a:lnTo>
                    <a:pt x="254" y="1079"/>
                  </a:lnTo>
                  <a:lnTo>
                    <a:pt x="0" y="1079"/>
                  </a:lnTo>
                  <a:lnTo>
                    <a:pt x="2819" y="3987"/>
                  </a:lnTo>
                  <a:lnTo>
                    <a:pt x="2959" y="3987"/>
                  </a:lnTo>
                  <a:lnTo>
                    <a:pt x="3149" y="3924"/>
                  </a:lnTo>
                  <a:lnTo>
                    <a:pt x="3289" y="3771"/>
                  </a:lnTo>
                  <a:lnTo>
                    <a:pt x="3454" y="3683"/>
                  </a:lnTo>
                  <a:lnTo>
                    <a:pt x="3619" y="3594"/>
                  </a:lnTo>
                  <a:lnTo>
                    <a:pt x="3822" y="3517"/>
                  </a:lnTo>
                  <a:close/>
                </a:path>
              </a:pathLst>
            </a:custGeom>
            <a:solidFill>
              <a:srgbClr val="E3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198264" y="1082249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139" y="0"/>
                  </a:moveTo>
                  <a:lnTo>
                    <a:pt x="0" y="260"/>
                  </a:lnTo>
                  <a:lnTo>
                    <a:pt x="3210" y="3716"/>
                  </a:lnTo>
                  <a:lnTo>
                    <a:pt x="3451" y="3672"/>
                  </a:lnTo>
                  <a:lnTo>
                    <a:pt x="3589" y="3679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198364" y="1082339"/>
              <a:ext cx="3810" cy="3810"/>
            </a:xfrm>
            <a:custGeom>
              <a:avLst/>
              <a:gdLst/>
              <a:ahLst/>
              <a:cxnLst/>
              <a:rect l="l" t="t" r="r" b="b"/>
              <a:pathLst>
                <a:path w="3809" h="3809">
                  <a:moveTo>
                    <a:pt x="385" y="0"/>
                  </a:moveTo>
                  <a:lnTo>
                    <a:pt x="0" y="0"/>
                  </a:lnTo>
                  <a:lnTo>
                    <a:pt x="3382" y="3625"/>
                  </a:lnTo>
                  <a:lnTo>
                    <a:pt x="3769" y="3625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E0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198448" y="1081043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5" h="5715">
                  <a:moveTo>
                    <a:pt x="5410" y="5130"/>
                  </a:moveTo>
                  <a:lnTo>
                    <a:pt x="622" y="0"/>
                  </a:lnTo>
                  <a:lnTo>
                    <a:pt x="469" y="266"/>
                  </a:lnTo>
                  <a:lnTo>
                    <a:pt x="330" y="520"/>
                  </a:lnTo>
                  <a:lnTo>
                    <a:pt x="241" y="698"/>
                  </a:lnTo>
                  <a:lnTo>
                    <a:pt x="139" y="863"/>
                  </a:lnTo>
                  <a:lnTo>
                    <a:pt x="0" y="1130"/>
                  </a:lnTo>
                  <a:lnTo>
                    <a:pt x="3517" y="4914"/>
                  </a:lnTo>
                  <a:lnTo>
                    <a:pt x="3835" y="4953"/>
                  </a:lnTo>
                  <a:lnTo>
                    <a:pt x="4076" y="4978"/>
                  </a:lnTo>
                  <a:lnTo>
                    <a:pt x="4521" y="5029"/>
                  </a:lnTo>
                  <a:lnTo>
                    <a:pt x="4813" y="5067"/>
                  </a:lnTo>
                  <a:lnTo>
                    <a:pt x="5118" y="5105"/>
                  </a:lnTo>
                  <a:lnTo>
                    <a:pt x="5410" y="5130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199019" y="1080700"/>
              <a:ext cx="5715" cy="5715"/>
            </a:xfrm>
            <a:custGeom>
              <a:avLst/>
              <a:gdLst/>
              <a:ahLst/>
              <a:cxnLst/>
              <a:rect l="l" t="t" r="r" b="b"/>
              <a:pathLst>
                <a:path w="5715" h="5715">
                  <a:moveTo>
                    <a:pt x="5410" y="5549"/>
                  </a:moveTo>
                  <a:lnTo>
                    <a:pt x="228" y="0"/>
                  </a:lnTo>
                  <a:lnTo>
                    <a:pt x="127" y="165"/>
                  </a:lnTo>
                  <a:lnTo>
                    <a:pt x="0" y="444"/>
                  </a:lnTo>
                  <a:lnTo>
                    <a:pt x="4686" y="5461"/>
                  </a:lnTo>
                  <a:lnTo>
                    <a:pt x="4965" y="5499"/>
                  </a:lnTo>
                  <a:lnTo>
                    <a:pt x="5410" y="5549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99206" y="1080510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5" h="6350">
                  <a:moveTo>
                    <a:pt x="140" y="0"/>
                  </a:moveTo>
                  <a:lnTo>
                    <a:pt x="0" y="270"/>
                  </a:lnTo>
                  <a:lnTo>
                    <a:pt x="5087" y="5717"/>
                  </a:lnTo>
                  <a:lnTo>
                    <a:pt x="5529" y="577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E3E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199286" y="1079976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6311" y="6413"/>
                  </a:moveTo>
                  <a:lnTo>
                    <a:pt x="330" y="0"/>
                  </a:lnTo>
                  <a:lnTo>
                    <a:pt x="241" y="177"/>
                  </a:lnTo>
                  <a:lnTo>
                    <a:pt x="88" y="444"/>
                  </a:lnTo>
                  <a:lnTo>
                    <a:pt x="0" y="635"/>
                  </a:lnTo>
                  <a:lnTo>
                    <a:pt x="5283" y="6286"/>
                  </a:lnTo>
                  <a:lnTo>
                    <a:pt x="5562" y="6324"/>
                  </a:lnTo>
                  <a:lnTo>
                    <a:pt x="6019" y="6388"/>
                  </a:lnTo>
                  <a:lnTo>
                    <a:pt x="6311" y="6413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99565" y="1078884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5" h="8255">
                  <a:moveTo>
                    <a:pt x="7772" y="7721"/>
                  </a:moveTo>
                  <a:lnTo>
                    <a:pt x="558" y="0"/>
                  </a:lnTo>
                  <a:lnTo>
                    <a:pt x="482" y="177"/>
                  </a:lnTo>
                  <a:lnTo>
                    <a:pt x="393" y="368"/>
                  </a:lnTo>
                  <a:lnTo>
                    <a:pt x="304" y="546"/>
                  </a:lnTo>
                  <a:lnTo>
                    <a:pt x="215" y="736"/>
                  </a:lnTo>
                  <a:lnTo>
                    <a:pt x="88" y="1003"/>
                  </a:lnTo>
                  <a:lnTo>
                    <a:pt x="0" y="1193"/>
                  </a:lnTo>
                  <a:lnTo>
                    <a:pt x="5880" y="7493"/>
                  </a:lnTo>
                  <a:lnTo>
                    <a:pt x="6159" y="7531"/>
                  </a:lnTo>
                  <a:lnTo>
                    <a:pt x="6464" y="7569"/>
                  </a:lnTo>
                  <a:lnTo>
                    <a:pt x="6883" y="7620"/>
                  </a:lnTo>
                  <a:lnTo>
                    <a:pt x="7035" y="7632"/>
                  </a:lnTo>
                  <a:lnTo>
                    <a:pt x="7327" y="7670"/>
                  </a:lnTo>
                  <a:lnTo>
                    <a:pt x="7772" y="7721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200099" y="1078135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90" h="8890">
                  <a:moveTo>
                    <a:pt x="8382" y="8610"/>
                  </a:moveTo>
                  <a:lnTo>
                    <a:pt x="355" y="0"/>
                  </a:lnTo>
                  <a:lnTo>
                    <a:pt x="279" y="190"/>
                  </a:lnTo>
                  <a:lnTo>
                    <a:pt x="190" y="381"/>
                  </a:lnTo>
                  <a:lnTo>
                    <a:pt x="114" y="558"/>
                  </a:lnTo>
                  <a:lnTo>
                    <a:pt x="0" y="838"/>
                  </a:lnTo>
                  <a:lnTo>
                    <a:pt x="7086" y="8445"/>
                  </a:lnTo>
                  <a:lnTo>
                    <a:pt x="7518" y="8509"/>
                  </a:lnTo>
                  <a:lnTo>
                    <a:pt x="7670" y="8521"/>
                  </a:lnTo>
                  <a:lnTo>
                    <a:pt x="7937" y="8559"/>
                  </a:lnTo>
                  <a:lnTo>
                    <a:pt x="8382" y="8610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200416" y="1077182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59">
                  <a:moveTo>
                    <a:pt x="9525" y="9740"/>
                  </a:moveTo>
                  <a:lnTo>
                    <a:pt x="431" y="0"/>
                  </a:lnTo>
                  <a:lnTo>
                    <a:pt x="355" y="190"/>
                  </a:lnTo>
                  <a:lnTo>
                    <a:pt x="266" y="381"/>
                  </a:lnTo>
                  <a:lnTo>
                    <a:pt x="152" y="673"/>
                  </a:lnTo>
                  <a:lnTo>
                    <a:pt x="76" y="863"/>
                  </a:lnTo>
                  <a:lnTo>
                    <a:pt x="0" y="1041"/>
                  </a:lnTo>
                  <a:lnTo>
                    <a:pt x="7937" y="9537"/>
                  </a:lnTo>
                  <a:lnTo>
                    <a:pt x="8356" y="9601"/>
                  </a:lnTo>
                  <a:lnTo>
                    <a:pt x="8534" y="9626"/>
                  </a:lnTo>
                  <a:lnTo>
                    <a:pt x="8788" y="9652"/>
                  </a:lnTo>
                  <a:lnTo>
                    <a:pt x="9067" y="9690"/>
                  </a:lnTo>
                  <a:lnTo>
                    <a:pt x="9525" y="974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200810" y="107598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30">
                  <a:moveTo>
                    <a:pt x="10858" y="11137"/>
                  </a:moveTo>
                  <a:lnTo>
                    <a:pt x="482" y="0"/>
                  </a:lnTo>
                  <a:lnTo>
                    <a:pt x="406" y="215"/>
                  </a:lnTo>
                  <a:lnTo>
                    <a:pt x="292" y="508"/>
                  </a:lnTo>
                  <a:lnTo>
                    <a:pt x="177" y="800"/>
                  </a:lnTo>
                  <a:lnTo>
                    <a:pt x="76" y="1092"/>
                  </a:lnTo>
                  <a:lnTo>
                    <a:pt x="0" y="1295"/>
                  </a:lnTo>
                  <a:lnTo>
                    <a:pt x="8991" y="10922"/>
                  </a:lnTo>
                  <a:lnTo>
                    <a:pt x="9398" y="10972"/>
                  </a:lnTo>
                  <a:lnTo>
                    <a:pt x="9563" y="10985"/>
                  </a:lnTo>
                  <a:lnTo>
                    <a:pt x="9982" y="11049"/>
                  </a:lnTo>
                  <a:lnTo>
                    <a:pt x="10198" y="11074"/>
                  </a:lnTo>
                  <a:lnTo>
                    <a:pt x="10426" y="11099"/>
                  </a:lnTo>
                  <a:lnTo>
                    <a:pt x="10579" y="11112"/>
                  </a:lnTo>
                  <a:lnTo>
                    <a:pt x="10858" y="11137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201242" y="1075608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5">
                  <a:moveTo>
                    <a:pt x="11010" y="11595"/>
                  </a:moveTo>
                  <a:lnTo>
                    <a:pt x="190" y="0"/>
                  </a:lnTo>
                  <a:lnTo>
                    <a:pt x="114" y="203"/>
                  </a:lnTo>
                  <a:lnTo>
                    <a:pt x="0" y="495"/>
                  </a:lnTo>
                  <a:lnTo>
                    <a:pt x="10287" y="11506"/>
                  </a:lnTo>
                  <a:lnTo>
                    <a:pt x="10566" y="11544"/>
                  </a:lnTo>
                  <a:lnTo>
                    <a:pt x="11010" y="11595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201388" y="1075384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5">
                  <a:moveTo>
                    <a:pt x="107" y="0"/>
                  </a:moveTo>
                  <a:lnTo>
                    <a:pt x="0" y="309"/>
                  </a:lnTo>
                  <a:lnTo>
                    <a:pt x="10735" y="11797"/>
                  </a:lnTo>
                  <a:lnTo>
                    <a:pt x="11174" y="11854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201466" y="1075182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30" h="12700">
                  <a:moveTo>
                    <a:pt x="101" y="0"/>
                  </a:moveTo>
                  <a:lnTo>
                    <a:pt x="0" y="313"/>
                  </a:lnTo>
                  <a:lnTo>
                    <a:pt x="10941" y="12038"/>
                  </a:lnTo>
                  <a:lnTo>
                    <a:pt x="11384" y="1209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201521" y="1074769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11887" y="12573"/>
                  </a:moveTo>
                  <a:lnTo>
                    <a:pt x="165" y="0"/>
                  </a:lnTo>
                  <a:lnTo>
                    <a:pt x="101" y="215"/>
                  </a:lnTo>
                  <a:lnTo>
                    <a:pt x="0" y="520"/>
                  </a:lnTo>
                  <a:lnTo>
                    <a:pt x="11176" y="12496"/>
                  </a:lnTo>
                  <a:lnTo>
                    <a:pt x="11595" y="12547"/>
                  </a:lnTo>
                  <a:lnTo>
                    <a:pt x="11887" y="12573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201661" y="1073309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69" h="14605">
                  <a:moveTo>
                    <a:pt x="13779" y="14287"/>
                  </a:moveTo>
                  <a:lnTo>
                    <a:pt x="444" y="0"/>
                  </a:lnTo>
                  <a:lnTo>
                    <a:pt x="355" y="317"/>
                  </a:lnTo>
                  <a:lnTo>
                    <a:pt x="304" y="533"/>
                  </a:lnTo>
                  <a:lnTo>
                    <a:pt x="215" y="838"/>
                  </a:lnTo>
                  <a:lnTo>
                    <a:pt x="127" y="1143"/>
                  </a:lnTo>
                  <a:lnTo>
                    <a:pt x="88" y="1270"/>
                  </a:lnTo>
                  <a:lnTo>
                    <a:pt x="0" y="1574"/>
                  </a:lnTo>
                  <a:lnTo>
                    <a:pt x="11595" y="14008"/>
                  </a:lnTo>
                  <a:lnTo>
                    <a:pt x="11887" y="14058"/>
                  </a:lnTo>
                  <a:lnTo>
                    <a:pt x="12319" y="14109"/>
                  </a:lnTo>
                  <a:lnTo>
                    <a:pt x="12458" y="14122"/>
                  </a:lnTo>
                  <a:lnTo>
                    <a:pt x="12903" y="14185"/>
                  </a:lnTo>
                  <a:lnTo>
                    <a:pt x="13042" y="14198"/>
                  </a:lnTo>
                  <a:lnTo>
                    <a:pt x="13322" y="14236"/>
                  </a:lnTo>
                  <a:lnTo>
                    <a:pt x="13779" y="14287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202080" y="1072648"/>
              <a:ext cx="14604" cy="15240"/>
            </a:xfrm>
            <a:custGeom>
              <a:avLst/>
              <a:gdLst/>
              <a:ahLst/>
              <a:cxnLst/>
              <a:rect l="l" t="t" r="r" b="b"/>
              <a:pathLst>
                <a:path w="14605" h="15240">
                  <a:moveTo>
                    <a:pt x="14236" y="15049"/>
                  </a:moveTo>
                  <a:lnTo>
                    <a:pt x="190" y="0"/>
                  </a:lnTo>
                  <a:lnTo>
                    <a:pt x="139" y="215"/>
                  </a:lnTo>
                  <a:lnTo>
                    <a:pt x="50" y="546"/>
                  </a:lnTo>
                  <a:lnTo>
                    <a:pt x="0" y="762"/>
                  </a:lnTo>
                  <a:lnTo>
                    <a:pt x="13220" y="14922"/>
                  </a:lnTo>
                  <a:lnTo>
                    <a:pt x="13487" y="14960"/>
                  </a:lnTo>
                  <a:lnTo>
                    <a:pt x="13957" y="15024"/>
                  </a:lnTo>
                  <a:lnTo>
                    <a:pt x="14236" y="15049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202251" y="1072425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80" y="0"/>
                  </a:moveTo>
                  <a:lnTo>
                    <a:pt x="0" y="334"/>
                  </a:lnTo>
                  <a:lnTo>
                    <a:pt x="13917" y="15245"/>
                  </a:lnTo>
                  <a:lnTo>
                    <a:pt x="14361" y="15299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EDEB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202302" y="1072212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78" y="0"/>
                  </a:moveTo>
                  <a:lnTo>
                    <a:pt x="0" y="325"/>
                  </a:lnTo>
                  <a:lnTo>
                    <a:pt x="14173" y="15495"/>
                  </a:lnTo>
                  <a:lnTo>
                    <a:pt x="14587" y="1555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202359" y="1071986"/>
              <a:ext cx="15240" cy="15875"/>
            </a:xfrm>
            <a:custGeom>
              <a:avLst/>
              <a:gdLst/>
              <a:ahLst/>
              <a:cxnLst/>
              <a:rect l="l" t="t" r="r" b="b"/>
              <a:pathLst>
                <a:path w="15240" h="15875">
                  <a:moveTo>
                    <a:pt x="58" y="0"/>
                  </a:moveTo>
                  <a:lnTo>
                    <a:pt x="0" y="337"/>
                  </a:lnTo>
                  <a:lnTo>
                    <a:pt x="14392" y="15768"/>
                  </a:lnTo>
                  <a:lnTo>
                    <a:pt x="14839" y="1581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202396" y="1071755"/>
              <a:ext cx="15240" cy="16510"/>
            </a:xfrm>
            <a:custGeom>
              <a:avLst/>
              <a:gdLst/>
              <a:ahLst/>
              <a:cxnLst/>
              <a:rect l="l" t="t" r="r" b="b"/>
              <a:pathLst>
                <a:path w="15240" h="16509">
                  <a:moveTo>
                    <a:pt x="78" y="0"/>
                  </a:moveTo>
                  <a:lnTo>
                    <a:pt x="0" y="342"/>
                  </a:lnTo>
                  <a:lnTo>
                    <a:pt x="14648" y="16031"/>
                  </a:lnTo>
                  <a:lnTo>
                    <a:pt x="15083" y="1608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202436" y="1071302"/>
              <a:ext cx="15875" cy="17145"/>
            </a:xfrm>
            <a:custGeom>
              <a:avLst/>
              <a:gdLst/>
              <a:ahLst/>
              <a:cxnLst/>
              <a:rect l="l" t="t" r="r" b="b"/>
              <a:pathLst>
                <a:path w="15875" h="17144">
                  <a:moveTo>
                    <a:pt x="15621" y="16611"/>
                  </a:moveTo>
                  <a:lnTo>
                    <a:pt x="114" y="0"/>
                  </a:lnTo>
                  <a:lnTo>
                    <a:pt x="63" y="228"/>
                  </a:lnTo>
                  <a:lnTo>
                    <a:pt x="0" y="571"/>
                  </a:lnTo>
                  <a:lnTo>
                    <a:pt x="14897" y="16522"/>
                  </a:lnTo>
                  <a:lnTo>
                    <a:pt x="15163" y="16560"/>
                  </a:lnTo>
                  <a:lnTo>
                    <a:pt x="15621" y="16611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202524" y="1070375"/>
              <a:ext cx="17145" cy="17780"/>
            </a:xfrm>
            <a:custGeom>
              <a:avLst/>
              <a:gdLst/>
              <a:ahLst/>
              <a:cxnLst/>
              <a:rect l="l" t="t" r="r" b="b"/>
              <a:pathLst>
                <a:path w="17144" h="17780">
                  <a:moveTo>
                    <a:pt x="16675" y="17678"/>
                  </a:moveTo>
                  <a:lnTo>
                    <a:pt x="165" y="0"/>
                  </a:lnTo>
                  <a:lnTo>
                    <a:pt x="139" y="241"/>
                  </a:lnTo>
                  <a:lnTo>
                    <a:pt x="88" y="584"/>
                  </a:lnTo>
                  <a:lnTo>
                    <a:pt x="63" y="723"/>
                  </a:lnTo>
                  <a:lnTo>
                    <a:pt x="0" y="1041"/>
                  </a:lnTo>
                  <a:lnTo>
                    <a:pt x="15392" y="17513"/>
                  </a:lnTo>
                  <a:lnTo>
                    <a:pt x="15671" y="17551"/>
                  </a:lnTo>
                  <a:lnTo>
                    <a:pt x="15951" y="17589"/>
                  </a:lnTo>
                  <a:lnTo>
                    <a:pt x="16230" y="17627"/>
                  </a:lnTo>
                  <a:lnTo>
                    <a:pt x="16675" y="17678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202695" y="107011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4" h="18415">
                  <a:moveTo>
                    <a:pt x="33" y="0"/>
                  </a:moveTo>
                  <a:lnTo>
                    <a:pt x="0" y="363"/>
                  </a:lnTo>
                  <a:lnTo>
                    <a:pt x="16376" y="17920"/>
                  </a:lnTo>
                  <a:lnTo>
                    <a:pt x="16826" y="17967"/>
                  </a:lnTo>
                  <a:lnTo>
                    <a:pt x="14504" y="15487"/>
                  </a:lnTo>
                  <a:lnTo>
                    <a:pt x="13637" y="14846"/>
                  </a:lnTo>
                  <a:lnTo>
                    <a:pt x="12995" y="14100"/>
                  </a:lnTo>
                  <a:lnTo>
                    <a:pt x="12438" y="132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202724" y="1069859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4" h="18415">
                  <a:moveTo>
                    <a:pt x="25" y="0"/>
                  </a:moveTo>
                  <a:lnTo>
                    <a:pt x="0" y="384"/>
                  </a:lnTo>
                  <a:lnTo>
                    <a:pt x="12081" y="13330"/>
                  </a:lnTo>
                  <a:lnTo>
                    <a:pt x="12608" y="13794"/>
                  </a:lnTo>
                  <a:lnTo>
                    <a:pt x="12252" y="13330"/>
                  </a:lnTo>
                  <a:lnTo>
                    <a:pt x="11904" y="12715"/>
                  </a:lnTo>
                  <a:lnTo>
                    <a:pt x="25" y="0"/>
                  </a:lnTo>
                  <a:close/>
                </a:path>
                <a:path w="17144" h="18415">
                  <a:moveTo>
                    <a:pt x="15144" y="16184"/>
                  </a:moveTo>
                  <a:lnTo>
                    <a:pt x="14752" y="16184"/>
                  </a:lnTo>
                  <a:lnTo>
                    <a:pt x="16693" y="18266"/>
                  </a:lnTo>
                  <a:lnTo>
                    <a:pt x="17073" y="18266"/>
                  </a:lnTo>
                  <a:lnTo>
                    <a:pt x="15144" y="16184"/>
                  </a:lnTo>
                  <a:close/>
                </a:path>
              </a:pathLst>
            </a:custGeom>
            <a:solidFill>
              <a:srgbClr val="F2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202749" y="1069613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27" y="0"/>
                  </a:moveTo>
                  <a:lnTo>
                    <a:pt x="0" y="374"/>
                  </a:lnTo>
                  <a:lnTo>
                    <a:pt x="11838" y="13050"/>
                  </a:lnTo>
                  <a:lnTo>
                    <a:pt x="11501" y="12301"/>
                  </a:lnTo>
                  <a:lnTo>
                    <a:pt x="27" y="0"/>
                  </a:lnTo>
                  <a:close/>
                </a:path>
                <a:path w="17780" h="19050">
                  <a:moveTo>
                    <a:pt x="15631" y="16718"/>
                  </a:moveTo>
                  <a:lnTo>
                    <a:pt x="15259" y="16718"/>
                  </a:lnTo>
                  <a:lnTo>
                    <a:pt x="16954" y="18535"/>
                  </a:lnTo>
                  <a:lnTo>
                    <a:pt x="17330" y="18535"/>
                  </a:lnTo>
                  <a:lnTo>
                    <a:pt x="15631" y="16718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202773" y="1069361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33" y="0"/>
                  </a:moveTo>
                  <a:lnTo>
                    <a:pt x="0" y="378"/>
                  </a:lnTo>
                  <a:lnTo>
                    <a:pt x="11657" y="12866"/>
                  </a:lnTo>
                  <a:lnTo>
                    <a:pt x="11160" y="11920"/>
                  </a:lnTo>
                  <a:lnTo>
                    <a:pt x="33" y="0"/>
                  </a:lnTo>
                  <a:close/>
                </a:path>
                <a:path w="17780" h="19050">
                  <a:moveTo>
                    <a:pt x="16082" y="17212"/>
                  </a:moveTo>
                  <a:lnTo>
                    <a:pt x="15712" y="17212"/>
                  </a:lnTo>
                  <a:lnTo>
                    <a:pt x="17220" y="18829"/>
                  </a:lnTo>
                  <a:lnTo>
                    <a:pt x="17600" y="18829"/>
                  </a:lnTo>
                  <a:lnTo>
                    <a:pt x="16082" y="17212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202781" y="1069113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4">
                  <a:moveTo>
                    <a:pt x="29" y="0"/>
                  </a:moveTo>
                  <a:lnTo>
                    <a:pt x="0" y="377"/>
                  </a:lnTo>
                  <a:lnTo>
                    <a:pt x="11304" y="12477"/>
                  </a:lnTo>
                  <a:lnTo>
                    <a:pt x="10843" y="11569"/>
                  </a:lnTo>
                  <a:lnTo>
                    <a:pt x="29" y="0"/>
                  </a:lnTo>
                  <a:close/>
                </a:path>
                <a:path w="18415" h="19684">
                  <a:moveTo>
                    <a:pt x="16513" y="17650"/>
                  </a:moveTo>
                  <a:lnTo>
                    <a:pt x="16122" y="17650"/>
                  </a:lnTo>
                  <a:lnTo>
                    <a:pt x="17489" y="19112"/>
                  </a:lnTo>
                  <a:lnTo>
                    <a:pt x="17885" y="19112"/>
                  </a:lnTo>
                  <a:lnTo>
                    <a:pt x="16513" y="1765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202806" y="1068850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4">
                  <a:moveTo>
                    <a:pt x="29" y="0"/>
                  </a:moveTo>
                  <a:lnTo>
                    <a:pt x="0" y="381"/>
                  </a:lnTo>
                  <a:lnTo>
                    <a:pt x="10965" y="12132"/>
                  </a:lnTo>
                  <a:lnTo>
                    <a:pt x="10507" y="11228"/>
                  </a:lnTo>
                  <a:lnTo>
                    <a:pt x="29" y="0"/>
                  </a:lnTo>
                  <a:close/>
                </a:path>
                <a:path w="18415" h="19684">
                  <a:moveTo>
                    <a:pt x="16908" y="18082"/>
                  </a:moveTo>
                  <a:lnTo>
                    <a:pt x="16516" y="18082"/>
                  </a:lnTo>
                  <a:lnTo>
                    <a:pt x="17765" y="19410"/>
                  </a:lnTo>
                  <a:lnTo>
                    <a:pt x="18133" y="19410"/>
                  </a:lnTo>
                  <a:lnTo>
                    <a:pt x="16908" y="18082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202817" y="1068305"/>
              <a:ext cx="19050" cy="20320"/>
            </a:xfrm>
            <a:custGeom>
              <a:avLst/>
              <a:gdLst/>
              <a:ahLst/>
              <a:cxnLst/>
              <a:rect l="l" t="t" r="r" b="b"/>
              <a:pathLst>
                <a:path w="19050" h="20319">
                  <a:moveTo>
                    <a:pt x="10642" y="12065"/>
                  </a:moveTo>
                  <a:lnTo>
                    <a:pt x="10312" y="11455"/>
                  </a:lnTo>
                  <a:lnTo>
                    <a:pt x="10160" y="11163"/>
                  </a:lnTo>
                  <a:lnTo>
                    <a:pt x="9804" y="10490"/>
                  </a:lnTo>
                  <a:lnTo>
                    <a:pt x="12" y="0"/>
                  </a:lnTo>
                  <a:lnTo>
                    <a:pt x="12" y="279"/>
                  </a:lnTo>
                  <a:lnTo>
                    <a:pt x="0" y="673"/>
                  </a:lnTo>
                  <a:lnTo>
                    <a:pt x="10642" y="12065"/>
                  </a:lnTo>
                  <a:close/>
                </a:path>
                <a:path w="19050" h="20319">
                  <a:moveTo>
                    <a:pt x="18707" y="20040"/>
                  </a:moveTo>
                  <a:lnTo>
                    <a:pt x="17729" y="18973"/>
                  </a:lnTo>
                  <a:lnTo>
                    <a:pt x="17462" y="18973"/>
                  </a:lnTo>
                  <a:lnTo>
                    <a:pt x="17310" y="18808"/>
                  </a:lnTo>
                  <a:lnTo>
                    <a:pt x="16941" y="18808"/>
                  </a:lnTo>
                  <a:lnTo>
                    <a:pt x="18059" y="20002"/>
                  </a:lnTo>
                  <a:lnTo>
                    <a:pt x="18300" y="20002"/>
                  </a:lnTo>
                  <a:lnTo>
                    <a:pt x="18707" y="2004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202838" y="1068040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59" h="11430">
                  <a:moveTo>
                    <a:pt x="3" y="0"/>
                  </a:moveTo>
                  <a:lnTo>
                    <a:pt x="0" y="400"/>
                  </a:lnTo>
                  <a:lnTo>
                    <a:pt x="9961" y="11073"/>
                  </a:lnTo>
                  <a:lnTo>
                    <a:pt x="9425" y="1009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202842" y="1067755"/>
              <a:ext cx="10160" cy="10795"/>
            </a:xfrm>
            <a:custGeom>
              <a:avLst/>
              <a:gdLst/>
              <a:ahLst/>
              <a:cxnLst/>
              <a:rect l="l" t="t" r="r" b="b"/>
              <a:pathLst>
                <a:path w="10159" h="10794">
                  <a:moveTo>
                    <a:pt x="0" y="0"/>
                  </a:moveTo>
                  <a:lnTo>
                    <a:pt x="0" y="410"/>
                  </a:lnTo>
                  <a:lnTo>
                    <a:pt x="9608" y="10699"/>
                  </a:lnTo>
                  <a:lnTo>
                    <a:pt x="9008" y="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202829" y="1066921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9207" y="10845"/>
                  </a:moveTo>
                  <a:lnTo>
                    <a:pt x="8788" y="10121"/>
                  </a:lnTo>
                  <a:lnTo>
                    <a:pt x="8623" y="9804"/>
                  </a:lnTo>
                  <a:lnTo>
                    <a:pt x="8394" y="9423"/>
                  </a:lnTo>
                  <a:lnTo>
                    <a:pt x="8229" y="9118"/>
                  </a:lnTo>
                  <a:lnTo>
                    <a:pt x="7874" y="8445"/>
                  </a:lnTo>
                  <a:lnTo>
                    <a:pt x="0" y="0"/>
                  </a:lnTo>
                  <a:lnTo>
                    <a:pt x="0" y="292"/>
                  </a:lnTo>
                  <a:lnTo>
                    <a:pt x="0" y="431"/>
                  </a:lnTo>
                  <a:lnTo>
                    <a:pt x="0" y="571"/>
                  </a:lnTo>
                  <a:lnTo>
                    <a:pt x="12" y="977"/>
                  </a:lnTo>
                  <a:lnTo>
                    <a:pt x="9207" y="10845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202810" y="1066621"/>
              <a:ext cx="8255" cy="9525"/>
            </a:xfrm>
            <a:custGeom>
              <a:avLst/>
              <a:gdLst/>
              <a:ahLst/>
              <a:cxnLst/>
              <a:rect l="l" t="t" r="r" b="b"/>
              <a:pathLst>
                <a:path w="8255" h="9525">
                  <a:moveTo>
                    <a:pt x="0" y="0"/>
                  </a:moveTo>
                  <a:lnTo>
                    <a:pt x="25" y="435"/>
                  </a:lnTo>
                  <a:lnTo>
                    <a:pt x="8082" y="9069"/>
                  </a:lnTo>
                  <a:lnTo>
                    <a:pt x="7581" y="8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202806" y="1066333"/>
              <a:ext cx="8255" cy="8890"/>
            </a:xfrm>
            <a:custGeom>
              <a:avLst/>
              <a:gdLst/>
              <a:ahLst/>
              <a:cxnLst/>
              <a:rect l="l" t="t" r="r" b="b"/>
              <a:pathLst>
                <a:path w="8255" h="8890">
                  <a:moveTo>
                    <a:pt x="0" y="0"/>
                  </a:moveTo>
                  <a:lnTo>
                    <a:pt x="7" y="435"/>
                  </a:lnTo>
                  <a:lnTo>
                    <a:pt x="7736" y="8705"/>
                  </a:lnTo>
                  <a:lnTo>
                    <a:pt x="7282" y="7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202740" y="1065740"/>
              <a:ext cx="7620" cy="8890"/>
            </a:xfrm>
            <a:custGeom>
              <a:avLst/>
              <a:gdLst/>
              <a:ahLst/>
              <a:cxnLst/>
              <a:rect l="l" t="t" r="r" b="b"/>
              <a:pathLst>
                <a:path w="7619" h="8890">
                  <a:moveTo>
                    <a:pt x="7480" y="8699"/>
                  </a:moveTo>
                  <a:lnTo>
                    <a:pt x="7061" y="7835"/>
                  </a:lnTo>
                  <a:lnTo>
                    <a:pt x="6807" y="7277"/>
                  </a:lnTo>
                  <a:lnTo>
                    <a:pt x="0" y="0"/>
                  </a:lnTo>
                  <a:lnTo>
                    <a:pt x="25" y="444"/>
                  </a:lnTo>
                  <a:lnTo>
                    <a:pt x="63" y="749"/>
                  </a:lnTo>
                  <a:lnTo>
                    <a:pt x="7480" y="8699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202724" y="1065426"/>
              <a:ext cx="6985" cy="8255"/>
            </a:xfrm>
            <a:custGeom>
              <a:avLst/>
              <a:gdLst/>
              <a:ahLst/>
              <a:cxnLst/>
              <a:rect l="l" t="t" r="r" b="b"/>
              <a:pathLst>
                <a:path w="6984" h="8255">
                  <a:moveTo>
                    <a:pt x="0" y="0"/>
                  </a:moveTo>
                  <a:lnTo>
                    <a:pt x="31" y="461"/>
                  </a:lnTo>
                  <a:lnTo>
                    <a:pt x="6948" y="7858"/>
                  </a:lnTo>
                  <a:lnTo>
                    <a:pt x="6581" y="7052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202695" y="1065114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4" h="7619">
                  <a:moveTo>
                    <a:pt x="0" y="0"/>
                  </a:moveTo>
                  <a:lnTo>
                    <a:pt x="46" y="467"/>
                  </a:lnTo>
                  <a:lnTo>
                    <a:pt x="6728" y="7623"/>
                  </a:lnTo>
                  <a:lnTo>
                    <a:pt x="6393" y="68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202665" y="1064796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4" h="7619">
                  <a:moveTo>
                    <a:pt x="0" y="0"/>
                  </a:moveTo>
                  <a:lnTo>
                    <a:pt x="54" y="490"/>
                  </a:lnTo>
                  <a:lnTo>
                    <a:pt x="6530" y="7437"/>
                  </a:lnTo>
                  <a:lnTo>
                    <a:pt x="6228" y="6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202630" y="1064494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4" h="7619">
                  <a:moveTo>
                    <a:pt x="0" y="0"/>
                  </a:moveTo>
                  <a:lnTo>
                    <a:pt x="43" y="471"/>
                  </a:lnTo>
                  <a:lnTo>
                    <a:pt x="6371" y="7239"/>
                  </a:lnTo>
                  <a:lnTo>
                    <a:pt x="6116" y="65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202583" y="1064170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0" y="0"/>
                  </a:moveTo>
                  <a:lnTo>
                    <a:pt x="60" y="488"/>
                  </a:lnTo>
                  <a:lnTo>
                    <a:pt x="6245" y="7105"/>
                  </a:lnTo>
                  <a:lnTo>
                    <a:pt x="6026" y="6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202547" y="1063857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0" y="0"/>
                  </a:moveTo>
                  <a:lnTo>
                    <a:pt x="64" y="474"/>
                  </a:lnTo>
                  <a:lnTo>
                    <a:pt x="6126" y="6983"/>
                  </a:lnTo>
                  <a:lnTo>
                    <a:pt x="5951" y="63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202436" y="1063187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6108" y="7251"/>
                  </a:moveTo>
                  <a:lnTo>
                    <a:pt x="6007" y="6858"/>
                  </a:lnTo>
                  <a:lnTo>
                    <a:pt x="5956" y="6654"/>
                  </a:lnTo>
                  <a:lnTo>
                    <a:pt x="5880" y="6311"/>
                  </a:lnTo>
                  <a:lnTo>
                    <a:pt x="0" y="0"/>
                  </a:lnTo>
                  <a:lnTo>
                    <a:pt x="63" y="508"/>
                  </a:lnTo>
                  <a:lnTo>
                    <a:pt x="114" y="838"/>
                  </a:lnTo>
                  <a:lnTo>
                    <a:pt x="6108" y="7251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1202381" y="1062842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0" y="0"/>
                  </a:moveTo>
                  <a:lnTo>
                    <a:pt x="93" y="525"/>
                  </a:lnTo>
                  <a:lnTo>
                    <a:pt x="5980" y="6836"/>
                  </a:lnTo>
                  <a:lnTo>
                    <a:pt x="5872" y="6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202314" y="1062514"/>
              <a:ext cx="6350" cy="6985"/>
            </a:xfrm>
            <a:custGeom>
              <a:avLst/>
              <a:gdLst/>
              <a:ahLst/>
              <a:cxnLst/>
              <a:rect l="l" t="t" r="r" b="b"/>
              <a:pathLst>
                <a:path w="6350" h="6984">
                  <a:moveTo>
                    <a:pt x="0" y="0"/>
                  </a:moveTo>
                  <a:lnTo>
                    <a:pt x="100" y="508"/>
                  </a:lnTo>
                  <a:lnTo>
                    <a:pt x="5982" y="6811"/>
                  </a:lnTo>
                  <a:lnTo>
                    <a:pt x="5906" y="6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187119" y="1045724"/>
              <a:ext cx="21590" cy="23495"/>
            </a:xfrm>
            <a:custGeom>
              <a:avLst/>
              <a:gdLst/>
              <a:ahLst/>
              <a:cxnLst/>
              <a:rect l="l" t="t" r="r" b="b"/>
              <a:pathLst>
                <a:path w="21590" h="23494">
                  <a:moveTo>
                    <a:pt x="3949" y="3086"/>
                  </a:moveTo>
                  <a:lnTo>
                    <a:pt x="1066" y="0"/>
                  </a:lnTo>
                  <a:lnTo>
                    <a:pt x="673" y="0"/>
                  </a:lnTo>
                  <a:lnTo>
                    <a:pt x="508" y="101"/>
                  </a:lnTo>
                  <a:lnTo>
                    <a:pt x="342" y="190"/>
                  </a:lnTo>
                  <a:lnTo>
                    <a:pt x="165" y="292"/>
                  </a:lnTo>
                  <a:lnTo>
                    <a:pt x="0" y="393"/>
                  </a:lnTo>
                  <a:lnTo>
                    <a:pt x="1231" y="1701"/>
                  </a:lnTo>
                  <a:lnTo>
                    <a:pt x="2222" y="2362"/>
                  </a:lnTo>
                  <a:lnTo>
                    <a:pt x="2603" y="2616"/>
                  </a:lnTo>
                  <a:lnTo>
                    <a:pt x="2984" y="2870"/>
                  </a:lnTo>
                  <a:lnTo>
                    <a:pt x="2743" y="2616"/>
                  </a:lnTo>
                  <a:lnTo>
                    <a:pt x="3289" y="3086"/>
                  </a:lnTo>
                  <a:lnTo>
                    <a:pt x="3556" y="3086"/>
                  </a:lnTo>
                  <a:lnTo>
                    <a:pt x="3683" y="3086"/>
                  </a:lnTo>
                  <a:lnTo>
                    <a:pt x="3949" y="3086"/>
                  </a:lnTo>
                  <a:close/>
                </a:path>
                <a:path w="21590" h="23494">
                  <a:moveTo>
                    <a:pt x="21107" y="23279"/>
                  </a:moveTo>
                  <a:lnTo>
                    <a:pt x="21069" y="22961"/>
                  </a:lnTo>
                  <a:lnTo>
                    <a:pt x="21069" y="22809"/>
                  </a:lnTo>
                  <a:lnTo>
                    <a:pt x="21043" y="22669"/>
                  </a:lnTo>
                  <a:lnTo>
                    <a:pt x="21043" y="22529"/>
                  </a:lnTo>
                  <a:lnTo>
                    <a:pt x="21043" y="22377"/>
                  </a:lnTo>
                  <a:lnTo>
                    <a:pt x="21043" y="21678"/>
                  </a:lnTo>
                  <a:lnTo>
                    <a:pt x="21069" y="21437"/>
                  </a:lnTo>
                  <a:lnTo>
                    <a:pt x="14693" y="14605"/>
                  </a:lnTo>
                  <a:lnTo>
                    <a:pt x="14795" y="14986"/>
                  </a:lnTo>
                  <a:lnTo>
                    <a:pt x="14884" y="15367"/>
                  </a:lnTo>
                  <a:lnTo>
                    <a:pt x="15011" y="15925"/>
                  </a:lnTo>
                  <a:lnTo>
                    <a:pt x="15049" y="16103"/>
                  </a:lnTo>
                  <a:lnTo>
                    <a:pt x="15151" y="16624"/>
                  </a:lnTo>
                  <a:lnTo>
                    <a:pt x="15227" y="16967"/>
                  </a:lnTo>
                  <a:lnTo>
                    <a:pt x="21107" y="23279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187964" y="1045627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19" h="22225">
                  <a:moveTo>
                    <a:pt x="392" y="0"/>
                  </a:moveTo>
                  <a:lnTo>
                    <a:pt x="0" y="0"/>
                  </a:lnTo>
                  <a:lnTo>
                    <a:pt x="2968" y="3185"/>
                  </a:lnTo>
                  <a:lnTo>
                    <a:pt x="3376" y="3185"/>
                  </a:lnTo>
                  <a:lnTo>
                    <a:pt x="392" y="0"/>
                  </a:lnTo>
                  <a:close/>
                </a:path>
                <a:path w="20319" h="22225">
                  <a:moveTo>
                    <a:pt x="13751" y="14309"/>
                  </a:moveTo>
                  <a:lnTo>
                    <a:pt x="13898" y="14903"/>
                  </a:lnTo>
                  <a:lnTo>
                    <a:pt x="20206" y="21649"/>
                  </a:lnTo>
                  <a:lnTo>
                    <a:pt x="20250" y="21264"/>
                  </a:lnTo>
                  <a:lnTo>
                    <a:pt x="13751" y="14309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188129" y="1045522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19" h="21590">
                  <a:moveTo>
                    <a:pt x="392" y="0"/>
                  </a:moveTo>
                  <a:lnTo>
                    <a:pt x="0" y="0"/>
                  </a:lnTo>
                  <a:lnTo>
                    <a:pt x="3094" y="3312"/>
                  </a:lnTo>
                  <a:lnTo>
                    <a:pt x="3467" y="3312"/>
                  </a:lnTo>
                  <a:lnTo>
                    <a:pt x="392" y="0"/>
                  </a:lnTo>
                  <a:close/>
                </a:path>
                <a:path w="20319" h="21590">
                  <a:moveTo>
                    <a:pt x="13470" y="14025"/>
                  </a:moveTo>
                  <a:lnTo>
                    <a:pt x="13647" y="14616"/>
                  </a:lnTo>
                  <a:lnTo>
                    <a:pt x="20065" y="21503"/>
                  </a:lnTo>
                  <a:lnTo>
                    <a:pt x="20099" y="21136"/>
                  </a:lnTo>
                  <a:lnTo>
                    <a:pt x="13470" y="14025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188292" y="1045435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19" h="21590">
                  <a:moveTo>
                    <a:pt x="400" y="0"/>
                  </a:moveTo>
                  <a:lnTo>
                    <a:pt x="0" y="0"/>
                  </a:lnTo>
                  <a:lnTo>
                    <a:pt x="3192" y="3427"/>
                  </a:lnTo>
                  <a:lnTo>
                    <a:pt x="3602" y="3427"/>
                  </a:lnTo>
                  <a:lnTo>
                    <a:pt x="400" y="0"/>
                  </a:lnTo>
                  <a:close/>
                </a:path>
                <a:path w="20319" h="21590">
                  <a:moveTo>
                    <a:pt x="13174" y="13691"/>
                  </a:moveTo>
                  <a:lnTo>
                    <a:pt x="13370" y="14321"/>
                  </a:lnTo>
                  <a:lnTo>
                    <a:pt x="19928" y="21337"/>
                  </a:lnTo>
                  <a:lnTo>
                    <a:pt x="19958" y="20956"/>
                  </a:lnTo>
                  <a:lnTo>
                    <a:pt x="13174" y="13691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188468" y="1045331"/>
              <a:ext cx="20320" cy="21590"/>
            </a:xfrm>
            <a:custGeom>
              <a:avLst/>
              <a:gdLst/>
              <a:ahLst/>
              <a:cxnLst/>
              <a:rect l="l" t="t" r="r" b="b"/>
              <a:pathLst>
                <a:path w="20319" h="21590">
                  <a:moveTo>
                    <a:pt x="381" y="0"/>
                  </a:moveTo>
                  <a:lnTo>
                    <a:pt x="0" y="0"/>
                  </a:lnTo>
                  <a:lnTo>
                    <a:pt x="3314" y="3567"/>
                  </a:lnTo>
                  <a:lnTo>
                    <a:pt x="3714" y="3567"/>
                  </a:lnTo>
                  <a:lnTo>
                    <a:pt x="381" y="0"/>
                  </a:lnTo>
                  <a:close/>
                </a:path>
                <a:path w="20319" h="21590">
                  <a:moveTo>
                    <a:pt x="12866" y="13374"/>
                  </a:moveTo>
                  <a:lnTo>
                    <a:pt x="13078" y="14018"/>
                  </a:lnTo>
                  <a:lnTo>
                    <a:pt x="19777" y="21193"/>
                  </a:lnTo>
                  <a:lnTo>
                    <a:pt x="19810" y="20815"/>
                  </a:lnTo>
                  <a:lnTo>
                    <a:pt x="12866" y="13374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188633" y="1045237"/>
              <a:ext cx="19685" cy="21590"/>
            </a:xfrm>
            <a:custGeom>
              <a:avLst/>
              <a:gdLst/>
              <a:ahLst/>
              <a:cxnLst/>
              <a:rect l="l" t="t" r="r" b="b"/>
              <a:pathLst>
                <a:path w="19684" h="21590">
                  <a:moveTo>
                    <a:pt x="383" y="0"/>
                  </a:moveTo>
                  <a:lnTo>
                    <a:pt x="0" y="0"/>
                  </a:lnTo>
                  <a:lnTo>
                    <a:pt x="3469" y="3712"/>
                  </a:lnTo>
                  <a:lnTo>
                    <a:pt x="3851" y="3712"/>
                  </a:lnTo>
                  <a:lnTo>
                    <a:pt x="383" y="0"/>
                  </a:lnTo>
                  <a:close/>
                </a:path>
                <a:path w="19684" h="21590">
                  <a:moveTo>
                    <a:pt x="12556" y="13046"/>
                  </a:moveTo>
                  <a:lnTo>
                    <a:pt x="12780" y="13688"/>
                  </a:lnTo>
                  <a:lnTo>
                    <a:pt x="19634" y="21031"/>
                  </a:lnTo>
                  <a:lnTo>
                    <a:pt x="19669" y="20664"/>
                  </a:lnTo>
                  <a:lnTo>
                    <a:pt x="12556" y="13046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1188798" y="1045144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4" h="20955">
                  <a:moveTo>
                    <a:pt x="397" y="0"/>
                  </a:moveTo>
                  <a:lnTo>
                    <a:pt x="0" y="0"/>
                  </a:lnTo>
                  <a:lnTo>
                    <a:pt x="3632" y="3895"/>
                  </a:lnTo>
                  <a:lnTo>
                    <a:pt x="4039" y="3895"/>
                  </a:lnTo>
                  <a:lnTo>
                    <a:pt x="397" y="0"/>
                  </a:lnTo>
                  <a:close/>
                </a:path>
                <a:path w="19684" h="20955">
                  <a:moveTo>
                    <a:pt x="12222" y="12675"/>
                  </a:moveTo>
                  <a:lnTo>
                    <a:pt x="12471" y="13355"/>
                  </a:lnTo>
                  <a:lnTo>
                    <a:pt x="19498" y="20880"/>
                  </a:lnTo>
                  <a:lnTo>
                    <a:pt x="19533" y="20513"/>
                  </a:lnTo>
                  <a:lnTo>
                    <a:pt x="12222" y="12675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188971" y="1045047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4" h="20955">
                  <a:moveTo>
                    <a:pt x="386" y="0"/>
                  </a:moveTo>
                  <a:lnTo>
                    <a:pt x="0" y="0"/>
                  </a:lnTo>
                  <a:lnTo>
                    <a:pt x="3679" y="3945"/>
                  </a:lnTo>
                  <a:lnTo>
                    <a:pt x="4067" y="3945"/>
                  </a:lnTo>
                  <a:lnTo>
                    <a:pt x="386" y="0"/>
                  </a:lnTo>
                  <a:close/>
                </a:path>
                <a:path w="19684" h="20955">
                  <a:moveTo>
                    <a:pt x="11873" y="12308"/>
                  </a:moveTo>
                  <a:lnTo>
                    <a:pt x="12132" y="13003"/>
                  </a:lnTo>
                  <a:lnTo>
                    <a:pt x="19353" y="20732"/>
                  </a:lnTo>
                  <a:lnTo>
                    <a:pt x="19390" y="20361"/>
                  </a:lnTo>
                  <a:lnTo>
                    <a:pt x="11873" y="12308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189137" y="104495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4" h="20955">
                  <a:moveTo>
                    <a:pt x="379" y="0"/>
                  </a:moveTo>
                  <a:lnTo>
                    <a:pt x="0" y="0"/>
                  </a:lnTo>
                  <a:lnTo>
                    <a:pt x="3851" y="4136"/>
                  </a:lnTo>
                  <a:lnTo>
                    <a:pt x="4233" y="4136"/>
                  </a:lnTo>
                  <a:lnTo>
                    <a:pt x="379" y="0"/>
                  </a:lnTo>
                  <a:close/>
                </a:path>
                <a:path w="19684" h="20955">
                  <a:moveTo>
                    <a:pt x="11494" y="11918"/>
                  </a:moveTo>
                  <a:lnTo>
                    <a:pt x="11800" y="12650"/>
                  </a:lnTo>
                  <a:lnTo>
                    <a:pt x="19212" y="20591"/>
                  </a:lnTo>
                  <a:lnTo>
                    <a:pt x="19249" y="20213"/>
                  </a:lnTo>
                  <a:lnTo>
                    <a:pt x="11494" y="11918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189302" y="1044860"/>
              <a:ext cx="19685" cy="20955"/>
            </a:xfrm>
            <a:custGeom>
              <a:avLst/>
              <a:gdLst/>
              <a:ahLst/>
              <a:cxnLst/>
              <a:rect l="l" t="t" r="r" b="b"/>
              <a:pathLst>
                <a:path w="19684" h="20955">
                  <a:moveTo>
                    <a:pt x="384" y="0"/>
                  </a:moveTo>
                  <a:lnTo>
                    <a:pt x="0" y="0"/>
                  </a:lnTo>
                  <a:lnTo>
                    <a:pt x="4046" y="4330"/>
                  </a:lnTo>
                  <a:lnTo>
                    <a:pt x="4420" y="4330"/>
                  </a:lnTo>
                  <a:lnTo>
                    <a:pt x="384" y="0"/>
                  </a:lnTo>
                  <a:close/>
                </a:path>
                <a:path w="19684" h="20955">
                  <a:moveTo>
                    <a:pt x="11123" y="11504"/>
                  </a:moveTo>
                  <a:lnTo>
                    <a:pt x="11441" y="12258"/>
                  </a:lnTo>
                  <a:lnTo>
                    <a:pt x="19076" y="20426"/>
                  </a:lnTo>
                  <a:lnTo>
                    <a:pt x="19109" y="20062"/>
                  </a:lnTo>
                  <a:lnTo>
                    <a:pt x="11123" y="11504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189471" y="1044762"/>
              <a:ext cx="19050" cy="20320"/>
            </a:xfrm>
            <a:custGeom>
              <a:avLst/>
              <a:gdLst/>
              <a:ahLst/>
              <a:cxnLst/>
              <a:rect l="l" t="t" r="r" b="b"/>
              <a:pathLst>
                <a:path w="19050" h="20319">
                  <a:moveTo>
                    <a:pt x="400" y="0"/>
                  </a:moveTo>
                  <a:lnTo>
                    <a:pt x="0" y="0"/>
                  </a:lnTo>
                  <a:lnTo>
                    <a:pt x="4241" y="4554"/>
                  </a:lnTo>
                  <a:lnTo>
                    <a:pt x="4630" y="4554"/>
                  </a:lnTo>
                  <a:lnTo>
                    <a:pt x="400" y="0"/>
                  </a:lnTo>
                  <a:close/>
                </a:path>
                <a:path w="19050" h="20319">
                  <a:moveTo>
                    <a:pt x="10664" y="11008"/>
                  </a:moveTo>
                  <a:lnTo>
                    <a:pt x="11056" y="11855"/>
                  </a:lnTo>
                  <a:lnTo>
                    <a:pt x="18921" y="20275"/>
                  </a:lnTo>
                  <a:lnTo>
                    <a:pt x="18962" y="19894"/>
                  </a:lnTo>
                  <a:lnTo>
                    <a:pt x="10664" y="11008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189634" y="1044581"/>
              <a:ext cx="19050" cy="20320"/>
            </a:xfrm>
            <a:custGeom>
              <a:avLst/>
              <a:gdLst/>
              <a:ahLst/>
              <a:cxnLst/>
              <a:rect l="l" t="t" r="r" b="b"/>
              <a:pathLst>
                <a:path w="19050" h="20319">
                  <a:moveTo>
                    <a:pt x="5461" y="5232"/>
                  </a:moveTo>
                  <a:lnTo>
                    <a:pt x="571" y="0"/>
                  </a:lnTo>
                  <a:lnTo>
                    <a:pt x="165" y="0"/>
                  </a:lnTo>
                  <a:lnTo>
                    <a:pt x="0" y="88"/>
                  </a:lnTo>
                  <a:lnTo>
                    <a:pt x="4483" y="4902"/>
                  </a:lnTo>
                  <a:lnTo>
                    <a:pt x="4940" y="5118"/>
                  </a:lnTo>
                  <a:lnTo>
                    <a:pt x="5194" y="5232"/>
                  </a:lnTo>
                  <a:lnTo>
                    <a:pt x="5461" y="5232"/>
                  </a:lnTo>
                  <a:close/>
                </a:path>
                <a:path w="19050" h="20319">
                  <a:moveTo>
                    <a:pt x="18821" y="19570"/>
                  </a:moveTo>
                  <a:lnTo>
                    <a:pt x="11938" y="12179"/>
                  </a:lnTo>
                  <a:lnTo>
                    <a:pt x="11328" y="11823"/>
                  </a:lnTo>
                  <a:lnTo>
                    <a:pt x="11049" y="11645"/>
                  </a:lnTo>
                  <a:lnTo>
                    <a:pt x="10629" y="11493"/>
                  </a:lnTo>
                  <a:lnTo>
                    <a:pt x="18770" y="20205"/>
                  </a:lnTo>
                  <a:lnTo>
                    <a:pt x="18796" y="19951"/>
                  </a:lnTo>
                  <a:lnTo>
                    <a:pt x="18808" y="19824"/>
                  </a:lnTo>
                  <a:lnTo>
                    <a:pt x="18821" y="19570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189964" y="1044404"/>
              <a:ext cx="19050" cy="20320"/>
            </a:xfrm>
            <a:custGeom>
              <a:avLst/>
              <a:gdLst/>
              <a:ahLst/>
              <a:cxnLst/>
              <a:rect l="l" t="t" r="r" b="b"/>
              <a:pathLst>
                <a:path w="19050" h="20319">
                  <a:moveTo>
                    <a:pt x="6527" y="6375"/>
                  </a:moveTo>
                  <a:lnTo>
                    <a:pt x="584" y="0"/>
                  </a:lnTo>
                  <a:lnTo>
                    <a:pt x="190" y="0"/>
                  </a:lnTo>
                  <a:lnTo>
                    <a:pt x="0" y="88"/>
                  </a:lnTo>
                  <a:lnTo>
                    <a:pt x="5219" y="5664"/>
                  </a:lnTo>
                  <a:lnTo>
                    <a:pt x="5359" y="5664"/>
                  </a:lnTo>
                  <a:lnTo>
                    <a:pt x="5638" y="5842"/>
                  </a:lnTo>
                  <a:lnTo>
                    <a:pt x="5892" y="6007"/>
                  </a:lnTo>
                  <a:lnTo>
                    <a:pt x="6527" y="6375"/>
                  </a:lnTo>
                  <a:close/>
                </a:path>
                <a:path w="19050" h="20319">
                  <a:moveTo>
                    <a:pt x="18503" y="19215"/>
                  </a:moveTo>
                  <a:lnTo>
                    <a:pt x="12776" y="13068"/>
                  </a:lnTo>
                  <a:lnTo>
                    <a:pt x="12166" y="12712"/>
                  </a:lnTo>
                  <a:lnTo>
                    <a:pt x="11887" y="12547"/>
                  </a:lnTo>
                  <a:lnTo>
                    <a:pt x="11303" y="12179"/>
                  </a:lnTo>
                  <a:lnTo>
                    <a:pt x="18478" y="19862"/>
                  </a:lnTo>
                  <a:lnTo>
                    <a:pt x="18491" y="19621"/>
                  </a:lnTo>
                  <a:lnTo>
                    <a:pt x="18503" y="19481"/>
                  </a:lnTo>
                  <a:lnTo>
                    <a:pt x="18503" y="19215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190332" y="1044137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4">
                  <a:moveTo>
                    <a:pt x="7937" y="7721"/>
                  </a:moveTo>
                  <a:lnTo>
                    <a:pt x="723" y="0"/>
                  </a:lnTo>
                  <a:lnTo>
                    <a:pt x="330" y="0"/>
                  </a:lnTo>
                  <a:lnTo>
                    <a:pt x="165" y="88"/>
                  </a:lnTo>
                  <a:lnTo>
                    <a:pt x="0" y="177"/>
                  </a:lnTo>
                  <a:lnTo>
                    <a:pt x="5867" y="6464"/>
                  </a:lnTo>
                  <a:lnTo>
                    <a:pt x="6426" y="6819"/>
                  </a:lnTo>
                  <a:lnTo>
                    <a:pt x="6731" y="6997"/>
                  </a:lnTo>
                  <a:lnTo>
                    <a:pt x="7023" y="7175"/>
                  </a:lnTo>
                  <a:lnTo>
                    <a:pt x="7937" y="7721"/>
                  </a:lnTo>
                  <a:close/>
                </a:path>
                <a:path w="18415" h="19684">
                  <a:moveTo>
                    <a:pt x="18148" y="18669"/>
                  </a:moveTo>
                  <a:lnTo>
                    <a:pt x="14185" y="14414"/>
                  </a:lnTo>
                  <a:lnTo>
                    <a:pt x="13601" y="14058"/>
                  </a:lnTo>
                  <a:lnTo>
                    <a:pt x="13309" y="13893"/>
                  </a:lnTo>
                  <a:lnTo>
                    <a:pt x="12979" y="13690"/>
                  </a:lnTo>
                  <a:lnTo>
                    <a:pt x="12712" y="13538"/>
                  </a:lnTo>
                  <a:lnTo>
                    <a:pt x="12103" y="13157"/>
                  </a:lnTo>
                  <a:lnTo>
                    <a:pt x="18135" y="19608"/>
                  </a:lnTo>
                  <a:lnTo>
                    <a:pt x="18135" y="19342"/>
                  </a:lnTo>
                  <a:lnTo>
                    <a:pt x="18135" y="19075"/>
                  </a:lnTo>
                  <a:lnTo>
                    <a:pt x="18148" y="18935"/>
                  </a:lnTo>
                  <a:lnTo>
                    <a:pt x="18148" y="1866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190853" y="1043959"/>
              <a:ext cx="17780" cy="19050"/>
            </a:xfrm>
            <a:custGeom>
              <a:avLst/>
              <a:gdLst/>
              <a:ahLst/>
              <a:cxnLst/>
              <a:rect l="l" t="t" r="r" b="b"/>
              <a:pathLst>
                <a:path w="17780" h="19050">
                  <a:moveTo>
                    <a:pt x="8597" y="8623"/>
                  </a:moveTo>
                  <a:lnTo>
                    <a:pt x="546" y="0"/>
                  </a:lnTo>
                  <a:lnTo>
                    <a:pt x="177" y="0"/>
                  </a:lnTo>
                  <a:lnTo>
                    <a:pt x="0" y="88"/>
                  </a:lnTo>
                  <a:lnTo>
                    <a:pt x="7124" y="7721"/>
                  </a:lnTo>
                  <a:lnTo>
                    <a:pt x="7683" y="8077"/>
                  </a:lnTo>
                  <a:lnTo>
                    <a:pt x="8597" y="8623"/>
                  </a:lnTo>
                  <a:close/>
                </a:path>
                <a:path w="17780" h="19050">
                  <a:moveTo>
                    <a:pt x="17627" y="18986"/>
                  </a:moveTo>
                  <a:lnTo>
                    <a:pt x="17614" y="18554"/>
                  </a:lnTo>
                  <a:lnTo>
                    <a:pt x="17348" y="18275"/>
                  </a:lnTo>
                  <a:lnTo>
                    <a:pt x="17614" y="18275"/>
                  </a:lnTo>
                  <a:lnTo>
                    <a:pt x="14833" y="15303"/>
                  </a:lnTo>
                  <a:lnTo>
                    <a:pt x="14274" y="14973"/>
                  </a:lnTo>
                  <a:lnTo>
                    <a:pt x="13957" y="14770"/>
                  </a:lnTo>
                  <a:lnTo>
                    <a:pt x="13373" y="14414"/>
                  </a:lnTo>
                  <a:lnTo>
                    <a:pt x="17627" y="18986"/>
                  </a:lnTo>
                  <a:close/>
                </a:path>
              </a:pathLst>
            </a:custGeom>
            <a:solidFill>
              <a:srgbClr val="F2F0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191204" y="1043873"/>
              <a:ext cx="17780" cy="18415"/>
            </a:xfrm>
            <a:custGeom>
              <a:avLst/>
              <a:gdLst/>
              <a:ahLst/>
              <a:cxnLst/>
              <a:rect l="l" t="t" r="r" b="b"/>
              <a:pathLst>
                <a:path w="17780" h="18415">
                  <a:moveTo>
                    <a:pt x="390" y="0"/>
                  </a:moveTo>
                  <a:lnTo>
                    <a:pt x="0" y="0"/>
                  </a:lnTo>
                  <a:lnTo>
                    <a:pt x="7952" y="8525"/>
                  </a:lnTo>
                  <a:lnTo>
                    <a:pt x="8845" y="9057"/>
                  </a:lnTo>
                  <a:lnTo>
                    <a:pt x="390" y="0"/>
                  </a:lnTo>
                  <a:close/>
                </a:path>
                <a:path w="17780" h="18415">
                  <a:moveTo>
                    <a:pt x="14198" y="15210"/>
                  </a:moveTo>
                  <a:lnTo>
                    <a:pt x="16866" y="18072"/>
                  </a:lnTo>
                  <a:lnTo>
                    <a:pt x="17258" y="18072"/>
                  </a:lnTo>
                  <a:lnTo>
                    <a:pt x="15079" y="15742"/>
                  </a:lnTo>
                  <a:lnTo>
                    <a:pt x="14198" y="1521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191387" y="1043629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4" h="18415">
                  <a:moveTo>
                    <a:pt x="10464" y="10401"/>
                  </a:moveTo>
                  <a:lnTo>
                    <a:pt x="736" y="0"/>
                  </a:lnTo>
                  <a:lnTo>
                    <a:pt x="342" y="0"/>
                  </a:lnTo>
                  <a:lnTo>
                    <a:pt x="165" y="76"/>
                  </a:lnTo>
                  <a:lnTo>
                    <a:pt x="0" y="165"/>
                  </a:lnTo>
                  <a:lnTo>
                    <a:pt x="8369" y="9131"/>
                  </a:lnTo>
                  <a:lnTo>
                    <a:pt x="8940" y="9486"/>
                  </a:lnTo>
                  <a:lnTo>
                    <a:pt x="9829" y="10033"/>
                  </a:lnTo>
                  <a:lnTo>
                    <a:pt x="10464" y="10401"/>
                  </a:lnTo>
                  <a:close/>
                </a:path>
                <a:path w="17144" h="18415">
                  <a:moveTo>
                    <a:pt x="17056" y="18034"/>
                  </a:moveTo>
                  <a:lnTo>
                    <a:pt x="16764" y="17729"/>
                  </a:lnTo>
                  <a:lnTo>
                    <a:pt x="16903" y="17729"/>
                  </a:lnTo>
                  <a:lnTo>
                    <a:pt x="16090" y="16725"/>
                  </a:lnTo>
                  <a:lnTo>
                    <a:pt x="15824" y="16725"/>
                  </a:lnTo>
                  <a:lnTo>
                    <a:pt x="15455" y="16332"/>
                  </a:lnTo>
                  <a:lnTo>
                    <a:pt x="15087" y="16332"/>
                  </a:lnTo>
                  <a:lnTo>
                    <a:pt x="16675" y="18034"/>
                  </a:lnTo>
                  <a:lnTo>
                    <a:pt x="17056" y="18034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191920" y="1043286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11684" y="11811"/>
                  </a:moveTo>
                  <a:lnTo>
                    <a:pt x="647" y="0"/>
                  </a:lnTo>
                  <a:lnTo>
                    <a:pt x="355" y="101"/>
                  </a:lnTo>
                  <a:lnTo>
                    <a:pt x="190" y="190"/>
                  </a:lnTo>
                  <a:lnTo>
                    <a:pt x="0" y="266"/>
                  </a:lnTo>
                  <a:lnTo>
                    <a:pt x="9601" y="10553"/>
                  </a:lnTo>
                  <a:lnTo>
                    <a:pt x="10198" y="10922"/>
                  </a:lnTo>
                  <a:lnTo>
                    <a:pt x="11099" y="11468"/>
                  </a:lnTo>
                  <a:lnTo>
                    <a:pt x="11684" y="11811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192485" y="1043204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5" h="12700">
                  <a:moveTo>
                    <a:pt x="276" y="0"/>
                  </a:moveTo>
                  <a:lnTo>
                    <a:pt x="0" y="104"/>
                  </a:lnTo>
                  <a:lnTo>
                    <a:pt x="10825" y="11718"/>
                  </a:lnTo>
                  <a:lnTo>
                    <a:pt x="11718" y="1225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192657" y="10430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4">
                  <a:moveTo>
                    <a:pt x="12750" y="13131"/>
                  </a:moveTo>
                  <a:lnTo>
                    <a:pt x="495" y="0"/>
                  </a:lnTo>
                  <a:lnTo>
                    <a:pt x="292" y="76"/>
                  </a:lnTo>
                  <a:lnTo>
                    <a:pt x="0" y="177"/>
                  </a:lnTo>
                  <a:lnTo>
                    <a:pt x="11226" y="12217"/>
                  </a:lnTo>
                  <a:lnTo>
                    <a:pt x="11823" y="12585"/>
                  </a:lnTo>
                  <a:lnTo>
                    <a:pt x="11988" y="12687"/>
                  </a:lnTo>
                  <a:lnTo>
                    <a:pt x="12141" y="12776"/>
                  </a:lnTo>
                  <a:lnTo>
                    <a:pt x="12750" y="13131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193038" y="1042765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4871" y="14947"/>
                  </a:moveTo>
                  <a:lnTo>
                    <a:pt x="14820" y="14681"/>
                  </a:lnTo>
                  <a:lnTo>
                    <a:pt x="1117" y="0"/>
                  </a:lnTo>
                  <a:lnTo>
                    <a:pt x="901" y="63"/>
                  </a:lnTo>
                  <a:lnTo>
                    <a:pt x="698" y="114"/>
                  </a:lnTo>
                  <a:lnTo>
                    <a:pt x="495" y="177"/>
                  </a:lnTo>
                  <a:lnTo>
                    <a:pt x="304" y="228"/>
                  </a:lnTo>
                  <a:lnTo>
                    <a:pt x="0" y="330"/>
                  </a:lnTo>
                  <a:lnTo>
                    <a:pt x="12052" y="13246"/>
                  </a:lnTo>
                  <a:lnTo>
                    <a:pt x="12954" y="13792"/>
                  </a:lnTo>
                  <a:lnTo>
                    <a:pt x="13487" y="14122"/>
                  </a:lnTo>
                  <a:lnTo>
                    <a:pt x="14097" y="14490"/>
                  </a:lnTo>
                  <a:lnTo>
                    <a:pt x="14706" y="14859"/>
                  </a:lnTo>
                  <a:lnTo>
                    <a:pt x="14871" y="14947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1194043" y="1042778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69" h="15240">
                  <a:moveTo>
                    <a:pt x="383" y="0"/>
                  </a:moveTo>
                  <a:lnTo>
                    <a:pt x="0" y="0"/>
                  </a:lnTo>
                  <a:lnTo>
                    <a:pt x="13860" y="14850"/>
                  </a:lnTo>
                  <a:lnTo>
                    <a:pt x="13752" y="14314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194231" y="1042575"/>
              <a:ext cx="13970" cy="15240"/>
            </a:xfrm>
            <a:custGeom>
              <a:avLst/>
              <a:gdLst/>
              <a:ahLst/>
              <a:cxnLst/>
              <a:rect l="l" t="t" r="r" b="b"/>
              <a:pathLst>
                <a:path w="13969" h="15240">
                  <a:moveTo>
                    <a:pt x="13589" y="14719"/>
                  </a:moveTo>
                  <a:lnTo>
                    <a:pt x="13512" y="14363"/>
                  </a:lnTo>
                  <a:lnTo>
                    <a:pt x="13487" y="14173"/>
                  </a:lnTo>
                  <a:lnTo>
                    <a:pt x="13423" y="13995"/>
                  </a:lnTo>
                  <a:lnTo>
                    <a:pt x="13398" y="13804"/>
                  </a:lnTo>
                  <a:lnTo>
                    <a:pt x="13309" y="13436"/>
                  </a:lnTo>
                  <a:lnTo>
                    <a:pt x="762" y="0"/>
                  </a:lnTo>
                  <a:lnTo>
                    <a:pt x="558" y="38"/>
                  </a:lnTo>
                  <a:lnTo>
                    <a:pt x="419" y="63"/>
                  </a:lnTo>
                  <a:lnTo>
                    <a:pt x="228" y="114"/>
                  </a:lnTo>
                  <a:lnTo>
                    <a:pt x="0" y="165"/>
                  </a:lnTo>
                  <a:lnTo>
                    <a:pt x="13589" y="14719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1194879" y="1042461"/>
              <a:ext cx="12700" cy="13970"/>
            </a:xfrm>
            <a:custGeom>
              <a:avLst/>
              <a:gdLst/>
              <a:ahLst/>
              <a:cxnLst/>
              <a:rect l="l" t="t" r="r" b="b"/>
              <a:pathLst>
                <a:path w="12700" h="13969">
                  <a:moveTo>
                    <a:pt x="12700" y="13741"/>
                  </a:moveTo>
                  <a:lnTo>
                    <a:pt x="12598" y="13373"/>
                  </a:lnTo>
                  <a:lnTo>
                    <a:pt x="12560" y="13169"/>
                  </a:lnTo>
                  <a:lnTo>
                    <a:pt x="12496" y="12979"/>
                  </a:lnTo>
                  <a:lnTo>
                    <a:pt x="12446" y="12763"/>
                  </a:lnTo>
                  <a:lnTo>
                    <a:pt x="12382" y="12585"/>
                  </a:lnTo>
                  <a:lnTo>
                    <a:pt x="12331" y="12357"/>
                  </a:lnTo>
                  <a:lnTo>
                    <a:pt x="12192" y="11950"/>
                  </a:lnTo>
                  <a:lnTo>
                    <a:pt x="1028" y="0"/>
                  </a:lnTo>
                  <a:lnTo>
                    <a:pt x="812" y="25"/>
                  </a:lnTo>
                  <a:lnTo>
                    <a:pt x="673" y="25"/>
                  </a:lnTo>
                  <a:lnTo>
                    <a:pt x="444" y="63"/>
                  </a:lnTo>
                  <a:lnTo>
                    <a:pt x="215" y="88"/>
                  </a:lnTo>
                  <a:lnTo>
                    <a:pt x="0" y="127"/>
                  </a:lnTo>
                  <a:lnTo>
                    <a:pt x="12700" y="13741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1195797" y="1042437"/>
              <a:ext cx="11430" cy="12700"/>
            </a:xfrm>
            <a:custGeom>
              <a:avLst/>
              <a:gdLst/>
              <a:ahLst/>
              <a:cxnLst/>
              <a:rect l="l" t="t" r="r" b="b"/>
              <a:pathLst>
                <a:path w="11430" h="12700">
                  <a:moveTo>
                    <a:pt x="370" y="0"/>
                  </a:moveTo>
                  <a:lnTo>
                    <a:pt x="0" y="21"/>
                  </a:lnTo>
                  <a:lnTo>
                    <a:pt x="11339" y="12179"/>
                  </a:lnTo>
                  <a:lnTo>
                    <a:pt x="11137" y="11541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196027" y="1042427"/>
              <a:ext cx="11430" cy="12065"/>
            </a:xfrm>
            <a:custGeom>
              <a:avLst/>
              <a:gdLst/>
              <a:ahLst/>
              <a:cxnLst/>
              <a:rect l="l" t="t" r="r" b="b"/>
              <a:pathLst>
                <a:path w="11430" h="12065">
                  <a:moveTo>
                    <a:pt x="367" y="0"/>
                  </a:moveTo>
                  <a:lnTo>
                    <a:pt x="0" y="13"/>
                  </a:lnTo>
                  <a:lnTo>
                    <a:pt x="10991" y="11779"/>
                  </a:lnTo>
                  <a:lnTo>
                    <a:pt x="10768" y="11137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E4E4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196280" y="1042427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4" h="11430">
                  <a:moveTo>
                    <a:pt x="384" y="0"/>
                  </a:moveTo>
                  <a:lnTo>
                    <a:pt x="0" y="6"/>
                  </a:lnTo>
                  <a:lnTo>
                    <a:pt x="10590" y="11346"/>
                  </a:lnTo>
                  <a:lnTo>
                    <a:pt x="10327" y="10666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196530" y="1042435"/>
              <a:ext cx="10795" cy="11430"/>
            </a:xfrm>
            <a:custGeom>
              <a:avLst/>
              <a:gdLst/>
              <a:ahLst/>
              <a:cxnLst/>
              <a:rect l="l" t="t" r="r" b="b"/>
              <a:pathLst>
                <a:path w="10794" h="11430">
                  <a:moveTo>
                    <a:pt x="10172" y="10883"/>
                  </a:moveTo>
                  <a:lnTo>
                    <a:pt x="9956" y="10401"/>
                  </a:lnTo>
                  <a:lnTo>
                    <a:pt x="9867" y="10172"/>
                  </a:lnTo>
                  <a:lnTo>
                    <a:pt x="9677" y="9677"/>
                  </a:lnTo>
                  <a:lnTo>
                    <a:pt x="685" y="38"/>
                  </a:lnTo>
                  <a:lnTo>
                    <a:pt x="393" y="12"/>
                  </a:lnTo>
                  <a:lnTo>
                    <a:pt x="254" y="12"/>
                  </a:lnTo>
                  <a:lnTo>
                    <a:pt x="0" y="0"/>
                  </a:lnTo>
                  <a:lnTo>
                    <a:pt x="10172" y="10883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197063" y="1042461"/>
              <a:ext cx="9525" cy="10160"/>
            </a:xfrm>
            <a:custGeom>
              <a:avLst/>
              <a:gdLst/>
              <a:ahLst/>
              <a:cxnLst/>
              <a:rect l="l" t="t" r="r" b="b"/>
              <a:pathLst>
                <a:path w="9525" h="10159">
                  <a:moveTo>
                    <a:pt x="9245" y="9893"/>
                  </a:moveTo>
                  <a:lnTo>
                    <a:pt x="9017" y="9398"/>
                  </a:lnTo>
                  <a:lnTo>
                    <a:pt x="8915" y="9144"/>
                  </a:lnTo>
                  <a:lnTo>
                    <a:pt x="8763" y="8851"/>
                  </a:lnTo>
                  <a:lnTo>
                    <a:pt x="8661" y="8623"/>
                  </a:lnTo>
                  <a:lnTo>
                    <a:pt x="8496" y="8293"/>
                  </a:lnTo>
                  <a:lnTo>
                    <a:pt x="8432" y="8153"/>
                  </a:lnTo>
                  <a:lnTo>
                    <a:pt x="8382" y="8026"/>
                  </a:lnTo>
                  <a:lnTo>
                    <a:pt x="8026" y="7366"/>
                  </a:lnTo>
                  <a:lnTo>
                    <a:pt x="1397" y="254"/>
                  </a:lnTo>
                  <a:lnTo>
                    <a:pt x="1041" y="165"/>
                  </a:lnTo>
                  <a:lnTo>
                    <a:pt x="889" y="114"/>
                  </a:lnTo>
                  <a:lnTo>
                    <a:pt x="762" y="114"/>
                  </a:lnTo>
                  <a:lnTo>
                    <a:pt x="609" y="76"/>
                  </a:lnTo>
                  <a:lnTo>
                    <a:pt x="431" y="50"/>
                  </a:lnTo>
                  <a:lnTo>
                    <a:pt x="292" y="38"/>
                  </a:lnTo>
                  <a:lnTo>
                    <a:pt x="0" y="0"/>
                  </a:lnTo>
                  <a:lnTo>
                    <a:pt x="9245" y="9893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198283" y="1042664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4" h="7619">
                  <a:moveTo>
                    <a:pt x="6972" y="7480"/>
                  </a:moveTo>
                  <a:lnTo>
                    <a:pt x="6616" y="6819"/>
                  </a:lnTo>
                  <a:lnTo>
                    <a:pt x="6426" y="6464"/>
                  </a:lnTo>
                  <a:lnTo>
                    <a:pt x="5943" y="5676"/>
                  </a:lnTo>
                  <a:lnTo>
                    <a:pt x="1003" y="368"/>
                  </a:lnTo>
                  <a:lnTo>
                    <a:pt x="787" y="266"/>
                  </a:lnTo>
                  <a:lnTo>
                    <a:pt x="558" y="190"/>
                  </a:lnTo>
                  <a:lnTo>
                    <a:pt x="355" y="127"/>
                  </a:lnTo>
                  <a:lnTo>
                    <a:pt x="0" y="0"/>
                  </a:lnTo>
                  <a:lnTo>
                    <a:pt x="6972" y="748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199066" y="1042930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5" h="6350">
                  <a:moveTo>
                    <a:pt x="0" y="0"/>
                  </a:moveTo>
                  <a:lnTo>
                    <a:pt x="5414" y="5811"/>
                  </a:lnTo>
                  <a:lnTo>
                    <a:pt x="5162" y="5378"/>
                  </a:lnTo>
                  <a:lnTo>
                    <a:pt x="4607" y="4526"/>
                  </a:lnTo>
                  <a:lnTo>
                    <a:pt x="698" y="353"/>
                  </a:lnTo>
                  <a:lnTo>
                    <a:pt x="478" y="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199516" y="104313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80">
                  <a:moveTo>
                    <a:pt x="0" y="0"/>
                  </a:moveTo>
                  <a:lnTo>
                    <a:pt x="4460" y="4787"/>
                  </a:lnTo>
                  <a:lnTo>
                    <a:pt x="4097" y="4218"/>
                  </a:lnTo>
                  <a:lnTo>
                    <a:pt x="3708" y="3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200518" y="1043946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40">
                  <a:moveTo>
                    <a:pt x="2324" y="2489"/>
                  </a:moveTo>
                  <a:lnTo>
                    <a:pt x="1460" y="1320"/>
                  </a:lnTo>
                  <a:lnTo>
                    <a:pt x="1676" y="1536"/>
                  </a:lnTo>
                  <a:lnTo>
                    <a:pt x="1270" y="1003"/>
                  </a:lnTo>
                  <a:lnTo>
                    <a:pt x="1003" y="673"/>
                  </a:lnTo>
                  <a:lnTo>
                    <a:pt x="279" y="0"/>
                  </a:lnTo>
                  <a:lnTo>
                    <a:pt x="0" y="0"/>
                  </a:lnTo>
                  <a:lnTo>
                    <a:pt x="2324" y="2489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175766" y="1090606"/>
              <a:ext cx="6985" cy="7620"/>
            </a:xfrm>
            <a:custGeom>
              <a:avLst/>
              <a:gdLst/>
              <a:ahLst/>
              <a:cxnLst/>
              <a:rect l="l" t="t" r="r" b="b"/>
              <a:pathLst>
                <a:path w="6984" h="7619">
                  <a:moveTo>
                    <a:pt x="6642" y="5359"/>
                  </a:moveTo>
                  <a:lnTo>
                    <a:pt x="76" y="0"/>
                  </a:lnTo>
                  <a:lnTo>
                    <a:pt x="0" y="3429"/>
                  </a:lnTo>
                  <a:lnTo>
                    <a:pt x="1498" y="7620"/>
                  </a:lnTo>
                  <a:lnTo>
                    <a:pt x="4051" y="6985"/>
                  </a:lnTo>
                  <a:lnTo>
                    <a:pt x="6540" y="5410"/>
                  </a:lnTo>
                  <a:close/>
                </a:path>
              </a:pathLst>
            </a:custGeom>
            <a:solidFill>
              <a:srgbClr val="D4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175849" y="1090476"/>
              <a:ext cx="6985" cy="5715"/>
            </a:xfrm>
            <a:custGeom>
              <a:avLst/>
              <a:gdLst/>
              <a:ahLst/>
              <a:cxnLst/>
              <a:rect l="l" t="t" r="r" b="b"/>
              <a:pathLst>
                <a:path w="6984" h="5715">
                  <a:moveTo>
                    <a:pt x="13" y="0"/>
                  </a:moveTo>
                  <a:lnTo>
                    <a:pt x="0" y="165"/>
                  </a:lnTo>
                  <a:lnTo>
                    <a:pt x="6508" y="5504"/>
                  </a:lnTo>
                  <a:lnTo>
                    <a:pt x="6642" y="542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175842" y="1090251"/>
              <a:ext cx="6985" cy="5715"/>
            </a:xfrm>
            <a:custGeom>
              <a:avLst/>
              <a:gdLst/>
              <a:ahLst/>
              <a:cxnLst/>
              <a:rect l="l" t="t" r="r" b="b"/>
              <a:pathLst>
                <a:path w="6984" h="5715">
                  <a:moveTo>
                    <a:pt x="6819" y="5537"/>
                  </a:moveTo>
                  <a:lnTo>
                    <a:pt x="38" y="0"/>
                  </a:lnTo>
                  <a:lnTo>
                    <a:pt x="25" y="177"/>
                  </a:lnTo>
                  <a:lnTo>
                    <a:pt x="6591" y="5676"/>
                  </a:lnTo>
                  <a:lnTo>
                    <a:pt x="6731" y="5600"/>
                  </a:lnTo>
                  <a:close/>
                </a:path>
              </a:pathLst>
            </a:custGeom>
            <a:solidFill>
              <a:srgbClr val="D6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175880" y="1089908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7023" y="5715"/>
                  </a:moveTo>
                  <a:lnTo>
                    <a:pt x="50" y="0"/>
                  </a:lnTo>
                  <a:lnTo>
                    <a:pt x="12" y="228"/>
                  </a:lnTo>
                  <a:lnTo>
                    <a:pt x="0" y="406"/>
                  </a:lnTo>
                  <a:lnTo>
                    <a:pt x="6731" y="5918"/>
                  </a:lnTo>
                  <a:lnTo>
                    <a:pt x="6858" y="5829"/>
                  </a:lnTo>
                  <a:lnTo>
                    <a:pt x="7023" y="5715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175931" y="1089679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7150" y="5816"/>
                  </a:moveTo>
                  <a:lnTo>
                    <a:pt x="25" y="0"/>
                  </a:lnTo>
                  <a:lnTo>
                    <a:pt x="0" y="177"/>
                  </a:lnTo>
                  <a:lnTo>
                    <a:pt x="6934" y="5969"/>
                  </a:lnTo>
                  <a:lnTo>
                    <a:pt x="7061" y="5880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175961" y="1089558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13" y="0"/>
                  </a:moveTo>
                  <a:lnTo>
                    <a:pt x="0" y="176"/>
                  </a:lnTo>
                  <a:lnTo>
                    <a:pt x="7085" y="596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175956" y="1089235"/>
              <a:ext cx="7620" cy="6350"/>
            </a:xfrm>
            <a:custGeom>
              <a:avLst/>
              <a:gdLst/>
              <a:ahLst/>
              <a:cxnLst/>
              <a:rect l="l" t="t" r="r" b="b"/>
              <a:pathLst>
                <a:path w="7619" h="6350">
                  <a:moveTo>
                    <a:pt x="7442" y="6045"/>
                  </a:moveTo>
                  <a:lnTo>
                    <a:pt x="63" y="0"/>
                  </a:lnTo>
                  <a:lnTo>
                    <a:pt x="38" y="165"/>
                  </a:lnTo>
                  <a:lnTo>
                    <a:pt x="0" y="381"/>
                  </a:lnTo>
                  <a:lnTo>
                    <a:pt x="7162" y="6235"/>
                  </a:lnTo>
                  <a:lnTo>
                    <a:pt x="7327" y="6121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176020" y="1088904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7632" y="6184"/>
                  </a:moveTo>
                  <a:lnTo>
                    <a:pt x="63" y="0"/>
                  </a:lnTo>
                  <a:lnTo>
                    <a:pt x="25" y="152"/>
                  </a:lnTo>
                  <a:lnTo>
                    <a:pt x="12" y="279"/>
                  </a:lnTo>
                  <a:lnTo>
                    <a:pt x="7353" y="6400"/>
                  </a:lnTo>
                  <a:lnTo>
                    <a:pt x="7480" y="6311"/>
                  </a:lnTo>
                  <a:lnTo>
                    <a:pt x="7632" y="6184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176070" y="1088676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7734" y="6286"/>
                  </a:moveTo>
                  <a:lnTo>
                    <a:pt x="50" y="0"/>
                  </a:lnTo>
                  <a:lnTo>
                    <a:pt x="25" y="152"/>
                  </a:lnTo>
                  <a:lnTo>
                    <a:pt x="7543" y="6438"/>
                  </a:lnTo>
                  <a:lnTo>
                    <a:pt x="7734" y="6286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176126" y="1088557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29" y="0"/>
                  </a:moveTo>
                  <a:lnTo>
                    <a:pt x="0" y="161"/>
                  </a:lnTo>
                  <a:lnTo>
                    <a:pt x="7654" y="643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8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176134" y="1088244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8001" y="6477"/>
                  </a:moveTo>
                  <a:lnTo>
                    <a:pt x="76" y="0"/>
                  </a:lnTo>
                  <a:lnTo>
                    <a:pt x="25" y="215"/>
                  </a:lnTo>
                  <a:lnTo>
                    <a:pt x="0" y="368"/>
                  </a:lnTo>
                  <a:lnTo>
                    <a:pt x="7721" y="6692"/>
                  </a:lnTo>
                  <a:lnTo>
                    <a:pt x="7874" y="6565"/>
                  </a:lnTo>
                  <a:lnTo>
                    <a:pt x="8001" y="6477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176210" y="1088128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27" y="0"/>
                  </a:moveTo>
                  <a:lnTo>
                    <a:pt x="0" y="158"/>
                  </a:lnTo>
                  <a:lnTo>
                    <a:pt x="7880" y="662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C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176210" y="1087914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8153" y="6616"/>
                  </a:moveTo>
                  <a:lnTo>
                    <a:pt x="63" y="0"/>
                  </a:lnTo>
                  <a:lnTo>
                    <a:pt x="25" y="165"/>
                  </a:lnTo>
                  <a:lnTo>
                    <a:pt x="7962" y="6769"/>
                  </a:lnTo>
                  <a:lnTo>
                    <a:pt x="8153" y="6616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176271" y="1087800"/>
              <a:ext cx="8255" cy="6985"/>
            </a:xfrm>
            <a:custGeom>
              <a:avLst/>
              <a:gdLst/>
              <a:ahLst/>
              <a:cxnLst/>
              <a:rect l="l" t="t" r="r" b="b"/>
              <a:pathLst>
                <a:path w="8255" h="6984">
                  <a:moveTo>
                    <a:pt x="31" y="0"/>
                  </a:moveTo>
                  <a:lnTo>
                    <a:pt x="0" y="162"/>
                  </a:lnTo>
                  <a:lnTo>
                    <a:pt x="8063" y="676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176286" y="1087482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90" h="7619">
                  <a:moveTo>
                    <a:pt x="8382" y="6794"/>
                  </a:moveTo>
                  <a:lnTo>
                    <a:pt x="88" y="0"/>
                  </a:lnTo>
                  <a:lnTo>
                    <a:pt x="38" y="165"/>
                  </a:lnTo>
                  <a:lnTo>
                    <a:pt x="12" y="292"/>
                  </a:lnTo>
                  <a:lnTo>
                    <a:pt x="8128" y="7023"/>
                  </a:lnTo>
                  <a:lnTo>
                    <a:pt x="8267" y="6896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176357" y="1087362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90" h="6984">
                  <a:moveTo>
                    <a:pt x="46" y="0"/>
                  </a:moveTo>
                  <a:lnTo>
                    <a:pt x="0" y="172"/>
                  </a:lnTo>
                  <a:lnTo>
                    <a:pt x="8286" y="694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176387" y="1087260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90" h="6984">
                  <a:moveTo>
                    <a:pt x="31" y="0"/>
                  </a:moveTo>
                  <a:lnTo>
                    <a:pt x="0" y="162"/>
                  </a:lnTo>
                  <a:lnTo>
                    <a:pt x="8340" y="698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176401" y="1086961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90" h="7619">
                  <a:moveTo>
                    <a:pt x="8661" y="7010"/>
                  </a:moveTo>
                  <a:lnTo>
                    <a:pt x="88" y="0"/>
                  </a:lnTo>
                  <a:lnTo>
                    <a:pt x="50" y="139"/>
                  </a:lnTo>
                  <a:lnTo>
                    <a:pt x="0" y="355"/>
                  </a:lnTo>
                  <a:lnTo>
                    <a:pt x="8382" y="7226"/>
                  </a:lnTo>
                  <a:lnTo>
                    <a:pt x="8534" y="7086"/>
                  </a:lnTo>
                  <a:lnTo>
                    <a:pt x="8661" y="7010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1176464" y="1086758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90" h="7619">
                  <a:moveTo>
                    <a:pt x="8737" y="7073"/>
                  </a:moveTo>
                  <a:lnTo>
                    <a:pt x="76" y="0"/>
                  </a:lnTo>
                  <a:lnTo>
                    <a:pt x="0" y="254"/>
                  </a:lnTo>
                  <a:lnTo>
                    <a:pt x="8559" y="7226"/>
                  </a:lnTo>
                  <a:lnTo>
                    <a:pt x="8737" y="7073"/>
                  </a:lnTo>
                  <a:close/>
                </a:path>
              </a:pathLst>
            </a:custGeom>
            <a:solidFill>
              <a:srgbClr val="D3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176528" y="1086542"/>
              <a:ext cx="8890" cy="7620"/>
            </a:xfrm>
            <a:custGeom>
              <a:avLst/>
              <a:gdLst/>
              <a:ahLst/>
              <a:cxnLst/>
              <a:rect l="l" t="t" r="r" b="b"/>
              <a:pathLst>
                <a:path w="8890" h="7619">
                  <a:moveTo>
                    <a:pt x="8826" y="7162"/>
                  </a:moveTo>
                  <a:lnTo>
                    <a:pt x="63" y="0"/>
                  </a:lnTo>
                  <a:lnTo>
                    <a:pt x="25" y="152"/>
                  </a:lnTo>
                  <a:lnTo>
                    <a:pt x="8636" y="7315"/>
                  </a:lnTo>
                  <a:lnTo>
                    <a:pt x="8826" y="7162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176578" y="1086022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9144" y="7353"/>
                  </a:moveTo>
                  <a:lnTo>
                    <a:pt x="152" y="0"/>
                  </a:lnTo>
                  <a:lnTo>
                    <a:pt x="114" y="152"/>
                  </a:lnTo>
                  <a:lnTo>
                    <a:pt x="50" y="355"/>
                  </a:lnTo>
                  <a:lnTo>
                    <a:pt x="0" y="571"/>
                  </a:lnTo>
                  <a:lnTo>
                    <a:pt x="8737" y="7708"/>
                  </a:lnTo>
                  <a:lnTo>
                    <a:pt x="8877" y="7581"/>
                  </a:lnTo>
                  <a:lnTo>
                    <a:pt x="9004" y="7493"/>
                  </a:lnTo>
                  <a:lnTo>
                    <a:pt x="9144" y="7353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176721" y="108590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50" y="0"/>
                  </a:moveTo>
                  <a:lnTo>
                    <a:pt x="0" y="161"/>
                  </a:lnTo>
                  <a:lnTo>
                    <a:pt x="8978" y="7498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DF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176743" y="1085704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9207" y="7467"/>
                  </a:moveTo>
                  <a:lnTo>
                    <a:pt x="76" y="0"/>
                  </a:lnTo>
                  <a:lnTo>
                    <a:pt x="25" y="152"/>
                  </a:lnTo>
                  <a:lnTo>
                    <a:pt x="9017" y="7645"/>
                  </a:lnTo>
                  <a:lnTo>
                    <a:pt x="9207" y="7467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176794" y="1085501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9296" y="7543"/>
                  </a:moveTo>
                  <a:lnTo>
                    <a:pt x="88" y="0"/>
                  </a:lnTo>
                  <a:lnTo>
                    <a:pt x="0" y="254"/>
                  </a:lnTo>
                  <a:lnTo>
                    <a:pt x="9118" y="7708"/>
                  </a:lnTo>
                  <a:lnTo>
                    <a:pt x="9296" y="7543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176865" y="1085392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49" y="0"/>
                  </a:moveTo>
                  <a:lnTo>
                    <a:pt x="0" y="151"/>
                  </a:lnTo>
                  <a:lnTo>
                    <a:pt x="9204" y="767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176908" y="1085295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35" y="0"/>
                  </a:moveTo>
                  <a:lnTo>
                    <a:pt x="0" y="147"/>
                  </a:lnTo>
                  <a:lnTo>
                    <a:pt x="9232" y="770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176934" y="1085082"/>
              <a:ext cx="9525" cy="8255"/>
            </a:xfrm>
            <a:custGeom>
              <a:avLst/>
              <a:gdLst/>
              <a:ahLst/>
              <a:cxnLst/>
              <a:rect l="l" t="t" r="r" b="b"/>
              <a:pathLst>
                <a:path w="9525" h="8255">
                  <a:moveTo>
                    <a:pt x="9461" y="7696"/>
                  </a:moveTo>
                  <a:lnTo>
                    <a:pt x="63" y="0"/>
                  </a:lnTo>
                  <a:lnTo>
                    <a:pt x="0" y="266"/>
                  </a:lnTo>
                  <a:lnTo>
                    <a:pt x="9271" y="7861"/>
                  </a:lnTo>
                  <a:lnTo>
                    <a:pt x="9461" y="7696"/>
                  </a:lnTo>
                  <a:close/>
                </a:path>
              </a:pathLst>
            </a:custGeom>
            <a:solidFill>
              <a:srgbClr val="E0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1176985" y="1084802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59" h="8255">
                  <a:moveTo>
                    <a:pt x="9613" y="7772"/>
                  </a:moveTo>
                  <a:lnTo>
                    <a:pt x="101" y="0"/>
                  </a:lnTo>
                  <a:lnTo>
                    <a:pt x="38" y="203"/>
                  </a:lnTo>
                  <a:lnTo>
                    <a:pt x="0" y="342"/>
                  </a:lnTo>
                  <a:lnTo>
                    <a:pt x="9359" y="8013"/>
                  </a:lnTo>
                  <a:lnTo>
                    <a:pt x="9486" y="7874"/>
                  </a:lnTo>
                  <a:lnTo>
                    <a:pt x="9613" y="7772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1177074" y="1084193"/>
              <a:ext cx="10160" cy="8890"/>
            </a:xfrm>
            <a:custGeom>
              <a:avLst/>
              <a:gdLst/>
              <a:ahLst/>
              <a:cxnLst/>
              <a:rect l="l" t="t" r="r" b="b"/>
              <a:pathLst>
                <a:path w="10159" h="8890">
                  <a:moveTo>
                    <a:pt x="9956" y="7975"/>
                  </a:moveTo>
                  <a:lnTo>
                    <a:pt x="203" y="0"/>
                  </a:lnTo>
                  <a:lnTo>
                    <a:pt x="139" y="203"/>
                  </a:lnTo>
                  <a:lnTo>
                    <a:pt x="88" y="355"/>
                  </a:lnTo>
                  <a:lnTo>
                    <a:pt x="38" y="508"/>
                  </a:lnTo>
                  <a:lnTo>
                    <a:pt x="0" y="647"/>
                  </a:lnTo>
                  <a:lnTo>
                    <a:pt x="9486" y="8420"/>
                  </a:lnTo>
                  <a:lnTo>
                    <a:pt x="9664" y="8255"/>
                  </a:lnTo>
                  <a:lnTo>
                    <a:pt x="9817" y="8115"/>
                  </a:lnTo>
                  <a:lnTo>
                    <a:pt x="9956" y="7975"/>
                  </a:lnTo>
                  <a:close/>
                </a:path>
              </a:pathLst>
            </a:custGeom>
            <a:solidFill>
              <a:srgbClr val="E3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1177276" y="1084081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59" h="8255">
                  <a:moveTo>
                    <a:pt x="49" y="0"/>
                  </a:moveTo>
                  <a:lnTo>
                    <a:pt x="0" y="151"/>
                  </a:lnTo>
                  <a:lnTo>
                    <a:pt x="9719" y="811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177307" y="1083985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59" h="8255">
                  <a:moveTo>
                    <a:pt x="50" y="0"/>
                  </a:moveTo>
                  <a:lnTo>
                    <a:pt x="0" y="151"/>
                  </a:lnTo>
                  <a:lnTo>
                    <a:pt x="9763" y="813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E0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177328" y="1083393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261" y="8216"/>
                  </a:moveTo>
                  <a:lnTo>
                    <a:pt x="228" y="0"/>
                  </a:lnTo>
                  <a:lnTo>
                    <a:pt x="165" y="152"/>
                  </a:lnTo>
                  <a:lnTo>
                    <a:pt x="101" y="342"/>
                  </a:lnTo>
                  <a:lnTo>
                    <a:pt x="50" y="508"/>
                  </a:lnTo>
                  <a:lnTo>
                    <a:pt x="0" y="647"/>
                  </a:lnTo>
                  <a:lnTo>
                    <a:pt x="9817" y="8674"/>
                  </a:lnTo>
                  <a:lnTo>
                    <a:pt x="9956" y="8534"/>
                  </a:lnTo>
                  <a:lnTo>
                    <a:pt x="10096" y="8394"/>
                  </a:lnTo>
                  <a:lnTo>
                    <a:pt x="10261" y="8216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177544" y="1083202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198" y="8280"/>
                  </a:moveTo>
                  <a:lnTo>
                    <a:pt x="88" y="0"/>
                  </a:lnTo>
                  <a:lnTo>
                    <a:pt x="0" y="241"/>
                  </a:lnTo>
                  <a:lnTo>
                    <a:pt x="10020" y="8458"/>
                  </a:lnTo>
                  <a:lnTo>
                    <a:pt x="10198" y="828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177613" y="1083098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50" y="0"/>
                  </a:moveTo>
                  <a:lnTo>
                    <a:pt x="0" y="151"/>
                  </a:lnTo>
                  <a:lnTo>
                    <a:pt x="10097" y="841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E3E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177632" y="1082821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0388" y="8394"/>
                  </a:moveTo>
                  <a:lnTo>
                    <a:pt x="139" y="0"/>
                  </a:lnTo>
                  <a:lnTo>
                    <a:pt x="76" y="139"/>
                  </a:lnTo>
                  <a:lnTo>
                    <a:pt x="0" y="342"/>
                  </a:lnTo>
                  <a:lnTo>
                    <a:pt x="10134" y="8623"/>
                  </a:lnTo>
                  <a:lnTo>
                    <a:pt x="10274" y="8496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177747" y="1082237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4" h="9525">
                  <a:moveTo>
                    <a:pt x="10693" y="8559"/>
                  </a:moveTo>
                  <a:lnTo>
                    <a:pt x="228" y="0"/>
                  </a:lnTo>
                  <a:lnTo>
                    <a:pt x="139" y="241"/>
                  </a:lnTo>
                  <a:lnTo>
                    <a:pt x="76" y="431"/>
                  </a:lnTo>
                  <a:lnTo>
                    <a:pt x="0" y="622"/>
                  </a:lnTo>
                  <a:lnTo>
                    <a:pt x="10236" y="9004"/>
                  </a:lnTo>
                  <a:lnTo>
                    <a:pt x="3302" y="3149"/>
                  </a:lnTo>
                  <a:lnTo>
                    <a:pt x="7721" y="6705"/>
                  </a:lnTo>
                  <a:lnTo>
                    <a:pt x="10375" y="8864"/>
                  </a:lnTo>
                  <a:lnTo>
                    <a:pt x="10515" y="8737"/>
                  </a:lnTo>
                  <a:lnTo>
                    <a:pt x="10693" y="8559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177963" y="1081856"/>
              <a:ext cx="10795" cy="9525"/>
            </a:xfrm>
            <a:custGeom>
              <a:avLst/>
              <a:gdLst/>
              <a:ahLst/>
              <a:cxnLst/>
              <a:rect l="l" t="t" r="r" b="b"/>
              <a:pathLst>
                <a:path w="10794" h="9525">
                  <a:moveTo>
                    <a:pt x="10782" y="8661"/>
                  </a:moveTo>
                  <a:lnTo>
                    <a:pt x="177" y="0"/>
                  </a:lnTo>
                  <a:lnTo>
                    <a:pt x="114" y="152"/>
                  </a:lnTo>
                  <a:lnTo>
                    <a:pt x="38" y="330"/>
                  </a:lnTo>
                  <a:lnTo>
                    <a:pt x="10439" y="8966"/>
                  </a:lnTo>
                  <a:lnTo>
                    <a:pt x="10591" y="8839"/>
                  </a:lnTo>
                  <a:lnTo>
                    <a:pt x="10782" y="8661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178115" y="1081386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0960" y="8788"/>
                  </a:moveTo>
                  <a:lnTo>
                    <a:pt x="215" y="0"/>
                  </a:lnTo>
                  <a:lnTo>
                    <a:pt x="101" y="241"/>
                  </a:lnTo>
                  <a:lnTo>
                    <a:pt x="50" y="368"/>
                  </a:lnTo>
                  <a:lnTo>
                    <a:pt x="0" y="520"/>
                  </a:lnTo>
                  <a:lnTo>
                    <a:pt x="10579" y="9169"/>
                  </a:lnTo>
                  <a:lnTo>
                    <a:pt x="10756" y="8991"/>
                  </a:lnTo>
                  <a:lnTo>
                    <a:pt x="10896" y="8864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1178306" y="1080827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1188" y="8928"/>
                  </a:moveTo>
                  <a:lnTo>
                    <a:pt x="266" y="0"/>
                  </a:lnTo>
                  <a:lnTo>
                    <a:pt x="190" y="127"/>
                  </a:lnTo>
                  <a:lnTo>
                    <a:pt x="139" y="266"/>
                  </a:lnTo>
                  <a:lnTo>
                    <a:pt x="88" y="406"/>
                  </a:lnTo>
                  <a:lnTo>
                    <a:pt x="0" y="596"/>
                  </a:lnTo>
                  <a:lnTo>
                    <a:pt x="10744" y="9385"/>
                  </a:lnTo>
                  <a:lnTo>
                    <a:pt x="10871" y="9245"/>
                  </a:lnTo>
                  <a:lnTo>
                    <a:pt x="11010" y="9105"/>
                  </a:lnTo>
                  <a:lnTo>
                    <a:pt x="11188" y="8928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1178547" y="1080637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1074" y="8978"/>
                  </a:moveTo>
                  <a:lnTo>
                    <a:pt x="101" y="0"/>
                  </a:lnTo>
                  <a:lnTo>
                    <a:pt x="38" y="139"/>
                  </a:lnTo>
                  <a:lnTo>
                    <a:pt x="10922" y="9156"/>
                  </a:lnTo>
                  <a:lnTo>
                    <a:pt x="11074" y="8978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178647" y="1080539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53" y="0"/>
                  </a:moveTo>
                  <a:lnTo>
                    <a:pt x="0" y="133"/>
                  </a:lnTo>
                  <a:lnTo>
                    <a:pt x="10953" y="9097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1178673" y="1080442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60" y="0"/>
                  </a:moveTo>
                  <a:lnTo>
                    <a:pt x="0" y="144"/>
                  </a:lnTo>
                  <a:lnTo>
                    <a:pt x="10994" y="912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1178712" y="1080268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1176" y="9067"/>
                  </a:moveTo>
                  <a:lnTo>
                    <a:pt x="101" y="0"/>
                  </a:lnTo>
                  <a:lnTo>
                    <a:pt x="38" y="127"/>
                  </a:lnTo>
                  <a:lnTo>
                    <a:pt x="11023" y="9245"/>
                  </a:lnTo>
                  <a:lnTo>
                    <a:pt x="11176" y="9067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1178801" y="1079634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557" y="9194"/>
                  </a:moveTo>
                  <a:lnTo>
                    <a:pt x="330" y="0"/>
                  </a:lnTo>
                  <a:lnTo>
                    <a:pt x="254" y="139"/>
                  </a:lnTo>
                  <a:lnTo>
                    <a:pt x="190" y="266"/>
                  </a:lnTo>
                  <a:lnTo>
                    <a:pt x="127" y="406"/>
                  </a:lnTo>
                  <a:lnTo>
                    <a:pt x="63" y="546"/>
                  </a:lnTo>
                  <a:lnTo>
                    <a:pt x="0" y="685"/>
                  </a:lnTo>
                  <a:lnTo>
                    <a:pt x="11061" y="9728"/>
                  </a:lnTo>
                  <a:lnTo>
                    <a:pt x="11188" y="9588"/>
                  </a:lnTo>
                  <a:lnTo>
                    <a:pt x="11328" y="9448"/>
                  </a:lnTo>
                  <a:lnTo>
                    <a:pt x="11455" y="9309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1179093" y="1079354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11455" y="9258"/>
                  </a:moveTo>
                  <a:lnTo>
                    <a:pt x="165" y="0"/>
                  </a:lnTo>
                  <a:lnTo>
                    <a:pt x="101" y="139"/>
                  </a:lnTo>
                  <a:lnTo>
                    <a:pt x="0" y="330"/>
                  </a:lnTo>
                  <a:lnTo>
                    <a:pt x="11239" y="9512"/>
                  </a:lnTo>
                  <a:lnTo>
                    <a:pt x="11366" y="9359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179238" y="1079268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74" y="0"/>
                  </a:moveTo>
                  <a:lnTo>
                    <a:pt x="0" y="140"/>
                  </a:lnTo>
                  <a:lnTo>
                    <a:pt x="11292" y="9375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DEB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1179287" y="1079182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72" y="0"/>
                  </a:moveTo>
                  <a:lnTo>
                    <a:pt x="0" y="129"/>
                  </a:lnTo>
                  <a:lnTo>
                    <a:pt x="11308" y="939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1179338" y="1079095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60" y="0"/>
                  </a:moveTo>
                  <a:lnTo>
                    <a:pt x="0" y="133"/>
                  </a:lnTo>
                  <a:lnTo>
                    <a:pt x="11336" y="939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1179374" y="1079005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80" y="0"/>
                  </a:moveTo>
                  <a:lnTo>
                    <a:pt x="0" y="129"/>
                  </a:lnTo>
                  <a:lnTo>
                    <a:pt x="11355" y="941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179423" y="1078833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11518" y="9347"/>
                  </a:moveTo>
                  <a:lnTo>
                    <a:pt x="114" y="0"/>
                  </a:lnTo>
                  <a:lnTo>
                    <a:pt x="0" y="215"/>
                  </a:lnTo>
                  <a:lnTo>
                    <a:pt x="11366" y="9525"/>
                  </a:lnTo>
                  <a:lnTo>
                    <a:pt x="11518" y="9347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179512" y="1078490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684" y="9385"/>
                  </a:moveTo>
                  <a:lnTo>
                    <a:pt x="215" y="0"/>
                  </a:lnTo>
                  <a:lnTo>
                    <a:pt x="152" y="127"/>
                  </a:lnTo>
                  <a:lnTo>
                    <a:pt x="76" y="254"/>
                  </a:lnTo>
                  <a:lnTo>
                    <a:pt x="0" y="393"/>
                  </a:lnTo>
                  <a:lnTo>
                    <a:pt x="11404" y="9728"/>
                  </a:lnTo>
                  <a:lnTo>
                    <a:pt x="11531" y="9575"/>
                  </a:lnTo>
                  <a:lnTo>
                    <a:pt x="11684" y="9385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179727" y="1078397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60" y="0"/>
                  </a:moveTo>
                  <a:lnTo>
                    <a:pt x="11559" y="9403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179762" y="1078314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80" y="0"/>
                  </a:moveTo>
                  <a:lnTo>
                    <a:pt x="11578" y="941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2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179817" y="1078232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4" y="0"/>
                  </a:moveTo>
                  <a:lnTo>
                    <a:pt x="11584" y="9424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179868" y="107815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64" y="0"/>
                  </a:moveTo>
                  <a:lnTo>
                    <a:pt x="11602" y="942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1179917" y="1078055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2" y="0"/>
                  </a:moveTo>
                  <a:lnTo>
                    <a:pt x="0" y="129"/>
                  </a:lnTo>
                  <a:lnTo>
                    <a:pt x="11527" y="956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1179964" y="1077969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6" y="0"/>
                  </a:moveTo>
                  <a:lnTo>
                    <a:pt x="0" y="133"/>
                  </a:lnTo>
                  <a:lnTo>
                    <a:pt x="11541" y="957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1180007" y="1077792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722" y="9486"/>
                  </a:moveTo>
                  <a:lnTo>
                    <a:pt x="127" y="0"/>
                  </a:lnTo>
                  <a:lnTo>
                    <a:pt x="50" y="152"/>
                  </a:lnTo>
                  <a:lnTo>
                    <a:pt x="11544" y="9677"/>
                  </a:lnTo>
                  <a:lnTo>
                    <a:pt x="11722" y="9486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1180115" y="1077710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64" y="0"/>
                  </a:moveTo>
                  <a:lnTo>
                    <a:pt x="11667" y="9489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1180158" y="1077620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0" y="0"/>
                  </a:moveTo>
                  <a:lnTo>
                    <a:pt x="0" y="137"/>
                  </a:lnTo>
                  <a:lnTo>
                    <a:pt x="11598" y="962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1180198" y="107737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836" y="9537"/>
                  </a:moveTo>
                  <a:lnTo>
                    <a:pt x="165" y="0"/>
                  </a:lnTo>
                  <a:lnTo>
                    <a:pt x="101" y="127"/>
                  </a:lnTo>
                  <a:lnTo>
                    <a:pt x="0" y="304"/>
                  </a:lnTo>
                  <a:lnTo>
                    <a:pt x="11607" y="9791"/>
                  </a:lnTo>
                  <a:lnTo>
                    <a:pt x="11747" y="9639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1180349" y="1077278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6" y="0"/>
                  </a:moveTo>
                  <a:lnTo>
                    <a:pt x="11743" y="9550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1180404" y="1077195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60" y="0"/>
                  </a:moveTo>
                  <a:lnTo>
                    <a:pt x="11746" y="9554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180452" y="1077017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823" y="9588"/>
                  </a:moveTo>
                  <a:lnTo>
                    <a:pt x="114" y="0"/>
                  </a:lnTo>
                  <a:lnTo>
                    <a:pt x="38" y="127"/>
                  </a:lnTo>
                  <a:lnTo>
                    <a:pt x="11658" y="9779"/>
                  </a:lnTo>
                  <a:lnTo>
                    <a:pt x="11823" y="9588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180541" y="107693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8" y="0"/>
                  </a:moveTo>
                  <a:lnTo>
                    <a:pt x="11800" y="9593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1180598" y="1076839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57" y="0"/>
                  </a:moveTo>
                  <a:lnTo>
                    <a:pt x="0" y="129"/>
                  </a:lnTo>
                  <a:lnTo>
                    <a:pt x="11718" y="972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180633" y="1076760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0" y="0"/>
                  </a:moveTo>
                  <a:lnTo>
                    <a:pt x="11822" y="9618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1180684" y="107667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8" y="0"/>
                  </a:moveTo>
                  <a:lnTo>
                    <a:pt x="11847" y="9622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1180739" y="1076587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8" y="0"/>
                  </a:moveTo>
                  <a:lnTo>
                    <a:pt x="0" y="129"/>
                  </a:lnTo>
                  <a:lnTo>
                    <a:pt x="11764" y="974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1180792" y="107650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76" y="0"/>
                  </a:moveTo>
                  <a:lnTo>
                    <a:pt x="11857" y="9641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1180833" y="1076331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925" y="9652"/>
                  </a:moveTo>
                  <a:lnTo>
                    <a:pt x="127" y="0"/>
                  </a:lnTo>
                  <a:lnTo>
                    <a:pt x="38" y="127"/>
                  </a:lnTo>
                  <a:lnTo>
                    <a:pt x="11785" y="9855"/>
                  </a:lnTo>
                  <a:lnTo>
                    <a:pt x="11925" y="9652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1180933" y="1076244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2" y="0"/>
                  </a:moveTo>
                  <a:lnTo>
                    <a:pt x="0" y="129"/>
                  </a:lnTo>
                  <a:lnTo>
                    <a:pt x="11800" y="978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1180990" y="1076165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2" y="0"/>
                  </a:moveTo>
                  <a:lnTo>
                    <a:pt x="11904" y="9665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1181036" y="1075684"/>
              <a:ext cx="12700" cy="10795"/>
            </a:xfrm>
            <a:custGeom>
              <a:avLst/>
              <a:gdLst/>
              <a:ahLst/>
              <a:cxnLst/>
              <a:rect l="l" t="t" r="r" b="b"/>
              <a:pathLst>
                <a:path w="12700" h="10794">
                  <a:moveTo>
                    <a:pt x="12192" y="9690"/>
                  </a:moveTo>
                  <a:lnTo>
                    <a:pt x="381" y="0"/>
                  </a:lnTo>
                  <a:lnTo>
                    <a:pt x="279" y="127"/>
                  </a:lnTo>
                  <a:lnTo>
                    <a:pt x="165" y="279"/>
                  </a:lnTo>
                  <a:lnTo>
                    <a:pt x="50" y="444"/>
                  </a:lnTo>
                  <a:lnTo>
                    <a:pt x="11811" y="10198"/>
                  </a:lnTo>
                  <a:lnTo>
                    <a:pt x="11912" y="10071"/>
                  </a:lnTo>
                  <a:lnTo>
                    <a:pt x="12026" y="9931"/>
                  </a:lnTo>
                  <a:lnTo>
                    <a:pt x="12115" y="980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181386" y="1075610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96" y="0"/>
                  </a:moveTo>
                  <a:lnTo>
                    <a:pt x="11904" y="9681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181440" y="1075532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97" y="0"/>
                  </a:moveTo>
                  <a:lnTo>
                    <a:pt x="11912" y="9683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1181516" y="107546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6" y="0"/>
                  </a:moveTo>
                  <a:lnTo>
                    <a:pt x="11904" y="9665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1181569" y="1075384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6" y="0"/>
                  </a:moveTo>
                  <a:lnTo>
                    <a:pt x="11912" y="9669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181634" y="1075316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01" y="0"/>
                  </a:moveTo>
                  <a:lnTo>
                    <a:pt x="11902" y="9662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181710" y="1075247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86" y="0"/>
                  </a:moveTo>
                  <a:lnTo>
                    <a:pt x="11887" y="9652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181767" y="1075168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93" y="0"/>
                  </a:moveTo>
                  <a:lnTo>
                    <a:pt x="11891" y="9650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181829" y="1075104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1" y="0"/>
                  </a:moveTo>
                  <a:lnTo>
                    <a:pt x="11884" y="9636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181908" y="1075035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04" y="0"/>
                  </a:moveTo>
                  <a:lnTo>
                    <a:pt x="11857" y="9622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181973" y="1074970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04" y="0"/>
                  </a:moveTo>
                  <a:lnTo>
                    <a:pt x="11851" y="9605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182039" y="107483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887" y="9588"/>
                  </a:moveTo>
                  <a:lnTo>
                    <a:pt x="190" y="0"/>
                  </a:lnTo>
                  <a:lnTo>
                    <a:pt x="63" y="114"/>
                  </a:lnTo>
                  <a:lnTo>
                    <a:pt x="11747" y="9779"/>
                  </a:lnTo>
                  <a:lnTo>
                    <a:pt x="11887" y="9588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1182179" y="1074719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861" y="9550"/>
                  </a:moveTo>
                  <a:lnTo>
                    <a:pt x="203" y="0"/>
                  </a:lnTo>
                  <a:lnTo>
                    <a:pt x="0" y="152"/>
                  </a:lnTo>
                  <a:lnTo>
                    <a:pt x="11722" y="9740"/>
                  </a:lnTo>
                  <a:lnTo>
                    <a:pt x="11811" y="9613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182344" y="1074528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874" y="9486"/>
                  </a:moveTo>
                  <a:lnTo>
                    <a:pt x="279" y="0"/>
                  </a:lnTo>
                  <a:lnTo>
                    <a:pt x="114" y="139"/>
                  </a:lnTo>
                  <a:lnTo>
                    <a:pt x="11671" y="9779"/>
                  </a:lnTo>
                  <a:lnTo>
                    <a:pt x="11760" y="9639"/>
                  </a:lnTo>
                  <a:lnTo>
                    <a:pt x="11874" y="9486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182598" y="1074426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722" y="9436"/>
                  </a:moveTo>
                  <a:lnTo>
                    <a:pt x="203" y="0"/>
                  </a:lnTo>
                  <a:lnTo>
                    <a:pt x="76" y="88"/>
                  </a:lnTo>
                  <a:lnTo>
                    <a:pt x="11582" y="9626"/>
                  </a:lnTo>
                  <a:lnTo>
                    <a:pt x="11722" y="9436"/>
                  </a:lnTo>
                  <a:close/>
                </a:path>
              </a:pathLst>
            </a:custGeom>
            <a:solidFill>
              <a:srgbClr val="F2F0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182765" y="1074372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119" y="0"/>
                  </a:moveTo>
                  <a:lnTo>
                    <a:pt x="11617" y="9406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1182852" y="1074223"/>
              <a:ext cx="12065" cy="10160"/>
            </a:xfrm>
            <a:custGeom>
              <a:avLst/>
              <a:gdLst/>
              <a:ahLst/>
              <a:cxnLst/>
              <a:rect l="l" t="t" r="r" b="b"/>
              <a:pathLst>
                <a:path w="12065" h="10159">
                  <a:moveTo>
                    <a:pt x="11684" y="9321"/>
                  </a:moveTo>
                  <a:lnTo>
                    <a:pt x="304" y="0"/>
                  </a:lnTo>
                  <a:lnTo>
                    <a:pt x="165" y="63"/>
                  </a:lnTo>
                  <a:lnTo>
                    <a:pt x="0" y="177"/>
                  </a:lnTo>
                  <a:lnTo>
                    <a:pt x="11493" y="9588"/>
                  </a:lnTo>
                  <a:lnTo>
                    <a:pt x="11607" y="9436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183106" y="1074071"/>
              <a:ext cx="12065" cy="9525"/>
            </a:xfrm>
            <a:custGeom>
              <a:avLst/>
              <a:gdLst/>
              <a:ahLst/>
              <a:cxnLst/>
              <a:rect l="l" t="t" r="r" b="b"/>
              <a:pathLst>
                <a:path w="12065" h="9525">
                  <a:moveTo>
                    <a:pt x="11607" y="9220"/>
                  </a:moveTo>
                  <a:lnTo>
                    <a:pt x="330" y="0"/>
                  </a:lnTo>
                  <a:lnTo>
                    <a:pt x="190" y="76"/>
                  </a:lnTo>
                  <a:lnTo>
                    <a:pt x="0" y="165"/>
                  </a:lnTo>
                  <a:lnTo>
                    <a:pt x="11404" y="9512"/>
                  </a:lnTo>
                  <a:lnTo>
                    <a:pt x="11493" y="9385"/>
                  </a:lnTo>
                  <a:lnTo>
                    <a:pt x="11607" y="922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183410" y="1074019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43" y="0"/>
                  </a:moveTo>
                  <a:lnTo>
                    <a:pt x="0" y="76"/>
                  </a:lnTo>
                  <a:lnTo>
                    <a:pt x="11275" y="9306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183500" y="1073944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1379" y="9093"/>
                  </a:moveTo>
                  <a:lnTo>
                    <a:pt x="241" y="0"/>
                  </a:lnTo>
                  <a:lnTo>
                    <a:pt x="0" y="101"/>
                  </a:lnTo>
                  <a:lnTo>
                    <a:pt x="11239" y="9296"/>
                  </a:lnTo>
                  <a:lnTo>
                    <a:pt x="11379" y="9093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1183716" y="1073741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1430" y="8890"/>
                  </a:moveTo>
                  <a:lnTo>
                    <a:pt x="584" y="0"/>
                  </a:lnTo>
                  <a:lnTo>
                    <a:pt x="419" y="63"/>
                  </a:lnTo>
                  <a:lnTo>
                    <a:pt x="254" y="114"/>
                  </a:lnTo>
                  <a:lnTo>
                    <a:pt x="88" y="177"/>
                  </a:lnTo>
                  <a:lnTo>
                    <a:pt x="11137" y="9347"/>
                  </a:lnTo>
                  <a:lnTo>
                    <a:pt x="11214" y="9220"/>
                  </a:lnTo>
                  <a:lnTo>
                    <a:pt x="11290" y="9093"/>
                  </a:lnTo>
                  <a:lnTo>
                    <a:pt x="11379" y="8966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184252" y="1073717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68" y="0"/>
                  </a:moveTo>
                  <a:lnTo>
                    <a:pt x="0" y="43"/>
                  </a:lnTo>
                  <a:lnTo>
                    <a:pt x="10872" y="894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1184351" y="1073626"/>
              <a:ext cx="11430" cy="9525"/>
            </a:xfrm>
            <a:custGeom>
              <a:avLst/>
              <a:gdLst/>
              <a:ahLst/>
              <a:cxnLst/>
              <a:rect l="l" t="t" r="r" b="b"/>
              <a:pathLst>
                <a:path w="11430" h="9525">
                  <a:moveTo>
                    <a:pt x="11010" y="8674"/>
                  </a:moveTo>
                  <a:lnTo>
                    <a:pt x="419" y="0"/>
                  </a:lnTo>
                  <a:lnTo>
                    <a:pt x="292" y="38"/>
                  </a:lnTo>
                  <a:lnTo>
                    <a:pt x="114" y="76"/>
                  </a:lnTo>
                  <a:lnTo>
                    <a:pt x="10807" y="8966"/>
                  </a:lnTo>
                  <a:lnTo>
                    <a:pt x="10896" y="8839"/>
                  </a:lnTo>
                  <a:lnTo>
                    <a:pt x="11010" y="8674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184706" y="1073563"/>
              <a:ext cx="11430" cy="8890"/>
            </a:xfrm>
            <a:custGeom>
              <a:avLst/>
              <a:gdLst/>
              <a:ahLst/>
              <a:cxnLst/>
              <a:rect l="l" t="t" r="r" b="b"/>
              <a:pathLst>
                <a:path w="11430" h="8890">
                  <a:moveTo>
                    <a:pt x="10845" y="8407"/>
                  </a:moveTo>
                  <a:lnTo>
                    <a:pt x="571" y="0"/>
                  </a:lnTo>
                  <a:lnTo>
                    <a:pt x="431" y="25"/>
                  </a:lnTo>
                  <a:lnTo>
                    <a:pt x="241" y="50"/>
                  </a:lnTo>
                  <a:lnTo>
                    <a:pt x="0" y="88"/>
                  </a:lnTo>
                  <a:lnTo>
                    <a:pt x="10617" y="8775"/>
                  </a:lnTo>
                  <a:lnTo>
                    <a:pt x="10718" y="8610"/>
                  </a:lnTo>
                  <a:lnTo>
                    <a:pt x="10807" y="8483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1185227" y="1073540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98" y="0"/>
                  </a:moveTo>
                  <a:lnTo>
                    <a:pt x="0" y="21"/>
                  </a:lnTo>
                  <a:lnTo>
                    <a:pt x="10317" y="8456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185372" y="1073538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198" y="0"/>
                  </a:moveTo>
                  <a:lnTo>
                    <a:pt x="0" y="6"/>
                  </a:lnTo>
                  <a:lnTo>
                    <a:pt x="10213" y="8380"/>
                  </a:lnTo>
                  <a:lnTo>
                    <a:pt x="10292" y="8247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E4E4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185511" y="1073538"/>
              <a:ext cx="10795" cy="8890"/>
            </a:xfrm>
            <a:custGeom>
              <a:avLst/>
              <a:gdLst/>
              <a:ahLst/>
              <a:cxnLst/>
              <a:rect l="l" t="t" r="r" b="b"/>
              <a:pathLst>
                <a:path w="10794" h="8890">
                  <a:moveTo>
                    <a:pt x="219" y="0"/>
                  </a:moveTo>
                  <a:lnTo>
                    <a:pt x="0" y="2"/>
                  </a:lnTo>
                  <a:lnTo>
                    <a:pt x="10123" y="8286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185659" y="1073537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59" h="8255">
                  <a:moveTo>
                    <a:pt x="10147" y="8001"/>
                  </a:moveTo>
                  <a:lnTo>
                    <a:pt x="381" y="12"/>
                  </a:lnTo>
                  <a:lnTo>
                    <a:pt x="215" y="12"/>
                  </a:lnTo>
                  <a:lnTo>
                    <a:pt x="0" y="0"/>
                  </a:lnTo>
                  <a:lnTo>
                    <a:pt x="10033" y="8204"/>
                  </a:lnTo>
                  <a:lnTo>
                    <a:pt x="10147" y="8001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185976" y="1073537"/>
              <a:ext cx="10160" cy="8255"/>
            </a:xfrm>
            <a:custGeom>
              <a:avLst/>
              <a:gdLst/>
              <a:ahLst/>
              <a:cxnLst/>
              <a:rect l="l" t="t" r="r" b="b"/>
              <a:pathLst>
                <a:path w="10159" h="8255">
                  <a:moveTo>
                    <a:pt x="10045" y="7658"/>
                  </a:moveTo>
                  <a:lnTo>
                    <a:pt x="787" y="88"/>
                  </a:lnTo>
                  <a:lnTo>
                    <a:pt x="622" y="88"/>
                  </a:lnTo>
                  <a:lnTo>
                    <a:pt x="406" y="38"/>
                  </a:lnTo>
                  <a:lnTo>
                    <a:pt x="228" y="25"/>
                  </a:lnTo>
                  <a:lnTo>
                    <a:pt x="0" y="0"/>
                  </a:lnTo>
                  <a:lnTo>
                    <a:pt x="9817" y="8039"/>
                  </a:lnTo>
                  <a:lnTo>
                    <a:pt x="9906" y="7874"/>
                  </a:lnTo>
                  <a:lnTo>
                    <a:pt x="9994" y="7747"/>
                  </a:lnTo>
                  <a:lnTo>
                    <a:pt x="3505" y="2451"/>
                  </a:lnTo>
                  <a:lnTo>
                    <a:pt x="10045" y="7658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186738" y="1073664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3771" y="3086"/>
                  </a:moveTo>
                  <a:lnTo>
                    <a:pt x="3695" y="2819"/>
                  </a:lnTo>
                  <a:lnTo>
                    <a:pt x="3454" y="2628"/>
                  </a:lnTo>
                  <a:lnTo>
                    <a:pt x="3594" y="2628"/>
                  </a:lnTo>
                  <a:lnTo>
                    <a:pt x="444" y="63"/>
                  </a:lnTo>
                  <a:lnTo>
                    <a:pt x="317" y="63"/>
                  </a:lnTo>
                  <a:lnTo>
                    <a:pt x="0" y="0"/>
                  </a:lnTo>
                  <a:lnTo>
                    <a:pt x="3771" y="3086"/>
                  </a:lnTo>
                  <a:close/>
                </a:path>
                <a:path w="9525" h="7619">
                  <a:moveTo>
                    <a:pt x="9372" y="7353"/>
                  </a:moveTo>
                  <a:lnTo>
                    <a:pt x="4089" y="3035"/>
                  </a:lnTo>
                  <a:lnTo>
                    <a:pt x="3835" y="3035"/>
                  </a:lnTo>
                  <a:lnTo>
                    <a:pt x="6680" y="5359"/>
                  </a:lnTo>
                  <a:lnTo>
                    <a:pt x="3810" y="3086"/>
                  </a:lnTo>
                  <a:lnTo>
                    <a:pt x="9093" y="7442"/>
                  </a:lnTo>
                  <a:lnTo>
                    <a:pt x="9334" y="7442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187194" y="1073789"/>
              <a:ext cx="9525" cy="7620"/>
            </a:xfrm>
            <a:custGeom>
              <a:avLst/>
              <a:gdLst/>
              <a:ahLst/>
              <a:cxnLst/>
              <a:rect l="l" t="t" r="r" b="b"/>
              <a:pathLst>
                <a:path w="9525" h="7619">
                  <a:moveTo>
                    <a:pt x="240" y="0"/>
                  </a:moveTo>
                  <a:lnTo>
                    <a:pt x="0" y="0"/>
                  </a:lnTo>
                  <a:lnTo>
                    <a:pt x="2785" y="2272"/>
                  </a:lnTo>
                  <a:lnTo>
                    <a:pt x="3022" y="2272"/>
                  </a:lnTo>
                  <a:lnTo>
                    <a:pt x="240" y="0"/>
                  </a:lnTo>
                  <a:close/>
                </a:path>
                <a:path w="9525" h="7619">
                  <a:moveTo>
                    <a:pt x="3708" y="2833"/>
                  </a:moveTo>
                  <a:lnTo>
                    <a:pt x="3469" y="2833"/>
                  </a:lnTo>
                  <a:lnTo>
                    <a:pt x="8733" y="7146"/>
                  </a:lnTo>
                  <a:lnTo>
                    <a:pt x="8973" y="7146"/>
                  </a:lnTo>
                  <a:lnTo>
                    <a:pt x="3708" y="2833"/>
                  </a:lnTo>
                  <a:close/>
                </a:path>
              </a:pathLst>
            </a:custGeom>
            <a:solidFill>
              <a:srgbClr val="E3E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187485" y="1073890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90" h="6984">
                  <a:moveTo>
                    <a:pt x="230" y="0"/>
                  </a:moveTo>
                  <a:lnTo>
                    <a:pt x="0" y="0"/>
                  </a:lnTo>
                  <a:lnTo>
                    <a:pt x="2336" y="1918"/>
                  </a:lnTo>
                  <a:lnTo>
                    <a:pt x="2573" y="1918"/>
                  </a:lnTo>
                  <a:lnTo>
                    <a:pt x="230" y="0"/>
                  </a:lnTo>
                  <a:close/>
                </a:path>
                <a:path w="8890" h="6984">
                  <a:moveTo>
                    <a:pt x="3463" y="2650"/>
                  </a:moveTo>
                  <a:lnTo>
                    <a:pt x="3243" y="2650"/>
                  </a:lnTo>
                  <a:lnTo>
                    <a:pt x="8496" y="6959"/>
                  </a:lnTo>
                  <a:lnTo>
                    <a:pt x="8736" y="6959"/>
                  </a:lnTo>
                  <a:lnTo>
                    <a:pt x="3463" y="265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187805" y="1074045"/>
              <a:ext cx="8890" cy="6985"/>
            </a:xfrm>
            <a:custGeom>
              <a:avLst/>
              <a:gdLst/>
              <a:ahLst/>
              <a:cxnLst/>
              <a:rect l="l" t="t" r="r" b="b"/>
              <a:pathLst>
                <a:path w="8890" h="6984">
                  <a:moveTo>
                    <a:pt x="2159" y="1638"/>
                  </a:moveTo>
                  <a:lnTo>
                    <a:pt x="1943" y="1460"/>
                  </a:lnTo>
                  <a:lnTo>
                    <a:pt x="1828" y="1308"/>
                  </a:lnTo>
                  <a:lnTo>
                    <a:pt x="1689" y="1054"/>
                  </a:lnTo>
                  <a:lnTo>
                    <a:pt x="685" y="241"/>
                  </a:lnTo>
                  <a:lnTo>
                    <a:pt x="533" y="241"/>
                  </a:lnTo>
                  <a:lnTo>
                    <a:pt x="241" y="0"/>
                  </a:lnTo>
                  <a:lnTo>
                    <a:pt x="0" y="0"/>
                  </a:lnTo>
                  <a:lnTo>
                    <a:pt x="1790" y="1460"/>
                  </a:lnTo>
                  <a:lnTo>
                    <a:pt x="1930" y="1460"/>
                  </a:lnTo>
                  <a:lnTo>
                    <a:pt x="2159" y="1638"/>
                  </a:lnTo>
                  <a:close/>
                </a:path>
                <a:path w="8890" h="6984">
                  <a:moveTo>
                    <a:pt x="8610" y="6464"/>
                  </a:moveTo>
                  <a:lnTo>
                    <a:pt x="3276" y="2108"/>
                  </a:lnTo>
                  <a:lnTo>
                    <a:pt x="3251" y="2286"/>
                  </a:lnTo>
                  <a:lnTo>
                    <a:pt x="3111" y="2286"/>
                  </a:lnTo>
                  <a:lnTo>
                    <a:pt x="3136" y="2425"/>
                  </a:lnTo>
                  <a:lnTo>
                    <a:pt x="2971" y="2425"/>
                  </a:lnTo>
                  <a:lnTo>
                    <a:pt x="8229" y="6718"/>
                  </a:lnTo>
                  <a:lnTo>
                    <a:pt x="8458" y="6718"/>
                  </a:lnTo>
                  <a:lnTo>
                    <a:pt x="5168" y="3911"/>
                  </a:lnTo>
                  <a:lnTo>
                    <a:pt x="6883" y="5270"/>
                  </a:lnTo>
                  <a:lnTo>
                    <a:pt x="8521" y="6591"/>
                  </a:lnTo>
                  <a:lnTo>
                    <a:pt x="8610" y="6464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191056" y="1076079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86" y="0"/>
                  </a:moveTo>
                  <a:lnTo>
                    <a:pt x="5396" y="434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E0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1191117" y="1076000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104" y="0"/>
                  </a:moveTo>
                  <a:lnTo>
                    <a:pt x="5386" y="4326"/>
                  </a:lnTo>
                  <a:lnTo>
                    <a:pt x="5327" y="445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191171" y="1075798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461" y="4267"/>
                  </a:moveTo>
                  <a:lnTo>
                    <a:pt x="241" y="0"/>
                  </a:lnTo>
                  <a:lnTo>
                    <a:pt x="76" y="165"/>
                  </a:lnTo>
                  <a:lnTo>
                    <a:pt x="5308" y="4572"/>
                  </a:lnTo>
                  <a:lnTo>
                    <a:pt x="5410" y="4394"/>
                  </a:lnTo>
                  <a:lnTo>
                    <a:pt x="5461" y="4267"/>
                  </a:lnTo>
                  <a:close/>
                </a:path>
              </a:pathLst>
            </a:custGeom>
            <a:solidFill>
              <a:srgbClr val="E3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1191387" y="1075646"/>
              <a:ext cx="5715" cy="5080"/>
            </a:xfrm>
            <a:custGeom>
              <a:avLst/>
              <a:gdLst/>
              <a:ahLst/>
              <a:cxnLst/>
              <a:rect l="l" t="t" r="r" b="b"/>
              <a:pathLst>
                <a:path w="5715" h="5080">
                  <a:moveTo>
                    <a:pt x="5359" y="4241"/>
                  </a:moveTo>
                  <a:lnTo>
                    <a:pt x="165" y="0"/>
                  </a:lnTo>
                  <a:lnTo>
                    <a:pt x="0" y="177"/>
                  </a:lnTo>
                  <a:lnTo>
                    <a:pt x="5245" y="4457"/>
                  </a:lnTo>
                  <a:lnTo>
                    <a:pt x="5359" y="4241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191535" y="1075579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90" y="0"/>
                  </a:moveTo>
                  <a:lnTo>
                    <a:pt x="5251" y="4218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E0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191592" y="1075510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107" y="0"/>
                  </a:moveTo>
                  <a:lnTo>
                    <a:pt x="5245" y="4204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1191675" y="1075442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90" y="0"/>
                  </a:moveTo>
                  <a:lnTo>
                    <a:pt x="5213" y="4179"/>
                  </a:lnTo>
                  <a:lnTo>
                    <a:pt x="5133" y="4312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1191729" y="1075367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114" y="0"/>
                  </a:moveTo>
                  <a:lnTo>
                    <a:pt x="5194" y="4175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191812" y="1075308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93" y="0"/>
                  </a:moveTo>
                  <a:lnTo>
                    <a:pt x="5162" y="414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191873" y="1075237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107" y="0"/>
                  </a:moveTo>
                  <a:lnTo>
                    <a:pt x="5152" y="4121"/>
                  </a:lnTo>
                  <a:lnTo>
                    <a:pt x="5080" y="4265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DF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1191955" y="1075168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105" y="0"/>
                  </a:moveTo>
                  <a:lnTo>
                    <a:pt x="5105" y="4097"/>
                  </a:lnTo>
                  <a:lnTo>
                    <a:pt x="5048" y="4236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192014" y="1075100"/>
              <a:ext cx="5715" cy="4445"/>
            </a:xfrm>
            <a:custGeom>
              <a:avLst/>
              <a:gdLst/>
              <a:ahLst/>
              <a:cxnLst/>
              <a:rect l="l" t="t" r="r" b="b"/>
              <a:pathLst>
                <a:path w="5715" h="4444">
                  <a:moveTo>
                    <a:pt x="107" y="0"/>
                  </a:moveTo>
                  <a:lnTo>
                    <a:pt x="5104" y="4081"/>
                  </a:lnTo>
                  <a:lnTo>
                    <a:pt x="5025" y="4211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DF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1192093" y="1075035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111" y="0"/>
                  </a:moveTo>
                  <a:lnTo>
                    <a:pt x="5058" y="4050"/>
                  </a:lnTo>
                  <a:lnTo>
                    <a:pt x="4997" y="4193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1192169" y="1074963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114" y="0"/>
                  </a:moveTo>
                  <a:lnTo>
                    <a:pt x="5031" y="4032"/>
                  </a:lnTo>
                  <a:lnTo>
                    <a:pt x="4966" y="4171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192225" y="1074833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5054" y="3987"/>
                  </a:moveTo>
                  <a:lnTo>
                    <a:pt x="190" y="0"/>
                  </a:lnTo>
                  <a:lnTo>
                    <a:pt x="0" y="165"/>
                  </a:lnTo>
                  <a:lnTo>
                    <a:pt x="4940" y="4216"/>
                  </a:lnTo>
                  <a:lnTo>
                    <a:pt x="5029" y="4076"/>
                  </a:lnTo>
                  <a:close/>
                </a:path>
              </a:pathLst>
            </a:custGeom>
            <a:solidFill>
              <a:srgbClr val="D3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1192377" y="1074719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4991" y="3924"/>
                  </a:moveTo>
                  <a:lnTo>
                    <a:pt x="190" y="0"/>
                  </a:lnTo>
                  <a:lnTo>
                    <a:pt x="0" y="152"/>
                  </a:lnTo>
                  <a:lnTo>
                    <a:pt x="4889" y="4152"/>
                  </a:lnTo>
                  <a:lnTo>
                    <a:pt x="4953" y="4025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1192542" y="1074647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107" y="0"/>
                  </a:moveTo>
                  <a:lnTo>
                    <a:pt x="4878" y="3905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192618" y="1074388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4965" y="3797"/>
                  </a:moveTo>
                  <a:lnTo>
                    <a:pt x="330" y="0"/>
                  </a:lnTo>
                  <a:lnTo>
                    <a:pt x="165" y="139"/>
                  </a:lnTo>
                  <a:lnTo>
                    <a:pt x="0" y="292"/>
                  </a:lnTo>
                  <a:lnTo>
                    <a:pt x="4775" y="4203"/>
                  </a:lnTo>
                  <a:lnTo>
                    <a:pt x="4838" y="4076"/>
                  </a:lnTo>
                  <a:lnTo>
                    <a:pt x="4902" y="3937"/>
                  </a:lnTo>
                  <a:lnTo>
                    <a:pt x="4965" y="3797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192923" y="1074274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4749" y="3733"/>
                  </a:moveTo>
                  <a:lnTo>
                    <a:pt x="190" y="0"/>
                  </a:lnTo>
                  <a:lnTo>
                    <a:pt x="63" y="76"/>
                  </a:lnTo>
                  <a:lnTo>
                    <a:pt x="4648" y="3949"/>
                  </a:lnTo>
                  <a:lnTo>
                    <a:pt x="4711" y="3822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1193072" y="1074211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111" y="0"/>
                  </a:moveTo>
                  <a:lnTo>
                    <a:pt x="4650" y="3693"/>
                  </a:lnTo>
                  <a:lnTo>
                    <a:pt x="4579" y="3836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D8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193154" y="1074152"/>
              <a:ext cx="5080" cy="3810"/>
            </a:xfrm>
            <a:custGeom>
              <a:avLst/>
              <a:gdLst/>
              <a:ahLst/>
              <a:cxnLst/>
              <a:rect l="l" t="t" r="r" b="b"/>
              <a:pathLst>
                <a:path w="5080" h="3809">
                  <a:moveTo>
                    <a:pt x="111" y="0"/>
                  </a:moveTo>
                  <a:lnTo>
                    <a:pt x="4605" y="3665"/>
                  </a:lnTo>
                  <a:lnTo>
                    <a:pt x="4550" y="380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193228" y="1074020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4610" y="3619"/>
                  </a:moveTo>
                  <a:lnTo>
                    <a:pt x="203" y="0"/>
                  </a:lnTo>
                  <a:lnTo>
                    <a:pt x="0" y="165"/>
                  </a:lnTo>
                  <a:lnTo>
                    <a:pt x="4495" y="3848"/>
                  </a:lnTo>
                  <a:lnTo>
                    <a:pt x="4572" y="3708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193393" y="1073792"/>
              <a:ext cx="5080" cy="4445"/>
            </a:xfrm>
            <a:custGeom>
              <a:avLst/>
              <a:gdLst/>
              <a:ahLst/>
              <a:cxnLst/>
              <a:rect l="l" t="t" r="r" b="b"/>
              <a:pathLst>
                <a:path w="5080" h="4444">
                  <a:moveTo>
                    <a:pt x="4610" y="3467"/>
                  </a:moveTo>
                  <a:lnTo>
                    <a:pt x="368" y="0"/>
                  </a:lnTo>
                  <a:lnTo>
                    <a:pt x="228" y="88"/>
                  </a:lnTo>
                  <a:lnTo>
                    <a:pt x="63" y="203"/>
                  </a:lnTo>
                  <a:lnTo>
                    <a:pt x="4432" y="3886"/>
                  </a:lnTo>
                  <a:lnTo>
                    <a:pt x="4495" y="3759"/>
                  </a:lnTo>
                  <a:lnTo>
                    <a:pt x="4546" y="3619"/>
                  </a:lnTo>
                  <a:lnTo>
                    <a:pt x="4610" y="3467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193711" y="1073677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4368" y="3390"/>
                  </a:moveTo>
                  <a:lnTo>
                    <a:pt x="215" y="0"/>
                  </a:lnTo>
                  <a:lnTo>
                    <a:pt x="76" y="76"/>
                  </a:lnTo>
                  <a:lnTo>
                    <a:pt x="4267" y="3632"/>
                  </a:lnTo>
                  <a:lnTo>
                    <a:pt x="4343" y="3492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193896" y="1073609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123" y="0"/>
                  </a:moveTo>
                  <a:lnTo>
                    <a:pt x="4230" y="3362"/>
                  </a:lnTo>
                  <a:lnTo>
                    <a:pt x="4173" y="350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D6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193979" y="1073559"/>
              <a:ext cx="4445" cy="3810"/>
            </a:xfrm>
            <a:custGeom>
              <a:avLst/>
              <a:gdLst/>
              <a:ahLst/>
              <a:cxnLst/>
              <a:rect l="l" t="t" r="r" b="b"/>
              <a:pathLst>
                <a:path w="4444" h="3809">
                  <a:moveTo>
                    <a:pt x="123" y="0"/>
                  </a:moveTo>
                  <a:lnTo>
                    <a:pt x="4194" y="3326"/>
                  </a:lnTo>
                  <a:lnTo>
                    <a:pt x="4140" y="3459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169543" y="1071772"/>
              <a:ext cx="30480" cy="31115"/>
            </a:xfrm>
            <a:custGeom>
              <a:avLst/>
              <a:gdLst/>
              <a:ahLst/>
              <a:cxnLst/>
              <a:rect l="l" t="t" r="r" b="b"/>
              <a:pathLst>
                <a:path w="30480" h="31115">
                  <a:moveTo>
                    <a:pt x="10299" y="30454"/>
                  </a:moveTo>
                  <a:lnTo>
                    <a:pt x="8496" y="28143"/>
                  </a:lnTo>
                  <a:lnTo>
                    <a:pt x="8305" y="28143"/>
                  </a:lnTo>
                  <a:lnTo>
                    <a:pt x="3873" y="22644"/>
                  </a:lnTo>
                  <a:lnTo>
                    <a:pt x="3873" y="22250"/>
                  </a:lnTo>
                  <a:lnTo>
                    <a:pt x="393" y="17818"/>
                  </a:lnTo>
                  <a:lnTo>
                    <a:pt x="203" y="17818"/>
                  </a:lnTo>
                  <a:lnTo>
                    <a:pt x="0" y="25057"/>
                  </a:lnTo>
                  <a:lnTo>
                    <a:pt x="927" y="28714"/>
                  </a:lnTo>
                  <a:lnTo>
                    <a:pt x="3289" y="30238"/>
                  </a:lnTo>
                  <a:lnTo>
                    <a:pt x="4660" y="31076"/>
                  </a:lnTo>
                  <a:lnTo>
                    <a:pt x="7480" y="30911"/>
                  </a:lnTo>
                  <a:lnTo>
                    <a:pt x="10033" y="30454"/>
                  </a:lnTo>
                  <a:lnTo>
                    <a:pt x="10299" y="30454"/>
                  </a:lnTo>
                  <a:close/>
                </a:path>
                <a:path w="30480" h="31115">
                  <a:moveTo>
                    <a:pt x="30213" y="0"/>
                  </a:moveTo>
                  <a:lnTo>
                    <a:pt x="28155" y="0"/>
                  </a:lnTo>
                  <a:lnTo>
                    <a:pt x="26250" y="673"/>
                  </a:lnTo>
                  <a:lnTo>
                    <a:pt x="24523" y="1816"/>
                  </a:lnTo>
                  <a:lnTo>
                    <a:pt x="28600" y="5168"/>
                  </a:lnTo>
                  <a:lnTo>
                    <a:pt x="29349" y="3251"/>
                  </a:lnTo>
                  <a:lnTo>
                    <a:pt x="29794" y="1816"/>
                  </a:lnTo>
                  <a:lnTo>
                    <a:pt x="29883" y="1524"/>
                  </a:lnTo>
                  <a:lnTo>
                    <a:pt x="30213" y="0"/>
                  </a:lnTo>
                  <a:close/>
                </a:path>
              </a:pathLst>
            </a:custGeom>
            <a:solidFill>
              <a:srgbClr val="D4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169668" y="1089373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4" h="13334">
                  <a:moveTo>
                    <a:pt x="299" y="0"/>
                  </a:moveTo>
                  <a:lnTo>
                    <a:pt x="0" y="0"/>
                  </a:lnTo>
                  <a:lnTo>
                    <a:pt x="3449" y="4395"/>
                  </a:lnTo>
                  <a:lnTo>
                    <a:pt x="3751" y="4395"/>
                  </a:lnTo>
                  <a:lnTo>
                    <a:pt x="299" y="0"/>
                  </a:lnTo>
                  <a:close/>
                </a:path>
                <a:path w="10794" h="13334">
                  <a:moveTo>
                    <a:pt x="8578" y="10552"/>
                  </a:moveTo>
                  <a:lnTo>
                    <a:pt x="8274" y="10552"/>
                  </a:lnTo>
                  <a:lnTo>
                    <a:pt x="10066" y="12819"/>
                  </a:lnTo>
                  <a:lnTo>
                    <a:pt x="10352" y="12819"/>
                  </a:lnTo>
                  <a:lnTo>
                    <a:pt x="8578" y="10552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169682" y="1088943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4" h="13334">
                  <a:moveTo>
                    <a:pt x="3733" y="4343"/>
                  </a:moveTo>
                  <a:lnTo>
                    <a:pt x="317" y="0"/>
                  </a:lnTo>
                  <a:lnTo>
                    <a:pt x="25" y="0"/>
                  </a:lnTo>
                  <a:lnTo>
                    <a:pt x="190" y="215"/>
                  </a:lnTo>
                  <a:lnTo>
                    <a:pt x="0" y="215"/>
                  </a:lnTo>
                  <a:lnTo>
                    <a:pt x="3441" y="4597"/>
                  </a:lnTo>
                  <a:lnTo>
                    <a:pt x="3733" y="4597"/>
                  </a:lnTo>
                  <a:lnTo>
                    <a:pt x="3530" y="4343"/>
                  </a:lnTo>
                  <a:lnTo>
                    <a:pt x="3733" y="4343"/>
                  </a:lnTo>
                  <a:close/>
                </a:path>
                <a:path w="10794" h="13334">
                  <a:moveTo>
                    <a:pt x="10680" y="13195"/>
                  </a:moveTo>
                  <a:lnTo>
                    <a:pt x="8978" y="11010"/>
                  </a:lnTo>
                  <a:lnTo>
                    <a:pt x="8763" y="11010"/>
                  </a:lnTo>
                  <a:lnTo>
                    <a:pt x="8470" y="10998"/>
                  </a:lnTo>
                  <a:lnTo>
                    <a:pt x="10223" y="13220"/>
                  </a:lnTo>
                  <a:lnTo>
                    <a:pt x="10502" y="13220"/>
                  </a:lnTo>
                  <a:lnTo>
                    <a:pt x="10680" y="13195"/>
                  </a:lnTo>
                  <a:close/>
                </a:path>
              </a:pathLst>
            </a:custGeom>
            <a:solidFill>
              <a:srgbClr val="D6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169733" y="1088270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30" h="13969">
                  <a:moveTo>
                    <a:pt x="3721" y="4305"/>
                  </a:moveTo>
                  <a:lnTo>
                    <a:pt x="342" y="0"/>
                  </a:lnTo>
                  <a:lnTo>
                    <a:pt x="50" y="0"/>
                  </a:lnTo>
                  <a:lnTo>
                    <a:pt x="215" y="215"/>
                  </a:lnTo>
                  <a:lnTo>
                    <a:pt x="25" y="215"/>
                  </a:lnTo>
                  <a:lnTo>
                    <a:pt x="203" y="444"/>
                  </a:lnTo>
                  <a:lnTo>
                    <a:pt x="0" y="444"/>
                  </a:lnTo>
                  <a:lnTo>
                    <a:pt x="3403" y="4775"/>
                  </a:lnTo>
                  <a:lnTo>
                    <a:pt x="3695" y="4775"/>
                  </a:lnTo>
                  <a:lnTo>
                    <a:pt x="3505" y="4546"/>
                  </a:lnTo>
                  <a:lnTo>
                    <a:pt x="3708" y="4546"/>
                  </a:lnTo>
                  <a:lnTo>
                    <a:pt x="3517" y="4305"/>
                  </a:lnTo>
                  <a:lnTo>
                    <a:pt x="3721" y="4305"/>
                  </a:lnTo>
                  <a:close/>
                </a:path>
                <a:path w="11430" h="13969">
                  <a:moveTo>
                    <a:pt x="11150" y="13754"/>
                  </a:moveTo>
                  <a:lnTo>
                    <a:pt x="9550" y="11722"/>
                  </a:lnTo>
                  <a:lnTo>
                    <a:pt x="9321" y="11722"/>
                  </a:lnTo>
                  <a:lnTo>
                    <a:pt x="9131" y="11709"/>
                  </a:lnTo>
                  <a:lnTo>
                    <a:pt x="8839" y="11696"/>
                  </a:lnTo>
                  <a:lnTo>
                    <a:pt x="10502" y="13830"/>
                  </a:lnTo>
                  <a:lnTo>
                    <a:pt x="10807" y="13830"/>
                  </a:lnTo>
                  <a:lnTo>
                    <a:pt x="10972" y="13792"/>
                  </a:lnTo>
                  <a:lnTo>
                    <a:pt x="11150" y="1375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169797" y="1087825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30" h="14605">
                  <a:moveTo>
                    <a:pt x="3695" y="4292"/>
                  </a:moveTo>
                  <a:lnTo>
                    <a:pt x="330" y="0"/>
                  </a:lnTo>
                  <a:lnTo>
                    <a:pt x="25" y="0"/>
                  </a:lnTo>
                  <a:lnTo>
                    <a:pt x="190" y="215"/>
                  </a:lnTo>
                  <a:lnTo>
                    <a:pt x="0" y="215"/>
                  </a:lnTo>
                  <a:lnTo>
                    <a:pt x="3378" y="4521"/>
                  </a:lnTo>
                  <a:lnTo>
                    <a:pt x="3670" y="4521"/>
                  </a:lnTo>
                  <a:lnTo>
                    <a:pt x="3479" y="4292"/>
                  </a:lnTo>
                  <a:lnTo>
                    <a:pt x="3695" y="4292"/>
                  </a:lnTo>
                  <a:close/>
                </a:path>
                <a:path w="11430" h="14605">
                  <a:moveTo>
                    <a:pt x="11417" y="14135"/>
                  </a:moveTo>
                  <a:lnTo>
                    <a:pt x="9893" y="12192"/>
                  </a:lnTo>
                  <a:lnTo>
                    <a:pt x="9690" y="12192"/>
                  </a:lnTo>
                  <a:lnTo>
                    <a:pt x="9385" y="12179"/>
                  </a:lnTo>
                  <a:lnTo>
                    <a:pt x="10960" y="14173"/>
                  </a:lnTo>
                  <a:lnTo>
                    <a:pt x="11252" y="14173"/>
                  </a:lnTo>
                  <a:lnTo>
                    <a:pt x="11417" y="14135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1169862" y="1087603"/>
              <a:ext cx="12065" cy="14604"/>
            </a:xfrm>
            <a:custGeom>
              <a:avLst/>
              <a:gdLst/>
              <a:ahLst/>
              <a:cxnLst/>
              <a:rect l="l" t="t" r="r" b="b"/>
              <a:pathLst>
                <a:path w="12065" h="14605">
                  <a:moveTo>
                    <a:pt x="293" y="0"/>
                  </a:moveTo>
                  <a:lnTo>
                    <a:pt x="0" y="0"/>
                  </a:lnTo>
                  <a:lnTo>
                    <a:pt x="3357" y="4283"/>
                  </a:lnTo>
                  <a:lnTo>
                    <a:pt x="3653" y="4283"/>
                  </a:lnTo>
                  <a:lnTo>
                    <a:pt x="293" y="0"/>
                  </a:lnTo>
                  <a:close/>
                </a:path>
                <a:path w="12065" h="14605">
                  <a:moveTo>
                    <a:pt x="10036" y="12423"/>
                  </a:moveTo>
                  <a:lnTo>
                    <a:pt x="9748" y="12423"/>
                  </a:lnTo>
                  <a:lnTo>
                    <a:pt x="11235" y="14312"/>
                  </a:lnTo>
                  <a:lnTo>
                    <a:pt x="11532" y="14312"/>
                  </a:lnTo>
                  <a:lnTo>
                    <a:pt x="10036" y="12423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169885" y="1086961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3708" y="4279"/>
                  </a:moveTo>
                  <a:lnTo>
                    <a:pt x="342" y="0"/>
                  </a:lnTo>
                  <a:lnTo>
                    <a:pt x="50" y="0"/>
                  </a:lnTo>
                  <a:lnTo>
                    <a:pt x="215" y="215"/>
                  </a:lnTo>
                  <a:lnTo>
                    <a:pt x="25" y="215"/>
                  </a:lnTo>
                  <a:lnTo>
                    <a:pt x="190" y="431"/>
                  </a:lnTo>
                  <a:lnTo>
                    <a:pt x="0" y="431"/>
                  </a:lnTo>
                  <a:lnTo>
                    <a:pt x="3365" y="4711"/>
                  </a:lnTo>
                  <a:lnTo>
                    <a:pt x="3644" y="4711"/>
                  </a:lnTo>
                  <a:lnTo>
                    <a:pt x="3467" y="4495"/>
                  </a:lnTo>
                  <a:lnTo>
                    <a:pt x="3683" y="4495"/>
                  </a:lnTo>
                  <a:lnTo>
                    <a:pt x="3505" y="4279"/>
                  </a:lnTo>
                  <a:lnTo>
                    <a:pt x="3708" y="4279"/>
                  </a:lnTo>
                  <a:close/>
                </a:path>
                <a:path w="12065" h="15240">
                  <a:moveTo>
                    <a:pt x="12001" y="14846"/>
                  </a:moveTo>
                  <a:lnTo>
                    <a:pt x="10642" y="13119"/>
                  </a:lnTo>
                  <a:lnTo>
                    <a:pt x="10439" y="13119"/>
                  </a:lnTo>
                  <a:lnTo>
                    <a:pt x="10223" y="13093"/>
                  </a:lnTo>
                  <a:lnTo>
                    <a:pt x="9931" y="13081"/>
                  </a:lnTo>
                  <a:lnTo>
                    <a:pt x="11379" y="14922"/>
                  </a:lnTo>
                  <a:lnTo>
                    <a:pt x="11671" y="14922"/>
                  </a:lnTo>
                  <a:lnTo>
                    <a:pt x="11836" y="14884"/>
                  </a:lnTo>
                  <a:lnTo>
                    <a:pt x="12001" y="14846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169962" y="1086301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3733" y="4305"/>
                  </a:moveTo>
                  <a:lnTo>
                    <a:pt x="355" y="0"/>
                  </a:lnTo>
                  <a:lnTo>
                    <a:pt x="63" y="0"/>
                  </a:lnTo>
                  <a:lnTo>
                    <a:pt x="241" y="228"/>
                  </a:lnTo>
                  <a:lnTo>
                    <a:pt x="38" y="228"/>
                  </a:lnTo>
                  <a:lnTo>
                    <a:pt x="203" y="444"/>
                  </a:lnTo>
                  <a:lnTo>
                    <a:pt x="0" y="444"/>
                  </a:lnTo>
                  <a:lnTo>
                    <a:pt x="3365" y="4724"/>
                  </a:lnTo>
                  <a:lnTo>
                    <a:pt x="3657" y="4724"/>
                  </a:lnTo>
                  <a:lnTo>
                    <a:pt x="3479" y="4508"/>
                  </a:lnTo>
                  <a:lnTo>
                    <a:pt x="3683" y="4508"/>
                  </a:lnTo>
                  <a:lnTo>
                    <a:pt x="3517" y="4305"/>
                  </a:lnTo>
                  <a:lnTo>
                    <a:pt x="3733" y="4305"/>
                  </a:lnTo>
                  <a:close/>
                </a:path>
                <a:path w="12700" h="15875">
                  <a:moveTo>
                    <a:pt x="12433" y="15392"/>
                  </a:moveTo>
                  <a:lnTo>
                    <a:pt x="11188" y="13817"/>
                  </a:lnTo>
                  <a:lnTo>
                    <a:pt x="10985" y="13817"/>
                  </a:lnTo>
                  <a:lnTo>
                    <a:pt x="10782" y="13804"/>
                  </a:lnTo>
                  <a:lnTo>
                    <a:pt x="10477" y="13779"/>
                  </a:lnTo>
                  <a:lnTo>
                    <a:pt x="11798" y="15468"/>
                  </a:lnTo>
                  <a:lnTo>
                    <a:pt x="12090" y="15468"/>
                  </a:lnTo>
                  <a:lnTo>
                    <a:pt x="12255" y="15417"/>
                  </a:lnTo>
                  <a:lnTo>
                    <a:pt x="12433" y="15392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170051" y="1085882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3708" y="4305"/>
                  </a:moveTo>
                  <a:lnTo>
                    <a:pt x="330" y="0"/>
                  </a:lnTo>
                  <a:lnTo>
                    <a:pt x="25" y="0"/>
                  </a:lnTo>
                  <a:lnTo>
                    <a:pt x="190" y="215"/>
                  </a:lnTo>
                  <a:lnTo>
                    <a:pt x="0" y="215"/>
                  </a:lnTo>
                  <a:lnTo>
                    <a:pt x="3378" y="4508"/>
                  </a:lnTo>
                  <a:lnTo>
                    <a:pt x="3670" y="4508"/>
                  </a:lnTo>
                  <a:lnTo>
                    <a:pt x="3505" y="4305"/>
                  </a:lnTo>
                  <a:lnTo>
                    <a:pt x="3708" y="4305"/>
                  </a:lnTo>
                  <a:close/>
                </a:path>
                <a:path w="12700" h="15875">
                  <a:moveTo>
                    <a:pt x="12661" y="15722"/>
                  </a:moveTo>
                  <a:lnTo>
                    <a:pt x="11518" y="14262"/>
                  </a:lnTo>
                  <a:lnTo>
                    <a:pt x="11328" y="14262"/>
                  </a:lnTo>
                  <a:lnTo>
                    <a:pt x="11023" y="14249"/>
                  </a:lnTo>
                  <a:lnTo>
                    <a:pt x="12217" y="15760"/>
                  </a:lnTo>
                  <a:lnTo>
                    <a:pt x="12496" y="15760"/>
                  </a:lnTo>
                  <a:lnTo>
                    <a:pt x="12661" y="15722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170115" y="1085666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295" y="0"/>
                  </a:moveTo>
                  <a:lnTo>
                    <a:pt x="0" y="0"/>
                  </a:lnTo>
                  <a:lnTo>
                    <a:pt x="3389" y="4315"/>
                  </a:lnTo>
                  <a:lnTo>
                    <a:pt x="3679" y="4315"/>
                  </a:lnTo>
                  <a:lnTo>
                    <a:pt x="295" y="0"/>
                  </a:lnTo>
                  <a:close/>
                </a:path>
                <a:path w="13334" h="16509">
                  <a:moveTo>
                    <a:pt x="11677" y="14493"/>
                  </a:moveTo>
                  <a:lnTo>
                    <a:pt x="11388" y="14493"/>
                  </a:lnTo>
                  <a:lnTo>
                    <a:pt x="12487" y="15886"/>
                  </a:lnTo>
                  <a:lnTo>
                    <a:pt x="12762" y="15886"/>
                  </a:lnTo>
                  <a:lnTo>
                    <a:pt x="11677" y="14493"/>
                  </a:lnTo>
                  <a:close/>
                </a:path>
              </a:pathLst>
            </a:custGeom>
            <a:solidFill>
              <a:srgbClr val="D8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1170139" y="1085031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3759" y="4343"/>
                  </a:moveTo>
                  <a:lnTo>
                    <a:pt x="368" y="0"/>
                  </a:lnTo>
                  <a:lnTo>
                    <a:pt x="63" y="0"/>
                  </a:lnTo>
                  <a:lnTo>
                    <a:pt x="228" y="215"/>
                  </a:lnTo>
                  <a:lnTo>
                    <a:pt x="38" y="215"/>
                  </a:lnTo>
                  <a:lnTo>
                    <a:pt x="190" y="419"/>
                  </a:lnTo>
                  <a:lnTo>
                    <a:pt x="0" y="419"/>
                  </a:lnTo>
                  <a:lnTo>
                    <a:pt x="3390" y="4749"/>
                  </a:lnTo>
                  <a:lnTo>
                    <a:pt x="3695" y="4749"/>
                  </a:lnTo>
                  <a:lnTo>
                    <a:pt x="3530" y="4546"/>
                  </a:lnTo>
                  <a:lnTo>
                    <a:pt x="3733" y="4546"/>
                  </a:lnTo>
                  <a:lnTo>
                    <a:pt x="3568" y="4343"/>
                  </a:lnTo>
                  <a:lnTo>
                    <a:pt x="3759" y="4343"/>
                  </a:lnTo>
                  <a:close/>
                </a:path>
                <a:path w="13334" h="16509">
                  <a:moveTo>
                    <a:pt x="12903" y="16484"/>
                  </a:moveTo>
                  <a:lnTo>
                    <a:pt x="11849" y="15151"/>
                  </a:lnTo>
                  <a:lnTo>
                    <a:pt x="11557" y="15151"/>
                  </a:lnTo>
                  <a:lnTo>
                    <a:pt x="12611" y="16484"/>
                  </a:lnTo>
                  <a:lnTo>
                    <a:pt x="12903" y="16484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1170247" y="1084817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93" y="0"/>
                  </a:moveTo>
                  <a:lnTo>
                    <a:pt x="0" y="0"/>
                  </a:lnTo>
                  <a:lnTo>
                    <a:pt x="3413" y="4348"/>
                  </a:lnTo>
                  <a:lnTo>
                    <a:pt x="3704" y="4348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DCD8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1170266" y="1084396"/>
              <a:ext cx="3810" cy="5080"/>
            </a:xfrm>
            <a:custGeom>
              <a:avLst/>
              <a:gdLst/>
              <a:ahLst/>
              <a:cxnLst/>
              <a:rect l="l" t="t" r="r" b="b"/>
              <a:pathLst>
                <a:path w="3809" h="5080">
                  <a:moveTo>
                    <a:pt x="3759" y="4368"/>
                  </a:moveTo>
                  <a:lnTo>
                    <a:pt x="330" y="0"/>
                  </a:lnTo>
                  <a:lnTo>
                    <a:pt x="38" y="0"/>
                  </a:lnTo>
                  <a:lnTo>
                    <a:pt x="203" y="215"/>
                  </a:lnTo>
                  <a:lnTo>
                    <a:pt x="0" y="215"/>
                  </a:lnTo>
                  <a:lnTo>
                    <a:pt x="3416" y="4559"/>
                  </a:lnTo>
                  <a:lnTo>
                    <a:pt x="3708" y="4559"/>
                  </a:lnTo>
                  <a:lnTo>
                    <a:pt x="3556" y="4368"/>
                  </a:lnTo>
                  <a:lnTo>
                    <a:pt x="3759" y="4368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1170338" y="1084183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96" y="0"/>
                  </a:moveTo>
                  <a:lnTo>
                    <a:pt x="0" y="0"/>
                  </a:lnTo>
                  <a:lnTo>
                    <a:pt x="3438" y="4377"/>
                  </a:lnTo>
                  <a:lnTo>
                    <a:pt x="3729" y="4377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1170368" y="1083558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4" h="5080">
                  <a:moveTo>
                    <a:pt x="3835" y="4432"/>
                  </a:moveTo>
                  <a:lnTo>
                    <a:pt x="355" y="0"/>
                  </a:lnTo>
                  <a:lnTo>
                    <a:pt x="63" y="0"/>
                  </a:lnTo>
                  <a:lnTo>
                    <a:pt x="228" y="215"/>
                  </a:lnTo>
                  <a:lnTo>
                    <a:pt x="38" y="215"/>
                  </a:lnTo>
                  <a:lnTo>
                    <a:pt x="190" y="419"/>
                  </a:lnTo>
                  <a:lnTo>
                    <a:pt x="0" y="419"/>
                  </a:lnTo>
                  <a:lnTo>
                    <a:pt x="3454" y="4826"/>
                  </a:lnTo>
                  <a:lnTo>
                    <a:pt x="3746" y="4826"/>
                  </a:lnTo>
                  <a:lnTo>
                    <a:pt x="3594" y="4635"/>
                  </a:lnTo>
                  <a:lnTo>
                    <a:pt x="3784" y="4635"/>
                  </a:lnTo>
                  <a:lnTo>
                    <a:pt x="3619" y="4432"/>
                  </a:lnTo>
                  <a:lnTo>
                    <a:pt x="3835" y="4432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1170471" y="1083343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99" y="0"/>
                  </a:moveTo>
                  <a:lnTo>
                    <a:pt x="0" y="0"/>
                  </a:lnTo>
                  <a:lnTo>
                    <a:pt x="3483" y="4442"/>
                  </a:lnTo>
                  <a:lnTo>
                    <a:pt x="3787" y="4442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1170504" y="1083131"/>
              <a:ext cx="3810" cy="5080"/>
            </a:xfrm>
            <a:custGeom>
              <a:avLst/>
              <a:gdLst/>
              <a:ahLst/>
              <a:cxnLst/>
              <a:rect l="l" t="t" r="r" b="b"/>
              <a:pathLst>
                <a:path w="3809" h="5080">
                  <a:moveTo>
                    <a:pt x="286" y="0"/>
                  </a:moveTo>
                  <a:lnTo>
                    <a:pt x="0" y="0"/>
                  </a:lnTo>
                  <a:lnTo>
                    <a:pt x="3515" y="4467"/>
                  </a:lnTo>
                  <a:lnTo>
                    <a:pt x="3793" y="4467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1170533" y="1082516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4" h="5080">
                  <a:moveTo>
                    <a:pt x="3911" y="4521"/>
                  </a:moveTo>
                  <a:lnTo>
                    <a:pt x="355" y="0"/>
                  </a:lnTo>
                  <a:lnTo>
                    <a:pt x="63" y="0"/>
                  </a:lnTo>
                  <a:lnTo>
                    <a:pt x="215" y="203"/>
                  </a:lnTo>
                  <a:lnTo>
                    <a:pt x="38" y="203"/>
                  </a:lnTo>
                  <a:lnTo>
                    <a:pt x="203" y="419"/>
                  </a:lnTo>
                  <a:lnTo>
                    <a:pt x="0" y="419"/>
                  </a:lnTo>
                  <a:lnTo>
                    <a:pt x="3505" y="4889"/>
                  </a:lnTo>
                  <a:lnTo>
                    <a:pt x="3810" y="4889"/>
                  </a:lnTo>
                  <a:lnTo>
                    <a:pt x="3657" y="4699"/>
                  </a:lnTo>
                  <a:lnTo>
                    <a:pt x="3860" y="4699"/>
                  </a:lnTo>
                  <a:lnTo>
                    <a:pt x="3721" y="4521"/>
                  </a:lnTo>
                  <a:lnTo>
                    <a:pt x="3911" y="4521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170635" y="1082097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4" h="5080">
                  <a:moveTo>
                    <a:pt x="3898" y="4559"/>
                  </a:moveTo>
                  <a:lnTo>
                    <a:pt x="330" y="0"/>
                  </a:lnTo>
                  <a:lnTo>
                    <a:pt x="38" y="0"/>
                  </a:lnTo>
                  <a:lnTo>
                    <a:pt x="203" y="215"/>
                  </a:lnTo>
                  <a:lnTo>
                    <a:pt x="0" y="215"/>
                  </a:lnTo>
                  <a:lnTo>
                    <a:pt x="3556" y="4737"/>
                  </a:lnTo>
                  <a:lnTo>
                    <a:pt x="3848" y="4737"/>
                  </a:lnTo>
                  <a:lnTo>
                    <a:pt x="3695" y="4559"/>
                  </a:lnTo>
                  <a:lnTo>
                    <a:pt x="3898" y="4559"/>
                  </a:lnTo>
                  <a:close/>
                </a:path>
              </a:pathLst>
            </a:custGeom>
            <a:solidFill>
              <a:srgbClr val="D3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1170711" y="1081691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4" h="5080">
                  <a:moveTo>
                    <a:pt x="3937" y="4584"/>
                  </a:moveTo>
                  <a:lnTo>
                    <a:pt x="330" y="0"/>
                  </a:lnTo>
                  <a:lnTo>
                    <a:pt x="38" y="0"/>
                  </a:lnTo>
                  <a:lnTo>
                    <a:pt x="203" y="215"/>
                  </a:lnTo>
                  <a:lnTo>
                    <a:pt x="0" y="215"/>
                  </a:lnTo>
                  <a:lnTo>
                    <a:pt x="3581" y="4775"/>
                  </a:lnTo>
                  <a:lnTo>
                    <a:pt x="3886" y="4775"/>
                  </a:lnTo>
                  <a:lnTo>
                    <a:pt x="3733" y="4584"/>
                  </a:lnTo>
                  <a:lnTo>
                    <a:pt x="3937" y="4584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1170774" y="1080370"/>
              <a:ext cx="4445" cy="6350"/>
            </a:xfrm>
            <a:custGeom>
              <a:avLst/>
              <a:gdLst/>
              <a:ahLst/>
              <a:cxnLst/>
              <a:rect l="l" t="t" r="r" b="b"/>
              <a:pathLst>
                <a:path w="4444" h="6350">
                  <a:moveTo>
                    <a:pt x="4127" y="4991"/>
                  </a:moveTo>
                  <a:lnTo>
                    <a:pt x="215" y="0"/>
                  </a:lnTo>
                  <a:lnTo>
                    <a:pt x="177" y="215"/>
                  </a:lnTo>
                  <a:lnTo>
                    <a:pt x="114" y="495"/>
                  </a:lnTo>
                  <a:lnTo>
                    <a:pt x="63" y="812"/>
                  </a:lnTo>
                  <a:lnTo>
                    <a:pt x="0" y="1117"/>
                  </a:lnTo>
                  <a:lnTo>
                    <a:pt x="3848" y="5994"/>
                  </a:lnTo>
                  <a:lnTo>
                    <a:pt x="3924" y="5715"/>
                  </a:lnTo>
                  <a:lnTo>
                    <a:pt x="3962" y="5537"/>
                  </a:lnTo>
                  <a:lnTo>
                    <a:pt x="3987" y="5410"/>
                  </a:lnTo>
                  <a:lnTo>
                    <a:pt x="4038" y="5245"/>
                  </a:lnTo>
                  <a:lnTo>
                    <a:pt x="4127" y="4991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1170975" y="1080161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54" y="0"/>
                  </a:moveTo>
                  <a:lnTo>
                    <a:pt x="0" y="295"/>
                  </a:lnTo>
                  <a:lnTo>
                    <a:pt x="3906" y="5274"/>
                  </a:lnTo>
                  <a:lnTo>
                    <a:pt x="3989" y="5005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DF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1171016" y="1079760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4051" y="5041"/>
                  </a:moveTo>
                  <a:lnTo>
                    <a:pt x="88" y="0"/>
                  </a:lnTo>
                  <a:lnTo>
                    <a:pt x="50" y="203"/>
                  </a:lnTo>
                  <a:lnTo>
                    <a:pt x="0" y="508"/>
                  </a:lnTo>
                  <a:lnTo>
                    <a:pt x="3911" y="5499"/>
                  </a:lnTo>
                  <a:lnTo>
                    <a:pt x="3975" y="5308"/>
                  </a:lnTo>
                  <a:lnTo>
                    <a:pt x="4051" y="5041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1171079" y="1079354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4102" y="5092"/>
                  </a:moveTo>
                  <a:lnTo>
                    <a:pt x="114" y="0"/>
                  </a:lnTo>
                  <a:lnTo>
                    <a:pt x="50" y="292"/>
                  </a:lnTo>
                  <a:lnTo>
                    <a:pt x="0" y="495"/>
                  </a:lnTo>
                  <a:lnTo>
                    <a:pt x="3962" y="5537"/>
                  </a:lnTo>
                  <a:lnTo>
                    <a:pt x="4013" y="5359"/>
                  </a:lnTo>
                  <a:lnTo>
                    <a:pt x="4102" y="5092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1171166" y="1079160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60" y="0"/>
                  </a:moveTo>
                  <a:lnTo>
                    <a:pt x="0" y="295"/>
                  </a:lnTo>
                  <a:lnTo>
                    <a:pt x="3992" y="5360"/>
                  </a:lnTo>
                  <a:lnTo>
                    <a:pt x="4075" y="510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1171205" y="1078952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68" y="0"/>
                  </a:moveTo>
                  <a:lnTo>
                    <a:pt x="0" y="298"/>
                  </a:lnTo>
                  <a:lnTo>
                    <a:pt x="4006" y="5388"/>
                  </a:lnTo>
                  <a:lnTo>
                    <a:pt x="4090" y="512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1171244" y="1078567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4165" y="5156"/>
                  </a:moveTo>
                  <a:lnTo>
                    <a:pt x="114" y="0"/>
                  </a:lnTo>
                  <a:lnTo>
                    <a:pt x="63" y="190"/>
                  </a:lnTo>
                  <a:lnTo>
                    <a:pt x="0" y="482"/>
                  </a:lnTo>
                  <a:lnTo>
                    <a:pt x="4025" y="5600"/>
                  </a:lnTo>
                  <a:lnTo>
                    <a:pt x="4076" y="5422"/>
                  </a:lnTo>
                  <a:lnTo>
                    <a:pt x="4165" y="5156"/>
                  </a:lnTo>
                  <a:close/>
                </a:path>
              </a:pathLst>
            </a:custGeom>
            <a:solidFill>
              <a:srgbClr val="E0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1171333" y="1077957"/>
              <a:ext cx="4445" cy="6350"/>
            </a:xfrm>
            <a:custGeom>
              <a:avLst/>
              <a:gdLst/>
              <a:ahLst/>
              <a:cxnLst/>
              <a:rect l="l" t="t" r="r" b="b"/>
              <a:pathLst>
                <a:path w="4444" h="6350">
                  <a:moveTo>
                    <a:pt x="4254" y="5232"/>
                  </a:moveTo>
                  <a:lnTo>
                    <a:pt x="139" y="0"/>
                  </a:lnTo>
                  <a:lnTo>
                    <a:pt x="101" y="203"/>
                  </a:lnTo>
                  <a:lnTo>
                    <a:pt x="63" y="431"/>
                  </a:lnTo>
                  <a:lnTo>
                    <a:pt x="0" y="698"/>
                  </a:lnTo>
                  <a:lnTo>
                    <a:pt x="4038" y="5854"/>
                  </a:lnTo>
                  <a:lnTo>
                    <a:pt x="4089" y="5689"/>
                  </a:lnTo>
                  <a:lnTo>
                    <a:pt x="4152" y="5499"/>
                  </a:lnTo>
                  <a:lnTo>
                    <a:pt x="4254" y="5232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1171460" y="1076789"/>
              <a:ext cx="5080" cy="6985"/>
            </a:xfrm>
            <a:custGeom>
              <a:avLst/>
              <a:gdLst/>
              <a:ahLst/>
              <a:cxnLst/>
              <a:rect l="l" t="t" r="r" b="b"/>
              <a:pathLst>
                <a:path w="5080" h="6984">
                  <a:moveTo>
                    <a:pt x="4495" y="5359"/>
                  </a:moveTo>
                  <a:lnTo>
                    <a:pt x="279" y="0"/>
                  </a:lnTo>
                  <a:lnTo>
                    <a:pt x="203" y="279"/>
                  </a:lnTo>
                  <a:lnTo>
                    <a:pt x="152" y="571"/>
                  </a:lnTo>
                  <a:lnTo>
                    <a:pt x="101" y="774"/>
                  </a:lnTo>
                  <a:lnTo>
                    <a:pt x="38" y="1066"/>
                  </a:lnTo>
                  <a:lnTo>
                    <a:pt x="0" y="1270"/>
                  </a:lnTo>
                  <a:lnTo>
                    <a:pt x="4102" y="6489"/>
                  </a:lnTo>
                  <a:lnTo>
                    <a:pt x="4152" y="6311"/>
                  </a:lnTo>
                  <a:lnTo>
                    <a:pt x="4203" y="6134"/>
                  </a:lnTo>
                  <a:lnTo>
                    <a:pt x="4267" y="5969"/>
                  </a:lnTo>
                  <a:lnTo>
                    <a:pt x="4330" y="5803"/>
                  </a:lnTo>
                  <a:lnTo>
                    <a:pt x="4394" y="5626"/>
                  </a:lnTo>
                  <a:lnTo>
                    <a:pt x="4495" y="5359"/>
                  </a:lnTo>
                  <a:close/>
                </a:path>
              </a:pathLst>
            </a:custGeom>
            <a:solidFill>
              <a:srgbClr val="E3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1171724" y="1076590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57" y="0"/>
                  </a:moveTo>
                  <a:lnTo>
                    <a:pt x="0" y="284"/>
                  </a:lnTo>
                  <a:lnTo>
                    <a:pt x="4207" y="5641"/>
                  </a:lnTo>
                  <a:lnTo>
                    <a:pt x="4293" y="538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1171764" y="1076395"/>
              <a:ext cx="4445" cy="5715"/>
            </a:xfrm>
            <a:custGeom>
              <a:avLst/>
              <a:gdLst/>
              <a:ahLst/>
              <a:cxnLst/>
              <a:rect l="l" t="t" r="r" b="b"/>
              <a:pathLst>
                <a:path w="4444" h="5715">
                  <a:moveTo>
                    <a:pt x="72" y="0"/>
                  </a:moveTo>
                  <a:lnTo>
                    <a:pt x="0" y="288"/>
                  </a:lnTo>
                  <a:lnTo>
                    <a:pt x="4226" y="5670"/>
                  </a:lnTo>
                  <a:lnTo>
                    <a:pt x="4316" y="541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0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1171803" y="1075252"/>
              <a:ext cx="5080" cy="6985"/>
            </a:xfrm>
            <a:custGeom>
              <a:avLst/>
              <a:gdLst/>
              <a:ahLst/>
              <a:cxnLst/>
              <a:rect l="l" t="t" r="r" b="b"/>
              <a:pathLst>
                <a:path w="5080" h="6984">
                  <a:moveTo>
                    <a:pt x="4660" y="5549"/>
                  </a:moveTo>
                  <a:lnTo>
                    <a:pt x="304" y="0"/>
                  </a:lnTo>
                  <a:lnTo>
                    <a:pt x="254" y="190"/>
                  </a:lnTo>
                  <a:lnTo>
                    <a:pt x="203" y="368"/>
                  </a:lnTo>
                  <a:lnTo>
                    <a:pt x="139" y="660"/>
                  </a:lnTo>
                  <a:lnTo>
                    <a:pt x="88" y="850"/>
                  </a:lnTo>
                  <a:lnTo>
                    <a:pt x="0" y="1231"/>
                  </a:lnTo>
                  <a:lnTo>
                    <a:pt x="4241" y="6642"/>
                  </a:lnTo>
                  <a:lnTo>
                    <a:pt x="4305" y="6477"/>
                  </a:lnTo>
                  <a:lnTo>
                    <a:pt x="4368" y="6299"/>
                  </a:lnTo>
                  <a:lnTo>
                    <a:pt x="4432" y="6134"/>
                  </a:lnTo>
                  <a:lnTo>
                    <a:pt x="4495" y="5969"/>
                  </a:lnTo>
                  <a:lnTo>
                    <a:pt x="4559" y="5791"/>
                  </a:lnTo>
                  <a:lnTo>
                    <a:pt x="4660" y="5549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1172083" y="1074871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4521" y="5600"/>
                  </a:moveTo>
                  <a:lnTo>
                    <a:pt x="127" y="0"/>
                  </a:lnTo>
                  <a:lnTo>
                    <a:pt x="50" y="279"/>
                  </a:lnTo>
                  <a:lnTo>
                    <a:pt x="0" y="469"/>
                  </a:lnTo>
                  <a:lnTo>
                    <a:pt x="4356" y="6007"/>
                  </a:lnTo>
                  <a:lnTo>
                    <a:pt x="4419" y="5854"/>
                  </a:lnTo>
                  <a:lnTo>
                    <a:pt x="4521" y="560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1172199" y="1074678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74" y="0"/>
                  </a:moveTo>
                  <a:lnTo>
                    <a:pt x="0" y="276"/>
                  </a:lnTo>
                  <a:lnTo>
                    <a:pt x="4384" y="5861"/>
                  </a:lnTo>
                  <a:lnTo>
                    <a:pt x="4485" y="5627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3E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1172235" y="1074122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4648" y="5689"/>
                  </a:moveTo>
                  <a:lnTo>
                    <a:pt x="177" y="0"/>
                  </a:lnTo>
                  <a:lnTo>
                    <a:pt x="127" y="190"/>
                  </a:lnTo>
                  <a:lnTo>
                    <a:pt x="76" y="381"/>
                  </a:lnTo>
                  <a:lnTo>
                    <a:pt x="0" y="647"/>
                  </a:lnTo>
                  <a:lnTo>
                    <a:pt x="4406" y="6261"/>
                  </a:lnTo>
                  <a:lnTo>
                    <a:pt x="4470" y="6096"/>
                  </a:lnTo>
                  <a:lnTo>
                    <a:pt x="4533" y="5930"/>
                  </a:lnTo>
                  <a:lnTo>
                    <a:pt x="4648" y="5689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1172387" y="1073042"/>
              <a:ext cx="5080" cy="6985"/>
            </a:xfrm>
            <a:custGeom>
              <a:avLst/>
              <a:gdLst/>
              <a:ahLst/>
              <a:cxnLst/>
              <a:rect l="l" t="t" r="r" b="b"/>
              <a:pathLst>
                <a:path w="5080" h="6984">
                  <a:moveTo>
                    <a:pt x="4927" y="5816"/>
                  </a:moveTo>
                  <a:lnTo>
                    <a:pt x="368" y="0"/>
                  </a:lnTo>
                  <a:lnTo>
                    <a:pt x="304" y="165"/>
                  </a:lnTo>
                  <a:lnTo>
                    <a:pt x="241" y="355"/>
                  </a:lnTo>
                  <a:lnTo>
                    <a:pt x="165" y="622"/>
                  </a:lnTo>
                  <a:lnTo>
                    <a:pt x="114" y="812"/>
                  </a:lnTo>
                  <a:lnTo>
                    <a:pt x="0" y="1168"/>
                  </a:lnTo>
                  <a:lnTo>
                    <a:pt x="4457" y="6845"/>
                  </a:lnTo>
                  <a:lnTo>
                    <a:pt x="4521" y="6692"/>
                  </a:lnTo>
                  <a:lnTo>
                    <a:pt x="4597" y="6515"/>
                  </a:lnTo>
                  <a:lnTo>
                    <a:pt x="4660" y="6362"/>
                  </a:lnTo>
                  <a:lnTo>
                    <a:pt x="4737" y="6210"/>
                  </a:lnTo>
                  <a:lnTo>
                    <a:pt x="4826" y="6045"/>
                  </a:lnTo>
                  <a:lnTo>
                    <a:pt x="4927" y="5816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1172730" y="1072331"/>
              <a:ext cx="5080" cy="6985"/>
            </a:xfrm>
            <a:custGeom>
              <a:avLst/>
              <a:gdLst/>
              <a:ahLst/>
              <a:cxnLst/>
              <a:rect l="l" t="t" r="r" b="b"/>
              <a:pathLst>
                <a:path w="5080" h="6984">
                  <a:moveTo>
                    <a:pt x="4889" y="5905"/>
                  </a:moveTo>
                  <a:lnTo>
                    <a:pt x="254" y="0"/>
                  </a:lnTo>
                  <a:lnTo>
                    <a:pt x="190" y="177"/>
                  </a:lnTo>
                  <a:lnTo>
                    <a:pt x="127" y="342"/>
                  </a:lnTo>
                  <a:lnTo>
                    <a:pt x="76" y="520"/>
                  </a:lnTo>
                  <a:lnTo>
                    <a:pt x="0" y="787"/>
                  </a:lnTo>
                  <a:lnTo>
                    <a:pt x="4546" y="6604"/>
                  </a:lnTo>
                  <a:lnTo>
                    <a:pt x="4610" y="6438"/>
                  </a:lnTo>
                  <a:lnTo>
                    <a:pt x="4686" y="6286"/>
                  </a:lnTo>
                  <a:lnTo>
                    <a:pt x="4775" y="6134"/>
                  </a:lnTo>
                  <a:lnTo>
                    <a:pt x="4889" y="5905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1172959" y="1071493"/>
              <a:ext cx="5080" cy="6985"/>
            </a:xfrm>
            <a:custGeom>
              <a:avLst/>
              <a:gdLst/>
              <a:ahLst/>
              <a:cxnLst/>
              <a:rect l="l" t="t" r="r" b="b"/>
              <a:pathLst>
                <a:path w="5080" h="6984">
                  <a:moveTo>
                    <a:pt x="5067" y="6007"/>
                  </a:moveTo>
                  <a:lnTo>
                    <a:pt x="355" y="0"/>
                  </a:lnTo>
                  <a:lnTo>
                    <a:pt x="292" y="165"/>
                  </a:lnTo>
                  <a:lnTo>
                    <a:pt x="215" y="330"/>
                  </a:lnTo>
                  <a:lnTo>
                    <a:pt x="127" y="584"/>
                  </a:lnTo>
                  <a:lnTo>
                    <a:pt x="50" y="749"/>
                  </a:lnTo>
                  <a:lnTo>
                    <a:pt x="0" y="914"/>
                  </a:lnTo>
                  <a:lnTo>
                    <a:pt x="4622" y="6819"/>
                  </a:lnTo>
                  <a:lnTo>
                    <a:pt x="4699" y="6667"/>
                  </a:lnTo>
                  <a:lnTo>
                    <a:pt x="4775" y="6527"/>
                  </a:lnTo>
                  <a:lnTo>
                    <a:pt x="4864" y="6375"/>
                  </a:lnTo>
                  <a:lnTo>
                    <a:pt x="4940" y="6223"/>
                  </a:lnTo>
                  <a:lnTo>
                    <a:pt x="5067" y="6007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1173289" y="1070693"/>
              <a:ext cx="5715" cy="6985"/>
            </a:xfrm>
            <a:custGeom>
              <a:avLst/>
              <a:gdLst/>
              <a:ahLst/>
              <a:cxnLst/>
              <a:rect l="l" t="t" r="r" b="b"/>
              <a:pathLst>
                <a:path w="5715" h="6984">
                  <a:moveTo>
                    <a:pt x="5270" y="5981"/>
                  </a:moveTo>
                  <a:lnTo>
                    <a:pt x="596" y="0"/>
                  </a:lnTo>
                  <a:lnTo>
                    <a:pt x="431" y="0"/>
                  </a:lnTo>
                  <a:lnTo>
                    <a:pt x="330" y="177"/>
                  </a:lnTo>
                  <a:lnTo>
                    <a:pt x="241" y="330"/>
                  </a:lnTo>
                  <a:lnTo>
                    <a:pt x="127" y="558"/>
                  </a:lnTo>
                  <a:lnTo>
                    <a:pt x="76" y="723"/>
                  </a:lnTo>
                  <a:lnTo>
                    <a:pt x="203" y="889"/>
                  </a:lnTo>
                  <a:lnTo>
                    <a:pt x="0" y="889"/>
                  </a:lnTo>
                  <a:lnTo>
                    <a:pt x="4622" y="6667"/>
                  </a:lnTo>
                  <a:lnTo>
                    <a:pt x="4787" y="6731"/>
                  </a:lnTo>
                  <a:lnTo>
                    <a:pt x="4864" y="6591"/>
                  </a:lnTo>
                  <a:lnTo>
                    <a:pt x="4953" y="6464"/>
                  </a:lnTo>
                  <a:lnTo>
                    <a:pt x="5041" y="6311"/>
                  </a:lnTo>
                  <a:lnTo>
                    <a:pt x="5130" y="6172"/>
                  </a:lnTo>
                  <a:lnTo>
                    <a:pt x="5270" y="5981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1173784" y="1070680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4965" y="5702"/>
                  </a:moveTo>
                  <a:lnTo>
                    <a:pt x="482" y="0"/>
                  </a:lnTo>
                  <a:lnTo>
                    <a:pt x="279" y="12"/>
                  </a:lnTo>
                  <a:lnTo>
                    <a:pt x="0" y="12"/>
                  </a:lnTo>
                  <a:lnTo>
                    <a:pt x="4737" y="6045"/>
                  </a:lnTo>
                  <a:lnTo>
                    <a:pt x="4813" y="5918"/>
                  </a:lnTo>
                  <a:lnTo>
                    <a:pt x="4965" y="5702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1174179" y="1070657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273" y="0"/>
                  </a:moveTo>
                  <a:lnTo>
                    <a:pt x="0" y="29"/>
                  </a:lnTo>
                  <a:lnTo>
                    <a:pt x="4521" y="5788"/>
                  </a:lnTo>
                  <a:lnTo>
                    <a:pt x="4654" y="5586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1174356" y="1070640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5">
                  <a:moveTo>
                    <a:pt x="269" y="0"/>
                  </a:moveTo>
                  <a:lnTo>
                    <a:pt x="0" y="25"/>
                  </a:lnTo>
                  <a:lnTo>
                    <a:pt x="4431" y="5662"/>
                  </a:lnTo>
                  <a:lnTo>
                    <a:pt x="4571" y="5471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1174534" y="1070604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5">
                  <a:moveTo>
                    <a:pt x="4559" y="5245"/>
                  </a:moveTo>
                  <a:lnTo>
                    <a:pt x="457" y="0"/>
                  </a:lnTo>
                  <a:lnTo>
                    <a:pt x="279" y="25"/>
                  </a:lnTo>
                  <a:lnTo>
                    <a:pt x="0" y="50"/>
                  </a:lnTo>
                  <a:lnTo>
                    <a:pt x="4343" y="5575"/>
                  </a:lnTo>
                  <a:lnTo>
                    <a:pt x="4419" y="5435"/>
                  </a:lnTo>
                  <a:lnTo>
                    <a:pt x="4559" y="5245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1174902" y="1070413"/>
              <a:ext cx="5080" cy="5715"/>
            </a:xfrm>
            <a:custGeom>
              <a:avLst/>
              <a:gdLst/>
              <a:ahLst/>
              <a:cxnLst/>
              <a:rect l="l" t="t" r="r" b="b"/>
              <a:pathLst>
                <a:path w="5080" h="5715">
                  <a:moveTo>
                    <a:pt x="4851" y="4495"/>
                  </a:moveTo>
                  <a:lnTo>
                    <a:pt x="1320" y="0"/>
                  </a:lnTo>
                  <a:lnTo>
                    <a:pt x="1143" y="25"/>
                  </a:lnTo>
                  <a:lnTo>
                    <a:pt x="977" y="50"/>
                  </a:lnTo>
                  <a:lnTo>
                    <a:pt x="787" y="88"/>
                  </a:lnTo>
                  <a:lnTo>
                    <a:pt x="609" y="114"/>
                  </a:lnTo>
                  <a:lnTo>
                    <a:pt x="431" y="139"/>
                  </a:lnTo>
                  <a:lnTo>
                    <a:pt x="254" y="165"/>
                  </a:lnTo>
                  <a:lnTo>
                    <a:pt x="0" y="203"/>
                  </a:lnTo>
                  <a:lnTo>
                    <a:pt x="4152" y="5486"/>
                  </a:lnTo>
                  <a:lnTo>
                    <a:pt x="4241" y="5359"/>
                  </a:lnTo>
                  <a:lnTo>
                    <a:pt x="4330" y="5219"/>
                  </a:lnTo>
                  <a:lnTo>
                    <a:pt x="4419" y="5080"/>
                  </a:lnTo>
                  <a:lnTo>
                    <a:pt x="4521" y="4953"/>
                  </a:lnTo>
                  <a:lnTo>
                    <a:pt x="4610" y="4826"/>
                  </a:lnTo>
                  <a:lnTo>
                    <a:pt x="4699" y="4686"/>
                  </a:lnTo>
                  <a:lnTo>
                    <a:pt x="4851" y="4495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1176134" y="1070337"/>
              <a:ext cx="4445" cy="5080"/>
            </a:xfrm>
            <a:custGeom>
              <a:avLst/>
              <a:gdLst/>
              <a:ahLst/>
              <a:cxnLst/>
              <a:rect l="l" t="t" r="r" b="b"/>
              <a:pathLst>
                <a:path w="4444" h="5080">
                  <a:moveTo>
                    <a:pt x="3898" y="4191"/>
                  </a:moveTo>
                  <a:lnTo>
                    <a:pt x="609" y="0"/>
                  </a:lnTo>
                  <a:lnTo>
                    <a:pt x="444" y="25"/>
                  </a:lnTo>
                  <a:lnTo>
                    <a:pt x="266" y="50"/>
                  </a:lnTo>
                  <a:lnTo>
                    <a:pt x="0" y="88"/>
                  </a:lnTo>
                  <a:lnTo>
                    <a:pt x="3568" y="4635"/>
                  </a:lnTo>
                  <a:lnTo>
                    <a:pt x="3657" y="4495"/>
                  </a:lnTo>
                  <a:lnTo>
                    <a:pt x="3759" y="4368"/>
                  </a:lnTo>
                  <a:lnTo>
                    <a:pt x="3898" y="4191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1176667" y="1070294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65" y="0"/>
                  </a:moveTo>
                  <a:lnTo>
                    <a:pt x="0" y="45"/>
                  </a:lnTo>
                  <a:lnTo>
                    <a:pt x="3326" y="4283"/>
                  </a:lnTo>
                  <a:lnTo>
                    <a:pt x="3481" y="408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EDEB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1176850" y="1070261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55" y="0"/>
                  </a:moveTo>
                  <a:lnTo>
                    <a:pt x="0" y="39"/>
                  </a:lnTo>
                  <a:lnTo>
                    <a:pt x="3247" y="4187"/>
                  </a:lnTo>
                  <a:lnTo>
                    <a:pt x="3390" y="4003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1177023" y="1070232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55" y="0"/>
                  </a:moveTo>
                  <a:lnTo>
                    <a:pt x="0" y="46"/>
                  </a:lnTo>
                  <a:lnTo>
                    <a:pt x="3178" y="4093"/>
                  </a:lnTo>
                  <a:lnTo>
                    <a:pt x="3326" y="3906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1177192" y="1070200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252" y="0"/>
                  </a:moveTo>
                  <a:lnTo>
                    <a:pt x="0" y="46"/>
                  </a:lnTo>
                  <a:lnTo>
                    <a:pt x="3100" y="4003"/>
                  </a:lnTo>
                  <a:lnTo>
                    <a:pt x="3262" y="3818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1177353" y="1070147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3302" y="3644"/>
                  </a:moveTo>
                  <a:lnTo>
                    <a:pt x="444" y="0"/>
                  </a:lnTo>
                  <a:lnTo>
                    <a:pt x="254" y="38"/>
                  </a:lnTo>
                  <a:lnTo>
                    <a:pt x="0" y="76"/>
                  </a:lnTo>
                  <a:lnTo>
                    <a:pt x="3035" y="3937"/>
                  </a:lnTo>
                  <a:lnTo>
                    <a:pt x="3213" y="3759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1177709" y="1070007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4">
                  <a:moveTo>
                    <a:pt x="3403" y="3352"/>
                  </a:moveTo>
                  <a:lnTo>
                    <a:pt x="762" y="0"/>
                  </a:lnTo>
                  <a:lnTo>
                    <a:pt x="596" y="38"/>
                  </a:lnTo>
                  <a:lnTo>
                    <a:pt x="431" y="76"/>
                  </a:lnTo>
                  <a:lnTo>
                    <a:pt x="254" y="101"/>
                  </a:lnTo>
                  <a:lnTo>
                    <a:pt x="0" y="152"/>
                  </a:lnTo>
                  <a:lnTo>
                    <a:pt x="2908" y="3848"/>
                  </a:lnTo>
                  <a:lnTo>
                    <a:pt x="3111" y="3619"/>
                  </a:lnTo>
                  <a:lnTo>
                    <a:pt x="3276" y="3454"/>
                  </a:lnTo>
                  <a:lnTo>
                    <a:pt x="3403" y="3352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1178402" y="1069981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62" y="0"/>
                  </a:moveTo>
                  <a:lnTo>
                    <a:pt x="0" y="43"/>
                  </a:lnTo>
                  <a:lnTo>
                    <a:pt x="2660" y="3427"/>
                  </a:lnTo>
                  <a:lnTo>
                    <a:pt x="2837" y="3279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1178582" y="1069941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37" y="0"/>
                  </a:moveTo>
                  <a:lnTo>
                    <a:pt x="0" y="49"/>
                  </a:lnTo>
                  <a:lnTo>
                    <a:pt x="2594" y="3365"/>
                  </a:lnTo>
                  <a:lnTo>
                    <a:pt x="2767" y="3210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F2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1178751" y="1069904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47" y="0"/>
                  </a:moveTo>
                  <a:lnTo>
                    <a:pt x="0" y="50"/>
                  </a:lnTo>
                  <a:lnTo>
                    <a:pt x="2548" y="3294"/>
                  </a:lnTo>
                  <a:lnTo>
                    <a:pt x="2717" y="3164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1178916" y="1069873"/>
              <a:ext cx="3175" cy="3810"/>
            </a:xfrm>
            <a:custGeom>
              <a:avLst/>
              <a:gdLst/>
              <a:ahLst/>
              <a:cxnLst/>
              <a:rect l="l" t="t" r="r" b="b"/>
              <a:pathLst>
                <a:path w="3175" h="3809">
                  <a:moveTo>
                    <a:pt x="256" y="0"/>
                  </a:moveTo>
                  <a:lnTo>
                    <a:pt x="0" y="50"/>
                  </a:lnTo>
                  <a:lnTo>
                    <a:pt x="2499" y="3232"/>
                  </a:lnTo>
                  <a:lnTo>
                    <a:pt x="2686" y="3100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1179089" y="1069837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48" y="0"/>
                  </a:moveTo>
                  <a:lnTo>
                    <a:pt x="0" y="49"/>
                  </a:lnTo>
                  <a:lnTo>
                    <a:pt x="2452" y="3178"/>
                  </a:lnTo>
                  <a:lnTo>
                    <a:pt x="2646" y="3049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1179259" y="106980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55" y="0"/>
                  </a:moveTo>
                  <a:lnTo>
                    <a:pt x="0" y="50"/>
                  </a:lnTo>
                  <a:lnTo>
                    <a:pt x="2418" y="3121"/>
                  </a:lnTo>
                  <a:lnTo>
                    <a:pt x="2598" y="2998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1179423" y="1069740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05" y="2908"/>
                  </a:moveTo>
                  <a:lnTo>
                    <a:pt x="419" y="0"/>
                  </a:lnTo>
                  <a:lnTo>
                    <a:pt x="165" y="38"/>
                  </a:lnTo>
                  <a:lnTo>
                    <a:pt x="0" y="76"/>
                  </a:lnTo>
                  <a:lnTo>
                    <a:pt x="2362" y="3111"/>
                  </a:lnTo>
                  <a:lnTo>
                    <a:pt x="2501" y="3022"/>
                  </a:lnTo>
                  <a:lnTo>
                    <a:pt x="2705" y="2908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1179762" y="1069696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48" y="0"/>
                  </a:moveTo>
                  <a:lnTo>
                    <a:pt x="0" y="46"/>
                  </a:lnTo>
                  <a:lnTo>
                    <a:pt x="2315" y="2980"/>
                  </a:lnTo>
                  <a:lnTo>
                    <a:pt x="2509" y="288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1179929" y="1069657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51" y="0"/>
                  </a:moveTo>
                  <a:lnTo>
                    <a:pt x="0" y="53"/>
                  </a:lnTo>
                  <a:lnTo>
                    <a:pt x="2282" y="2947"/>
                  </a:lnTo>
                  <a:lnTo>
                    <a:pt x="2487" y="2847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1180096" y="1069537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755" y="2768"/>
                  </a:moveTo>
                  <a:lnTo>
                    <a:pt x="584" y="0"/>
                  </a:lnTo>
                  <a:lnTo>
                    <a:pt x="419" y="50"/>
                  </a:lnTo>
                  <a:lnTo>
                    <a:pt x="241" y="88"/>
                  </a:lnTo>
                  <a:lnTo>
                    <a:pt x="0" y="139"/>
                  </a:lnTo>
                  <a:lnTo>
                    <a:pt x="2247" y="3009"/>
                  </a:lnTo>
                  <a:lnTo>
                    <a:pt x="2438" y="2921"/>
                  </a:lnTo>
                  <a:lnTo>
                    <a:pt x="2616" y="2844"/>
                  </a:lnTo>
                  <a:lnTo>
                    <a:pt x="2755" y="2768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1180602" y="1069498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47" y="0"/>
                  </a:moveTo>
                  <a:lnTo>
                    <a:pt x="0" y="57"/>
                  </a:lnTo>
                  <a:lnTo>
                    <a:pt x="2195" y="2844"/>
                  </a:lnTo>
                  <a:lnTo>
                    <a:pt x="2419" y="2754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1180767" y="1069451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45" y="0"/>
                  </a:moveTo>
                  <a:lnTo>
                    <a:pt x="0" y="64"/>
                  </a:lnTo>
                  <a:lnTo>
                    <a:pt x="2174" y="2825"/>
                  </a:lnTo>
                  <a:lnTo>
                    <a:pt x="2401" y="2747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1180922" y="106937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2552" y="2730"/>
                  </a:moveTo>
                  <a:lnTo>
                    <a:pt x="419" y="0"/>
                  </a:lnTo>
                  <a:lnTo>
                    <a:pt x="254" y="50"/>
                  </a:lnTo>
                  <a:lnTo>
                    <a:pt x="0" y="101"/>
                  </a:lnTo>
                  <a:lnTo>
                    <a:pt x="2159" y="2857"/>
                  </a:lnTo>
                  <a:lnTo>
                    <a:pt x="2311" y="2806"/>
                  </a:lnTo>
                  <a:lnTo>
                    <a:pt x="2552" y="273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1181271" y="1069325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37" y="0"/>
                  </a:moveTo>
                  <a:lnTo>
                    <a:pt x="0" y="64"/>
                  </a:lnTo>
                  <a:lnTo>
                    <a:pt x="2138" y="2794"/>
                  </a:lnTo>
                  <a:lnTo>
                    <a:pt x="2372" y="2711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1181433" y="1069272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29" y="0"/>
                  </a:moveTo>
                  <a:lnTo>
                    <a:pt x="0" y="71"/>
                  </a:lnTo>
                  <a:lnTo>
                    <a:pt x="2119" y="2792"/>
                  </a:lnTo>
                  <a:lnTo>
                    <a:pt x="2368" y="2717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1181581" y="1069229"/>
              <a:ext cx="2540" cy="3175"/>
            </a:xfrm>
            <a:custGeom>
              <a:avLst/>
              <a:gdLst/>
              <a:ahLst/>
              <a:cxnLst/>
              <a:rect l="l" t="t" r="r" b="b"/>
              <a:pathLst>
                <a:path w="2540" h="3175">
                  <a:moveTo>
                    <a:pt x="245" y="0"/>
                  </a:moveTo>
                  <a:lnTo>
                    <a:pt x="0" y="67"/>
                  </a:lnTo>
                  <a:lnTo>
                    <a:pt x="2138" y="2786"/>
                  </a:lnTo>
                  <a:lnTo>
                    <a:pt x="2390" y="2713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1181595" y="1068677"/>
              <a:ext cx="2540" cy="3810"/>
            </a:xfrm>
            <a:custGeom>
              <a:avLst/>
              <a:gdLst/>
              <a:ahLst/>
              <a:cxnLst/>
              <a:rect l="l" t="t" r="r" b="b"/>
              <a:pathLst>
                <a:path w="2540" h="3809">
                  <a:moveTo>
                    <a:pt x="0" y="0"/>
                  </a:moveTo>
                  <a:lnTo>
                    <a:pt x="288" y="525"/>
                  </a:lnTo>
                  <a:lnTo>
                    <a:pt x="147" y="575"/>
                  </a:lnTo>
                  <a:lnTo>
                    <a:pt x="2289" y="3290"/>
                  </a:lnTo>
                  <a:lnTo>
                    <a:pt x="2517" y="3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1180739" y="1067345"/>
              <a:ext cx="3810" cy="5080"/>
            </a:xfrm>
            <a:custGeom>
              <a:avLst/>
              <a:gdLst/>
              <a:ahLst/>
              <a:cxnLst/>
              <a:rect l="l" t="t" r="r" b="b"/>
              <a:pathLst>
                <a:path w="3809" h="5080">
                  <a:moveTo>
                    <a:pt x="0" y="0"/>
                  </a:moveTo>
                  <a:lnTo>
                    <a:pt x="500" y="798"/>
                  </a:lnTo>
                  <a:lnTo>
                    <a:pt x="946" y="1471"/>
                  </a:lnTo>
                  <a:lnTo>
                    <a:pt x="1118" y="1803"/>
                  </a:lnTo>
                  <a:lnTo>
                    <a:pt x="3308" y="4579"/>
                  </a:lnTo>
                  <a:lnTo>
                    <a:pt x="3545" y="4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1179957" y="1066096"/>
              <a:ext cx="5080" cy="6350"/>
            </a:xfrm>
            <a:custGeom>
              <a:avLst/>
              <a:gdLst/>
              <a:ahLst/>
              <a:cxnLst/>
              <a:rect l="l" t="t" r="r" b="b"/>
              <a:pathLst>
                <a:path w="5080" h="6350">
                  <a:moveTo>
                    <a:pt x="0" y="0"/>
                  </a:moveTo>
                  <a:lnTo>
                    <a:pt x="1202" y="1908"/>
                  </a:lnTo>
                  <a:lnTo>
                    <a:pt x="4245" y="5786"/>
                  </a:lnTo>
                  <a:lnTo>
                    <a:pt x="4493" y="5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1178941" y="1064305"/>
              <a:ext cx="6350" cy="7620"/>
            </a:xfrm>
            <a:custGeom>
              <a:avLst/>
              <a:gdLst/>
              <a:ahLst/>
              <a:cxnLst/>
              <a:rect l="l" t="t" r="r" b="b"/>
              <a:pathLst>
                <a:path w="6350" h="7619">
                  <a:moveTo>
                    <a:pt x="5842" y="7429"/>
                  </a:moveTo>
                  <a:lnTo>
                    <a:pt x="0" y="0"/>
                  </a:lnTo>
                  <a:lnTo>
                    <a:pt x="165" y="355"/>
                  </a:lnTo>
                  <a:lnTo>
                    <a:pt x="393" y="787"/>
                  </a:lnTo>
                  <a:lnTo>
                    <a:pt x="558" y="1054"/>
                  </a:lnTo>
                  <a:lnTo>
                    <a:pt x="698" y="1295"/>
                  </a:lnTo>
                  <a:lnTo>
                    <a:pt x="1397" y="2413"/>
                  </a:lnTo>
                  <a:lnTo>
                    <a:pt x="5422" y="7543"/>
                  </a:lnTo>
                  <a:lnTo>
                    <a:pt x="5664" y="7480"/>
                  </a:lnTo>
                  <a:lnTo>
                    <a:pt x="5842" y="7429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1178730" y="1063770"/>
              <a:ext cx="6350" cy="8255"/>
            </a:xfrm>
            <a:custGeom>
              <a:avLst/>
              <a:gdLst/>
              <a:ahLst/>
              <a:cxnLst/>
              <a:rect l="l" t="t" r="r" b="b"/>
              <a:pathLst>
                <a:path w="6350" h="8255">
                  <a:moveTo>
                    <a:pt x="0" y="0"/>
                  </a:moveTo>
                  <a:lnTo>
                    <a:pt x="82" y="233"/>
                  </a:lnTo>
                  <a:lnTo>
                    <a:pt x="215" y="539"/>
                  </a:lnTo>
                  <a:lnTo>
                    <a:pt x="392" y="878"/>
                  </a:lnTo>
                  <a:lnTo>
                    <a:pt x="5968" y="7984"/>
                  </a:lnTo>
                  <a:lnTo>
                    <a:pt x="6220" y="7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1178665" y="1063429"/>
              <a:ext cx="6985" cy="8890"/>
            </a:xfrm>
            <a:custGeom>
              <a:avLst/>
              <a:gdLst/>
              <a:ahLst/>
              <a:cxnLst/>
              <a:rect l="l" t="t" r="r" b="b"/>
              <a:pathLst>
                <a:path w="6984" h="8890">
                  <a:moveTo>
                    <a:pt x="0" y="0"/>
                  </a:moveTo>
                  <a:lnTo>
                    <a:pt x="0" y="143"/>
                  </a:lnTo>
                  <a:lnTo>
                    <a:pt x="147" y="575"/>
                  </a:lnTo>
                  <a:lnTo>
                    <a:pt x="6202" y="8282"/>
                  </a:lnTo>
                  <a:lnTo>
                    <a:pt x="6454" y="8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1178648" y="1062387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19" h="9525">
                  <a:moveTo>
                    <a:pt x="7467" y="9055"/>
                  </a:moveTo>
                  <a:lnTo>
                    <a:pt x="368" y="0"/>
                  </a:lnTo>
                  <a:lnTo>
                    <a:pt x="304" y="165"/>
                  </a:lnTo>
                  <a:lnTo>
                    <a:pt x="241" y="342"/>
                  </a:lnTo>
                  <a:lnTo>
                    <a:pt x="165" y="508"/>
                  </a:lnTo>
                  <a:lnTo>
                    <a:pt x="101" y="685"/>
                  </a:lnTo>
                  <a:lnTo>
                    <a:pt x="12" y="939"/>
                  </a:lnTo>
                  <a:lnTo>
                    <a:pt x="0" y="1092"/>
                  </a:lnTo>
                  <a:lnTo>
                    <a:pt x="6388" y="9296"/>
                  </a:lnTo>
                  <a:lnTo>
                    <a:pt x="6629" y="9245"/>
                  </a:lnTo>
                  <a:lnTo>
                    <a:pt x="6794" y="9207"/>
                  </a:lnTo>
                  <a:lnTo>
                    <a:pt x="7137" y="9131"/>
                  </a:lnTo>
                  <a:lnTo>
                    <a:pt x="7302" y="9093"/>
                  </a:lnTo>
                  <a:lnTo>
                    <a:pt x="7467" y="905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1178985" y="1062216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19" h="9525">
                  <a:moveTo>
                    <a:pt x="104" y="0"/>
                  </a:moveTo>
                  <a:lnTo>
                    <a:pt x="0" y="247"/>
                  </a:lnTo>
                  <a:lnTo>
                    <a:pt x="7059" y="9240"/>
                  </a:lnTo>
                  <a:lnTo>
                    <a:pt x="7305" y="9183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1179061" y="1062043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19" h="9525">
                  <a:moveTo>
                    <a:pt x="92" y="0"/>
                  </a:moveTo>
                  <a:lnTo>
                    <a:pt x="0" y="251"/>
                  </a:lnTo>
                  <a:lnTo>
                    <a:pt x="7148" y="9373"/>
                  </a:lnTo>
                  <a:lnTo>
                    <a:pt x="7405" y="93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1179122" y="1061888"/>
              <a:ext cx="7620" cy="9525"/>
            </a:xfrm>
            <a:custGeom>
              <a:avLst/>
              <a:gdLst/>
              <a:ahLst/>
              <a:cxnLst/>
              <a:rect l="l" t="t" r="r" b="b"/>
              <a:pathLst>
                <a:path w="7619" h="9525">
                  <a:moveTo>
                    <a:pt x="104" y="0"/>
                  </a:moveTo>
                  <a:lnTo>
                    <a:pt x="0" y="243"/>
                  </a:lnTo>
                  <a:lnTo>
                    <a:pt x="7275" y="9493"/>
                  </a:lnTo>
                  <a:lnTo>
                    <a:pt x="7509" y="9442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1179194" y="1061722"/>
              <a:ext cx="7620" cy="10160"/>
            </a:xfrm>
            <a:custGeom>
              <a:avLst/>
              <a:gdLst/>
              <a:ahLst/>
              <a:cxnLst/>
              <a:rect l="l" t="t" r="r" b="b"/>
              <a:pathLst>
                <a:path w="7619" h="10159">
                  <a:moveTo>
                    <a:pt x="92" y="0"/>
                  </a:moveTo>
                  <a:lnTo>
                    <a:pt x="0" y="237"/>
                  </a:lnTo>
                  <a:lnTo>
                    <a:pt x="7368" y="9622"/>
                  </a:lnTo>
                  <a:lnTo>
                    <a:pt x="7602" y="9569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1179259" y="1061549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59">
                  <a:moveTo>
                    <a:pt x="107" y="0"/>
                  </a:moveTo>
                  <a:lnTo>
                    <a:pt x="0" y="241"/>
                  </a:lnTo>
                  <a:lnTo>
                    <a:pt x="7468" y="9763"/>
                  </a:lnTo>
                  <a:lnTo>
                    <a:pt x="7721" y="970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1179334" y="1061384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59">
                  <a:moveTo>
                    <a:pt x="97" y="0"/>
                  </a:moveTo>
                  <a:lnTo>
                    <a:pt x="0" y="247"/>
                  </a:lnTo>
                  <a:lnTo>
                    <a:pt x="7564" y="9892"/>
                  </a:lnTo>
                  <a:lnTo>
                    <a:pt x="7823" y="984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1179399" y="1061229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59">
                  <a:moveTo>
                    <a:pt x="107" y="0"/>
                  </a:moveTo>
                  <a:lnTo>
                    <a:pt x="0" y="241"/>
                  </a:lnTo>
                  <a:lnTo>
                    <a:pt x="7786" y="9986"/>
                  </a:lnTo>
                  <a:lnTo>
                    <a:pt x="7945" y="9986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1179460" y="1061066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5" h="10159">
                  <a:moveTo>
                    <a:pt x="107" y="0"/>
                  </a:moveTo>
                  <a:lnTo>
                    <a:pt x="0" y="237"/>
                  </a:lnTo>
                  <a:lnTo>
                    <a:pt x="7780" y="10138"/>
                  </a:lnTo>
                  <a:lnTo>
                    <a:pt x="8028" y="10083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1179540" y="1060905"/>
              <a:ext cx="8255" cy="10795"/>
            </a:xfrm>
            <a:custGeom>
              <a:avLst/>
              <a:gdLst/>
              <a:ahLst/>
              <a:cxnLst/>
              <a:rect l="l" t="t" r="r" b="b"/>
              <a:pathLst>
                <a:path w="8255" h="10794">
                  <a:moveTo>
                    <a:pt x="107" y="0"/>
                  </a:moveTo>
                  <a:lnTo>
                    <a:pt x="0" y="237"/>
                  </a:lnTo>
                  <a:lnTo>
                    <a:pt x="7865" y="10262"/>
                  </a:lnTo>
                  <a:lnTo>
                    <a:pt x="8114" y="10217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1179615" y="1060754"/>
              <a:ext cx="8255" cy="10795"/>
            </a:xfrm>
            <a:custGeom>
              <a:avLst/>
              <a:gdLst/>
              <a:ahLst/>
              <a:cxnLst/>
              <a:rect l="l" t="t" r="r" b="b"/>
              <a:pathLst>
                <a:path w="8255" h="10794">
                  <a:moveTo>
                    <a:pt x="111" y="0"/>
                  </a:moveTo>
                  <a:lnTo>
                    <a:pt x="0" y="233"/>
                  </a:lnTo>
                  <a:lnTo>
                    <a:pt x="7956" y="10382"/>
                  </a:lnTo>
                  <a:lnTo>
                    <a:pt x="8211" y="10335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1179677" y="1060444"/>
              <a:ext cx="8890" cy="10795"/>
            </a:xfrm>
            <a:custGeom>
              <a:avLst/>
              <a:gdLst/>
              <a:ahLst/>
              <a:cxnLst/>
              <a:rect l="l" t="t" r="r" b="b"/>
              <a:pathLst>
                <a:path w="8890" h="10794">
                  <a:moveTo>
                    <a:pt x="8483" y="10579"/>
                  </a:moveTo>
                  <a:lnTo>
                    <a:pt x="190" y="0"/>
                  </a:lnTo>
                  <a:lnTo>
                    <a:pt x="101" y="152"/>
                  </a:lnTo>
                  <a:lnTo>
                    <a:pt x="0" y="381"/>
                  </a:lnTo>
                  <a:lnTo>
                    <a:pt x="8064" y="10668"/>
                  </a:lnTo>
                  <a:lnTo>
                    <a:pt x="8318" y="10617"/>
                  </a:lnTo>
                  <a:lnTo>
                    <a:pt x="8483" y="10579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1179830" y="1060139"/>
              <a:ext cx="8890" cy="11430"/>
            </a:xfrm>
            <a:custGeom>
              <a:avLst/>
              <a:gdLst/>
              <a:ahLst/>
              <a:cxnLst/>
              <a:rect l="l" t="t" r="r" b="b"/>
              <a:pathLst>
                <a:path w="8890" h="11430">
                  <a:moveTo>
                    <a:pt x="8686" y="10820"/>
                  </a:moveTo>
                  <a:lnTo>
                    <a:pt x="190" y="0"/>
                  </a:lnTo>
                  <a:lnTo>
                    <a:pt x="114" y="152"/>
                  </a:lnTo>
                  <a:lnTo>
                    <a:pt x="0" y="381"/>
                  </a:lnTo>
                  <a:lnTo>
                    <a:pt x="8267" y="10896"/>
                  </a:lnTo>
                  <a:lnTo>
                    <a:pt x="8420" y="10871"/>
                  </a:lnTo>
                  <a:lnTo>
                    <a:pt x="8686" y="10820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1179982" y="1059682"/>
              <a:ext cx="9525" cy="11430"/>
            </a:xfrm>
            <a:custGeom>
              <a:avLst/>
              <a:gdLst/>
              <a:ahLst/>
              <a:cxnLst/>
              <a:rect l="l" t="t" r="r" b="b"/>
              <a:pathLst>
                <a:path w="9525" h="11430">
                  <a:moveTo>
                    <a:pt x="9042" y="11176"/>
                  </a:moveTo>
                  <a:lnTo>
                    <a:pt x="279" y="0"/>
                  </a:lnTo>
                  <a:lnTo>
                    <a:pt x="190" y="152"/>
                  </a:lnTo>
                  <a:lnTo>
                    <a:pt x="114" y="292"/>
                  </a:lnTo>
                  <a:lnTo>
                    <a:pt x="0" y="520"/>
                  </a:lnTo>
                  <a:lnTo>
                    <a:pt x="8445" y="11290"/>
                  </a:lnTo>
                  <a:lnTo>
                    <a:pt x="8699" y="11239"/>
                  </a:lnTo>
                  <a:lnTo>
                    <a:pt x="9042" y="11176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1180211" y="1059377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5">
                  <a:moveTo>
                    <a:pt x="9144" y="11417"/>
                  </a:moveTo>
                  <a:lnTo>
                    <a:pt x="203" y="0"/>
                  </a:lnTo>
                  <a:lnTo>
                    <a:pt x="76" y="228"/>
                  </a:lnTo>
                  <a:lnTo>
                    <a:pt x="0" y="368"/>
                  </a:lnTo>
                  <a:lnTo>
                    <a:pt x="8724" y="11493"/>
                  </a:lnTo>
                  <a:lnTo>
                    <a:pt x="8877" y="11468"/>
                  </a:lnTo>
                  <a:lnTo>
                    <a:pt x="9144" y="11417"/>
                  </a:lnTo>
                  <a:close/>
                </a:path>
              </a:pathLst>
            </a:custGeom>
            <a:solidFill>
              <a:srgbClr val="F2F0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1180374" y="1059231"/>
              <a:ext cx="9525" cy="12065"/>
            </a:xfrm>
            <a:custGeom>
              <a:avLst/>
              <a:gdLst/>
              <a:ahLst/>
              <a:cxnLst/>
              <a:rect l="l" t="t" r="r" b="b"/>
              <a:pathLst>
                <a:path w="9525" h="12065">
                  <a:moveTo>
                    <a:pt x="129" y="0"/>
                  </a:moveTo>
                  <a:lnTo>
                    <a:pt x="0" y="219"/>
                  </a:lnTo>
                  <a:lnTo>
                    <a:pt x="8917" y="11563"/>
                  </a:lnTo>
                  <a:lnTo>
                    <a:pt x="9173" y="1152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1180452" y="1058806"/>
              <a:ext cx="10160" cy="12065"/>
            </a:xfrm>
            <a:custGeom>
              <a:avLst/>
              <a:gdLst/>
              <a:ahLst/>
              <a:cxnLst/>
              <a:rect l="l" t="t" r="r" b="b"/>
              <a:pathLst>
                <a:path w="10159" h="12065">
                  <a:moveTo>
                    <a:pt x="9601" y="11861"/>
                  </a:moveTo>
                  <a:lnTo>
                    <a:pt x="304" y="0"/>
                  </a:lnTo>
                  <a:lnTo>
                    <a:pt x="203" y="139"/>
                  </a:lnTo>
                  <a:lnTo>
                    <a:pt x="127" y="279"/>
                  </a:lnTo>
                  <a:lnTo>
                    <a:pt x="0" y="495"/>
                  </a:lnTo>
                  <a:lnTo>
                    <a:pt x="9004" y="11963"/>
                  </a:lnTo>
                  <a:lnTo>
                    <a:pt x="9271" y="11912"/>
                  </a:lnTo>
                  <a:lnTo>
                    <a:pt x="9436" y="11887"/>
                  </a:lnTo>
                  <a:lnTo>
                    <a:pt x="9601" y="11861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1180706" y="1058374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59" h="12700">
                  <a:moveTo>
                    <a:pt x="9867" y="12192"/>
                  </a:moveTo>
                  <a:lnTo>
                    <a:pt x="304" y="0"/>
                  </a:lnTo>
                  <a:lnTo>
                    <a:pt x="165" y="215"/>
                  </a:lnTo>
                  <a:lnTo>
                    <a:pt x="88" y="355"/>
                  </a:lnTo>
                  <a:lnTo>
                    <a:pt x="0" y="495"/>
                  </a:lnTo>
                  <a:lnTo>
                    <a:pt x="9258" y="12306"/>
                  </a:lnTo>
                  <a:lnTo>
                    <a:pt x="9448" y="12268"/>
                  </a:lnTo>
                  <a:lnTo>
                    <a:pt x="9613" y="12242"/>
                  </a:lnTo>
                  <a:lnTo>
                    <a:pt x="9867" y="1219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1180965" y="1058223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59" h="12700">
                  <a:moveTo>
                    <a:pt x="140" y="0"/>
                  </a:moveTo>
                  <a:lnTo>
                    <a:pt x="0" y="212"/>
                  </a:lnTo>
                  <a:lnTo>
                    <a:pt x="9536" y="12352"/>
                  </a:lnTo>
                  <a:lnTo>
                    <a:pt x="9791" y="12305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1181061" y="1057967"/>
              <a:ext cx="10160" cy="12700"/>
            </a:xfrm>
            <a:custGeom>
              <a:avLst/>
              <a:gdLst/>
              <a:ahLst/>
              <a:cxnLst/>
              <a:rect l="l" t="t" r="r" b="b"/>
              <a:pathLst>
                <a:path w="10159" h="12700">
                  <a:moveTo>
                    <a:pt x="10020" y="12509"/>
                  </a:moveTo>
                  <a:lnTo>
                    <a:pt x="215" y="0"/>
                  </a:lnTo>
                  <a:lnTo>
                    <a:pt x="127" y="139"/>
                  </a:lnTo>
                  <a:lnTo>
                    <a:pt x="0" y="342"/>
                  </a:lnTo>
                  <a:lnTo>
                    <a:pt x="9601" y="12585"/>
                  </a:lnTo>
                  <a:lnTo>
                    <a:pt x="9855" y="12547"/>
                  </a:lnTo>
                  <a:lnTo>
                    <a:pt x="10020" y="12509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1181239" y="1057294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4" h="13334">
                  <a:moveTo>
                    <a:pt x="10731" y="13030"/>
                  </a:moveTo>
                  <a:lnTo>
                    <a:pt x="495" y="0"/>
                  </a:lnTo>
                  <a:lnTo>
                    <a:pt x="406" y="127"/>
                  </a:lnTo>
                  <a:lnTo>
                    <a:pt x="304" y="266"/>
                  </a:lnTo>
                  <a:lnTo>
                    <a:pt x="215" y="406"/>
                  </a:lnTo>
                  <a:lnTo>
                    <a:pt x="127" y="533"/>
                  </a:lnTo>
                  <a:lnTo>
                    <a:pt x="0" y="736"/>
                  </a:lnTo>
                  <a:lnTo>
                    <a:pt x="9766" y="13195"/>
                  </a:lnTo>
                  <a:lnTo>
                    <a:pt x="10033" y="13144"/>
                  </a:lnTo>
                  <a:lnTo>
                    <a:pt x="10210" y="13119"/>
                  </a:lnTo>
                  <a:lnTo>
                    <a:pt x="10375" y="13093"/>
                  </a:lnTo>
                  <a:lnTo>
                    <a:pt x="10553" y="13055"/>
                  </a:lnTo>
                  <a:lnTo>
                    <a:pt x="10731" y="13030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1181710" y="1057165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4" h="13334">
                  <a:moveTo>
                    <a:pt x="139" y="0"/>
                  </a:moveTo>
                  <a:lnTo>
                    <a:pt x="0" y="186"/>
                  </a:lnTo>
                  <a:lnTo>
                    <a:pt x="10187" y="13164"/>
                  </a:lnTo>
                  <a:lnTo>
                    <a:pt x="10439" y="13121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1181785" y="1056786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30" h="13969">
                  <a:moveTo>
                    <a:pt x="10883" y="13423"/>
                  </a:moveTo>
                  <a:lnTo>
                    <a:pt x="342" y="0"/>
                  </a:lnTo>
                  <a:lnTo>
                    <a:pt x="254" y="127"/>
                  </a:lnTo>
                  <a:lnTo>
                    <a:pt x="152" y="254"/>
                  </a:lnTo>
                  <a:lnTo>
                    <a:pt x="0" y="444"/>
                  </a:lnTo>
                  <a:lnTo>
                    <a:pt x="10274" y="13525"/>
                  </a:lnTo>
                  <a:lnTo>
                    <a:pt x="10528" y="13474"/>
                  </a:lnTo>
                  <a:lnTo>
                    <a:pt x="10883" y="13423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1182077" y="1056291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30" h="13969">
                  <a:moveTo>
                    <a:pt x="11290" y="13804"/>
                  </a:moveTo>
                  <a:lnTo>
                    <a:pt x="469" y="0"/>
                  </a:lnTo>
                  <a:lnTo>
                    <a:pt x="355" y="127"/>
                  </a:lnTo>
                  <a:lnTo>
                    <a:pt x="152" y="368"/>
                  </a:lnTo>
                  <a:lnTo>
                    <a:pt x="0" y="558"/>
                  </a:lnTo>
                  <a:lnTo>
                    <a:pt x="10502" y="13931"/>
                  </a:lnTo>
                  <a:lnTo>
                    <a:pt x="10731" y="13893"/>
                  </a:lnTo>
                  <a:lnTo>
                    <a:pt x="10934" y="13855"/>
                  </a:lnTo>
                  <a:lnTo>
                    <a:pt x="11290" y="13804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1182499" y="1056167"/>
              <a:ext cx="11430" cy="13970"/>
            </a:xfrm>
            <a:custGeom>
              <a:avLst/>
              <a:gdLst/>
              <a:ahLst/>
              <a:cxnLst/>
              <a:rect l="l" t="t" r="r" b="b"/>
              <a:pathLst>
                <a:path w="11430" h="13969">
                  <a:moveTo>
                    <a:pt x="154" y="0"/>
                  </a:moveTo>
                  <a:lnTo>
                    <a:pt x="0" y="180"/>
                  </a:lnTo>
                  <a:lnTo>
                    <a:pt x="10788" y="13929"/>
                  </a:lnTo>
                  <a:lnTo>
                    <a:pt x="11043" y="13886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1182599" y="1056056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30" h="14605">
                  <a:moveTo>
                    <a:pt x="147" y="0"/>
                  </a:moveTo>
                  <a:lnTo>
                    <a:pt x="0" y="175"/>
                  </a:lnTo>
                  <a:lnTo>
                    <a:pt x="10861" y="14010"/>
                  </a:lnTo>
                  <a:lnTo>
                    <a:pt x="11113" y="13975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E4E4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1182693" y="1055929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30" h="14605">
                  <a:moveTo>
                    <a:pt x="165" y="0"/>
                  </a:moveTo>
                  <a:lnTo>
                    <a:pt x="0" y="187"/>
                  </a:lnTo>
                  <a:lnTo>
                    <a:pt x="10935" y="14108"/>
                  </a:lnTo>
                  <a:lnTo>
                    <a:pt x="11202" y="14072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1182801" y="1055707"/>
              <a:ext cx="11430" cy="14604"/>
            </a:xfrm>
            <a:custGeom>
              <a:avLst/>
              <a:gdLst/>
              <a:ahLst/>
              <a:cxnLst/>
              <a:rect l="l" t="t" r="r" b="b"/>
              <a:pathLst>
                <a:path w="11430" h="14605">
                  <a:moveTo>
                    <a:pt x="11430" y="14236"/>
                  </a:moveTo>
                  <a:lnTo>
                    <a:pt x="266" y="0"/>
                  </a:lnTo>
                  <a:lnTo>
                    <a:pt x="101" y="177"/>
                  </a:lnTo>
                  <a:lnTo>
                    <a:pt x="10998" y="14312"/>
                  </a:lnTo>
                  <a:lnTo>
                    <a:pt x="11188" y="14274"/>
                  </a:lnTo>
                  <a:lnTo>
                    <a:pt x="11430" y="14236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1183017" y="1055262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11925" y="14579"/>
                  </a:moveTo>
                  <a:lnTo>
                    <a:pt x="482" y="0"/>
                  </a:lnTo>
                  <a:lnTo>
                    <a:pt x="330" y="152"/>
                  </a:lnTo>
                  <a:lnTo>
                    <a:pt x="203" y="279"/>
                  </a:lnTo>
                  <a:lnTo>
                    <a:pt x="0" y="508"/>
                  </a:lnTo>
                  <a:lnTo>
                    <a:pt x="11137" y="14693"/>
                  </a:lnTo>
                  <a:lnTo>
                    <a:pt x="11303" y="14668"/>
                  </a:lnTo>
                  <a:lnTo>
                    <a:pt x="11480" y="14643"/>
                  </a:lnTo>
                  <a:lnTo>
                    <a:pt x="11658" y="14617"/>
                  </a:lnTo>
                  <a:lnTo>
                    <a:pt x="11925" y="14579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1183462" y="1055046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11836" y="14732"/>
                  </a:moveTo>
                  <a:lnTo>
                    <a:pt x="266" y="0"/>
                  </a:lnTo>
                  <a:lnTo>
                    <a:pt x="88" y="165"/>
                  </a:lnTo>
                  <a:lnTo>
                    <a:pt x="11391" y="14795"/>
                  </a:lnTo>
                  <a:lnTo>
                    <a:pt x="11569" y="14770"/>
                  </a:lnTo>
                  <a:lnTo>
                    <a:pt x="11836" y="14732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1183673" y="1054936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180" y="0"/>
                  </a:moveTo>
                  <a:lnTo>
                    <a:pt x="0" y="154"/>
                  </a:lnTo>
                  <a:lnTo>
                    <a:pt x="11545" y="14853"/>
                  </a:lnTo>
                  <a:lnTo>
                    <a:pt x="11797" y="14817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E3E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1183798" y="1054824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176" y="0"/>
                  </a:moveTo>
                  <a:lnTo>
                    <a:pt x="0" y="154"/>
                  </a:lnTo>
                  <a:lnTo>
                    <a:pt x="11588" y="14936"/>
                  </a:lnTo>
                  <a:lnTo>
                    <a:pt x="11861" y="14897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1183906" y="1054424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446" y="15189"/>
                  </a:moveTo>
                  <a:lnTo>
                    <a:pt x="533" y="0"/>
                  </a:lnTo>
                  <a:lnTo>
                    <a:pt x="393" y="114"/>
                  </a:lnTo>
                  <a:lnTo>
                    <a:pt x="228" y="254"/>
                  </a:lnTo>
                  <a:lnTo>
                    <a:pt x="0" y="457"/>
                  </a:lnTo>
                  <a:lnTo>
                    <a:pt x="11671" y="15316"/>
                  </a:lnTo>
                  <a:lnTo>
                    <a:pt x="11823" y="15290"/>
                  </a:lnTo>
                  <a:lnTo>
                    <a:pt x="11988" y="15265"/>
                  </a:lnTo>
                  <a:lnTo>
                    <a:pt x="12179" y="15240"/>
                  </a:lnTo>
                  <a:lnTo>
                    <a:pt x="12446" y="15189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1184385" y="1054332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76" y="0"/>
                  </a:moveTo>
                  <a:lnTo>
                    <a:pt x="0" y="139"/>
                  </a:lnTo>
                  <a:lnTo>
                    <a:pt x="11894" y="15295"/>
                  </a:lnTo>
                  <a:lnTo>
                    <a:pt x="12146" y="15256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E0D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1184504" y="1054224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72" y="0"/>
                  </a:moveTo>
                  <a:lnTo>
                    <a:pt x="0" y="154"/>
                  </a:lnTo>
                  <a:lnTo>
                    <a:pt x="11940" y="15382"/>
                  </a:lnTo>
                  <a:lnTo>
                    <a:pt x="12211" y="15335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E3E1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1184605" y="1053954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636" y="15532"/>
                  </a:moveTo>
                  <a:lnTo>
                    <a:pt x="444" y="0"/>
                  </a:lnTo>
                  <a:lnTo>
                    <a:pt x="317" y="88"/>
                  </a:lnTo>
                  <a:lnTo>
                    <a:pt x="139" y="228"/>
                  </a:lnTo>
                  <a:lnTo>
                    <a:pt x="0" y="330"/>
                  </a:lnTo>
                  <a:lnTo>
                    <a:pt x="12001" y="15621"/>
                  </a:lnTo>
                  <a:lnTo>
                    <a:pt x="12179" y="15595"/>
                  </a:lnTo>
                  <a:lnTo>
                    <a:pt x="12357" y="15570"/>
                  </a:lnTo>
                  <a:lnTo>
                    <a:pt x="12636" y="15532"/>
                  </a:lnTo>
                  <a:close/>
                </a:path>
              </a:pathLst>
            </a:custGeom>
            <a:solidFill>
              <a:srgbClr val="E3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1184986" y="105377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598" y="15659"/>
                  </a:moveTo>
                  <a:lnTo>
                    <a:pt x="317" y="0"/>
                  </a:lnTo>
                  <a:lnTo>
                    <a:pt x="177" y="88"/>
                  </a:lnTo>
                  <a:lnTo>
                    <a:pt x="0" y="215"/>
                  </a:lnTo>
                  <a:lnTo>
                    <a:pt x="12179" y="15722"/>
                  </a:lnTo>
                  <a:lnTo>
                    <a:pt x="12344" y="15697"/>
                  </a:lnTo>
                  <a:lnTo>
                    <a:pt x="12598" y="15659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1185238" y="1053669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94" y="0"/>
                  </a:moveTo>
                  <a:lnTo>
                    <a:pt x="0" y="140"/>
                  </a:lnTo>
                  <a:lnTo>
                    <a:pt x="12272" y="15772"/>
                  </a:lnTo>
                  <a:lnTo>
                    <a:pt x="12542" y="15739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E0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1185372" y="105358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94" y="0"/>
                  </a:moveTo>
                  <a:lnTo>
                    <a:pt x="0" y="129"/>
                  </a:lnTo>
                  <a:lnTo>
                    <a:pt x="12326" y="15829"/>
                  </a:lnTo>
                  <a:lnTo>
                    <a:pt x="12581" y="15796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1185486" y="1053500"/>
              <a:ext cx="12700" cy="16510"/>
            </a:xfrm>
            <a:custGeom>
              <a:avLst/>
              <a:gdLst/>
              <a:ahLst/>
              <a:cxnLst/>
              <a:rect l="l" t="t" r="r" b="b"/>
              <a:pathLst>
                <a:path w="12700" h="16509">
                  <a:moveTo>
                    <a:pt x="195" y="0"/>
                  </a:moveTo>
                  <a:lnTo>
                    <a:pt x="0" y="129"/>
                  </a:lnTo>
                  <a:lnTo>
                    <a:pt x="12385" y="15894"/>
                  </a:lnTo>
                  <a:lnTo>
                    <a:pt x="12636" y="15861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1185619" y="1053413"/>
              <a:ext cx="12700" cy="16510"/>
            </a:xfrm>
            <a:custGeom>
              <a:avLst/>
              <a:gdLst/>
              <a:ahLst/>
              <a:cxnLst/>
              <a:rect l="l" t="t" r="r" b="b"/>
              <a:pathLst>
                <a:path w="12700" h="16509">
                  <a:moveTo>
                    <a:pt x="198" y="0"/>
                  </a:moveTo>
                  <a:lnTo>
                    <a:pt x="0" y="133"/>
                  </a:lnTo>
                  <a:lnTo>
                    <a:pt x="12420" y="15955"/>
                  </a:lnTo>
                  <a:lnTo>
                    <a:pt x="12693" y="15915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DF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1185760" y="1053335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198" y="0"/>
                  </a:moveTo>
                  <a:lnTo>
                    <a:pt x="0" y="125"/>
                  </a:lnTo>
                  <a:lnTo>
                    <a:pt x="12470" y="15998"/>
                  </a:lnTo>
                  <a:lnTo>
                    <a:pt x="12725" y="15965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1185878" y="1053248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209" y="0"/>
                  </a:moveTo>
                  <a:lnTo>
                    <a:pt x="0" y="125"/>
                  </a:lnTo>
                  <a:lnTo>
                    <a:pt x="12520" y="16062"/>
                  </a:lnTo>
                  <a:lnTo>
                    <a:pt x="12795" y="16029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DFD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1186012" y="1053162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213" y="0"/>
                  </a:moveTo>
                  <a:lnTo>
                    <a:pt x="0" y="129"/>
                  </a:lnTo>
                  <a:lnTo>
                    <a:pt x="12579" y="16123"/>
                  </a:lnTo>
                  <a:lnTo>
                    <a:pt x="12834" y="1609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1186153" y="1053086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198" y="0"/>
                  </a:moveTo>
                  <a:lnTo>
                    <a:pt x="0" y="121"/>
                  </a:lnTo>
                  <a:lnTo>
                    <a:pt x="12607" y="16178"/>
                  </a:lnTo>
                  <a:lnTo>
                    <a:pt x="12880" y="16142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DF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1186290" y="1053010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194" y="0"/>
                  </a:moveTo>
                  <a:lnTo>
                    <a:pt x="0" y="115"/>
                  </a:lnTo>
                  <a:lnTo>
                    <a:pt x="12646" y="16233"/>
                  </a:lnTo>
                  <a:lnTo>
                    <a:pt x="12915" y="1620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DEDC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1186430" y="1052931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198" y="0"/>
                  </a:moveTo>
                  <a:lnTo>
                    <a:pt x="0" y="115"/>
                  </a:lnTo>
                  <a:lnTo>
                    <a:pt x="12693" y="16282"/>
                  </a:lnTo>
                  <a:lnTo>
                    <a:pt x="12942" y="16254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1186548" y="1052786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13182" y="16357"/>
                  </a:moveTo>
                  <a:lnTo>
                    <a:pt x="355" y="0"/>
                  </a:lnTo>
                  <a:lnTo>
                    <a:pt x="215" y="76"/>
                  </a:lnTo>
                  <a:lnTo>
                    <a:pt x="0" y="190"/>
                  </a:lnTo>
                  <a:lnTo>
                    <a:pt x="12738" y="16421"/>
                  </a:lnTo>
                  <a:lnTo>
                    <a:pt x="12915" y="16395"/>
                  </a:lnTo>
                  <a:lnTo>
                    <a:pt x="13182" y="16357"/>
                  </a:lnTo>
                  <a:close/>
                </a:path>
              </a:pathLst>
            </a:custGeom>
            <a:solidFill>
              <a:srgbClr val="D3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1186815" y="1052633"/>
              <a:ext cx="13335" cy="17145"/>
            </a:xfrm>
            <a:custGeom>
              <a:avLst/>
              <a:gdLst/>
              <a:ahLst/>
              <a:cxnLst/>
              <a:rect l="l" t="t" r="r" b="b"/>
              <a:pathLst>
                <a:path w="13334" h="17144">
                  <a:moveTo>
                    <a:pt x="13284" y="16459"/>
                  </a:moveTo>
                  <a:lnTo>
                    <a:pt x="368" y="0"/>
                  </a:lnTo>
                  <a:lnTo>
                    <a:pt x="215" y="88"/>
                  </a:lnTo>
                  <a:lnTo>
                    <a:pt x="0" y="190"/>
                  </a:lnTo>
                  <a:lnTo>
                    <a:pt x="12839" y="16522"/>
                  </a:lnTo>
                  <a:lnTo>
                    <a:pt x="13004" y="16497"/>
                  </a:lnTo>
                  <a:lnTo>
                    <a:pt x="13284" y="16459"/>
                  </a:lnTo>
                  <a:close/>
                </a:path>
              </a:pathLst>
            </a:custGeom>
            <a:solidFill>
              <a:srgbClr val="DCDA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1187107" y="1052668"/>
              <a:ext cx="13335" cy="16510"/>
            </a:xfrm>
            <a:custGeom>
              <a:avLst/>
              <a:gdLst/>
              <a:ahLst/>
              <a:cxnLst/>
              <a:rect l="l" t="t" r="r" b="b"/>
              <a:pathLst>
                <a:path w="13334" h="16509">
                  <a:moveTo>
                    <a:pt x="300" y="0"/>
                  </a:moveTo>
                  <a:lnTo>
                    <a:pt x="0" y="0"/>
                  </a:lnTo>
                  <a:lnTo>
                    <a:pt x="12909" y="16433"/>
                  </a:lnTo>
                  <a:lnTo>
                    <a:pt x="13197" y="16433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rgbClr val="DAD9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1187246" y="1052290"/>
              <a:ext cx="13335" cy="17145"/>
            </a:xfrm>
            <a:custGeom>
              <a:avLst/>
              <a:gdLst/>
              <a:ahLst/>
              <a:cxnLst/>
              <a:rect l="l" t="t" r="r" b="b"/>
              <a:pathLst>
                <a:path w="13334" h="17144">
                  <a:moveTo>
                    <a:pt x="12992" y="15735"/>
                  </a:moveTo>
                  <a:lnTo>
                    <a:pt x="647" y="0"/>
                  </a:lnTo>
                  <a:lnTo>
                    <a:pt x="495" y="76"/>
                  </a:lnTo>
                  <a:lnTo>
                    <a:pt x="355" y="152"/>
                  </a:lnTo>
                  <a:lnTo>
                    <a:pt x="152" y="241"/>
                  </a:lnTo>
                  <a:lnTo>
                    <a:pt x="0" y="304"/>
                  </a:lnTo>
                  <a:lnTo>
                    <a:pt x="12966" y="16789"/>
                  </a:lnTo>
                  <a:lnTo>
                    <a:pt x="12966" y="16573"/>
                  </a:lnTo>
                  <a:lnTo>
                    <a:pt x="12966" y="16332"/>
                  </a:lnTo>
                  <a:lnTo>
                    <a:pt x="12979" y="16078"/>
                  </a:lnTo>
                  <a:lnTo>
                    <a:pt x="12992" y="15735"/>
                  </a:lnTo>
                  <a:close/>
                </a:path>
              </a:pathLst>
            </a:custGeom>
            <a:solidFill>
              <a:srgbClr val="DC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1187818" y="1052163"/>
              <a:ext cx="12700" cy="16510"/>
            </a:xfrm>
            <a:custGeom>
              <a:avLst/>
              <a:gdLst/>
              <a:ahLst/>
              <a:cxnLst/>
              <a:rect l="l" t="t" r="r" b="b"/>
              <a:pathLst>
                <a:path w="12700" h="16509">
                  <a:moveTo>
                    <a:pt x="12420" y="15341"/>
                  </a:moveTo>
                  <a:lnTo>
                    <a:pt x="368" y="0"/>
                  </a:lnTo>
                  <a:lnTo>
                    <a:pt x="228" y="63"/>
                  </a:lnTo>
                  <a:lnTo>
                    <a:pt x="0" y="165"/>
                  </a:lnTo>
                  <a:lnTo>
                    <a:pt x="12420" y="15976"/>
                  </a:lnTo>
                  <a:lnTo>
                    <a:pt x="12420" y="15722"/>
                  </a:lnTo>
                  <a:lnTo>
                    <a:pt x="12420" y="15595"/>
                  </a:lnTo>
                  <a:lnTo>
                    <a:pt x="12420" y="15341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1188129" y="1052103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219" y="0"/>
                  </a:moveTo>
                  <a:lnTo>
                    <a:pt x="0" y="86"/>
                  </a:lnTo>
                  <a:lnTo>
                    <a:pt x="12110" y="15513"/>
                  </a:lnTo>
                  <a:lnTo>
                    <a:pt x="12103" y="15142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rgbClr val="D8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1188270" y="1052034"/>
              <a:ext cx="12065" cy="15875"/>
            </a:xfrm>
            <a:custGeom>
              <a:avLst/>
              <a:gdLst/>
              <a:ahLst/>
              <a:cxnLst/>
              <a:rect l="l" t="t" r="r" b="b"/>
              <a:pathLst>
                <a:path w="12065" h="15875">
                  <a:moveTo>
                    <a:pt x="226" y="0"/>
                  </a:moveTo>
                  <a:lnTo>
                    <a:pt x="0" y="93"/>
                  </a:lnTo>
                  <a:lnTo>
                    <a:pt x="11965" y="15332"/>
                  </a:lnTo>
                  <a:lnTo>
                    <a:pt x="11944" y="14947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1188415" y="1051922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11811" y="15189"/>
                  </a:moveTo>
                  <a:lnTo>
                    <a:pt x="11798" y="14922"/>
                  </a:lnTo>
                  <a:lnTo>
                    <a:pt x="11798" y="14795"/>
                  </a:lnTo>
                  <a:lnTo>
                    <a:pt x="11760" y="14516"/>
                  </a:lnTo>
                  <a:lnTo>
                    <a:pt x="381" y="0"/>
                  </a:lnTo>
                  <a:lnTo>
                    <a:pt x="228" y="63"/>
                  </a:lnTo>
                  <a:lnTo>
                    <a:pt x="0" y="139"/>
                  </a:lnTo>
                  <a:lnTo>
                    <a:pt x="11811" y="15189"/>
                  </a:lnTo>
                  <a:close/>
                </a:path>
              </a:pathLst>
            </a:custGeom>
            <a:solidFill>
              <a:srgbClr val="D6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1188707" y="1051770"/>
              <a:ext cx="12065" cy="15240"/>
            </a:xfrm>
            <a:custGeom>
              <a:avLst/>
              <a:gdLst/>
              <a:ahLst/>
              <a:cxnLst/>
              <a:rect l="l" t="t" r="r" b="b"/>
              <a:pathLst>
                <a:path w="12065" h="15240">
                  <a:moveTo>
                    <a:pt x="11493" y="14808"/>
                  </a:moveTo>
                  <a:lnTo>
                    <a:pt x="11468" y="14528"/>
                  </a:lnTo>
                  <a:lnTo>
                    <a:pt x="11468" y="14389"/>
                  </a:lnTo>
                  <a:lnTo>
                    <a:pt x="11442" y="14262"/>
                  </a:lnTo>
                  <a:lnTo>
                    <a:pt x="11442" y="14122"/>
                  </a:lnTo>
                  <a:lnTo>
                    <a:pt x="11417" y="13944"/>
                  </a:lnTo>
                  <a:lnTo>
                    <a:pt x="11391" y="13550"/>
                  </a:lnTo>
                  <a:lnTo>
                    <a:pt x="762" y="0"/>
                  </a:lnTo>
                  <a:lnTo>
                    <a:pt x="469" y="0"/>
                  </a:lnTo>
                  <a:lnTo>
                    <a:pt x="317" y="63"/>
                  </a:lnTo>
                  <a:lnTo>
                    <a:pt x="152" y="127"/>
                  </a:lnTo>
                  <a:lnTo>
                    <a:pt x="0" y="177"/>
                  </a:lnTo>
                  <a:lnTo>
                    <a:pt x="11493" y="14808"/>
                  </a:lnTo>
                  <a:close/>
                </a:path>
              </a:pathLst>
            </a:custGeom>
            <a:solidFill>
              <a:srgbClr val="D8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1189329" y="1051605"/>
              <a:ext cx="10795" cy="13970"/>
            </a:xfrm>
            <a:custGeom>
              <a:avLst/>
              <a:gdLst/>
              <a:ahLst/>
              <a:cxnLst/>
              <a:rect l="l" t="t" r="r" b="b"/>
              <a:pathLst>
                <a:path w="10794" h="13969">
                  <a:moveTo>
                    <a:pt x="10769" y="13843"/>
                  </a:moveTo>
                  <a:lnTo>
                    <a:pt x="10744" y="13550"/>
                  </a:lnTo>
                  <a:lnTo>
                    <a:pt x="10744" y="13411"/>
                  </a:lnTo>
                  <a:lnTo>
                    <a:pt x="10706" y="13119"/>
                  </a:lnTo>
                  <a:lnTo>
                    <a:pt x="393" y="0"/>
                  </a:lnTo>
                  <a:lnTo>
                    <a:pt x="241" y="50"/>
                  </a:lnTo>
                  <a:lnTo>
                    <a:pt x="0" y="114"/>
                  </a:lnTo>
                  <a:lnTo>
                    <a:pt x="10769" y="13843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1189645" y="1051545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4" h="13334">
                  <a:moveTo>
                    <a:pt x="243" y="0"/>
                  </a:moveTo>
                  <a:lnTo>
                    <a:pt x="0" y="68"/>
                  </a:lnTo>
                  <a:lnTo>
                    <a:pt x="10403" y="13308"/>
                  </a:lnTo>
                  <a:lnTo>
                    <a:pt x="10341" y="12866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D6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1189807" y="1051494"/>
              <a:ext cx="10795" cy="13335"/>
            </a:xfrm>
            <a:custGeom>
              <a:avLst/>
              <a:gdLst/>
              <a:ahLst/>
              <a:cxnLst/>
              <a:rect l="l" t="t" r="r" b="b"/>
              <a:pathLst>
                <a:path w="10794" h="13334">
                  <a:moveTo>
                    <a:pt x="248" y="0"/>
                  </a:moveTo>
                  <a:lnTo>
                    <a:pt x="0" y="72"/>
                  </a:lnTo>
                  <a:lnTo>
                    <a:pt x="10201" y="13068"/>
                  </a:lnTo>
                  <a:lnTo>
                    <a:pt x="10134" y="1261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1189965" y="1051516"/>
              <a:ext cx="10160" cy="13335"/>
            </a:xfrm>
            <a:custGeom>
              <a:avLst/>
              <a:gdLst/>
              <a:ahLst/>
              <a:cxnLst/>
              <a:rect l="l" t="t" r="r" b="b"/>
              <a:pathLst>
                <a:path w="10159" h="13334">
                  <a:moveTo>
                    <a:pt x="1997" y="0"/>
                  </a:moveTo>
                  <a:lnTo>
                    <a:pt x="0" y="0"/>
                  </a:lnTo>
                  <a:lnTo>
                    <a:pt x="9997" y="12733"/>
                  </a:lnTo>
                  <a:lnTo>
                    <a:pt x="1997" y="0"/>
                  </a:lnTo>
                  <a:close/>
                </a:path>
              </a:pathLst>
            </a:custGeom>
            <a:solidFill>
              <a:srgbClr val="D4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1175522" y="1076014"/>
              <a:ext cx="20320" cy="22225"/>
            </a:xfrm>
            <a:custGeom>
              <a:avLst/>
              <a:gdLst/>
              <a:ahLst/>
              <a:cxnLst/>
              <a:rect l="l" t="t" r="r" b="b"/>
              <a:pathLst>
                <a:path w="20319" h="22225">
                  <a:moveTo>
                    <a:pt x="4075" y="8092"/>
                  </a:moveTo>
                  <a:lnTo>
                    <a:pt x="2027" y="10504"/>
                  </a:lnTo>
                  <a:lnTo>
                    <a:pt x="612" y="15872"/>
                  </a:lnTo>
                  <a:lnTo>
                    <a:pt x="721" y="17034"/>
                  </a:lnTo>
                  <a:lnTo>
                    <a:pt x="791" y="17783"/>
                  </a:lnTo>
                  <a:lnTo>
                    <a:pt x="910" y="19057"/>
                  </a:lnTo>
                  <a:lnTo>
                    <a:pt x="996" y="20093"/>
                  </a:lnTo>
                  <a:lnTo>
                    <a:pt x="1256" y="20311"/>
                  </a:lnTo>
                  <a:lnTo>
                    <a:pt x="1310" y="21769"/>
                  </a:lnTo>
                  <a:lnTo>
                    <a:pt x="3765" y="21769"/>
                  </a:lnTo>
                  <a:lnTo>
                    <a:pt x="10978" y="17783"/>
                  </a:lnTo>
                  <a:lnTo>
                    <a:pt x="2397" y="17783"/>
                  </a:lnTo>
                  <a:lnTo>
                    <a:pt x="1956" y="14500"/>
                  </a:lnTo>
                  <a:lnTo>
                    <a:pt x="1892" y="13490"/>
                  </a:lnTo>
                  <a:lnTo>
                    <a:pt x="1789" y="12617"/>
                  </a:lnTo>
                  <a:lnTo>
                    <a:pt x="2196" y="12214"/>
                  </a:lnTo>
                  <a:lnTo>
                    <a:pt x="2366" y="11891"/>
                  </a:lnTo>
                  <a:lnTo>
                    <a:pt x="2715" y="10717"/>
                  </a:lnTo>
                  <a:lnTo>
                    <a:pt x="4075" y="8092"/>
                  </a:lnTo>
                  <a:close/>
                </a:path>
                <a:path w="20319" h="22225">
                  <a:moveTo>
                    <a:pt x="0" y="19259"/>
                  </a:moveTo>
                  <a:lnTo>
                    <a:pt x="1037" y="20587"/>
                  </a:lnTo>
                  <a:lnTo>
                    <a:pt x="996" y="20093"/>
                  </a:lnTo>
                  <a:lnTo>
                    <a:pt x="0" y="19259"/>
                  </a:lnTo>
                  <a:close/>
                </a:path>
                <a:path w="20319" h="22225">
                  <a:moveTo>
                    <a:pt x="7236" y="7344"/>
                  </a:moveTo>
                  <a:lnTo>
                    <a:pt x="6360" y="8092"/>
                  </a:lnTo>
                  <a:lnTo>
                    <a:pt x="2523" y="11891"/>
                  </a:lnTo>
                  <a:lnTo>
                    <a:pt x="2270" y="12214"/>
                  </a:lnTo>
                  <a:lnTo>
                    <a:pt x="1892" y="13490"/>
                  </a:lnTo>
                  <a:lnTo>
                    <a:pt x="2172" y="15872"/>
                  </a:lnTo>
                  <a:lnTo>
                    <a:pt x="2216" y="16243"/>
                  </a:lnTo>
                  <a:lnTo>
                    <a:pt x="2309" y="17034"/>
                  </a:lnTo>
                  <a:lnTo>
                    <a:pt x="2397" y="17783"/>
                  </a:lnTo>
                  <a:lnTo>
                    <a:pt x="10978" y="17783"/>
                  </a:lnTo>
                  <a:lnTo>
                    <a:pt x="11635" y="17420"/>
                  </a:lnTo>
                  <a:lnTo>
                    <a:pt x="15850" y="17034"/>
                  </a:lnTo>
                  <a:lnTo>
                    <a:pt x="16327" y="17034"/>
                  </a:lnTo>
                  <a:lnTo>
                    <a:pt x="16226" y="16243"/>
                  </a:lnTo>
                  <a:lnTo>
                    <a:pt x="4320" y="16243"/>
                  </a:lnTo>
                  <a:lnTo>
                    <a:pt x="3683" y="15872"/>
                  </a:lnTo>
                  <a:lnTo>
                    <a:pt x="4308" y="12617"/>
                  </a:lnTo>
                  <a:lnTo>
                    <a:pt x="4385" y="12214"/>
                  </a:lnTo>
                  <a:lnTo>
                    <a:pt x="7236" y="7344"/>
                  </a:lnTo>
                  <a:close/>
                </a:path>
                <a:path w="20319" h="22225">
                  <a:moveTo>
                    <a:pt x="12442" y="3602"/>
                  </a:moveTo>
                  <a:lnTo>
                    <a:pt x="10800" y="5093"/>
                  </a:lnTo>
                  <a:lnTo>
                    <a:pt x="6339" y="9540"/>
                  </a:lnTo>
                  <a:lnTo>
                    <a:pt x="4432" y="15872"/>
                  </a:lnTo>
                  <a:lnTo>
                    <a:pt x="4320" y="16243"/>
                  </a:lnTo>
                  <a:lnTo>
                    <a:pt x="16226" y="16243"/>
                  </a:lnTo>
                  <a:lnTo>
                    <a:pt x="16003" y="14500"/>
                  </a:lnTo>
                  <a:lnTo>
                    <a:pt x="10634" y="14500"/>
                  </a:lnTo>
                  <a:lnTo>
                    <a:pt x="10681" y="14371"/>
                  </a:lnTo>
                  <a:lnTo>
                    <a:pt x="8704" y="14371"/>
                  </a:lnTo>
                  <a:lnTo>
                    <a:pt x="7722" y="14114"/>
                  </a:lnTo>
                  <a:lnTo>
                    <a:pt x="9799" y="7344"/>
                  </a:lnTo>
                  <a:lnTo>
                    <a:pt x="12442" y="3602"/>
                  </a:lnTo>
                  <a:close/>
                </a:path>
                <a:path w="20319" h="22225">
                  <a:moveTo>
                    <a:pt x="20218" y="0"/>
                  </a:moveTo>
                  <a:lnTo>
                    <a:pt x="16459" y="2170"/>
                  </a:lnTo>
                  <a:lnTo>
                    <a:pt x="10817" y="14114"/>
                  </a:lnTo>
                  <a:lnTo>
                    <a:pt x="10696" y="14371"/>
                  </a:lnTo>
                  <a:lnTo>
                    <a:pt x="10634" y="14500"/>
                  </a:lnTo>
                  <a:lnTo>
                    <a:pt x="16003" y="14500"/>
                  </a:lnTo>
                  <a:lnTo>
                    <a:pt x="15351" y="9540"/>
                  </a:lnTo>
                  <a:lnTo>
                    <a:pt x="16567" y="5093"/>
                  </a:lnTo>
                  <a:lnTo>
                    <a:pt x="16671" y="4723"/>
                  </a:lnTo>
                  <a:lnTo>
                    <a:pt x="20218" y="0"/>
                  </a:lnTo>
                  <a:close/>
                </a:path>
                <a:path w="20319" h="22225">
                  <a:moveTo>
                    <a:pt x="16243" y="1644"/>
                  </a:moveTo>
                  <a:lnTo>
                    <a:pt x="12834" y="4906"/>
                  </a:lnTo>
                  <a:lnTo>
                    <a:pt x="8816" y="14114"/>
                  </a:lnTo>
                  <a:lnTo>
                    <a:pt x="8704" y="14371"/>
                  </a:lnTo>
                  <a:lnTo>
                    <a:pt x="10681" y="14371"/>
                  </a:lnTo>
                  <a:lnTo>
                    <a:pt x="12000" y="10717"/>
                  </a:lnTo>
                  <a:lnTo>
                    <a:pt x="13698" y="6363"/>
                  </a:lnTo>
                  <a:lnTo>
                    <a:pt x="16243" y="1644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1436014" y="1187228"/>
              <a:ext cx="1905" cy="1270"/>
            </a:xfrm>
            <a:custGeom>
              <a:avLst/>
              <a:gdLst/>
              <a:ahLst/>
              <a:cxnLst/>
              <a:rect l="l" t="t" r="r" b="b"/>
              <a:pathLst>
                <a:path w="1905" h="1269">
                  <a:moveTo>
                    <a:pt x="1905" y="711"/>
                  </a:moveTo>
                  <a:lnTo>
                    <a:pt x="0" y="0"/>
                  </a:lnTo>
                  <a:lnTo>
                    <a:pt x="469" y="266"/>
                  </a:lnTo>
                  <a:lnTo>
                    <a:pt x="711" y="406"/>
                  </a:lnTo>
                  <a:lnTo>
                    <a:pt x="1003" y="584"/>
                  </a:lnTo>
                  <a:lnTo>
                    <a:pt x="1511" y="863"/>
                  </a:lnTo>
                  <a:lnTo>
                    <a:pt x="1676" y="952"/>
                  </a:lnTo>
                  <a:lnTo>
                    <a:pt x="1790" y="812"/>
                  </a:lnTo>
                  <a:close/>
                </a:path>
              </a:pathLst>
            </a:custGeom>
            <a:solidFill>
              <a:srgbClr val="E4E2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1434731" y="1186466"/>
              <a:ext cx="3810" cy="1905"/>
            </a:xfrm>
            <a:custGeom>
              <a:avLst/>
              <a:gdLst/>
              <a:ahLst/>
              <a:cxnLst/>
              <a:rect l="l" t="t" r="r" b="b"/>
              <a:pathLst>
                <a:path w="3809" h="1905">
                  <a:moveTo>
                    <a:pt x="3365" y="1270"/>
                  </a:moveTo>
                  <a:lnTo>
                    <a:pt x="0" y="0"/>
                  </a:lnTo>
                  <a:lnTo>
                    <a:pt x="292" y="177"/>
                  </a:lnTo>
                  <a:lnTo>
                    <a:pt x="762" y="457"/>
                  </a:lnTo>
                  <a:lnTo>
                    <a:pt x="1066" y="635"/>
                  </a:lnTo>
                  <a:lnTo>
                    <a:pt x="1460" y="850"/>
                  </a:lnTo>
                  <a:lnTo>
                    <a:pt x="3162" y="1485"/>
                  </a:lnTo>
                  <a:lnTo>
                    <a:pt x="3302" y="1346"/>
                  </a:lnTo>
                  <a:close/>
                </a:path>
              </a:pathLst>
            </a:custGeom>
            <a:solidFill>
              <a:srgbClr val="E7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1433080" y="1185488"/>
              <a:ext cx="5715" cy="2540"/>
            </a:xfrm>
            <a:custGeom>
              <a:avLst/>
              <a:gdLst/>
              <a:ahLst/>
              <a:cxnLst/>
              <a:rect l="l" t="t" r="r" b="b"/>
              <a:pathLst>
                <a:path w="5715" h="2540">
                  <a:moveTo>
                    <a:pt x="5257" y="1993"/>
                  </a:moveTo>
                  <a:lnTo>
                    <a:pt x="0" y="0"/>
                  </a:lnTo>
                  <a:lnTo>
                    <a:pt x="482" y="292"/>
                  </a:lnTo>
                  <a:lnTo>
                    <a:pt x="673" y="406"/>
                  </a:lnTo>
                  <a:lnTo>
                    <a:pt x="1066" y="647"/>
                  </a:lnTo>
                  <a:lnTo>
                    <a:pt x="1295" y="774"/>
                  </a:lnTo>
                  <a:lnTo>
                    <a:pt x="1790" y="1054"/>
                  </a:lnTo>
                  <a:lnTo>
                    <a:pt x="5003" y="2273"/>
                  </a:lnTo>
                  <a:lnTo>
                    <a:pt x="5118" y="2146"/>
                  </a:lnTo>
                  <a:lnTo>
                    <a:pt x="5257" y="1993"/>
                  </a:lnTo>
                  <a:close/>
                </a:path>
              </a:pathLst>
            </a:custGeom>
            <a:solidFill>
              <a:srgbClr val="E7E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1431213" y="1184383"/>
              <a:ext cx="7620" cy="3175"/>
            </a:xfrm>
            <a:custGeom>
              <a:avLst/>
              <a:gdLst/>
              <a:ahLst/>
              <a:cxnLst/>
              <a:rect l="l" t="t" r="r" b="b"/>
              <a:pathLst>
                <a:path w="7619" h="3175">
                  <a:moveTo>
                    <a:pt x="7404" y="2794"/>
                  </a:moveTo>
                  <a:lnTo>
                    <a:pt x="0" y="0"/>
                  </a:lnTo>
                  <a:lnTo>
                    <a:pt x="419" y="254"/>
                  </a:lnTo>
                  <a:lnTo>
                    <a:pt x="635" y="381"/>
                  </a:lnTo>
                  <a:lnTo>
                    <a:pt x="927" y="558"/>
                  </a:lnTo>
                  <a:lnTo>
                    <a:pt x="1295" y="787"/>
                  </a:lnTo>
                  <a:lnTo>
                    <a:pt x="1587" y="952"/>
                  </a:lnTo>
                  <a:lnTo>
                    <a:pt x="2044" y="1219"/>
                  </a:lnTo>
                  <a:lnTo>
                    <a:pt x="7099" y="3111"/>
                  </a:lnTo>
                  <a:lnTo>
                    <a:pt x="7226" y="2997"/>
                  </a:lnTo>
                  <a:lnTo>
                    <a:pt x="7366" y="2844"/>
                  </a:lnTo>
                  <a:close/>
                </a:path>
              </a:pathLst>
            </a:custGeom>
            <a:solidFill>
              <a:srgbClr val="E8E8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1430578" y="1184002"/>
              <a:ext cx="8255" cy="3810"/>
            </a:xfrm>
            <a:custGeom>
              <a:avLst/>
              <a:gdLst/>
              <a:ahLst/>
              <a:cxnLst/>
              <a:rect l="l" t="t" r="r" b="b"/>
              <a:pathLst>
                <a:path w="8255" h="3809">
                  <a:moveTo>
                    <a:pt x="8140" y="3073"/>
                  </a:moveTo>
                  <a:lnTo>
                    <a:pt x="0" y="0"/>
                  </a:lnTo>
                  <a:lnTo>
                    <a:pt x="330" y="203"/>
                  </a:lnTo>
                  <a:lnTo>
                    <a:pt x="762" y="457"/>
                  </a:lnTo>
                  <a:lnTo>
                    <a:pt x="8026" y="3200"/>
                  </a:lnTo>
                  <a:lnTo>
                    <a:pt x="8140" y="3073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1430280" y="1183819"/>
              <a:ext cx="8890" cy="3810"/>
            </a:xfrm>
            <a:custGeom>
              <a:avLst/>
              <a:gdLst/>
              <a:ahLst/>
              <a:cxnLst/>
              <a:rect l="l" t="t" r="r" b="b"/>
              <a:pathLst>
                <a:path w="8890" h="3809">
                  <a:moveTo>
                    <a:pt x="0" y="0"/>
                  </a:moveTo>
                  <a:lnTo>
                    <a:pt x="441" y="259"/>
                  </a:lnTo>
                  <a:lnTo>
                    <a:pt x="8423" y="3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1429995" y="1183639"/>
              <a:ext cx="8890" cy="3810"/>
            </a:xfrm>
            <a:custGeom>
              <a:avLst/>
              <a:gdLst/>
              <a:ahLst/>
              <a:cxnLst/>
              <a:rect l="l" t="t" r="r" b="b"/>
              <a:pathLst>
                <a:path w="8890" h="3809">
                  <a:moveTo>
                    <a:pt x="0" y="0"/>
                  </a:moveTo>
                  <a:lnTo>
                    <a:pt x="420" y="260"/>
                  </a:lnTo>
                  <a:lnTo>
                    <a:pt x="8761" y="3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1429346" y="1183253"/>
              <a:ext cx="10160" cy="3810"/>
            </a:xfrm>
            <a:custGeom>
              <a:avLst/>
              <a:gdLst/>
              <a:ahLst/>
              <a:cxnLst/>
              <a:rect l="l" t="t" r="r" b="b"/>
              <a:pathLst>
                <a:path w="10159" h="3809">
                  <a:moveTo>
                    <a:pt x="9563" y="3619"/>
                  </a:moveTo>
                  <a:lnTo>
                    <a:pt x="0" y="0"/>
                  </a:lnTo>
                  <a:lnTo>
                    <a:pt x="304" y="203"/>
                  </a:lnTo>
                  <a:lnTo>
                    <a:pt x="762" y="469"/>
                  </a:lnTo>
                  <a:lnTo>
                    <a:pt x="9436" y="3746"/>
                  </a:lnTo>
                  <a:lnTo>
                    <a:pt x="9563" y="3619"/>
                  </a:lnTo>
                  <a:close/>
                </a:path>
              </a:pathLst>
            </a:custGeom>
            <a:solidFill>
              <a:srgbClr val="E7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1427226" y="1181995"/>
              <a:ext cx="12065" cy="5080"/>
            </a:xfrm>
            <a:custGeom>
              <a:avLst/>
              <a:gdLst/>
              <a:ahLst/>
              <a:cxnLst/>
              <a:rect l="l" t="t" r="r" b="b"/>
              <a:pathLst>
                <a:path w="12065" h="5080">
                  <a:moveTo>
                    <a:pt x="12001" y="4521"/>
                  </a:moveTo>
                  <a:lnTo>
                    <a:pt x="0" y="0"/>
                  </a:lnTo>
                  <a:lnTo>
                    <a:pt x="292" y="177"/>
                  </a:lnTo>
                  <a:lnTo>
                    <a:pt x="711" y="431"/>
                  </a:lnTo>
                  <a:lnTo>
                    <a:pt x="914" y="546"/>
                  </a:lnTo>
                  <a:lnTo>
                    <a:pt x="1346" y="812"/>
                  </a:lnTo>
                  <a:lnTo>
                    <a:pt x="1638" y="977"/>
                  </a:lnTo>
                  <a:lnTo>
                    <a:pt x="1841" y="1104"/>
                  </a:lnTo>
                  <a:lnTo>
                    <a:pt x="2260" y="1358"/>
                  </a:lnTo>
                  <a:lnTo>
                    <a:pt x="11658" y="4902"/>
                  </a:lnTo>
                  <a:lnTo>
                    <a:pt x="11772" y="4775"/>
                  </a:lnTo>
                  <a:lnTo>
                    <a:pt x="11887" y="4648"/>
                  </a:lnTo>
                  <a:lnTo>
                    <a:pt x="12001" y="4521"/>
                  </a:lnTo>
                  <a:close/>
                </a:path>
              </a:pathLst>
            </a:custGeom>
            <a:solidFill>
              <a:srgbClr val="EB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1426311" y="1181449"/>
              <a:ext cx="13335" cy="5715"/>
            </a:xfrm>
            <a:custGeom>
              <a:avLst/>
              <a:gdLst/>
              <a:ahLst/>
              <a:cxnLst/>
              <a:rect l="l" t="t" r="r" b="b"/>
              <a:pathLst>
                <a:path w="13334" h="5715">
                  <a:moveTo>
                    <a:pt x="13068" y="4914"/>
                  </a:moveTo>
                  <a:lnTo>
                    <a:pt x="0" y="0"/>
                  </a:lnTo>
                  <a:lnTo>
                    <a:pt x="304" y="177"/>
                  </a:lnTo>
                  <a:lnTo>
                    <a:pt x="723" y="431"/>
                  </a:lnTo>
                  <a:lnTo>
                    <a:pt x="1041" y="622"/>
                  </a:lnTo>
                  <a:lnTo>
                    <a:pt x="12903" y="5092"/>
                  </a:lnTo>
                  <a:lnTo>
                    <a:pt x="13030" y="4965"/>
                  </a:lnTo>
                  <a:close/>
                </a:path>
              </a:pathLst>
            </a:custGeom>
            <a:solidFill>
              <a:srgbClr val="EB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1426036" y="1181253"/>
              <a:ext cx="13970" cy="5715"/>
            </a:xfrm>
            <a:custGeom>
              <a:avLst/>
              <a:gdLst/>
              <a:ahLst/>
              <a:cxnLst/>
              <a:rect l="l" t="t" r="r" b="b"/>
              <a:pathLst>
                <a:path w="13969" h="5715">
                  <a:moveTo>
                    <a:pt x="0" y="0"/>
                  </a:moveTo>
                  <a:lnTo>
                    <a:pt x="416" y="262"/>
                  </a:lnTo>
                  <a:lnTo>
                    <a:pt x="13329" y="5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EB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1425747" y="1181090"/>
              <a:ext cx="13970" cy="5715"/>
            </a:xfrm>
            <a:custGeom>
              <a:avLst/>
              <a:gdLst/>
              <a:ahLst/>
              <a:cxnLst/>
              <a:rect l="l" t="t" r="r" b="b"/>
              <a:pathLst>
                <a:path w="13969" h="5715">
                  <a:moveTo>
                    <a:pt x="0" y="0"/>
                  </a:moveTo>
                  <a:lnTo>
                    <a:pt x="427" y="260"/>
                  </a:lnTo>
                  <a:lnTo>
                    <a:pt x="13651" y="52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1425437" y="1180904"/>
              <a:ext cx="14604" cy="5715"/>
            </a:xfrm>
            <a:custGeom>
              <a:avLst/>
              <a:gdLst/>
              <a:ahLst/>
              <a:cxnLst/>
              <a:rect l="l" t="t" r="r" b="b"/>
              <a:pathLst>
                <a:path w="14605" h="5715">
                  <a:moveTo>
                    <a:pt x="0" y="0"/>
                  </a:moveTo>
                  <a:lnTo>
                    <a:pt x="421" y="248"/>
                  </a:lnTo>
                  <a:lnTo>
                    <a:pt x="14018" y="5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1425117" y="1180709"/>
              <a:ext cx="14604" cy="5715"/>
            </a:xfrm>
            <a:custGeom>
              <a:avLst/>
              <a:gdLst/>
              <a:ahLst/>
              <a:cxnLst/>
              <a:rect l="l" t="t" r="r" b="b"/>
              <a:pathLst>
                <a:path w="14605" h="5715">
                  <a:moveTo>
                    <a:pt x="0" y="0"/>
                  </a:moveTo>
                  <a:lnTo>
                    <a:pt x="424" y="259"/>
                  </a:lnTo>
                  <a:lnTo>
                    <a:pt x="14392" y="55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1424520" y="1180357"/>
              <a:ext cx="15240" cy="6350"/>
            </a:xfrm>
            <a:custGeom>
              <a:avLst/>
              <a:gdLst/>
              <a:ahLst/>
              <a:cxnLst/>
              <a:rect l="l" t="t" r="r" b="b"/>
              <a:pathLst>
                <a:path w="15240" h="6350">
                  <a:moveTo>
                    <a:pt x="15151" y="5702"/>
                  </a:moveTo>
                  <a:lnTo>
                    <a:pt x="0" y="0"/>
                  </a:lnTo>
                  <a:lnTo>
                    <a:pt x="304" y="190"/>
                  </a:lnTo>
                  <a:lnTo>
                    <a:pt x="749" y="457"/>
                  </a:lnTo>
                  <a:lnTo>
                    <a:pt x="15011" y="5829"/>
                  </a:lnTo>
                  <a:lnTo>
                    <a:pt x="15151" y="5702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1423289" y="1179621"/>
              <a:ext cx="17145" cy="6985"/>
            </a:xfrm>
            <a:custGeom>
              <a:avLst/>
              <a:gdLst/>
              <a:ahLst/>
              <a:cxnLst/>
              <a:rect l="l" t="t" r="r" b="b"/>
              <a:pathLst>
                <a:path w="17144" h="6984">
                  <a:moveTo>
                    <a:pt x="16560" y="6248"/>
                  </a:moveTo>
                  <a:lnTo>
                    <a:pt x="0" y="0"/>
                  </a:lnTo>
                  <a:lnTo>
                    <a:pt x="317" y="190"/>
                  </a:lnTo>
                  <a:lnTo>
                    <a:pt x="736" y="444"/>
                  </a:lnTo>
                  <a:lnTo>
                    <a:pt x="901" y="546"/>
                  </a:lnTo>
                  <a:lnTo>
                    <a:pt x="1041" y="635"/>
                  </a:lnTo>
                  <a:lnTo>
                    <a:pt x="1346" y="812"/>
                  </a:lnTo>
                  <a:lnTo>
                    <a:pt x="16357" y="6464"/>
                  </a:lnTo>
                  <a:lnTo>
                    <a:pt x="16471" y="6337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1422993" y="1179435"/>
              <a:ext cx="17145" cy="6985"/>
            </a:xfrm>
            <a:custGeom>
              <a:avLst/>
              <a:gdLst/>
              <a:ahLst/>
              <a:cxnLst/>
              <a:rect l="l" t="t" r="r" b="b"/>
              <a:pathLst>
                <a:path w="17144" h="6984">
                  <a:moveTo>
                    <a:pt x="0" y="0"/>
                  </a:moveTo>
                  <a:lnTo>
                    <a:pt x="447" y="261"/>
                  </a:lnTo>
                  <a:lnTo>
                    <a:pt x="16849" y="6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1422665" y="1179244"/>
              <a:ext cx="17780" cy="6985"/>
            </a:xfrm>
            <a:custGeom>
              <a:avLst/>
              <a:gdLst/>
              <a:ahLst/>
              <a:cxnLst/>
              <a:rect l="l" t="t" r="r" b="b"/>
              <a:pathLst>
                <a:path w="17780" h="6984">
                  <a:moveTo>
                    <a:pt x="0" y="0"/>
                  </a:moveTo>
                  <a:lnTo>
                    <a:pt x="439" y="256"/>
                  </a:lnTo>
                  <a:lnTo>
                    <a:pt x="17212" y="6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1422370" y="1179057"/>
              <a:ext cx="17780" cy="6985"/>
            </a:xfrm>
            <a:custGeom>
              <a:avLst/>
              <a:gdLst/>
              <a:ahLst/>
              <a:cxnLst/>
              <a:rect l="l" t="t" r="r" b="b"/>
              <a:pathLst>
                <a:path w="17780" h="6984">
                  <a:moveTo>
                    <a:pt x="0" y="0"/>
                  </a:moveTo>
                  <a:lnTo>
                    <a:pt x="427" y="262"/>
                  </a:lnTo>
                  <a:lnTo>
                    <a:pt x="17560" y="6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1422076" y="1178888"/>
              <a:ext cx="18415" cy="6985"/>
            </a:xfrm>
            <a:custGeom>
              <a:avLst/>
              <a:gdLst/>
              <a:ahLst/>
              <a:cxnLst/>
              <a:rect l="l" t="t" r="r" b="b"/>
              <a:pathLst>
                <a:path w="18415" h="6984">
                  <a:moveTo>
                    <a:pt x="0" y="0"/>
                  </a:moveTo>
                  <a:lnTo>
                    <a:pt x="441" y="259"/>
                  </a:lnTo>
                  <a:lnTo>
                    <a:pt x="17905" y="68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1421744" y="1178694"/>
              <a:ext cx="18415" cy="6985"/>
            </a:xfrm>
            <a:custGeom>
              <a:avLst/>
              <a:gdLst/>
              <a:ahLst/>
              <a:cxnLst/>
              <a:rect l="l" t="t" r="r" b="b"/>
              <a:pathLst>
                <a:path w="18415" h="6984">
                  <a:moveTo>
                    <a:pt x="0" y="0"/>
                  </a:moveTo>
                  <a:lnTo>
                    <a:pt x="441" y="255"/>
                  </a:lnTo>
                  <a:lnTo>
                    <a:pt x="18272" y="69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1421434" y="1178499"/>
              <a:ext cx="19050" cy="7620"/>
            </a:xfrm>
            <a:custGeom>
              <a:avLst/>
              <a:gdLst/>
              <a:ahLst/>
              <a:cxnLst/>
              <a:rect l="l" t="t" r="r" b="b"/>
              <a:pathLst>
                <a:path w="19050" h="7619">
                  <a:moveTo>
                    <a:pt x="0" y="0"/>
                  </a:moveTo>
                  <a:lnTo>
                    <a:pt x="443" y="261"/>
                  </a:lnTo>
                  <a:lnTo>
                    <a:pt x="18633" y="7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1420812" y="1178135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4" h="7619">
                  <a:moveTo>
                    <a:pt x="19418" y="7315"/>
                  </a:moveTo>
                  <a:lnTo>
                    <a:pt x="0" y="0"/>
                  </a:lnTo>
                  <a:lnTo>
                    <a:pt x="330" y="203"/>
                  </a:lnTo>
                  <a:lnTo>
                    <a:pt x="749" y="457"/>
                  </a:lnTo>
                  <a:lnTo>
                    <a:pt x="19304" y="7442"/>
                  </a:lnTo>
                  <a:lnTo>
                    <a:pt x="19418" y="7315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1420502" y="1177937"/>
              <a:ext cx="20320" cy="7620"/>
            </a:xfrm>
            <a:custGeom>
              <a:avLst/>
              <a:gdLst/>
              <a:ahLst/>
              <a:cxnLst/>
              <a:rect l="l" t="t" r="r" b="b"/>
              <a:pathLst>
                <a:path w="20319" h="7619">
                  <a:moveTo>
                    <a:pt x="0" y="0"/>
                  </a:moveTo>
                  <a:lnTo>
                    <a:pt x="427" y="266"/>
                  </a:lnTo>
                  <a:lnTo>
                    <a:pt x="19710" y="7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1420204" y="1177772"/>
              <a:ext cx="20320" cy="8255"/>
            </a:xfrm>
            <a:custGeom>
              <a:avLst/>
              <a:gdLst/>
              <a:ahLst/>
              <a:cxnLst/>
              <a:rect l="l" t="t" r="r" b="b"/>
              <a:pathLst>
                <a:path w="20319" h="8255">
                  <a:moveTo>
                    <a:pt x="0" y="0"/>
                  </a:moveTo>
                  <a:lnTo>
                    <a:pt x="445" y="262"/>
                  </a:lnTo>
                  <a:lnTo>
                    <a:pt x="20058" y="76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1419250" y="1177208"/>
              <a:ext cx="21590" cy="8255"/>
            </a:xfrm>
            <a:custGeom>
              <a:avLst/>
              <a:gdLst/>
              <a:ahLst/>
              <a:cxnLst/>
              <a:rect l="l" t="t" r="r" b="b"/>
              <a:pathLst>
                <a:path w="21590" h="8255">
                  <a:moveTo>
                    <a:pt x="21209" y="7988"/>
                  </a:moveTo>
                  <a:lnTo>
                    <a:pt x="0" y="0"/>
                  </a:lnTo>
                  <a:lnTo>
                    <a:pt x="444" y="266"/>
                  </a:lnTo>
                  <a:lnTo>
                    <a:pt x="635" y="381"/>
                  </a:lnTo>
                  <a:lnTo>
                    <a:pt x="1079" y="647"/>
                  </a:lnTo>
                  <a:lnTo>
                    <a:pt x="21043" y="8178"/>
                  </a:lnTo>
                  <a:lnTo>
                    <a:pt x="21170" y="8051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1418946" y="1177019"/>
              <a:ext cx="21590" cy="8255"/>
            </a:xfrm>
            <a:custGeom>
              <a:avLst/>
              <a:gdLst/>
              <a:ahLst/>
              <a:cxnLst/>
              <a:rect l="l" t="t" r="r" b="b"/>
              <a:pathLst>
                <a:path w="21590" h="8255">
                  <a:moveTo>
                    <a:pt x="0" y="0"/>
                  </a:moveTo>
                  <a:lnTo>
                    <a:pt x="443" y="262"/>
                  </a:lnTo>
                  <a:lnTo>
                    <a:pt x="21509" y="8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1418634" y="1176828"/>
              <a:ext cx="22225" cy="8890"/>
            </a:xfrm>
            <a:custGeom>
              <a:avLst/>
              <a:gdLst/>
              <a:ahLst/>
              <a:cxnLst/>
              <a:rect l="l" t="t" r="r" b="b"/>
              <a:pathLst>
                <a:path w="22225" h="8890">
                  <a:moveTo>
                    <a:pt x="0" y="0"/>
                  </a:moveTo>
                  <a:lnTo>
                    <a:pt x="424" y="252"/>
                  </a:lnTo>
                  <a:lnTo>
                    <a:pt x="21859" y="8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1418005" y="1176471"/>
              <a:ext cx="22860" cy="8890"/>
            </a:xfrm>
            <a:custGeom>
              <a:avLst/>
              <a:gdLst/>
              <a:ahLst/>
              <a:cxnLst/>
              <a:rect l="l" t="t" r="r" b="b"/>
              <a:pathLst>
                <a:path w="22859" h="8890">
                  <a:moveTo>
                    <a:pt x="22644" y="8534"/>
                  </a:moveTo>
                  <a:lnTo>
                    <a:pt x="0" y="0"/>
                  </a:lnTo>
                  <a:lnTo>
                    <a:pt x="317" y="190"/>
                  </a:lnTo>
                  <a:lnTo>
                    <a:pt x="774" y="457"/>
                  </a:lnTo>
                  <a:lnTo>
                    <a:pt x="22529" y="8648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1417665" y="1176263"/>
              <a:ext cx="23495" cy="8890"/>
            </a:xfrm>
            <a:custGeom>
              <a:avLst/>
              <a:gdLst/>
              <a:ahLst/>
              <a:cxnLst/>
              <a:rect l="l" t="t" r="r" b="b"/>
              <a:pathLst>
                <a:path w="23494" h="8890">
                  <a:moveTo>
                    <a:pt x="0" y="0"/>
                  </a:moveTo>
                  <a:lnTo>
                    <a:pt x="447" y="255"/>
                  </a:lnTo>
                  <a:lnTo>
                    <a:pt x="22964" y="87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1417384" y="1176090"/>
              <a:ext cx="23495" cy="8890"/>
            </a:xfrm>
            <a:custGeom>
              <a:avLst/>
              <a:gdLst/>
              <a:ahLst/>
              <a:cxnLst/>
              <a:rect l="l" t="t" r="r" b="b"/>
              <a:pathLst>
                <a:path w="23494" h="8890">
                  <a:moveTo>
                    <a:pt x="0" y="0"/>
                  </a:moveTo>
                  <a:lnTo>
                    <a:pt x="447" y="262"/>
                  </a:lnTo>
                  <a:lnTo>
                    <a:pt x="23303" y="88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1417046" y="1175886"/>
              <a:ext cx="24130" cy="9525"/>
            </a:xfrm>
            <a:custGeom>
              <a:avLst/>
              <a:gdLst/>
              <a:ahLst/>
              <a:cxnLst/>
              <a:rect l="l" t="t" r="r" b="b"/>
              <a:pathLst>
                <a:path w="24130" h="9525">
                  <a:moveTo>
                    <a:pt x="0" y="0"/>
                  </a:moveTo>
                  <a:lnTo>
                    <a:pt x="441" y="265"/>
                  </a:lnTo>
                  <a:lnTo>
                    <a:pt x="23690" y="90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1416715" y="1175698"/>
              <a:ext cx="24765" cy="9525"/>
            </a:xfrm>
            <a:custGeom>
              <a:avLst/>
              <a:gdLst/>
              <a:ahLst/>
              <a:cxnLst/>
              <a:rect l="l" t="t" r="r" b="b"/>
              <a:pathLst>
                <a:path w="24765" h="9525">
                  <a:moveTo>
                    <a:pt x="0" y="0"/>
                  </a:moveTo>
                  <a:lnTo>
                    <a:pt x="453" y="262"/>
                  </a:lnTo>
                  <a:lnTo>
                    <a:pt x="24072" y="9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1416409" y="1175517"/>
              <a:ext cx="24765" cy="9525"/>
            </a:xfrm>
            <a:custGeom>
              <a:avLst/>
              <a:gdLst/>
              <a:ahLst/>
              <a:cxnLst/>
              <a:rect l="l" t="t" r="r" b="b"/>
              <a:pathLst>
                <a:path w="24765" h="9525">
                  <a:moveTo>
                    <a:pt x="0" y="0"/>
                  </a:moveTo>
                  <a:lnTo>
                    <a:pt x="453" y="262"/>
                  </a:lnTo>
                  <a:lnTo>
                    <a:pt x="24414" y="9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1416074" y="1175321"/>
              <a:ext cx="25400" cy="9525"/>
            </a:xfrm>
            <a:custGeom>
              <a:avLst/>
              <a:gdLst/>
              <a:ahLst/>
              <a:cxnLst/>
              <a:rect l="l" t="t" r="r" b="b"/>
              <a:pathLst>
                <a:path w="25400" h="9525">
                  <a:moveTo>
                    <a:pt x="0" y="0"/>
                  </a:moveTo>
                  <a:lnTo>
                    <a:pt x="447" y="261"/>
                  </a:lnTo>
                  <a:lnTo>
                    <a:pt x="24808" y="9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1415427" y="1174947"/>
              <a:ext cx="26034" cy="10160"/>
            </a:xfrm>
            <a:custGeom>
              <a:avLst/>
              <a:gdLst/>
              <a:ahLst/>
              <a:cxnLst/>
              <a:rect l="l" t="t" r="r" b="b"/>
              <a:pathLst>
                <a:path w="26034" h="10159">
                  <a:moveTo>
                    <a:pt x="25615" y="9652"/>
                  </a:moveTo>
                  <a:lnTo>
                    <a:pt x="0" y="0"/>
                  </a:lnTo>
                  <a:lnTo>
                    <a:pt x="469" y="279"/>
                  </a:lnTo>
                  <a:lnTo>
                    <a:pt x="762" y="444"/>
                  </a:lnTo>
                  <a:lnTo>
                    <a:pt x="25501" y="9766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1415091" y="1174740"/>
              <a:ext cx="26034" cy="10160"/>
            </a:xfrm>
            <a:custGeom>
              <a:avLst/>
              <a:gdLst/>
              <a:ahLst/>
              <a:cxnLst/>
              <a:rect l="l" t="t" r="r" b="b"/>
              <a:pathLst>
                <a:path w="26034" h="10159">
                  <a:moveTo>
                    <a:pt x="0" y="0"/>
                  </a:moveTo>
                  <a:lnTo>
                    <a:pt x="478" y="280"/>
                  </a:lnTo>
                  <a:lnTo>
                    <a:pt x="25927" y="98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1414814" y="1174575"/>
              <a:ext cx="26670" cy="10160"/>
            </a:xfrm>
            <a:custGeom>
              <a:avLst/>
              <a:gdLst/>
              <a:ahLst/>
              <a:cxnLst/>
              <a:rect l="l" t="t" r="r" b="b"/>
              <a:pathLst>
                <a:path w="26669" h="10159">
                  <a:moveTo>
                    <a:pt x="0" y="0"/>
                  </a:moveTo>
                  <a:lnTo>
                    <a:pt x="447" y="266"/>
                  </a:lnTo>
                  <a:lnTo>
                    <a:pt x="26254" y="99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1414284" y="1174287"/>
              <a:ext cx="27305" cy="10795"/>
            </a:xfrm>
            <a:custGeom>
              <a:avLst/>
              <a:gdLst/>
              <a:ahLst/>
              <a:cxnLst/>
              <a:rect l="l" t="t" r="r" b="b"/>
              <a:pathLst>
                <a:path w="27305" h="10794">
                  <a:moveTo>
                    <a:pt x="27114" y="9906"/>
                  </a:moveTo>
                  <a:lnTo>
                    <a:pt x="4089" y="1231"/>
                  </a:lnTo>
                  <a:lnTo>
                    <a:pt x="3276" y="990"/>
                  </a:lnTo>
                  <a:lnTo>
                    <a:pt x="2794" y="838"/>
                  </a:lnTo>
                  <a:lnTo>
                    <a:pt x="2286" y="685"/>
                  </a:lnTo>
                  <a:lnTo>
                    <a:pt x="1993" y="596"/>
                  </a:lnTo>
                  <a:lnTo>
                    <a:pt x="1346" y="393"/>
                  </a:lnTo>
                  <a:lnTo>
                    <a:pt x="1028" y="304"/>
                  </a:lnTo>
                  <a:lnTo>
                    <a:pt x="495" y="139"/>
                  </a:lnTo>
                  <a:lnTo>
                    <a:pt x="114" y="25"/>
                  </a:lnTo>
                  <a:lnTo>
                    <a:pt x="609" y="355"/>
                  </a:lnTo>
                  <a:lnTo>
                    <a:pt x="26809" y="10223"/>
                  </a:lnTo>
                  <a:lnTo>
                    <a:pt x="26949" y="10109"/>
                  </a:lnTo>
                  <a:lnTo>
                    <a:pt x="27089" y="995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1418028" y="1175399"/>
              <a:ext cx="23495" cy="8890"/>
            </a:xfrm>
            <a:custGeom>
              <a:avLst/>
              <a:gdLst/>
              <a:ahLst/>
              <a:cxnLst/>
              <a:rect l="l" t="t" r="r" b="b"/>
              <a:pathLst>
                <a:path w="23494" h="8890">
                  <a:moveTo>
                    <a:pt x="0" y="0"/>
                  </a:moveTo>
                  <a:lnTo>
                    <a:pt x="23371" y="8804"/>
                  </a:lnTo>
                  <a:lnTo>
                    <a:pt x="1289" y="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1418976" y="1175688"/>
              <a:ext cx="22860" cy="8890"/>
            </a:xfrm>
            <a:custGeom>
              <a:avLst/>
              <a:gdLst/>
              <a:ahLst/>
              <a:cxnLst/>
              <a:rect l="l" t="t" r="r" b="b"/>
              <a:pathLst>
                <a:path w="22859" h="8890">
                  <a:moveTo>
                    <a:pt x="0" y="0"/>
                  </a:moveTo>
                  <a:lnTo>
                    <a:pt x="22463" y="8467"/>
                  </a:lnTo>
                  <a:lnTo>
                    <a:pt x="1371" y="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1419943" y="1175982"/>
              <a:ext cx="22225" cy="8255"/>
            </a:xfrm>
            <a:custGeom>
              <a:avLst/>
              <a:gdLst/>
              <a:ahLst/>
              <a:cxnLst/>
              <a:rect l="l" t="t" r="r" b="b"/>
              <a:pathLst>
                <a:path w="22225" h="8255">
                  <a:moveTo>
                    <a:pt x="0" y="0"/>
                  </a:moveTo>
                  <a:lnTo>
                    <a:pt x="21550" y="8129"/>
                  </a:lnTo>
                  <a:lnTo>
                    <a:pt x="1371" y="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1420905" y="1176278"/>
              <a:ext cx="20955" cy="8255"/>
            </a:xfrm>
            <a:custGeom>
              <a:avLst/>
              <a:gdLst/>
              <a:ahLst/>
              <a:cxnLst/>
              <a:rect l="l" t="t" r="r" b="b"/>
              <a:pathLst>
                <a:path w="20955" h="8255">
                  <a:moveTo>
                    <a:pt x="0" y="0"/>
                  </a:moveTo>
                  <a:lnTo>
                    <a:pt x="20638" y="7774"/>
                  </a:lnTo>
                  <a:lnTo>
                    <a:pt x="1447" y="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1421989" y="1176616"/>
              <a:ext cx="19685" cy="7620"/>
            </a:xfrm>
            <a:custGeom>
              <a:avLst/>
              <a:gdLst/>
              <a:ahLst/>
              <a:cxnLst/>
              <a:rect l="l" t="t" r="r" b="b"/>
              <a:pathLst>
                <a:path w="19684" h="7619">
                  <a:moveTo>
                    <a:pt x="0" y="0"/>
                  </a:moveTo>
                  <a:lnTo>
                    <a:pt x="19591" y="7383"/>
                  </a:lnTo>
                  <a:lnTo>
                    <a:pt x="1399" y="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1422910" y="1176901"/>
              <a:ext cx="19050" cy="7620"/>
            </a:xfrm>
            <a:custGeom>
              <a:avLst/>
              <a:gdLst/>
              <a:ahLst/>
              <a:cxnLst/>
              <a:rect l="l" t="t" r="r" b="b"/>
              <a:pathLst>
                <a:path w="19050" h="7619">
                  <a:moveTo>
                    <a:pt x="0" y="0"/>
                  </a:moveTo>
                  <a:lnTo>
                    <a:pt x="18719" y="7052"/>
                  </a:lnTo>
                  <a:lnTo>
                    <a:pt x="1479" y="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1423972" y="1177232"/>
              <a:ext cx="17780" cy="6985"/>
            </a:xfrm>
            <a:custGeom>
              <a:avLst/>
              <a:gdLst/>
              <a:ahLst/>
              <a:cxnLst/>
              <a:rect l="l" t="t" r="r" b="b"/>
              <a:pathLst>
                <a:path w="17780" h="6984">
                  <a:moveTo>
                    <a:pt x="0" y="0"/>
                  </a:moveTo>
                  <a:lnTo>
                    <a:pt x="17705" y="6673"/>
                  </a:lnTo>
                  <a:lnTo>
                    <a:pt x="1530" y="4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1425023" y="1177556"/>
              <a:ext cx="17145" cy="6350"/>
            </a:xfrm>
            <a:custGeom>
              <a:avLst/>
              <a:gdLst/>
              <a:ahLst/>
              <a:cxnLst/>
              <a:rect l="l" t="t" r="r" b="b"/>
              <a:pathLst>
                <a:path w="17144" h="6350">
                  <a:moveTo>
                    <a:pt x="0" y="0"/>
                  </a:moveTo>
                  <a:lnTo>
                    <a:pt x="16696" y="6296"/>
                  </a:lnTo>
                  <a:lnTo>
                    <a:pt x="1573" y="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1426061" y="1177884"/>
              <a:ext cx="15875" cy="6350"/>
            </a:xfrm>
            <a:custGeom>
              <a:avLst/>
              <a:gdLst/>
              <a:ahLst/>
              <a:cxnLst/>
              <a:rect l="l" t="t" r="r" b="b"/>
              <a:pathLst>
                <a:path w="15875" h="6350">
                  <a:moveTo>
                    <a:pt x="0" y="0"/>
                  </a:moveTo>
                  <a:lnTo>
                    <a:pt x="15713" y="5910"/>
                  </a:lnTo>
                  <a:lnTo>
                    <a:pt x="1540" y="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1427176" y="1178229"/>
              <a:ext cx="15240" cy="5715"/>
            </a:xfrm>
            <a:custGeom>
              <a:avLst/>
              <a:gdLst/>
              <a:ahLst/>
              <a:cxnLst/>
              <a:rect l="l" t="t" r="r" b="b"/>
              <a:pathLst>
                <a:path w="15240" h="5715">
                  <a:moveTo>
                    <a:pt x="0" y="0"/>
                  </a:moveTo>
                  <a:lnTo>
                    <a:pt x="14648" y="5521"/>
                  </a:lnTo>
                  <a:lnTo>
                    <a:pt x="1595" y="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1428343" y="1178617"/>
              <a:ext cx="13970" cy="5080"/>
            </a:xfrm>
            <a:custGeom>
              <a:avLst/>
              <a:gdLst/>
              <a:ahLst/>
              <a:cxnLst/>
              <a:rect l="l" t="t" r="r" b="b"/>
              <a:pathLst>
                <a:path w="13969" h="5080">
                  <a:moveTo>
                    <a:pt x="13639" y="4965"/>
                  </a:moveTo>
                  <a:lnTo>
                    <a:pt x="2628" y="812"/>
                  </a:lnTo>
                  <a:lnTo>
                    <a:pt x="1587" y="495"/>
                  </a:lnTo>
                  <a:lnTo>
                    <a:pt x="1117" y="355"/>
                  </a:lnTo>
                  <a:lnTo>
                    <a:pt x="0" y="0"/>
                  </a:lnTo>
                  <a:lnTo>
                    <a:pt x="13512" y="5080"/>
                  </a:lnTo>
                  <a:lnTo>
                    <a:pt x="13639" y="4965"/>
                  </a:lnTo>
                  <a:close/>
                </a:path>
              </a:pathLst>
            </a:custGeom>
            <a:solidFill>
              <a:srgbClr val="F6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1430490" y="1179290"/>
              <a:ext cx="12065" cy="4445"/>
            </a:xfrm>
            <a:custGeom>
              <a:avLst/>
              <a:gdLst/>
              <a:ahLst/>
              <a:cxnLst/>
              <a:rect l="l" t="t" r="r" b="b"/>
              <a:pathLst>
                <a:path w="12065" h="4444">
                  <a:moveTo>
                    <a:pt x="11582" y="4191"/>
                  </a:moveTo>
                  <a:lnTo>
                    <a:pt x="2768" y="863"/>
                  </a:lnTo>
                  <a:lnTo>
                    <a:pt x="1587" y="495"/>
                  </a:lnTo>
                  <a:lnTo>
                    <a:pt x="1143" y="342"/>
                  </a:lnTo>
                  <a:lnTo>
                    <a:pt x="1346" y="431"/>
                  </a:lnTo>
                  <a:lnTo>
                    <a:pt x="0" y="0"/>
                  </a:lnTo>
                  <a:lnTo>
                    <a:pt x="11468" y="4318"/>
                  </a:lnTo>
                  <a:lnTo>
                    <a:pt x="11582" y="4191"/>
                  </a:lnTo>
                  <a:close/>
                </a:path>
              </a:pathLst>
            </a:custGeom>
            <a:solidFill>
              <a:srgbClr val="F6F4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1432674" y="1179976"/>
              <a:ext cx="10160" cy="3810"/>
            </a:xfrm>
            <a:custGeom>
              <a:avLst/>
              <a:gdLst/>
              <a:ahLst/>
              <a:cxnLst/>
              <a:rect l="l" t="t" r="r" b="b"/>
              <a:pathLst>
                <a:path w="10159" h="3809">
                  <a:moveTo>
                    <a:pt x="9537" y="3352"/>
                  </a:moveTo>
                  <a:lnTo>
                    <a:pt x="3822" y="1193"/>
                  </a:lnTo>
                  <a:lnTo>
                    <a:pt x="2692" y="850"/>
                  </a:lnTo>
                  <a:lnTo>
                    <a:pt x="2514" y="787"/>
                  </a:lnTo>
                  <a:lnTo>
                    <a:pt x="2298" y="723"/>
                  </a:lnTo>
                  <a:lnTo>
                    <a:pt x="1587" y="495"/>
                  </a:lnTo>
                  <a:lnTo>
                    <a:pt x="1155" y="368"/>
                  </a:lnTo>
                  <a:lnTo>
                    <a:pt x="0" y="0"/>
                  </a:lnTo>
                  <a:lnTo>
                    <a:pt x="9372" y="3530"/>
                  </a:lnTo>
                  <a:lnTo>
                    <a:pt x="9486" y="3403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1435900" y="1180979"/>
              <a:ext cx="6985" cy="2540"/>
            </a:xfrm>
            <a:custGeom>
              <a:avLst/>
              <a:gdLst/>
              <a:ahLst/>
              <a:cxnLst/>
              <a:rect l="l" t="t" r="r" b="b"/>
              <a:pathLst>
                <a:path w="6984" h="2540">
                  <a:moveTo>
                    <a:pt x="6413" y="2247"/>
                  </a:moveTo>
                  <a:lnTo>
                    <a:pt x="2603" y="812"/>
                  </a:lnTo>
                  <a:lnTo>
                    <a:pt x="1562" y="495"/>
                  </a:lnTo>
                  <a:lnTo>
                    <a:pt x="1117" y="355"/>
                  </a:lnTo>
                  <a:lnTo>
                    <a:pt x="0" y="0"/>
                  </a:lnTo>
                  <a:lnTo>
                    <a:pt x="6286" y="2374"/>
                  </a:lnTo>
                  <a:lnTo>
                    <a:pt x="6413" y="2247"/>
                  </a:lnTo>
                  <a:close/>
                </a:path>
              </a:pathLst>
            </a:custGeom>
            <a:solidFill>
              <a:srgbClr val="F2F0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1438117" y="1181671"/>
              <a:ext cx="4445" cy="1905"/>
            </a:xfrm>
            <a:custGeom>
              <a:avLst/>
              <a:gdLst/>
              <a:ahLst/>
              <a:cxnLst/>
              <a:rect l="l" t="t" r="r" b="b"/>
              <a:pathLst>
                <a:path w="4444" h="1905">
                  <a:moveTo>
                    <a:pt x="0" y="0"/>
                  </a:moveTo>
                  <a:lnTo>
                    <a:pt x="4183" y="1573"/>
                  </a:lnTo>
                  <a:lnTo>
                    <a:pt x="1338" y="4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1439062" y="1181957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09" h="1269">
                  <a:moveTo>
                    <a:pt x="3429" y="1066"/>
                  </a:moveTo>
                  <a:lnTo>
                    <a:pt x="3187" y="965"/>
                  </a:lnTo>
                  <a:lnTo>
                    <a:pt x="2298" y="711"/>
                  </a:lnTo>
                  <a:lnTo>
                    <a:pt x="1943" y="609"/>
                  </a:lnTo>
                  <a:lnTo>
                    <a:pt x="1333" y="419"/>
                  </a:lnTo>
                  <a:lnTo>
                    <a:pt x="952" y="292"/>
                  </a:lnTo>
                  <a:lnTo>
                    <a:pt x="0" y="0"/>
                  </a:lnTo>
                  <a:lnTo>
                    <a:pt x="3276" y="1244"/>
                  </a:lnTo>
                  <a:lnTo>
                    <a:pt x="3390" y="1117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1441857" y="1182809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69" h="634">
                  <a:moveTo>
                    <a:pt x="0" y="0"/>
                  </a:moveTo>
                  <a:lnTo>
                    <a:pt x="619" y="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1186903" y="1042397"/>
              <a:ext cx="255904" cy="146685"/>
            </a:xfrm>
            <a:custGeom>
              <a:avLst/>
              <a:gdLst/>
              <a:ahLst/>
              <a:cxnLst/>
              <a:rect l="l" t="t" r="r" b="b"/>
              <a:pathLst>
                <a:path w="255905" h="146684">
                  <a:moveTo>
                    <a:pt x="17246" y="5308"/>
                  </a:moveTo>
                  <a:lnTo>
                    <a:pt x="16738" y="4978"/>
                  </a:lnTo>
                  <a:lnTo>
                    <a:pt x="16891" y="4699"/>
                  </a:lnTo>
                  <a:lnTo>
                    <a:pt x="16383" y="4356"/>
                  </a:lnTo>
                  <a:lnTo>
                    <a:pt x="16535" y="4089"/>
                  </a:lnTo>
                  <a:lnTo>
                    <a:pt x="16014" y="3733"/>
                  </a:lnTo>
                  <a:lnTo>
                    <a:pt x="16167" y="3479"/>
                  </a:lnTo>
                  <a:lnTo>
                    <a:pt x="15646" y="3111"/>
                  </a:lnTo>
                  <a:lnTo>
                    <a:pt x="15786" y="2882"/>
                  </a:lnTo>
                  <a:lnTo>
                    <a:pt x="15278" y="2501"/>
                  </a:lnTo>
                  <a:lnTo>
                    <a:pt x="15430" y="2273"/>
                  </a:lnTo>
                  <a:lnTo>
                    <a:pt x="14897" y="1879"/>
                  </a:lnTo>
                  <a:lnTo>
                    <a:pt x="15062" y="1651"/>
                  </a:lnTo>
                  <a:lnTo>
                    <a:pt x="13271" y="241"/>
                  </a:lnTo>
                  <a:lnTo>
                    <a:pt x="11099" y="0"/>
                  </a:lnTo>
                  <a:lnTo>
                    <a:pt x="6019" y="1104"/>
                  </a:lnTo>
                  <a:lnTo>
                    <a:pt x="3175" y="2451"/>
                  </a:lnTo>
                  <a:lnTo>
                    <a:pt x="0" y="4254"/>
                  </a:lnTo>
                  <a:lnTo>
                    <a:pt x="165" y="4546"/>
                  </a:lnTo>
                  <a:lnTo>
                    <a:pt x="3314" y="2768"/>
                  </a:lnTo>
                  <a:lnTo>
                    <a:pt x="6146" y="1422"/>
                  </a:lnTo>
                  <a:lnTo>
                    <a:pt x="11061" y="355"/>
                  </a:lnTo>
                  <a:lnTo>
                    <a:pt x="13169" y="584"/>
                  </a:lnTo>
                  <a:lnTo>
                    <a:pt x="13601" y="939"/>
                  </a:lnTo>
                  <a:lnTo>
                    <a:pt x="11569" y="698"/>
                  </a:lnTo>
                  <a:lnTo>
                    <a:pt x="9118" y="1231"/>
                  </a:lnTo>
                  <a:lnTo>
                    <a:pt x="6705" y="1778"/>
                  </a:lnTo>
                  <a:lnTo>
                    <a:pt x="3949" y="3060"/>
                  </a:lnTo>
                  <a:lnTo>
                    <a:pt x="914" y="4787"/>
                  </a:lnTo>
                  <a:lnTo>
                    <a:pt x="1079" y="5092"/>
                  </a:lnTo>
                  <a:lnTo>
                    <a:pt x="4102" y="3365"/>
                  </a:lnTo>
                  <a:lnTo>
                    <a:pt x="6819" y="2095"/>
                  </a:lnTo>
                  <a:lnTo>
                    <a:pt x="11544" y="1054"/>
                  </a:lnTo>
                  <a:lnTo>
                    <a:pt x="13576" y="1257"/>
                  </a:lnTo>
                  <a:lnTo>
                    <a:pt x="14020" y="1612"/>
                  </a:lnTo>
                  <a:lnTo>
                    <a:pt x="12077" y="1397"/>
                  </a:lnTo>
                  <a:lnTo>
                    <a:pt x="7391" y="2425"/>
                  </a:lnTo>
                  <a:lnTo>
                    <a:pt x="4762" y="3683"/>
                  </a:lnTo>
                  <a:lnTo>
                    <a:pt x="1828" y="5321"/>
                  </a:lnTo>
                  <a:lnTo>
                    <a:pt x="1981" y="5613"/>
                  </a:lnTo>
                  <a:lnTo>
                    <a:pt x="4876" y="3975"/>
                  </a:lnTo>
                  <a:lnTo>
                    <a:pt x="7493" y="2755"/>
                  </a:lnTo>
                  <a:lnTo>
                    <a:pt x="12077" y="1752"/>
                  </a:lnTo>
                  <a:lnTo>
                    <a:pt x="14008" y="1955"/>
                  </a:lnTo>
                  <a:lnTo>
                    <a:pt x="14439" y="2286"/>
                  </a:lnTo>
                  <a:lnTo>
                    <a:pt x="12573" y="2095"/>
                  </a:lnTo>
                  <a:lnTo>
                    <a:pt x="8064" y="3098"/>
                  </a:lnTo>
                  <a:lnTo>
                    <a:pt x="5549" y="4279"/>
                  </a:lnTo>
                  <a:lnTo>
                    <a:pt x="2730" y="5854"/>
                  </a:lnTo>
                  <a:lnTo>
                    <a:pt x="2895" y="6146"/>
                  </a:lnTo>
                  <a:lnTo>
                    <a:pt x="5664" y="4584"/>
                  </a:lnTo>
                  <a:lnTo>
                    <a:pt x="8178" y="3429"/>
                  </a:lnTo>
                  <a:lnTo>
                    <a:pt x="12547" y="2451"/>
                  </a:lnTo>
                  <a:lnTo>
                    <a:pt x="14439" y="2628"/>
                  </a:lnTo>
                  <a:lnTo>
                    <a:pt x="14897" y="2971"/>
                  </a:lnTo>
                  <a:lnTo>
                    <a:pt x="13081" y="2806"/>
                  </a:lnTo>
                  <a:lnTo>
                    <a:pt x="8750" y="3759"/>
                  </a:lnTo>
                  <a:lnTo>
                    <a:pt x="6324" y="4889"/>
                  </a:lnTo>
                  <a:lnTo>
                    <a:pt x="3644" y="6375"/>
                  </a:lnTo>
                  <a:lnTo>
                    <a:pt x="3810" y="6667"/>
                  </a:lnTo>
                  <a:lnTo>
                    <a:pt x="6464" y="5194"/>
                  </a:lnTo>
                  <a:lnTo>
                    <a:pt x="8864" y="4089"/>
                  </a:lnTo>
                  <a:lnTo>
                    <a:pt x="13081" y="3162"/>
                  </a:lnTo>
                  <a:lnTo>
                    <a:pt x="14871" y="3314"/>
                  </a:lnTo>
                  <a:lnTo>
                    <a:pt x="15341" y="3657"/>
                  </a:lnTo>
                  <a:lnTo>
                    <a:pt x="13550" y="3505"/>
                  </a:lnTo>
                  <a:lnTo>
                    <a:pt x="9423" y="4432"/>
                  </a:lnTo>
                  <a:lnTo>
                    <a:pt x="7112" y="5486"/>
                  </a:lnTo>
                  <a:lnTo>
                    <a:pt x="4572" y="6896"/>
                  </a:lnTo>
                  <a:lnTo>
                    <a:pt x="4711" y="7200"/>
                  </a:lnTo>
                  <a:lnTo>
                    <a:pt x="7239" y="5816"/>
                  </a:lnTo>
                  <a:lnTo>
                    <a:pt x="9537" y="4749"/>
                  </a:lnTo>
                  <a:lnTo>
                    <a:pt x="13550" y="3860"/>
                  </a:lnTo>
                  <a:lnTo>
                    <a:pt x="15303" y="4000"/>
                  </a:lnTo>
                  <a:lnTo>
                    <a:pt x="16700" y="4953"/>
                  </a:lnTo>
                  <a:lnTo>
                    <a:pt x="15786" y="4356"/>
                  </a:lnTo>
                  <a:lnTo>
                    <a:pt x="14058" y="4216"/>
                  </a:lnTo>
                  <a:lnTo>
                    <a:pt x="10121" y="5092"/>
                  </a:lnTo>
                  <a:lnTo>
                    <a:pt x="7886" y="6108"/>
                  </a:lnTo>
                  <a:lnTo>
                    <a:pt x="5473" y="7442"/>
                  </a:lnTo>
                  <a:lnTo>
                    <a:pt x="5626" y="7734"/>
                  </a:lnTo>
                  <a:lnTo>
                    <a:pt x="8039" y="6426"/>
                  </a:lnTo>
                  <a:lnTo>
                    <a:pt x="10223" y="5422"/>
                  </a:lnTo>
                  <a:lnTo>
                    <a:pt x="14058" y="4559"/>
                  </a:lnTo>
                  <a:lnTo>
                    <a:pt x="15735" y="4686"/>
                  </a:lnTo>
                  <a:lnTo>
                    <a:pt x="17119" y="5600"/>
                  </a:lnTo>
                  <a:lnTo>
                    <a:pt x="17246" y="5308"/>
                  </a:lnTo>
                  <a:close/>
                </a:path>
                <a:path w="255905" h="146684">
                  <a:moveTo>
                    <a:pt x="17602" y="5918"/>
                  </a:moveTo>
                  <a:lnTo>
                    <a:pt x="16205" y="5029"/>
                  </a:lnTo>
                  <a:lnTo>
                    <a:pt x="14554" y="4914"/>
                  </a:lnTo>
                  <a:lnTo>
                    <a:pt x="10795" y="5753"/>
                  </a:lnTo>
                  <a:lnTo>
                    <a:pt x="8699" y="6705"/>
                  </a:lnTo>
                  <a:lnTo>
                    <a:pt x="6388" y="7962"/>
                  </a:lnTo>
                  <a:lnTo>
                    <a:pt x="6527" y="8280"/>
                  </a:lnTo>
                  <a:lnTo>
                    <a:pt x="8813" y="7035"/>
                  </a:lnTo>
                  <a:lnTo>
                    <a:pt x="10896" y="6083"/>
                  </a:lnTo>
                  <a:lnTo>
                    <a:pt x="14566" y="5257"/>
                  </a:lnTo>
                  <a:lnTo>
                    <a:pt x="16154" y="5359"/>
                  </a:lnTo>
                  <a:lnTo>
                    <a:pt x="17487" y="6210"/>
                  </a:lnTo>
                  <a:lnTo>
                    <a:pt x="17602" y="5918"/>
                  </a:lnTo>
                  <a:close/>
                </a:path>
                <a:path w="255905" h="146684">
                  <a:moveTo>
                    <a:pt x="17970" y="6527"/>
                  </a:moveTo>
                  <a:lnTo>
                    <a:pt x="16624" y="5702"/>
                  </a:lnTo>
                  <a:lnTo>
                    <a:pt x="15062" y="5600"/>
                  </a:lnTo>
                  <a:lnTo>
                    <a:pt x="11493" y="6426"/>
                  </a:lnTo>
                  <a:lnTo>
                    <a:pt x="9474" y="7315"/>
                  </a:lnTo>
                  <a:lnTo>
                    <a:pt x="7302" y="8496"/>
                  </a:lnTo>
                  <a:lnTo>
                    <a:pt x="7442" y="8788"/>
                  </a:lnTo>
                  <a:lnTo>
                    <a:pt x="9613" y="7632"/>
                  </a:lnTo>
                  <a:lnTo>
                    <a:pt x="11569" y="6743"/>
                  </a:lnTo>
                  <a:lnTo>
                    <a:pt x="15062" y="5969"/>
                  </a:lnTo>
                  <a:lnTo>
                    <a:pt x="16586" y="6045"/>
                  </a:lnTo>
                  <a:lnTo>
                    <a:pt x="17881" y="6807"/>
                  </a:lnTo>
                  <a:lnTo>
                    <a:pt x="17970" y="6527"/>
                  </a:lnTo>
                  <a:close/>
                </a:path>
                <a:path w="255905" h="146684">
                  <a:moveTo>
                    <a:pt x="18326" y="7137"/>
                  </a:moveTo>
                  <a:lnTo>
                    <a:pt x="17056" y="6388"/>
                  </a:lnTo>
                  <a:lnTo>
                    <a:pt x="15557" y="6311"/>
                  </a:lnTo>
                  <a:lnTo>
                    <a:pt x="12166" y="7073"/>
                  </a:lnTo>
                  <a:lnTo>
                    <a:pt x="10287" y="7924"/>
                  </a:lnTo>
                  <a:lnTo>
                    <a:pt x="8216" y="9029"/>
                  </a:lnTo>
                  <a:lnTo>
                    <a:pt x="8331" y="9334"/>
                  </a:lnTo>
                  <a:lnTo>
                    <a:pt x="10401" y="8242"/>
                  </a:lnTo>
                  <a:lnTo>
                    <a:pt x="12268" y="7404"/>
                  </a:lnTo>
                  <a:lnTo>
                    <a:pt x="15570" y="6667"/>
                  </a:lnTo>
                  <a:lnTo>
                    <a:pt x="17018" y="6731"/>
                  </a:lnTo>
                  <a:lnTo>
                    <a:pt x="18249" y="7442"/>
                  </a:lnTo>
                  <a:lnTo>
                    <a:pt x="18326" y="7137"/>
                  </a:lnTo>
                  <a:close/>
                </a:path>
                <a:path w="255905" h="146684">
                  <a:moveTo>
                    <a:pt x="18694" y="7747"/>
                  </a:moveTo>
                  <a:lnTo>
                    <a:pt x="17462" y="7073"/>
                  </a:lnTo>
                  <a:lnTo>
                    <a:pt x="16040" y="7023"/>
                  </a:lnTo>
                  <a:lnTo>
                    <a:pt x="12852" y="7759"/>
                  </a:lnTo>
                  <a:lnTo>
                    <a:pt x="11074" y="8534"/>
                  </a:lnTo>
                  <a:lnTo>
                    <a:pt x="9131" y="9550"/>
                  </a:lnTo>
                  <a:lnTo>
                    <a:pt x="9258" y="9867"/>
                  </a:lnTo>
                  <a:lnTo>
                    <a:pt x="11176" y="8864"/>
                  </a:lnTo>
                  <a:lnTo>
                    <a:pt x="12941" y="8089"/>
                  </a:lnTo>
                  <a:lnTo>
                    <a:pt x="14503" y="7734"/>
                  </a:lnTo>
                  <a:lnTo>
                    <a:pt x="16065" y="7353"/>
                  </a:lnTo>
                  <a:lnTo>
                    <a:pt x="17437" y="7416"/>
                  </a:lnTo>
                  <a:lnTo>
                    <a:pt x="18618" y="8039"/>
                  </a:lnTo>
                  <a:lnTo>
                    <a:pt x="18694" y="7747"/>
                  </a:lnTo>
                  <a:close/>
                </a:path>
                <a:path w="255905" h="146684">
                  <a:moveTo>
                    <a:pt x="19050" y="8356"/>
                  </a:moveTo>
                  <a:lnTo>
                    <a:pt x="17881" y="7759"/>
                  </a:lnTo>
                  <a:lnTo>
                    <a:pt x="16535" y="7708"/>
                  </a:lnTo>
                  <a:lnTo>
                    <a:pt x="15036" y="8077"/>
                  </a:lnTo>
                  <a:lnTo>
                    <a:pt x="13525" y="8407"/>
                  </a:lnTo>
                  <a:lnTo>
                    <a:pt x="11849" y="9156"/>
                  </a:lnTo>
                  <a:lnTo>
                    <a:pt x="10045" y="10083"/>
                  </a:lnTo>
                  <a:lnTo>
                    <a:pt x="10121" y="10299"/>
                  </a:lnTo>
                  <a:lnTo>
                    <a:pt x="11963" y="9474"/>
                  </a:lnTo>
                  <a:lnTo>
                    <a:pt x="13614" y="8750"/>
                  </a:lnTo>
                  <a:lnTo>
                    <a:pt x="16573" y="8077"/>
                  </a:lnTo>
                  <a:lnTo>
                    <a:pt x="17881" y="8102"/>
                  </a:lnTo>
                  <a:lnTo>
                    <a:pt x="18999" y="8648"/>
                  </a:lnTo>
                  <a:lnTo>
                    <a:pt x="19037" y="8445"/>
                  </a:lnTo>
                  <a:close/>
                </a:path>
                <a:path w="255905" h="146684">
                  <a:moveTo>
                    <a:pt x="19405" y="8966"/>
                  </a:moveTo>
                  <a:lnTo>
                    <a:pt x="18300" y="8445"/>
                  </a:lnTo>
                  <a:lnTo>
                    <a:pt x="17043" y="8432"/>
                  </a:lnTo>
                  <a:lnTo>
                    <a:pt x="14198" y="9093"/>
                  </a:lnTo>
                  <a:lnTo>
                    <a:pt x="12636" y="9753"/>
                  </a:lnTo>
                  <a:lnTo>
                    <a:pt x="10960" y="10617"/>
                  </a:lnTo>
                  <a:lnTo>
                    <a:pt x="11074" y="10922"/>
                  </a:lnTo>
                  <a:lnTo>
                    <a:pt x="12750" y="10083"/>
                  </a:lnTo>
                  <a:lnTo>
                    <a:pt x="14300" y="9410"/>
                  </a:lnTo>
                  <a:lnTo>
                    <a:pt x="17068" y="8763"/>
                  </a:lnTo>
                  <a:lnTo>
                    <a:pt x="18300" y="8788"/>
                  </a:lnTo>
                  <a:lnTo>
                    <a:pt x="19380" y="9271"/>
                  </a:lnTo>
                  <a:lnTo>
                    <a:pt x="19405" y="8966"/>
                  </a:lnTo>
                  <a:close/>
                </a:path>
                <a:path w="255905" h="146684">
                  <a:moveTo>
                    <a:pt x="19773" y="9563"/>
                  </a:moveTo>
                  <a:lnTo>
                    <a:pt x="18719" y="9131"/>
                  </a:lnTo>
                  <a:lnTo>
                    <a:pt x="17538" y="9131"/>
                  </a:lnTo>
                  <a:lnTo>
                    <a:pt x="14884" y="9753"/>
                  </a:lnTo>
                  <a:lnTo>
                    <a:pt x="13436" y="10363"/>
                  </a:lnTo>
                  <a:lnTo>
                    <a:pt x="11861" y="11137"/>
                  </a:lnTo>
                  <a:lnTo>
                    <a:pt x="11988" y="11455"/>
                  </a:lnTo>
                  <a:lnTo>
                    <a:pt x="13538" y="10693"/>
                  </a:lnTo>
                  <a:lnTo>
                    <a:pt x="14973" y="10083"/>
                  </a:lnTo>
                  <a:lnTo>
                    <a:pt x="17576" y="9474"/>
                  </a:lnTo>
                  <a:lnTo>
                    <a:pt x="18745" y="9474"/>
                  </a:lnTo>
                  <a:lnTo>
                    <a:pt x="19748" y="9880"/>
                  </a:lnTo>
                  <a:lnTo>
                    <a:pt x="19748" y="9664"/>
                  </a:lnTo>
                  <a:close/>
                </a:path>
                <a:path w="255905" h="146684">
                  <a:moveTo>
                    <a:pt x="20142" y="10185"/>
                  </a:moveTo>
                  <a:lnTo>
                    <a:pt x="19138" y="9817"/>
                  </a:lnTo>
                  <a:lnTo>
                    <a:pt x="18021" y="9829"/>
                  </a:lnTo>
                  <a:lnTo>
                    <a:pt x="15570" y="10414"/>
                  </a:lnTo>
                  <a:lnTo>
                    <a:pt x="14224" y="10960"/>
                  </a:lnTo>
                  <a:lnTo>
                    <a:pt x="12776" y="11671"/>
                  </a:lnTo>
                  <a:lnTo>
                    <a:pt x="12890" y="11988"/>
                  </a:lnTo>
                  <a:lnTo>
                    <a:pt x="14325" y="11290"/>
                  </a:lnTo>
                  <a:lnTo>
                    <a:pt x="15671" y="10731"/>
                  </a:lnTo>
                  <a:lnTo>
                    <a:pt x="18072" y="10172"/>
                  </a:lnTo>
                  <a:lnTo>
                    <a:pt x="19164" y="10160"/>
                  </a:lnTo>
                  <a:lnTo>
                    <a:pt x="20116" y="10490"/>
                  </a:lnTo>
                  <a:lnTo>
                    <a:pt x="20142" y="10185"/>
                  </a:lnTo>
                  <a:close/>
                </a:path>
                <a:path w="255905" h="146684">
                  <a:moveTo>
                    <a:pt x="20497" y="10782"/>
                  </a:moveTo>
                  <a:lnTo>
                    <a:pt x="19558" y="10490"/>
                  </a:lnTo>
                  <a:lnTo>
                    <a:pt x="18516" y="10541"/>
                  </a:lnTo>
                  <a:lnTo>
                    <a:pt x="16243" y="11074"/>
                  </a:lnTo>
                  <a:lnTo>
                    <a:pt x="15011" y="11582"/>
                  </a:lnTo>
                  <a:lnTo>
                    <a:pt x="13703" y="12204"/>
                  </a:lnTo>
                  <a:lnTo>
                    <a:pt x="13766" y="12407"/>
                  </a:lnTo>
                  <a:lnTo>
                    <a:pt x="13804" y="12534"/>
                  </a:lnTo>
                  <a:lnTo>
                    <a:pt x="15125" y="11899"/>
                  </a:lnTo>
                  <a:lnTo>
                    <a:pt x="16344" y="11404"/>
                  </a:lnTo>
                  <a:lnTo>
                    <a:pt x="18580" y="10883"/>
                  </a:lnTo>
                  <a:lnTo>
                    <a:pt x="19608" y="10833"/>
                  </a:lnTo>
                  <a:lnTo>
                    <a:pt x="20497" y="11112"/>
                  </a:lnTo>
                  <a:lnTo>
                    <a:pt x="20497" y="10782"/>
                  </a:lnTo>
                  <a:close/>
                </a:path>
                <a:path w="255905" h="146684">
                  <a:moveTo>
                    <a:pt x="20866" y="11404"/>
                  </a:moveTo>
                  <a:lnTo>
                    <a:pt x="19977" y="11188"/>
                  </a:lnTo>
                  <a:lnTo>
                    <a:pt x="19024" y="11239"/>
                  </a:lnTo>
                  <a:lnTo>
                    <a:pt x="16929" y="11747"/>
                  </a:lnTo>
                  <a:lnTo>
                    <a:pt x="15786" y="12179"/>
                  </a:lnTo>
                  <a:lnTo>
                    <a:pt x="14617" y="12725"/>
                  </a:lnTo>
                  <a:lnTo>
                    <a:pt x="14668" y="12941"/>
                  </a:lnTo>
                  <a:lnTo>
                    <a:pt x="15900" y="12496"/>
                  </a:lnTo>
                  <a:lnTo>
                    <a:pt x="17018" y="12077"/>
                  </a:lnTo>
                  <a:lnTo>
                    <a:pt x="19088" y="11569"/>
                  </a:lnTo>
                  <a:lnTo>
                    <a:pt x="20027" y="11518"/>
                  </a:lnTo>
                  <a:lnTo>
                    <a:pt x="20866" y="11709"/>
                  </a:lnTo>
                  <a:lnTo>
                    <a:pt x="20866" y="11404"/>
                  </a:lnTo>
                  <a:close/>
                </a:path>
                <a:path w="255905" h="146684">
                  <a:moveTo>
                    <a:pt x="21259" y="12331"/>
                  </a:moveTo>
                  <a:lnTo>
                    <a:pt x="21221" y="12001"/>
                  </a:lnTo>
                  <a:lnTo>
                    <a:pt x="20408" y="11861"/>
                  </a:lnTo>
                  <a:lnTo>
                    <a:pt x="19519" y="11950"/>
                  </a:lnTo>
                  <a:lnTo>
                    <a:pt x="18554" y="12179"/>
                  </a:lnTo>
                  <a:lnTo>
                    <a:pt x="17602" y="12395"/>
                  </a:lnTo>
                  <a:lnTo>
                    <a:pt x="16586" y="12788"/>
                  </a:lnTo>
                  <a:lnTo>
                    <a:pt x="15506" y="13258"/>
                  </a:lnTo>
                  <a:lnTo>
                    <a:pt x="15595" y="13487"/>
                  </a:lnTo>
                  <a:lnTo>
                    <a:pt x="16700" y="13119"/>
                  </a:lnTo>
                  <a:lnTo>
                    <a:pt x="17703" y="12738"/>
                  </a:lnTo>
                  <a:lnTo>
                    <a:pt x="18656" y="12509"/>
                  </a:lnTo>
                  <a:lnTo>
                    <a:pt x="19583" y="12268"/>
                  </a:lnTo>
                  <a:lnTo>
                    <a:pt x="20447" y="12204"/>
                  </a:lnTo>
                  <a:lnTo>
                    <a:pt x="21259" y="12331"/>
                  </a:lnTo>
                  <a:close/>
                </a:path>
                <a:path w="255905" h="146684">
                  <a:moveTo>
                    <a:pt x="21615" y="12941"/>
                  </a:moveTo>
                  <a:lnTo>
                    <a:pt x="21590" y="12725"/>
                  </a:lnTo>
                  <a:lnTo>
                    <a:pt x="20828" y="12560"/>
                  </a:lnTo>
                  <a:lnTo>
                    <a:pt x="20002" y="12649"/>
                  </a:lnTo>
                  <a:lnTo>
                    <a:pt x="18300" y="13068"/>
                  </a:lnTo>
                  <a:lnTo>
                    <a:pt x="17386" y="13385"/>
                  </a:lnTo>
                  <a:lnTo>
                    <a:pt x="16433" y="13792"/>
                  </a:lnTo>
                  <a:lnTo>
                    <a:pt x="16510" y="14008"/>
                  </a:lnTo>
                  <a:lnTo>
                    <a:pt x="17487" y="13728"/>
                  </a:lnTo>
                  <a:lnTo>
                    <a:pt x="18389" y="13411"/>
                  </a:lnTo>
                  <a:lnTo>
                    <a:pt x="19240" y="13195"/>
                  </a:lnTo>
                  <a:lnTo>
                    <a:pt x="20078" y="12979"/>
                  </a:lnTo>
                  <a:lnTo>
                    <a:pt x="20878" y="12877"/>
                  </a:lnTo>
                  <a:lnTo>
                    <a:pt x="21615" y="12941"/>
                  </a:lnTo>
                  <a:close/>
                </a:path>
                <a:path w="255905" h="146684">
                  <a:moveTo>
                    <a:pt x="21983" y="13449"/>
                  </a:moveTo>
                  <a:lnTo>
                    <a:pt x="21932" y="13220"/>
                  </a:lnTo>
                  <a:lnTo>
                    <a:pt x="21247" y="13233"/>
                  </a:lnTo>
                  <a:lnTo>
                    <a:pt x="20510" y="13335"/>
                  </a:lnTo>
                  <a:lnTo>
                    <a:pt x="18973" y="13728"/>
                  </a:lnTo>
                  <a:lnTo>
                    <a:pt x="18186" y="14008"/>
                  </a:lnTo>
                  <a:lnTo>
                    <a:pt x="17348" y="14312"/>
                  </a:lnTo>
                  <a:lnTo>
                    <a:pt x="17411" y="14541"/>
                  </a:lnTo>
                  <a:lnTo>
                    <a:pt x="18275" y="14338"/>
                  </a:lnTo>
                  <a:lnTo>
                    <a:pt x="19062" y="14071"/>
                  </a:lnTo>
                  <a:lnTo>
                    <a:pt x="20586" y="13690"/>
                  </a:lnTo>
                  <a:lnTo>
                    <a:pt x="21310" y="13563"/>
                  </a:lnTo>
                  <a:lnTo>
                    <a:pt x="21983" y="13538"/>
                  </a:lnTo>
                  <a:close/>
                </a:path>
                <a:path w="255905" h="146684">
                  <a:moveTo>
                    <a:pt x="22377" y="14173"/>
                  </a:moveTo>
                  <a:lnTo>
                    <a:pt x="22339" y="13944"/>
                  </a:lnTo>
                  <a:lnTo>
                    <a:pt x="21666" y="13906"/>
                  </a:lnTo>
                  <a:lnTo>
                    <a:pt x="20993" y="14058"/>
                  </a:lnTo>
                  <a:lnTo>
                    <a:pt x="19672" y="14389"/>
                  </a:lnTo>
                  <a:lnTo>
                    <a:pt x="18973" y="14605"/>
                  </a:lnTo>
                  <a:lnTo>
                    <a:pt x="18262" y="14846"/>
                  </a:lnTo>
                  <a:lnTo>
                    <a:pt x="18351" y="15176"/>
                  </a:lnTo>
                  <a:lnTo>
                    <a:pt x="19050" y="14947"/>
                  </a:lnTo>
                  <a:lnTo>
                    <a:pt x="19748" y="14732"/>
                  </a:lnTo>
                  <a:lnTo>
                    <a:pt x="20421" y="14554"/>
                  </a:lnTo>
                  <a:lnTo>
                    <a:pt x="21082" y="14376"/>
                  </a:lnTo>
                  <a:lnTo>
                    <a:pt x="21755" y="14249"/>
                  </a:lnTo>
                  <a:lnTo>
                    <a:pt x="22377" y="14173"/>
                  </a:lnTo>
                  <a:close/>
                </a:path>
                <a:path w="255905" h="146684">
                  <a:moveTo>
                    <a:pt x="22733" y="14770"/>
                  </a:moveTo>
                  <a:lnTo>
                    <a:pt x="22656" y="14452"/>
                  </a:lnTo>
                  <a:lnTo>
                    <a:pt x="19177" y="15379"/>
                  </a:lnTo>
                  <a:lnTo>
                    <a:pt x="19265" y="15709"/>
                  </a:lnTo>
                  <a:lnTo>
                    <a:pt x="22733" y="14770"/>
                  </a:lnTo>
                  <a:close/>
                </a:path>
                <a:path w="255905" h="146684">
                  <a:moveTo>
                    <a:pt x="102946" y="65811"/>
                  </a:moveTo>
                  <a:lnTo>
                    <a:pt x="102616" y="65824"/>
                  </a:lnTo>
                  <a:lnTo>
                    <a:pt x="102577" y="69494"/>
                  </a:lnTo>
                  <a:lnTo>
                    <a:pt x="101777" y="73190"/>
                  </a:lnTo>
                  <a:lnTo>
                    <a:pt x="88658" y="92494"/>
                  </a:lnTo>
                  <a:lnTo>
                    <a:pt x="89052" y="92633"/>
                  </a:lnTo>
                  <a:lnTo>
                    <a:pt x="102920" y="69519"/>
                  </a:lnTo>
                  <a:lnTo>
                    <a:pt x="102946" y="65811"/>
                  </a:lnTo>
                  <a:close/>
                </a:path>
                <a:path w="255905" h="146684">
                  <a:moveTo>
                    <a:pt x="104927" y="65709"/>
                  </a:moveTo>
                  <a:lnTo>
                    <a:pt x="104584" y="65722"/>
                  </a:lnTo>
                  <a:lnTo>
                    <a:pt x="104584" y="69519"/>
                  </a:lnTo>
                  <a:lnTo>
                    <a:pt x="103809" y="73367"/>
                  </a:lnTo>
                  <a:lnTo>
                    <a:pt x="90500" y="93154"/>
                  </a:lnTo>
                  <a:lnTo>
                    <a:pt x="90893" y="93281"/>
                  </a:lnTo>
                  <a:lnTo>
                    <a:pt x="104927" y="69545"/>
                  </a:lnTo>
                  <a:lnTo>
                    <a:pt x="104927" y="65709"/>
                  </a:lnTo>
                  <a:close/>
                </a:path>
                <a:path w="255905" h="146684">
                  <a:moveTo>
                    <a:pt x="106934" y="69570"/>
                  </a:moveTo>
                  <a:lnTo>
                    <a:pt x="106883" y="65595"/>
                  </a:lnTo>
                  <a:lnTo>
                    <a:pt x="106540" y="65608"/>
                  </a:lnTo>
                  <a:lnTo>
                    <a:pt x="106603" y="69545"/>
                  </a:lnTo>
                  <a:lnTo>
                    <a:pt x="105841" y="73545"/>
                  </a:lnTo>
                  <a:lnTo>
                    <a:pt x="92341" y="93814"/>
                  </a:lnTo>
                  <a:lnTo>
                    <a:pt x="92710" y="93941"/>
                  </a:lnTo>
                  <a:lnTo>
                    <a:pt x="106159" y="73621"/>
                  </a:lnTo>
                  <a:lnTo>
                    <a:pt x="106934" y="69570"/>
                  </a:lnTo>
                  <a:close/>
                </a:path>
                <a:path w="255905" h="146684">
                  <a:moveTo>
                    <a:pt x="108940" y="69608"/>
                  </a:moveTo>
                  <a:lnTo>
                    <a:pt x="108839" y="65506"/>
                  </a:lnTo>
                  <a:lnTo>
                    <a:pt x="108496" y="65519"/>
                  </a:lnTo>
                  <a:lnTo>
                    <a:pt x="108610" y="69583"/>
                  </a:lnTo>
                  <a:lnTo>
                    <a:pt x="107861" y="73710"/>
                  </a:lnTo>
                  <a:lnTo>
                    <a:pt x="94170" y="94462"/>
                  </a:lnTo>
                  <a:lnTo>
                    <a:pt x="94551" y="94615"/>
                  </a:lnTo>
                  <a:lnTo>
                    <a:pt x="108191" y="73787"/>
                  </a:lnTo>
                  <a:lnTo>
                    <a:pt x="108940" y="69608"/>
                  </a:lnTo>
                  <a:close/>
                </a:path>
                <a:path w="255905" h="146684">
                  <a:moveTo>
                    <a:pt x="110959" y="69634"/>
                  </a:moveTo>
                  <a:lnTo>
                    <a:pt x="110782" y="65392"/>
                  </a:lnTo>
                  <a:lnTo>
                    <a:pt x="110451" y="65417"/>
                  </a:lnTo>
                  <a:lnTo>
                    <a:pt x="110617" y="69596"/>
                  </a:lnTo>
                  <a:lnTo>
                    <a:pt x="109867" y="73901"/>
                  </a:lnTo>
                  <a:lnTo>
                    <a:pt x="95999" y="95135"/>
                  </a:lnTo>
                  <a:lnTo>
                    <a:pt x="96393" y="95275"/>
                  </a:lnTo>
                  <a:lnTo>
                    <a:pt x="110197" y="73964"/>
                  </a:lnTo>
                  <a:lnTo>
                    <a:pt x="110959" y="69634"/>
                  </a:lnTo>
                  <a:close/>
                </a:path>
                <a:path w="255905" h="146684">
                  <a:moveTo>
                    <a:pt x="112966" y="69659"/>
                  </a:moveTo>
                  <a:lnTo>
                    <a:pt x="112737" y="65303"/>
                  </a:lnTo>
                  <a:lnTo>
                    <a:pt x="112395" y="65303"/>
                  </a:lnTo>
                  <a:lnTo>
                    <a:pt x="112623" y="69634"/>
                  </a:lnTo>
                  <a:lnTo>
                    <a:pt x="111887" y="74066"/>
                  </a:lnTo>
                  <a:lnTo>
                    <a:pt x="97840" y="95808"/>
                  </a:lnTo>
                  <a:lnTo>
                    <a:pt x="98209" y="95948"/>
                  </a:lnTo>
                  <a:lnTo>
                    <a:pt x="112229" y="74142"/>
                  </a:lnTo>
                  <a:lnTo>
                    <a:pt x="112966" y="69659"/>
                  </a:lnTo>
                  <a:close/>
                </a:path>
                <a:path w="255905" h="146684">
                  <a:moveTo>
                    <a:pt x="114973" y="69684"/>
                  </a:moveTo>
                  <a:lnTo>
                    <a:pt x="114693" y="65214"/>
                  </a:lnTo>
                  <a:lnTo>
                    <a:pt x="114350" y="65214"/>
                  </a:lnTo>
                  <a:lnTo>
                    <a:pt x="114604" y="69684"/>
                  </a:lnTo>
                  <a:lnTo>
                    <a:pt x="113880" y="74307"/>
                  </a:lnTo>
                  <a:lnTo>
                    <a:pt x="99656" y="96469"/>
                  </a:lnTo>
                  <a:lnTo>
                    <a:pt x="100037" y="96608"/>
                  </a:lnTo>
                  <a:lnTo>
                    <a:pt x="114236" y="74307"/>
                  </a:lnTo>
                  <a:lnTo>
                    <a:pt x="114973" y="69684"/>
                  </a:lnTo>
                  <a:close/>
                </a:path>
                <a:path w="255905" h="146684">
                  <a:moveTo>
                    <a:pt x="116954" y="69723"/>
                  </a:moveTo>
                  <a:lnTo>
                    <a:pt x="116624" y="65100"/>
                  </a:lnTo>
                  <a:lnTo>
                    <a:pt x="116281" y="65125"/>
                  </a:lnTo>
                  <a:lnTo>
                    <a:pt x="116624" y="69697"/>
                  </a:lnTo>
                  <a:lnTo>
                    <a:pt x="115925" y="74409"/>
                  </a:lnTo>
                  <a:lnTo>
                    <a:pt x="101498" y="97129"/>
                  </a:lnTo>
                  <a:lnTo>
                    <a:pt x="101854" y="97282"/>
                  </a:lnTo>
                  <a:lnTo>
                    <a:pt x="116255" y="74485"/>
                  </a:lnTo>
                  <a:lnTo>
                    <a:pt x="116954" y="69723"/>
                  </a:lnTo>
                  <a:close/>
                </a:path>
                <a:path w="255905" h="146684">
                  <a:moveTo>
                    <a:pt x="118960" y="69761"/>
                  </a:moveTo>
                  <a:lnTo>
                    <a:pt x="118567" y="65024"/>
                  </a:lnTo>
                  <a:lnTo>
                    <a:pt x="118237" y="65024"/>
                  </a:lnTo>
                  <a:lnTo>
                    <a:pt x="118605" y="69735"/>
                  </a:lnTo>
                  <a:lnTo>
                    <a:pt x="117944" y="74599"/>
                  </a:lnTo>
                  <a:lnTo>
                    <a:pt x="103301" y="97815"/>
                  </a:lnTo>
                  <a:lnTo>
                    <a:pt x="103695" y="97955"/>
                  </a:lnTo>
                  <a:lnTo>
                    <a:pt x="118262" y="74663"/>
                  </a:lnTo>
                  <a:lnTo>
                    <a:pt x="118960" y="69761"/>
                  </a:lnTo>
                  <a:close/>
                </a:path>
                <a:path w="255905" h="146684">
                  <a:moveTo>
                    <a:pt x="120967" y="69799"/>
                  </a:moveTo>
                  <a:lnTo>
                    <a:pt x="120497" y="64947"/>
                  </a:lnTo>
                  <a:lnTo>
                    <a:pt x="120154" y="64947"/>
                  </a:lnTo>
                  <a:lnTo>
                    <a:pt x="120624" y="69799"/>
                  </a:lnTo>
                  <a:lnTo>
                    <a:pt x="119926" y="74828"/>
                  </a:lnTo>
                  <a:lnTo>
                    <a:pt x="105156" y="98488"/>
                  </a:lnTo>
                  <a:lnTo>
                    <a:pt x="105511" y="98640"/>
                  </a:lnTo>
                  <a:lnTo>
                    <a:pt x="120269" y="74828"/>
                  </a:lnTo>
                  <a:lnTo>
                    <a:pt x="120967" y="69799"/>
                  </a:lnTo>
                  <a:close/>
                </a:path>
                <a:path w="255905" h="146684">
                  <a:moveTo>
                    <a:pt x="122948" y="69862"/>
                  </a:moveTo>
                  <a:lnTo>
                    <a:pt x="122440" y="64871"/>
                  </a:lnTo>
                  <a:lnTo>
                    <a:pt x="122110" y="64871"/>
                  </a:lnTo>
                  <a:lnTo>
                    <a:pt x="122605" y="69837"/>
                  </a:lnTo>
                  <a:lnTo>
                    <a:pt x="121958" y="74942"/>
                  </a:lnTo>
                  <a:lnTo>
                    <a:pt x="106959" y="99174"/>
                  </a:lnTo>
                  <a:lnTo>
                    <a:pt x="107327" y="99314"/>
                  </a:lnTo>
                  <a:lnTo>
                    <a:pt x="122313" y="75018"/>
                  </a:lnTo>
                  <a:lnTo>
                    <a:pt x="122948" y="69862"/>
                  </a:lnTo>
                  <a:close/>
                </a:path>
                <a:path w="255905" h="146684">
                  <a:moveTo>
                    <a:pt x="124929" y="69938"/>
                  </a:moveTo>
                  <a:lnTo>
                    <a:pt x="124383" y="64846"/>
                  </a:lnTo>
                  <a:lnTo>
                    <a:pt x="124040" y="64846"/>
                  </a:lnTo>
                  <a:lnTo>
                    <a:pt x="124599" y="69913"/>
                  </a:lnTo>
                  <a:lnTo>
                    <a:pt x="123977" y="75145"/>
                  </a:lnTo>
                  <a:lnTo>
                    <a:pt x="108788" y="99847"/>
                  </a:lnTo>
                  <a:lnTo>
                    <a:pt x="109156" y="99999"/>
                  </a:lnTo>
                  <a:lnTo>
                    <a:pt x="124294" y="75222"/>
                  </a:lnTo>
                  <a:lnTo>
                    <a:pt x="124929" y="69938"/>
                  </a:lnTo>
                  <a:close/>
                </a:path>
                <a:path w="255905" h="146684">
                  <a:moveTo>
                    <a:pt x="126911" y="70027"/>
                  </a:moveTo>
                  <a:lnTo>
                    <a:pt x="126326" y="64846"/>
                  </a:lnTo>
                  <a:lnTo>
                    <a:pt x="125996" y="64846"/>
                  </a:lnTo>
                  <a:lnTo>
                    <a:pt x="126580" y="70002"/>
                  </a:lnTo>
                  <a:lnTo>
                    <a:pt x="125958" y="75349"/>
                  </a:lnTo>
                  <a:lnTo>
                    <a:pt x="110617" y="100558"/>
                  </a:lnTo>
                  <a:lnTo>
                    <a:pt x="110985" y="100672"/>
                  </a:lnTo>
                  <a:lnTo>
                    <a:pt x="126301" y="75438"/>
                  </a:lnTo>
                  <a:lnTo>
                    <a:pt x="126911" y="70027"/>
                  </a:lnTo>
                  <a:close/>
                </a:path>
                <a:path w="255905" h="146684">
                  <a:moveTo>
                    <a:pt x="128917" y="70167"/>
                  </a:moveTo>
                  <a:lnTo>
                    <a:pt x="128282" y="64871"/>
                  </a:lnTo>
                  <a:lnTo>
                    <a:pt x="127939" y="64871"/>
                  </a:lnTo>
                  <a:lnTo>
                    <a:pt x="128562" y="70116"/>
                  </a:lnTo>
                  <a:lnTo>
                    <a:pt x="127977" y="75565"/>
                  </a:lnTo>
                  <a:lnTo>
                    <a:pt x="112433" y="101231"/>
                  </a:lnTo>
                  <a:lnTo>
                    <a:pt x="112788" y="101371"/>
                  </a:lnTo>
                  <a:lnTo>
                    <a:pt x="128308" y="75641"/>
                  </a:lnTo>
                  <a:lnTo>
                    <a:pt x="128917" y="70167"/>
                  </a:lnTo>
                  <a:close/>
                </a:path>
                <a:path w="255905" h="146684">
                  <a:moveTo>
                    <a:pt x="130873" y="70294"/>
                  </a:moveTo>
                  <a:lnTo>
                    <a:pt x="130213" y="64935"/>
                  </a:lnTo>
                  <a:lnTo>
                    <a:pt x="129882" y="64935"/>
                  </a:lnTo>
                  <a:lnTo>
                    <a:pt x="130530" y="70294"/>
                  </a:lnTo>
                  <a:lnTo>
                    <a:pt x="129959" y="75857"/>
                  </a:lnTo>
                  <a:lnTo>
                    <a:pt x="114236" y="101917"/>
                  </a:lnTo>
                  <a:lnTo>
                    <a:pt x="114604" y="102057"/>
                  </a:lnTo>
                  <a:lnTo>
                    <a:pt x="130314" y="75857"/>
                  </a:lnTo>
                  <a:lnTo>
                    <a:pt x="130873" y="70294"/>
                  </a:lnTo>
                  <a:close/>
                </a:path>
                <a:path w="255905" h="146684">
                  <a:moveTo>
                    <a:pt x="132867" y="70459"/>
                  </a:moveTo>
                  <a:lnTo>
                    <a:pt x="132168" y="65024"/>
                  </a:lnTo>
                  <a:lnTo>
                    <a:pt x="131826" y="65011"/>
                  </a:lnTo>
                  <a:lnTo>
                    <a:pt x="132524" y="70408"/>
                  </a:lnTo>
                  <a:lnTo>
                    <a:pt x="131965" y="76022"/>
                  </a:lnTo>
                  <a:lnTo>
                    <a:pt x="116052" y="102603"/>
                  </a:lnTo>
                  <a:lnTo>
                    <a:pt x="116420" y="102755"/>
                  </a:lnTo>
                  <a:lnTo>
                    <a:pt x="132308" y="76098"/>
                  </a:lnTo>
                  <a:lnTo>
                    <a:pt x="132867" y="70459"/>
                  </a:lnTo>
                  <a:close/>
                </a:path>
                <a:path w="255905" h="146684">
                  <a:moveTo>
                    <a:pt x="134848" y="70612"/>
                  </a:moveTo>
                  <a:lnTo>
                    <a:pt x="134124" y="65138"/>
                  </a:lnTo>
                  <a:lnTo>
                    <a:pt x="133769" y="65112"/>
                  </a:lnTo>
                  <a:lnTo>
                    <a:pt x="134493" y="70573"/>
                  </a:lnTo>
                  <a:lnTo>
                    <a:pt x="133972" y="76263"/>
                  </a:lnTo>
                  <a:lnTo>
                    <a:pt x="117868" y="103314"/>
                  </a:lnTo>
                  <a:lnTo>
                    <a:pt x="118237" y="103454"/>
                  </a:lnTo>
                  <a:lnTo>
                    <a:pt x="134302" y="76327"/>
                  </a:lnTo>
                  <a:lnTo>
                    <a:pt x="134848" y="70612"/>
                  </a:lnTo>
                  <a:close/>
                </a:path>
                <a:path w="255905" h="146684">
                  <a:moveTo>
                    <a:pt x="136817" y="70815"/>
                  </a:moveTo>
                  <a:lnTo>
                    <a:pt x="136093" y="65278"/>
                  </a:lnTo>
                  <a:lnTo>
                    <a:pt x="135724" y="65239"/>
                  </a:lnTo>
                  <a:lnTo>
                    <a:pt x="136486" y="70777"/>
                  </a:lnTo>
                  <a:lnTo>
                    <a:pt x="135953" y="76517"/>
                  </a:lnTo>
                  <a:lnTo>
                    <a:pt x="119684" y="104000"/>
                  </a:lnTo>
                  <a:lnTo>
                    <a:pt x="120053" y="104140"/>
                  </a:lnTo>
                  <a:lnTo>
                    <a:pt x="136296" y="76581"/>
                  </a:lnTo>
                  <a:lnTo>
                    <a:pt x="136817" y="70815"/>
                  </a:lnTo>
                  <a:close/>
                </a:path>
                <a:path w="255905" h="146684">
                  <a:moveTo>
                    <a:pt x="138798" y="71031"/>
                  </a:moveTo>
                  <a:lnTo>
                    <a:pt x="138049" y="65455"/>
                  </a:lnTo>
                  <a:lnTo>
                    <a:pt x="137693" y="65430"/>
                  </a:lnTo>
                  <a:lnTo>
                    <a:pt x="138442" y="70980"/>
                  </a:lnTo>
                  <a:lnTo>
                    <a:pt x="137947" y="76771"/>
                  </a:lnTo>
                  <a:lnTo>
                    <a:pt x="121488" y="104698"/>
                  </a:lnTo>
                  <a:lnTo>
                    <a:pt x="121869" y="104838"/>
                  </a:lnTo>
                  <a:lnTo>
                    <a:pt x="138290" y="76860"/>
                  </a:lnTo>
                  <a:lnTo>
                    <a:pt x="138798" y="71031"/>
                  </a:lnTo>
                  <a:close/>
                </a:path>
                <a:path w="255905" h="146684">
                  <a:moveTo>
                    <a:pt x="140754" y="71272"/>
                  </a:moveTo>
                  <a:lnTo>
                    <a:pt x="140017" y="65659"/>
                  </a:lnTo>
                  <a:lnTo>
                    <a:pt x="139661" y="65608"/>
                  </a:lnTo>
                  <a:lnTo>
                    <a:pt x="140436" y="71221"/>
                  </a:lnTo>
                  <a:lnTo>
                    <a:pt x="139928" y="77050"/>
                  </a:lnTo>
                  <a:lnTo>
                    <a:pt x="123291" y="105397"/>
                  </a:lnTo>
                  <a:lnTo>
                    <a:pt x="123672" y="105537"/>
                  </a:lnTo>
                  <a:lnTo>
                    <a:pt x="140271" y="77127"/>
                  </a:lnTo>
                  <a:lnTo>
                    <a:pt x="140754" y="71272"/>
                  </a:lnTo>
                  <a:close/>
                </a:path>
                <a:path w="255905" h="146684">
                  <a:moveTo>
                    <a:pt x="142735" y="71526"/>
                  </a:moveTo>
                  <a:lnTo>
                    <a:pt x="141986" y="65887"/>
                  </a:lnTo>
                  <a:lnTo>
                    <a:pt x="141630" y="65836"/>
                  </a:lnTo>
                  <a:lnTo>
                    <a:pt x="142392" y="71462"/>
                  </a:lnTo>
                  <a:lnTo>
                    <a:pt x="141922" y="77330"/>
                  </a:lnTo>
                  <a:lnTo>
                    <a:pt x="125095" y="106095"/>
                  </a:lnTo>
                  <a:lnTo>
                    <a:pt x="125463" y="106248"/>
                  </a:lnTo>
                  <a:lnTo>
                    <a:pt x="142252" y="77406"/>
                  </a:lnTo>
                  <a:lnTo>
                    <a:pt x="142735" y="71526"/>
                  </a:lnTo>
                  <a:close/>
                </a:path>
                <a:path w="255905" h="146684">
                  <a:moveTo>
                    <a:pt x="144716" y="71805"/>
                  </a:moveTo>
                  <a:lnTo>
                    <a:pt x="143954" y="66141"/>
                  </a:lnTo>
                  <a:lnTo>
                    <a:pt x="143624" y="66103"/>
                  </a:lnTo>
                  <a:lnTo>
                    <a:pt x="144373" y="71742"/>
                  </a:lnTo>
                  <a:lnTo>
                    <a:pt x="143903" y="77622"/>
                  </a:lnTo>
                  <a:lnTo>
                    <a:pt x="126885" y="106819"/>
                  </a:lnTo>
                  <a:lnTo>
                    <a:pt x="127279" y="106959"/>
                  </a:lnTo>
                  <a:lnTo>
                    <a:pt x="144221" y="77698"/>
                  </a:lnTo>
                  <a:lnTo>
                    <a:pt x="144716" y="71805"/>
                  </a:lnTo>
                  <a:close/>
                </a:path>
                <a:path w="255905" h="146684">
                  <a:moveTo>
                    <a:pt x="146685" y="72097"/>
                  </a:moveTo>
                  <a:lnTo>
                    <a:pt x="145935" y="66433"/>
                  </a:lnTo>
                  <a:lnTo>
                    <a:pt x="145580" y="66370"/>
                  </a:lnTo>
                  <a:lnTo>
                    <a:pt x="146342" y="72047"/>
                  </a:lnTo>
                  <a:lnTo>
                    <a:pt x="145884" y="77914"/>
                  </a:lnTo>
                  <a:lnTo>
                    <a:pt x="128689" y="107505"/>
                  </a:lnTo>
                  <a:lnTo>
                    <a:pt x="129057" y="107657"/>
                  </a:lnTo>
                  <a:lnTo>
                    <a:pt x="146215" y="77990"/>
                  </a:lnTo>
                  <a:lnTo>
                    <a:pt x="146685" y="72097"/>
                  </a:lnTo>
                  <a:close/>
                </a:path>
                <a:path w="255905" h="146684">
                  <a:moveTo>
                    <a:pt x="148526" y="71462"/>
                  </a:moveTo>
                  <a:lnTo>
                    <a:pt x="147929" y="66751"/>
                  </a:lnTo>
                  <a:lnTo>
                    <a:pt x="147561" y="66687"/>
                  </a:lnTo>
                  <a:lnTo>
                    <a:pt x="148196" y="71412"/>
                  </a:lnTo>
                  <a:lnTo>
                    <a:pt x="147967" y="76288"/>
                  </a:lnTo>
                  <a:lnTo>
                    <a:pt x="130492" y="108216"/>
                  </a:lnTo>
                  <a:lnTo>
                    <a:pt x="130860" y="108381"/>
                  </a:lnTo>
                  <a:lnTo>
                    <a:pt x="148310" y="76365"/>
                  </a:lnTo>
                  <a:lnTo>
                    <a:pt x="148526" y="71462"/>
                  </a:lnTo>
                  <a:close/>
                </a:path>
                <a:path w="255905" h="146684">
                  <a:moveTo>
                    <a:pt x="229158" y="132003"/>
                  </a:moveTo>
                  <a:lnTo>
                    <a:pt x="228879" y="131838"/>
                  </a:lnTo>
                  <a:lnTo>
                    <a:pt x="228066" y="133184"/>
                  </a:lnTo>
                  <a:lnTo>
                    <a:pt x="228358" y="133375"/>
                  </a:lnTo>
                  <a:lnTo>
                    <a:pt x="229158" y="132003"/>
                  </a:lnTo>
                  <a:close/>
                </a:path>
                <a:path w="255905" h="146684">
                  <a:moveTo>
                    <a:pt x="230263" y="132334"/>
                  </a:moveTo>
                  <a:lnTo>
                    <a:pt x="230060" y="132219"/>
                  </a:lnTo>
                  <a:lnTo>
                    <a:pt x="228968" y="133731"/>
                  </a:lnTo>
                  <a:lnTo>
                    <a:pt x="229158" y="133845"/>
                  </a:lnTo>
                  <a:lnTo>
                    <a:pt x="229603" y="133388"/>
                  </a:lnTo>
                  <a:lnTo>
                    <a:pt x="229933" y="132867"/>
                  </a:lnTo>
                  <a:lnTo>
                    <a:pt x="230263" y="132334"/>
                  </a:lnTo>
                  <a:close/>
                </a:path>
                <a:path w="255905" h="146684">
                  <a:moveTo>
                    <a:pt x="231355" y="132676"/>
                  </a:moveTo>
                  <a:lnTo>
                    <a:pt x="231152" y="132549"/>
                  </a:lnTo>
                  <a:lnTo>
                    <a:pt x="230670" y="133083"/>
                  </a:lnTo>
                  <a:lnTo>
                    <a:pt x="230263" y="133680"/>
                  </a:lnTo>
                  <a:lnTo>
                    <a:pt x="229870" y="134264"/>
                  </a:lnTo>
                  <a:lnTo>
                    <a:pt x="230047" y="134391"/>
                  </a:lnTo>
                  <a:lnTo>
                    <a:pt x="230555" y="133845"/>
                  </a:lnTo>
                  <a:lnTo>
                    <a:pt x="230962" y="133261"/>
                  </a:lnTo>
                  <a:lnTo>
                    <a:pt x="231355" y="132676"/>
                  </a:lnTo>
                  <a:close/>
                </a:path>
                <a:path w="255905" h="146684">
                  <a:moveTo>
                    <a:pt x="232460" y="133007"/>
                  </a:moveTo>
                  <a:lnTo>
                    <a:pt x="232143" y="132829"/>
                  </a:lnTo>
                  <a:lnTo>
                    <a:pt x="231698" y="133489"/>
                  </a:lnTo>
                  <a:lnTo>
                    <a:pt x="230759" y="134785"/>
                  </a:lnTo>
                  <a:lnTo>
                    <a:pt x="230949" y="134924"/>
                  </a:lnTo>
                  <a:lnTo>
                    <a:pt x="231508" y="134327"/>
                  </a:lnTo>
                  <a:lnTo>
                    <a:pt x="231978" y="133654"/>
                  </a:lnTo>
                  <a:lnTo>
                    <a:pt x="232460" y="133007"/>
                  </a:lnTo>
                  <a:close/>
                </a:path>
                <a:path w="255905" h="146684">
                  <a:moveTo>
                    <a:pt x="233540" y="133337"/>
                  </a:moveTo>
                  <a:lnTo>
                    <a:pt x="233349" y="133223"/>
                  </a:lnTo>
                  <a:lnTo>
                    <a:pt x="232714" y="133870"/>
                  </a:lnTo>
                  <a:lnTo>
                    <a:pt x="232181" y="134594"/>
                  </a:lnTo>
                  <a:lnTo>
                    <a:pt x="231648" y="135343"/>
                  </a:lnTo>
                  <a:lnTo>
                    <a:pt x="231952" y="135496"/>
                  </a:lnTo>
                  <a:lnTo>
                    <a:pt x="232460" y="134785"/>
                  </a:lnTo>
                  <a:lnTo>
                    <a:pt x="233006" y="134061"/>
                  </a:lnTo>
                  <a:lnTo>
                    <a:pt x="233540" y="133337"/>
                  </a:lnTo>
                  <a:close/>
                </a:path>
                <a:path w="255905" h="146684">
                  <a:moveTo>
                    <a:pt x="234632" y="133667"/>
                  </a:moveTo>
                  <a:lnTo>
                    <a:pt x="234442" y="133540"/>
                  </a:lnTo>
                  <a:lnTo>
                    <a:pt x="232549" y="135851"/>
                  </a:lnTo>
                  <a:lnTo>
                    <a:pt x="232740" y="135978"/>
                  </a:lnTo>
                  <a:lnTo>
                    <a:pt x="234048" y="134467"/>
                  </a:lnTo>
                  <a:lnTo>
                    <a:pt x="234632" y="133667"/>
                  </a:lnTo>
                  <a:close/>
                </a:path>
                <a:path w="255905" h="146684">
                  <a:moveTo>
                    <a:pt x="235724" y="134010"/>
                  </a:moveTo>
                  <a:lnTo>
                    <a:pt x="235546" y="133870"/>
                  </a:lnTo>
                  <a:lnTo>
                    <a:pt x="234772" y="134658"/>
                  </a:lnTo>
                  <a:lnTo>
                    <a:pt x="234111" y="135521"/>
                  </a:lnTo>
                  <a:lnTo>
                    <a:pt x="233438" y="136385"/>
                  </a:lnTo>
                  <a:lnTo>
                    <a:pt x="233629" y="136512"/>
                  </a:lnTo>
                  <a:lnTo>
                    <a:pt x="234403" y="135712"/>
                  </a:lnTo>
                  <a:lnTo>
                    <a:pt x="235724" y="134010"/>
                  </a:lnTo>
                  <a:close/>
                </a:path>
                <a:path w="255905" h="146684">
                  <a:moveTo>
                    <a:pt x="236816" y="134340"/>
                  </a:moveTo>
                  <a:lnTo>
                    <a:pt x="236639" y="134200"/>
                  </a:lnTo>
                  <a:lnTo>
                    <a:pt x="235800" y="135077"/>
                  </a:lnTo>
                  <a:lnTo>
                    <a:pt x="235064" y="135991"/>
                  </a:lnTo>
                  <a:lnTo>
                    <a:pt x="234327" y="136918"/>
                  </a:lnTo>
                  <a:lnTo>
                    <a:pt x="234607" y="137109"/>
                  </a:lnTo>
                  <a:lnTo>
                    <a:pt x="235343" y="136182"/>
                  </a:lnTo>
                  <a:lnTo>
                    <a:pt x="236080" y="135255"/>
                  </a:lnTo>
                  <a:lnTo>
                    <a:pt x="236816" y="134340"/>
                  </a:lnTo>
                  <a:close/>
                </a:path>
                <a:path w="255905" h="146684">
                  <a:moveTo>
                    <a:pt x="237921" y="134670"/>
                  </a:moveTo>
                  <a:lnTo>
                    <a:pt x="237731" y="134543"/>
                  </a:lnTo>
                  <a:lnTo>
                    <a:pt x="236842" y="135470"/>
                  </a:lnTo>
                  <a:lnTo>
                    <a:pt x="236029" y="136461"/>
                  </a:lnTo>
                  <a:lnTo>
                    <a:pt x="235242" y="137452"/>
                  </a:lnTo>
                  <a:lnTo>
                    <a:pt x="235419" y="137579"/>
                  </a:lnTo>
                  <a:lnTo>
                    <a:pt x="237921" y="134670"/>
                  </a:lnTo>
                  <a:close/>
                </a:path>
                <a:path w="255905" h="146684">
                  <a:moveTo>
                    <a:pt x="239014" y="135001"/>
                  </a:moveTo>
                  <a:lnTo>
                    <a:pt x="238823" y="134874"/>
                  </a:lnTo>
                  <a:lnTo>
                    <a:pt x="237871" y="135877"/>
                  </a:lnTo>
                  <a:lnTo>
                    <a:pt x="236994" y="136931"/>
                  </a:lnTo>
                  <a:lnTo>
                    <a:pt x="236118" y="137972"/>
                  </a:lnTo>
                  <a:lnTo>
                    <a:pt x="236308" y="138112"/>
                  </a:lnTo>
                  <a:lnTo>
                    <a:pt x="237261" y="137109"/>
                  </a:lnTo>
                  <a:lnTo>
                    <a:pt x="238150" y="136067"/>
                  </a:lnTo>
                  <a:lnTo>
                    <a:pt x="239014" y="135001"/>
                  </a:lnTo>
                  <a:close/>
                </a:path>
                <a:path w="255905" h="146684">
                  <a:moveTo>
                    <a:pt x="240106" y="135343"/>
                  </a:moveTo>
                  <a:lnTo>
                    <a:pt x="239928" y="135204"/>
                  </a:lnTo>
                  <a:lnTo>
                    <a:pt x="237947" y="137401"/>
                  </a:lnTo>
                  <a:lnTo>
                    <a:pt x="237007" y="138518"/>
                  </a:lnTo>
                  <a:lnTo>
                    <a:pt x="237197" y="138658"/>
                  </a:lnTo>
                  <a:lnTo>
                    <a:pt x="239179" y="136461"/>
                  </a:lnTo>
                  <a:lnTo>
                    <a:pt x="240106" y="135343"/>
                  </a:lnTo>
                  <a:close/>
                </a:path>
                <a:path w="255905" h="146684">
                  <a:moveTo>
                    <a:pt x="241198" y="135674"/>
                  </a:moveTo>
                  <a:lnTo>
                    <a:pt x="241020" y="135547"/>
                  </a:lnTo>
                  <a:lnTo>
                    <a:pt x="239928" y="136664"/>
                  </a:lnTo>
                  <a:lnTo>
                    <a:pt x="237921" y="139039"/>
                  </a:lnTo>
                  <a:lnTo>
                    <a:pt x="238175" y="139230"/>
                  </a:lnTo>
                  <a:lnTo>
                    <a:pt x="241198" y="135674"/>
                  </a:lnTo>
                  <a:close/>
                </a:path>
                <a:path w="255905" h="146684">
                  <a:moveTo>
                    <a:pt x="242290" y="136004"/>
                  </a:moveTo>
                  <a:lnTo>
                    <a:pt x="241998" y="135801"/>
                  </a:lnTo>
                  <a:lnTo>
                    <a:pt x="239877" y="138315"/>
                  </a:lnTo>
                  <a:lnTo>
                    <a:pt x="238810" y="139573"/>
                  </a:lnTo>
                  <a:lnTo>
                    <a:pt x="239077" y="139788"/>
                  </a:lnTo>
                  <a:lnTo>
                    <a:pt x="242290" y="136004"/>
                  </a:lnTo>
                  <a:close/>
                </a:path>
                <a:path w="255905" h="146684">
                  <a:moveTo>
                    <a:pt x="243395" y="136334"/>
                  </a:moveTo>
                  <a:lnTo>
                    <a:pt x="243192" y="136207"/>
                  </a:lnTo>
                  <a:lnTo>
                    <a:pt x="240830" y="138785"/>
                  </a:lnTo>
                  <a:lnTo>
                    <a:pt x="239712" y="140119"/>
                  </a:lnTo>
                  <a:lnTo>
                    <a:pt x="239966" y="140322"/>
                  </a:lnTo>
                  <a:lnTo>
                    <a:pt x="241109" y="138988"/>
                  </a:lnTo>
                  <a:lnTo>
                    <a:pt x="243395" y="136334"/>
                  </a:lnTo>
                  <a:close/>
                </a:path>
                <a:path w="255905" h="146684">
                  <a:moveTo>
                    <a:pt x="244487" y="136677"/>
                  </a:moveTo>
                  <a:lnTo>
                    <a:pt x="244208" y="136461"/>
                  </a:lnTo>
                  <a:lnTo>
                    <a:pt x="240601" y="140639"/>
                  </a:lnTo>
                  <a:lnTo>
                    <a:pt x="240855" y="140855"/>
                  </a:lnTo>
                  <a:lnTo>
                    <a:pt x="244487" y="136677"/>
                  </a:lnTo>
                  <a:close/>
                </a:path>
                <a:path w="255905" h="146684">
                  <a:moveTo>
                    <a:pt x="245567" y="137007"/>
                  </a:moveTo>
                  <a:lnTo>
                    <a:pt x="245300" y="136791"/>
                  </a:lnTo>
                  <a:lnTo>
                    <a:pt x="244030" y="138252"/>
                  </a:lnTo>
                  <a:lnTo>
                    <a:pt x="241490" y="141173"/>
                  </a:lnTo>
                  <a:lnTo>
                    <a:pt x="241668" y="141312"/>
                  </a:lnTo>
                  <a:lnTo>
                    <a:pt x="245567" y="137007"/>
                  </a:lnTo>
                  <a:close/>
                </a:path>
                <a:path w="255905" h="146684">
                  <a:moveTo>
                    <a:pt x="246659" y="137337"/>
                  </a:moveTo>
                  <a:lnTo>
                    <a:pt x="246405" y="137121"/>
                  </a:lnTo>
                  <a:lnTo>
                    <a:pt x="245071" y="138658"/>
                  </a:lnTo>
                  <a:lnTo>
                    <a:pt x="243725" y="140182"/>
                  </a:lnTo>
                  <a:lnTo>
                    <a:pt x="242392" y="141719"/>
                  </a:lnTo>
                  <a:lnTo>
                    <a:pt x="242658" y="141909"/>
                  </a:lnTo>
                  <a:lnTo>
                    <a:pt x="243979" y="140385"/>
                  </a:lnTo>
                  <a:lnTo>
                    <a:pt x="246659" y="137337"/>
                  </a:lnTo>
                  <a:close/>
                </a:path>
                <a:path w="255905" h="146684">
                  <a:moveTo>
                    <a:pt x="247751" y="137668"/>
                  </a:moveTo>
                  <a:lnTo>
                    <a:pt x="247497" y="137452"/>
                  </a:lnTo>
                  <a:lnTo>
                    <a:pt x="246087" y="139065"/>
                  </a:lnTo>
                  <a:lnTo>
                    <a:pt x="243281" y="142227"/>
                  </a:lnTo>
                  <a:lnTo>
                    <a:pt x="243459" y="142379"/>
                  </a:lnTo>
                  <a:lnTo>
                    <a:pt x="247751" y="137668"/>
                  </a:lnTo>
                  <a:close/>
                </a:path>
                <a:path w="255905" h="146684">
                  <a:moveTo>
                    <a:pt x="248856" y="137998"/>
                  </a:moveTo>
                  <a:lnTo>
                    <a:pt x="248678" y="137858"/>
                  </a:lnTo>
                  <a:lnTo>
                    <a:pt x="245630" y="141109"/>
                  </a:lnTo>
                  <a:lnTo>
                    <a:pt x="244182" y="142760"/>
                  </a:lnTo>
                  <a:lnTo>
                    <a:pt x="244424" y="142989"/>
                  </a:lnTo>
                  <a:lnTo>
                    <a:pt x="248856" y="137998"/>
                  </a:lnTo>
                  <a:close/>
                </a:path>
                <a:path w="255905" h="146684">
                  <a:moveTo>
                    <a:pt x="249948" y="138341"/>
                  </a:moveTo>
                  <a:lnTo>
                    <a:pt x="249669" y="138125"/>
                  </a:lnTo>
                  <a:lnTo>
                    <a:pt x="245071" y="143306"/>
                  </a:lnTo>
                  <a:lnTo>
                    <a:pt x="245325" y="143510"/>
                  </a:lnTo>
                  <a:lnTo>
                    <a:pt x="248412" y="140068"/>
                  </a:lnTo>
                  <a:lnTo>
                    <a:pt x="249948" y="138341"/>
                  </a:lnTo>
                  <a:close/>
                </a:path>
                <a:path w="255905" h="146684">
                  <a:moveTo>
                    <a:pt x="251040" y="138671"/>
                  </a:moveTo>
                  <a:lnTo>
                    <a:pt x="250786" y="138442"/>
                  </a:lnTo>
                  <a:lnTo>
                    <a:pt x="247561" y="142036"/>
                  </a:lnTo>
                  <a:lnTo>
                    <a:pt x="245960" y="143827"/>
                  </a:lnTo>
                  <a:lnTo>
                    <a:pt x="246214" y="144056"/>
                  </a:lnTo>
                  <a:lnTo>
                    <a:pt x="251040" y="138671"/>
                  </a:lnTo>
                  <a:close/>
                </a:path>
                <a:path w="255905" h="146684">
                  <a:moveTo>
                    <a:pt x="252133" y="139001"/>
                  </a:moveTo>
                  <a:lnTo>
                    <a:pt x="251955" y="138849"/>
                  </a:lnTo>
                  <a:lnTo>
                    <a:pt x="246849" y="144360"/>
                  </a:lnTo>
                  <a:lnTo>
                    <a:pt x="247116" y="144589"/>
                  </a:lnTo>
                  <a:lnTo>
                    <a:pt x="250456" y="140855"/>
                  </a:lnTo>
                  <a:lnTo>
                    <a:pt x="252133" y="139001"/>
                  </a:lnTo>
                  <a:close/>
                </a:path>
                <a:path w="255905" h="146684">
                  <a:moveTo>
                    <a:pt x="253225" y="139344"/>
                  </a:moveTo>
                  <a:lnTo>
                    <a:pt x="253047" y="139179"/>
                  </a:lnTo>
                  <a:lnTo>
                    <a:pt x="251231" y="141033"/>
                  </a:lnTo>
                  <a:lnTo>
                    <a:pt x="249478" y="142963"/>
                  </a:lnTo>
                  <a:lnTo>
                    <a:pt x="247751" y="144907"/>
                  </a:lnTo>
                  <a:lnTo>
                    <a:pt x="247916" y="145046"/>
                  </a:lnTo>
                  <a:lnTo>
                    <a:pt x="249732" y="143192"/>
                  </a:lnTo>
                  <a:lnTo>
                    <a:pt x="251485" y="141262"/>
                  </a:lnTo>
                  <a:lnTo>
                    <a:pt x="253225" y="139344"/>
                  </a:lnTo>
                  <a:close/>
                </a:path>
                <a:path w="255905" h="146684">
                  <a:moveTo>
                    <a:pt x="254317" y="139674"/>
                  </a:moveTo>
                  <a:lnTo>
                    <a:pt x="254063" y="139433"/>
                  </a:lnTo>
                  <a:lnTo>
                    <a:pt x="252234" y="141439"/>
                  </a:lnTo>
                  <a:lnTo>
                    <a:pt x="250456" y="143446"/>
                  </a:lnTo>
                  <a:lnTo>
                    <a:pt x="248640" y="145427"/>
                  </a:lnTo>
                  <a:lnTo>
                    <a:pt x="248831" y="145580"/>
                  </a:lnTo>
                  <a:lnTo>
                    <a:pt x="254317" y="139674"/>
                  </a:lnTo>
                  <a:close/>
                </a:path>
                <a:path w="255905" h="146684">
                  <a:moveTo>
                    <a:pt x="255409" y="140004"/>
                  </a:moveTo>
                  <a:lnTo>
                    <a:pt x="255155" y="139776"/>
                  </a:lnTo>
                  <a:lnTo>
                    <a:pt x="249529" y="145948"/>
                  </a:lnTo>
                  <a:lnTo>
                    <a:pt x="249796" y="146189"/>
                  </a:lnTo>
                  <a:lnTo>
                    <a:pt x="255409" y="140004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1182878" y="1104462"/>
              <a:ext cx="196215" cy="62230"/>
            </a:xfrm>
            <a:custGeom>
              <a:avLst/>
              <a:gdLst/>
              <a:ahLst/>
              <a:cxnLst/>
              <a:rect l="l" t="t" r="r" b="b"/>
              <a:pathLst>
                <a:path w="196215" h="62230">
                  <a:moveTo>
                    <a:pt x="2400" y="203"/>
                  </a:moveTo>
                  <a:lnTo>
                    <a:pt x="1930" y="0"/>
                  </a:lnTo>
                  <a:lnTo>
                    <a:pt x="1282" y="228"/>
                  </a:lnTo>
                  <a:lnTo>
                    <a:pt x="635" y="431"/>
                  </a:lnTo>
                  <a:lnTo>
                    <a:pt x="0" y="584"/>
                  </a:lnTo>
                  <a:lnTo>
                    <a:pt x="622" y="762"/>
                  </a:lnTo>
                  <a:lnTo>
                    <a:pt x="1206" y="596"/>
                  </a:lnTo>
                  <a:lnTo>
                    <a:pt x="1816" y="419"/>
                  </a:lnTo>
                  <a:lnTo>
                    <a:pt x="2400" y="203"/>
                  </a:lnTo>
                  <a:close/>
                </a:path>
                <a:path w="196215" h="62230">
                  <a:moveTo>
                    <a:pt x="3771" y="736"/>
                  </a:moveTo>
                  <a:lnTo>
                    <a:pt x="3276" y="546"/>
                  </a:lnTo>
                  <a:lnTo>
                    <a:pt x="2730" y="736"/>
                  </a:lnTo>
                  <a:lnTo>
                    <a:pt x="2184" y="914"/>
                  </a:lnTo>
                  <a:lnTo>
                    <a:pt x="1638" y="1066"/>
                  </a:lnTo>
                  <a:lnTo>
                    <a:pt x="2260" y="1244"/>
                  </a:lnTo>
                  <a:lnTo>
                    <a:pt x="2755" y="1092"/>
                  </a:lnTo>
                  <a:lnTo>
                    <a:pt x="3263" y="927"/>
                  </a:lnTo>
                  <a:lnTo>
                    <a:pt x="3771" y="736"/>
                  </a:lnTo>
                  <a:close/>
                </a:path>
                <a:path w="196215" h="62230">
                  <a:moveTo>
                    <a:pt x="5270" y="1244"/>
                  </a:moveTo>
                  <a:lnTo>
                    <a:pt x="4914" y="1143"/>
                  </a:lnTo>
                  <a:lnTo>
                    <a:pt x="4749" y="1079"/>
                  </a:lnTo>
                  <a:lnTo>
                    <a:pt x="3797" y="1409"/>
                  </a:lnTo>
                  <a:lnTo>
                    <a:pt x="3314" y="1549"/>
                  </a:lnTo>
                  <a:lnTo>
                    <a:pt x="3911" y="1727"/>
                  </a:lnTo>
                  <a:lnTo>
                    <a:pt x="4356" y="1587"/>
                  </a:lnTo>
                  <a:lnTo>
                    <a:pt x="4813" y="1422"/>
                  </a:lnTo>
                  <a:lnTo>
                    <a:pt x="5270" y="1244"/>
                  </a:lnTo>
                  <a:close/>
                </a:path>
                <a:path w="196215" h="62230">
                  <a:moveTo>
                    <a:pt x="6896" y="1752"/>
                  </a:moveTo>
                  <a:lnTo>
                    <a:pt x="6350" y="1587"/>
                  </a:lnTo>
                  <a:lnTo>
                    <a:pt x="5461" y="1917"/>
                  </a:lnTo>
                  <a:lnTo>
                    <a:pt x="5016" y="2044"/>
                  </a:lnTo>
                  <a:lnTo>
                    <a:pt x="5600" y="2209"/>
                  </a:lnTo>
                  <a:lnTo>
                    <a:pt x="6032" y="2070"/>
                  </a:lnTo>
                  <a:lnTo>
                    <a:pt x="6451" y="1917"/>
                  </a:lnTo>
                  <a:lnTo>
                    <a:pt x="6896" y="1752"/>
                  </a:lnTo>
                  <a:close/>
                </a:path>
                <a:path w="196215" h="62230">
                  <a:moveTo>
                    <a:pt x="8623" y="2197"/>
                  </a:moveTo>
                  <a:lnTo>
                    <a:pt x="8064" y="2057"/>
                  </a:lnTo>
                  <a:lnTo>
                    <a:pt x="7620" y="2247"/>
                  </a:lnTo>
                  <a:lnTo>
                    <a:pt x="6756" y="2552"/>
                  </a:lnTo>
                  <a:lnTo>
                    <a:pt x="7289" y="2730"/>
                  </a:lnTo>
                  <a:lnTo>
                    <a:pt x="7759" y="2552"/>
                  </a:lnTo>
                  <a:lnTo>
                    <a:pt x="8178" y="2387"/>
                  </a:lnTo>
                  <a:lnTo>
                    <a:pt x="8623" y="2197"/>
                  </a:lnTo>
                  <a:close/>
                </a:path>
                <a:path w="196215" h="62230">
                  <a:moveTo>
                    <a:pt x="10490" y="2628"/>
                  </a:moveTo>
                  <a:lnTo>
                    <a:pt x="9906" y="2501"/>
                  </a:lnTo>
                  <a:lnTo>
                    <a:pt x="8966" y="2895"/>
                  </a:lnTo>
                  <a:lnTo>
                    <a:pt x="8483" y="3073"/>
                  </a:lnTo>
                  <a:lnTo>
                    <a:pt x="9042" y="3225"/>
                  </a:lnTo>
                  <a:lnTo>
                    <a:pt x="9525" y="3048"/>
                  </a:lnTo>
                  <a:lnTo>
                    <a:pt x="9994" y="2844"/>
                  </a:lnTo>
                  <a:lnTo>
                    <a:pt x="10490" y="2628"/>
                  </a:lnTo>
                  <a:close/>
                </a:path>
                <a:path w="196215" h="62230">
                  <a:moveTo>
                    <a:pt x="12420" y="3022"/>
                  </a:moveTo>
                  <a:lnTo>
                    <a:pt x="11861" y="2908"/>
                  </a:lnTo>
                  <a:lnTo>
                    <a:pt x="11303" y="3149"/>
                  </a:lnTo>
                  <a:lnTo>
                    <a:pt x="10769" y="3390"/>
                  </a:lnTo>
                  <a:lnTo>
                    <a:pt x="10248" y="3594"/>
                  </a:lnTo>
                  <a:lnTo>
                    <a:pt x="10769" y="3746"/>
                  </a:lnTo>
                  <a:lnTo>
                    <a:pt x="11303" y="3530"/>
                  </a:lnTo>
                  <a:lnTo>
                    <a:pt x="11861" y="3289"/>
                  </a:lnTo>
                  <a:lnTo>
                    <a:pt x="12420" y="3022"/>
                  </a:lnTo>
                  <a:close/>
                </a:path>
                <a:path w="196215" h="62230">
                  <a:moveTo>
                    <a:pt x="14427" y="3390"/>
                  </a:moveTo>
                  <a:lnTo>
                    <a:pt x="13843" y="3289"/>
                  </a:lnTo>
                  <a:lnTo>
                    <a:pt x="13233" y="3594"/>
                  </a:lnTo>
                  <a:lnTo>
                    <a:pt x="12623" y="3860"/>
                  </a:lnTo>
                  <a:lnTo>
                    <a:pt x="12026" y="4102"/>
                  </a:lnTo>
                  <a:lnTo>
                    <a:pt x="12534" y="4267"/>
                  </a:lnTo>
                  <a:lnTo>
                    <a:pt x="13169" y="3987"/>
                  </a:lnTo>
                  <a:lnTo>
                    <a:pt x="13804" y="3708"/>
                  </a:lnTo>
                  <a:lnTo>
                    <a:pt x="14427" y="3390"/>
                  </a:lnTo>
                  <a:close/>
                </a:path>
                <a:path w="196215" h="62230">
                  <a:moveTo>
                    <a:pt x="16497" y="3708"/>
                  </a:moveTo>
                  <a:lnTo>
                    <a:pt x="15925" y="3632"/>
                  </a:lnTo>
                  <a:lnTo>
                    <a:pt x="15240" y="4013"/>
                  </a:lnTo>
                  <a:lnTo>
                    <a:pt x="14516" y="4343"/>
                  </a:lnTo>
                  <a:lnTo>
                    <a:pt x="13817" y="4635"/>
                  </a:lnTo>
                  <a:lnTo>
                    <a:pt x="14312" y="4787"/>
                  </a:lnTo>
                  <a:lnTo>
                    <a:pt x="15036" y="4470"/>
                  </a:lnTo>
                  <a:lnTo>
                    <a:pt x="15786" y="4114"/>
                  </a:lnTo>
                  <a:lnTo>
                    <a:pt x="16497" y="3708"/>
                  </a:lnTo>
                  <a:close/>
                </a:path>
                <a:path w="196215" h="62230">
                  <a:moveTo>
                    <a:pt x="18630" y="4000"/>
                  </a:moveTo>
                  <a:lnTo>
                    <a:pt x="18072" y="3937"/>
                  </a:lnTo>
                  <a:lnTo>
                    <a:pt x="17246" y="4406"/>
                  </a:lnTo>
                  <a:lnTo>
                    <a:pt x="16408" y="4813"/>
                  </a:lnTo>
                  <a:lnTo>
                    <a:pt x="15595" y="5181"/>
                  </a:lnTo>
                  <a:lnTo>
                    <a:pt x="16103" y="5321"/>
                  </a:lnTo>
                  <a:lnTo>
                    <a:pt x="16929" y="4940"/>
                  </a:lnTo>
                  <a:lnTo>
                    <a:pt x="17792" y="4508"/>
                  </a:lnTo>
                  <a:lnTo>
                    <a:pt x="18630" y="4000"/>
                  </a:lnTo>
                  <a:close/>
                </a:path>
                <a:path w="196215" h="62230">
                  <a:moveTo>
                    <a:pt x="20789" y="4279"/>
                  </a:moveTo>
                  <a:lnTo>
                    <a:pt x="20231" y="4203"/>
                  </a:lnTo>
                  <a:lnTo>
                    <a:pt x="19304" y="4787"/>
                  </a:lnTo>
                  <a:lnTo>
                    <a:pt x="18338" y="5295"/>
                  </a:lnTo>
                  <a:lnTo>
                    <a:pt x="17399" y="5727"/>
                  </a:lnTo>
                  <a:lnTo>
                    <a:pt x="17894" y="5880"/>
                  </a:lnTo>
                  <a:lnTo>
                    <a:pt x="18834" y="5410"/>
                  </a:lnTo>
                  <a:lnTo>
                    <a:pt x="19837" y="4864"/>
                  </a:lnTo>
                  <a:lnTo>
                    <a:pt x="20789" y="4279"/>
                  </a:lnTo>
                  <a:close/>
                </a:path>
                <a:path w="196215" h="62230">
                  <a:moveTo>
                    <a:pt x="22974" y="4508"/>
                  </a:moveTo>
                  <a:lnTo>
                    <a:pt x="22440" y="4445"/>
                  </a:lnTo>
                  <a:lnTo>
                    <a:pt x="21374" y="5143"/>
                  </a:lnTo>
                  <a:lnTo>
                    <a:pt x="20281" y="5753"/>
                  </a:lnTo>
                  <a:lnTo>
                    <a:pt x="19227" y="6273"/>
                  </a:lnTo>
                  <a:lnTo>
                    <a:pt x="19697" y="6413"/>
                  </a:lnTo>
                  <a:lnTo>
                    <a:pt x="20789" y="5867"/>
                  </a:lnTo>
                  <a:lnTo>
                    <a:pt x="21907" y="5219"/>
                  </a:lnTo>
                  <a:lnTo>
                    <a:pt x="22974" y="4508"/>
                  </a:lnTo>
                  <a:close/>
                </a:path>
                <a:path w="196215" h="62230">
                  <a:moveTo>
                    <a:pt x="25184" y="4699"/>
                  </a:moveTo>
                  <a:lnTo>
                    <a:pt x="24663" y="4660"/>
                  </a:lnTo>
                  <a:lnTo>
                    <a:pt x="23469" y="5486"/>
                  </a:lnTo>
                  <a:lnTo>
                    <a:pt x="22225" y="6197"/>
                  </a:lnTo>
                  <a:lnTo>
                    <a:pt x="21043" y="6819"/>
                  </a:lnTo>
                  <a:lnTo>
                    <a:pt x="21513" y="6959"/>
                  </a:lnTo>
                  <a:lnTo>
                    <a:pt x="22720" y="6324"/>
                  </a:lnTo>
                  <a:lnTo>
                    <a:pt x="23990" y="5575"/>
                  </a:lnTo>
                  <a:lnTo>
                    <a:pt x="25184" y="4699"/>
                  </a:lnTo>
                  <a:close/>
                </a:path>
                <a:path w="196215" h="62230">
                  <a:moveTo>
                    <a:pt x="27406" y="4876"/>
                  </a:moveTo>
                  <a:lnTo>
                    <a:pt x="26898" y="4851"/>
                  </a:lnTo>
                  <a:lnTo>
                    <a:pt x="25590" y="5816"/>
                  </a:lnTo>
                  <a:lnTo>
                    <a:pt x="24193" y="6680"/>
                  </a:lnTo>
                  <a:lnTo>
                    <a:pt x="22860" y="7366"/>
                  </a:lnTo>
                  <a:lnTo>
                    <a:pt x="23329" y="7518"/>
                  </a:lnTo>
                  <a:lnTo>
                    <a:pt x="24676" y="6781"/>
                  </a:lnTo>
                  <a:lnTo>
                    <a:pt x="26085" y="5892"/>
                  </a:lnTo>
                  <a:lnTo>
                    <a:pt x="27406" y="4876"/>
                  </a:lnTo>
                  <a:close/>
                </a:path>
                <a:path w="196215" h="62230">
                  <a:moveTo>
                    <a:pt x="29629" y="5054"/>
                  </a:moveTo>
                  <a:lnTo>
                    <a:pt x="29133" y="5016"/>
                  </a:lnTo>
                  <a:lnTo>
                    <a:pt x="27686" y="6159"/>
                  </a:lnTo>
                  <a:lnTo>
                    <a:pt x="26162" y="7124"/>
                  </a:lnTo>
                  <a:lnTo>
                    <a:pt x="24701" y="7937"/>
                  </a:lnTo>
                  <a:lnTo>
                    <a:pt x="25158" y="8064"/>
                  </a:lnTo>
                  <a:lnTo>
                    <a:pt x="26644" y="7239"/>
                  </a:lnTo>
                  <a:lnTo>
                    <a:pt x="28181" y="6223"/>
                  </a:lnTo>
                  <a:lnTo>
                    <a:pt x="29629" y="5054"/>
                  </a:lnTo>
                  <a:close/>
                </a:path>
                <a:path w="196215" h="62230">
                  <a:moveTo>
                    <a:pt x="31838" y="5168"/>
                  </a:moveTo>
                  <a:lnTo>
                    <a:pt x="31356" y="5143"/>
                  </a:lnTo>
                  <a:lnTo>
                    <a:pt x="29819" y="6451"/>
                  </a:lnTo>
                  <a:lnTo>
                    <a:pt x="28130" y="7594"/>
                  </a:lnTo>
                  <a:lnTo>
                    <a:pt x="26543" y="8483"/>
                  </a:lnTo>
                  <a:lnTo>
                    <a:pt x="26987" y="8636"/>
                  </a:lnTo>
                  <a:lnTo>
                    <a:pt x="28613" y="7696"/>
                  </a:lnTo>
                  <a:lnTo>
                    <a:pt x="30314" y="6515"/>
                  </a:lnTo>
                  <a:lnTo>
                    <a:pt x="31838" y="5168"/>
                  </a:lnTo>
                  <a:close/>
                </a:path>
                <a:path w="196215" h="62230">
                  <a:moveTo>
                    <a:pt x="34061" y="5295"/>
                  </a:moveTo>
                  <a:lnTo>
                    <a:pt x="33591" y="5283"/>
                  </a:lnTo>
                  <a:lnTo>
                    <a:pt x="31965" y="6756"/>
                  </a:lnTo>
                  <a:lnTo>
                    <a:pt x="30111" y="8051"/>
                  </a:lnTo>
                  <a:lnTo>
                    <a:pt x="28384" y="9067"/>
                  </a:lnTo>
                  <a:lnTo>
                    <a:pt x="28816" y="9194"/>
                  </a:lnTo>
                  <a:lnTo>
                    <a:pt x="30594" y="8140"/>
                  </a:lnTo>
                  <a:lnTo>
                    <a:pt x="32448" y="6807"/>
                  </a:lnTo>
                  <a:lnTo>
                    <a:pt x="34061" y="5295"/>
                  </a:lnTo>
                  <a:close/>
                </a:path>
                <a:path w="196215" h="62230">
                  <a:moveTo>
                    <a:pt x="36296" y="5397"/>
                  </a:moveTo>
                  <a:lnTo>
                    <a:pt x="35839" y="5372"/>
                  </a:lnTo>
                  <a:lnTo>
                    <a:pt x="34099" y="7048"/>
                  </a:lnTo>
                  <a:lnTo>
                    <a:pt x="32118" y="8509"/>
                  </a:lnTo>
                  <a:lnTo>
                    <a:pt x="30226" y="9626"/>
                  </a:lnTo>
                  <a:lnTo>
                    <a:pt x="30670" y="9766"/>
                  </a:lnTo>
                  <a:lnTo>
                    <a:pt x="32575" y="8597"/>
                  </a:lnTo>
                  <a:lnTo>
                    <a:pt x="34569" y="7099"/>
                  </a:lnTo>
                  <a:lnTo>
                    <a:pt x="36296" y="5397"/>
                  </a:lnTo>
                  <a:close/>
                </a:path>
                <a:path w="196215" h="62230">
                  <a:moveTo>
                    <a:pt x="38506" y="5473"/>
                  </a:moveTo>
                  <a:lnTo>
                    <a:pt x="38061" y="5448"/>
                  </a:lnTo>
                  <a:lnTo>
                    <a:pt x="36245" y="7327"/>
                  </a:lnTo>
                  <a:lnTo>
                    <a:pt x="34099" y="8966"/>
                  </a:lnTo>
                  <a:lnTo>
                    <a:pt x="32067" y="10198"/>
                  </a:lnTo>
                  <a:lnTo>
                    <a:pt x="32512" y="10337"/>
                  </a:lnTo>
                  <a:lnTo>
                    <a:pt x="34569" y="9042"/>
                  </a:lnTo>
                  <a:lnTo>
                    <a:pt x="36715" y="7378"/>
                  </a:lnTo>
                  <a:lnTo>
                    <a:pt x="38506" y="5473"/>
                  </a:lnTo>
                  <a:close/>
                </a:path>
                <a:path w="196215" h="62230">
                  <a:moveTo>
                    <a:pt x="40728" y="5537"/>
                  </a:moveTo>
                  <a:lnTo>
                    <a:pt x="40284" y="5524"/>
                  </a:lnTo>
                  <a:lnTo>
                    <a:pt x="38392" y="7607"/>
                  </a:lnTo>
                  <a:lnTo>
                    <a:pt x="36106" y="9423"/>
                  </a:lnTo>
                  <a:lnTo>
                    <a:pt x="33921" y="10769"/>
                  </a:lnTo>
                  <a:lnTo>
                    <a:pt x="34353" y="10909"/>
                  </a:lnTo>
                  <a:lnTo>
                    <a:pt x="36550" y="9499"/>
                  </a:lnTo>
                  <a:lnTo>
                    <a:pt x="38862" y="7632"/>
                  </a:lnTo>
                  <a:lnTo>
                    <a:pt x="40728" y="5537"/>
                  </a:lnTo>
                  <a:close/>
                </a:path>
                <a:path w="196215" h="62230">
                  <a:moveTo>
                    <a:pt x="42938" y="5575"/>
                  </a:moveTo>
                  <a:lnTo>
                    <a:pt x="42494" y="5575"/>
                  </a:lnTo>
                  <a:lnTo>
                    <a:pt x="40538" y="7861"/>
                  </a:lnTo>
                  <a:lnTo>
                    <a:pt x="38100" y="9880"/>
                  </a:lnTo>
                  <a:lnTo>
                    <a:pt x="35775" y="11353"/>
                  </a:lnTo>
                  <a:lnTo>
                    <a:pt x="36207" y="11493"/>
                  </a:lnTo>
                  <a:lnTo>
                    <a:pt x="38531" y="9956"/>
                  </a:lnTo>
                  <a:lnTo>
                    <a:pt x="40982" y="7912"/>
                  </a:lnTo>
                  <a:lnTo>
                    <a:pt x="42938" y="5575"/>
                  </a:lnTo>
                  <a:close/>
                </a:path>
                <a:path w="196215" h="62230">
                  <a:moveTo>
                    <a:pt x="45110" y="5613"/>
                  </a:moveTo>
                  <a:lnTo>
                    <a:pt x="44704" y="5613"/>
                  </a:lnTo>
                  <a:lnTo>
                    <a:pt x="42722" y="8089"/>
                  </a:lnTo>
                  <a:lnTo>
                    <a:pt x="40157" y="10274"/>
                  </a:lnTo>
                  <a:lnTo>
                    <a:pt x="37719" y="11887"/>
                  </a:lnTo>
                  <a:lnTo>
                    <a:pt x="38036" y="12065"/>
                  </a:lnTo>
                  <a:lnTo>
                    <a:pt x="40487" y="10439"/>
                  </a:lnTo>
                  <a:lnTo>
                    <a:pt x="43027" y="8255"/>
                  </a:lnTo>
                  <a:lnTo>
                    <a:pt x="45008" y="5778"/>
                  </a:lnTo>
                  <a:lnTo>
                    <a:pt x="45110" y="5613"/>
                  </a:lnTo>
                  <a:close/>
                </a:path>
                <a:path w="196215" h="62230">
                  <a:moveTo>
                    <a:pt x="47320" y="5651"/>
                  </a:moveTo>
                  <a:lnTo>
                    <a:pt x="46875" y="5651"/>
                  </a:lnTo>
                  <a:lnTo>
                    <a:pt x="44729" y="8420"/>
                  </a:lnTo>
                  <a:lnTo>
                    <a:pt x="42164" y="10706"/>
                  </a:lnTo>
                  <a:lnTo>
                    <a:pt x="39674" y="12395"/>
                  </a:lnTo>
                  <a:lnTo>
                    <a:pt x="39420" y="12509"/>
                  </a:lnTo>
                  <a:lnTo>
                    <a:pt x="39903" y="12661"/>
                  </a:lnTo>
                  <a:lnTo>
                    <a:pt x="42418" y="10960"/>
                  </a:lnTo>
                  <a:lnTo>
                    <a:pt x="44983" y="8648"/>
                  </a:lnTo>
                  <a:lnTo>
                    <a:pt x="46990" y="6070"/>
                  </a:lnTo>
                  <a:lnTo>
                    <a:pt x="47320" y="5651"/>
                  </a:lnTo>
                  <a:close/>
                </a:path>
                <a:path w="196215" h="62230">
                  <a:moveTo>
                    <a:pt x="49479" y="5664"/>
                  </a:moveTo>
                  <a:lnTo>
                    <a:pt x="49072" y="5664"/>
                  </a:lnTo>
                  <a:lnTo>
                    <a:pt x="48933" y="5829"/>
                  </a:lnTo>
                  <a:lnTo>
                    <a:pt x="48831" y="5981"/>
                  </a:lnTo>
                  <a:lnTo>
                    <a:pt x="46736" y="8788"/>
                  </a:lnTo>
                  <a:lnTo>
                    <a:pt x="44170" y="11137"/>
                  </a:lnTo>
                  <a:lnTo>
                    <a:pt x="41656" y="12903"/>
                  </a:lnTo>
                  <a:lnTo>
                    <a:pt x="41236" y="13068"/>
                  </a:lnTo>
                  <a:lnTo>
                    <a:pt x="41744" y="13233"/>
                  </a:lnTo>
                  <a:lnTo>
                    <a:pt x="44386" y="11417"/>
                  </a:lnTo>
                  <a:lnTo>
                    <a:pt x="46990" y="9029"/>
                  </a:lnTo>
                  <a:lnTo>
                    <a:pt x="48971" y="6362"/>
                  </a:lnTo>
                  <a:lnTo>
                    <a:pt x="49326" y="5905"/>
                  </a:lnTo>
                  <a:lnTo>
                    <a:pt x="49479" y="5664"/>
                  </a:lnTo>
                  <a:close/>
                </a:path>
                <a:path w="196215" h="62230">
                  <a:moveTo>
                    <a:pt x="51638" y="5664"/>
                  </a:moveTo>
                  <a:lnTo>
                    <a:pt x="51231" y="5664"/>
                  </a:lnTo>
                  <a:lnTo>
                    <a:pt x="51054" y="5943"/>
                  </a:lnTo>
                  <a:lnTo>
                    <a:pt x="50698" y="6464"/>
                  </a:lnTo>
                  <a:lnTo>
                    <a:pt x="48717" y="9169"/>
                  </a:lnTo>
                  <a:lnTo>
                    <a:pt x="46151" y="11582"/>
                  </a:lnTo>
                  <a:lnTo>
                    <a:pt x="43611" y="13398"/>
                  </a:lnTo>
                  <a:lnTo>
                    <a:pt x="43078" y="13665"/>
                  </a:lnTo>
                  <a:lnTo>
                    <a:pt x="43573" y="13830"/>
                  </a:lnTo>
                  <a:lnTo>
                    <a:pt x="51435" y="5994"/>
                  </a:lnTo>
                  <a:lnTo>
                    <a:pt x="51638" y="5664"/>
                  </a:lnTo>
                  <a:close/>
                </a:path>
                <a:path w="196215" h="62230">
                  <a:moveTo>
                    <a:pt x="53797" y="5664"/>
                  </a:moveTo>
                  <a:lnTo>
                    <a:pt x="53403" y="5664"/>
                  </a:lnTo>
                  <a:lnTo>
                    <a:pt x="52933" y="6400"/>
                  </a:lnTo>
                  <a:lnTo>
                    <a:pt x="50723" y="9525"/>
                  </a:lnTo>
                  <a:lnTo>
                    <a:pt x="48158" y="12026"/>
                  </a:lnTo>
                  <a:lnTo>
                    <a:pt x="45593" y="13906"/>
                  </a:lnTo>
                  <a:lnTo>
                    <a:pt x="44894" y="14249"/>
                  </a:lnTo>
                  <a:lnTo>
                    <a:pt x="45402" y="14401"/>
                  </a:lnTo>
                  <a:lnTo>
                    <a:pt x="45542" y="14312"/>
                  </a:lnTo>
                  <a:lnTo>
                    <a:pt x="45707" y="14249"/>
                  </a:lnTo>
                  <a:lnTo>
                    <a:pt x="48387" y="12293"/>
                  </a:lnTo>
                  <a:lnTo>
                    <a:pt x="50977" y="9766"/>
                  </a:lnTo>
                  <a:lnTo>
                    <a:pt x="53263" y="6527"/>
                  </a:lnTo>
                  <a:lnTo>
                    <a:pt x="53797" y="5664"/>
                  </a:lnTo>
                  <a:close/>
                </a:path>
                <a:path w="196215" h="62230">
                  <a:moveTo>
                    <a:pt x="55943" y="5651"/>
                  </a:moveTo>
                  <a:lnTo>
                    <a:pt x="55549" y="5651"/>
                  </a:lnTo>
                  <a:lnTo>
                    <a:pt x="54991" y="6591"/>
                  </a:lnTo>
                  <a:lnTo>
                    <a:pt x="52730" y="9893"/>
                  </a:lnTo>
                  <a:lnTo>
                    <a:pt x="50165" y="12458"/>
                  </a:lnTo>
                  <a:lnTo>
                    <a:pt x="47574" y="14414"/>
                  </a:lnTo>
                  <a:lnTo>
                    <a:pt x="47307" y="14528"/>
                  </a:lnTo>
                  <a:lnTo>
                    <a:pt x="46736" y="14820"/>
                  </a:lnTo>
                  <a:lnTo>
                    <a:pt x="55308" y="6731"/>
                  </a:lnTo>
                  <a:lnTo>
                    <a:pt x="55943" y="5651"/>
                  </a:lnTo>
                  <a:close/>
                </a:path>
                <a:path w="196215" h="62230">
                  <a:moveTo>
                    <a:pt x="58089" y="5626"/>
                  </a:moveTo>
                  <a:lnTo>
                    <a:pt x="57696" y="5626"/>
                  </a:lnTo>
                  <a:lnTo>
                    <a:pt x="57378" y="6223"/>
                  </a:lnTo>
                  <a:lnTo>
                    <a:pt x="57035" y="6781"/>
                  </a:lnTo>
                  <a:lnTo>
                    <a:pt x="54737" y="10274"/>
                  </a:lnTo>
                  <a:lnTo>
                    <a:pt x="52146" y="12903"/>
                  </a:lnTo>
                  <a:lnTo>
                    <a:pt x="49530" y="14922"/>
                  </a:lnTo>
                  <a:lnTo>
                    <a:pt x="48552" y="15417"/>
                  </a:lnTo>
                  <a:lnTo>
                    <a:pt x="49022" y="15570"/>
                  </a:lnTo>
                  <a:lnTo>
                    <a:pt x="57746" y="6273"/>
                  </a:lnTo>
                  <a:lnTo>
                    <a:pt x="58089" y="5626"/>
                  </a:lnTo>
                  <a:close/>
                </a:path>
                <a:path w="196215" h="62230">
                  <a:moveTo>
                    <a:pt x="60210" y="5600"/>
                  </a:moveTo>
                  <a:lnTo>
                    <a:pt x="59829" y="5600"/>
                  </a:lnTo>
                  <a:lnTo>
                    <a:pt x="59486" y="6286"/>
                  </a:lnTo>
                  <a:lnTo>
                    <a:pt x="59067" y="6985"/>
                  </a:lnTo>
                  <a:lnTo>
                    <a:pt x="56718" y="10642"/>
                  </a:lnTo>
                  <a:lnTo>
                    <a:pt x="54127" y="13347"/>
                  </a:lnTo>
                  <a:lnTo>
                    <a:pt x="51511" y="15430"/>
                  </a:lnTo>
                  <a:lnTo>
                    <a:pt x="50393" y="16014"/>
                  </a:lnTo>
                  <a:lnTo>
                    <a:pt x="50850" y="16167"/>
                  </a:lnTo>
                  <a:lnTo>
                    <a:pt x="59829" y="6362"/>
                  </a:lnTo>
                  <a:lnTo>
                    <a:pt x="60210" y="5600"/>
                  </a:lnTo>
                  <a:close/>
                </a:path>
                <a:path w="196215" h="62230">
                  <a:moveTo>
                    <a:pt x="62331" y="5562"/>
                  </a:moveTo>
                  <a:lnTo>
                    <a:pt x="61937" y="5562"/>
                  </a:lnTo>
                  <a:lnTo>
                    <a:pt x="61556" y="6388"/>
                  </a:lnTo>
                  <a:lnTo>
                    <a:pt x="61125" y="7175"/>
                  </a:lnTo>
                  <a:lnTo>
                    <a:pt x="60629" y="7937"/>
                  </a:lnTo>
                  <a:lnTo>
                    <a:pt x="58737" y="11023"/>
                  </a:lnTo>
                  <a:lnTo>
                    <a:pt x="56134" y="13792"/>
                  </a:lnTo>
                  <a:lnTo>
                    <a:pt x="53479" y="15938"/>
                  </a:lnTo>
                  <a:lnTo>
                    <a:pt x="52235" y="16598"/>
                  </a:lnTo>
                  <a:lnTo>
                    <a:pt x="52666" y="16764"/>
                  </a:lnTo>
                  <a:lnTo>
                    <a:pt x="61912" y="6438"/>
                  </a:lnTo>
                  <a:lnTo>
                    <a:pt x="62331" y="5562"/>
                  </a:lnTo>
                  <a:close/>
                </a:path>
                <a:path w="196215" h="62230">
                  <a:moveTo>
                    <a:pt x="64439" y="5511"/>
                  </a:moveTo>
                  <a:lnTo>
                    <a:pt x="64058" y="5524"/>
                  </a:lnTo>
                  <a:lnTo>
                    <a:pt x="63639" y="6451"/>
                  </a:lnTo>
                  <a:lnTo>
                    <a:pt x="63169" y="7353"/>
                  </a:lnTo>
                  <a:lnTo>
                    <a:pt x="60718" y="11391"/>
                  </a:lnTo>
                  <a:lnTo>
                    <a:pt x="58140" y="14236"/>
                  </a:lnTo>
                  <a:lnTo>
                    <a:pt x="55435" y="16433"/>
                  </a:lnTo>
                  <a:lnTo>
                    <a:pt x="54076" y="17195"/>
                  </a:lnTo>
                  <a:lnTo>
                    <a:pt x="54521" y="17348"/>
                  </a:lnTo>
                  <a:lnTo>
                    <a:pt x="64008" y="6502"/>
                  </a:lnTo>
                  <a:lnTo>
                    <a:pt x="64439" y="5511"/>
                  </a:lnTo>
                  <a:close/>
                </a:path>
                <a:path w="196215" h="62230">
                  <a:moveTo>
                    <a:pt x="66535" y="5473"/>
                  </a:moveTo>
                  <a:lnTo>
                    <a:pt x="66167" y="5486"/>
                  </a:lnTo>
                  <a:lnTo>
                    <a:pt x="65735" y="6527"/>
                  </a:lnTo>
                  <a:lnTo>
                    <a:pt x="65201" y="7543"/>
                  </a:lnTo>
                  <a:lnTo>
                    <a:pt x="62699" y="11760"/>
                  </a:lnTo>
                  <a:lnTo>
                    <a:pt x="60121" y="14681"/>
                  </a:lnTo>
                  <a:lnTo>
                    <a:pt x="57391" y="16941"/>
                  </a:lnTo>
                  <a:lnTo>
                    <a:pt x="55892" y="17805"/>
                  </a:lnTo>
                  <a:lnTo>
                    <a:pt x="56324" y="17957"/>
                  </a:lnTo>
                  <a:lnTo>
                    <a:pt x="66090" y="6591"/>
                  </a:lnTo>
                  <a:lnTo>
                    <a:pt x="66535" y="5473"/>
                  </a:lnTo>
                  <a:close/>
                </a:path>
                <a:path w="196215" h="62230">
                  <a:moveTo>
                    <a:pt x="68630" y="5422"/>
                  </a:moveTo>
                  <a:lnTo>
                    <a:pt x="68249" y="5422"/>
                  </a:lnTo>
                  <a:lnTo>
                    <a:pt x="67805" y="6591"/>
                  </a:lnTo>
                  <a:lnTo>
                    <a:pt x="67246" y="7734"/>
                  </a:lnTo>
                  <a:lnTo>
                    <a:pt x="64706" y="12141"/>
                  </a:lnTo>
                  <a:lnTo>
                    <a:pt x="62115" y="15125"/>
                  </a:lnTo>
                  <a:lnTo>
                    <a:pt x="59372" y="17462"/>
                  </a:lnTo>
                  <a:lnTo>
                    <a:pt x="57734" y="18415"/>
                  </a:lnTo>
                  <a:lnTo>
                    <a:pt x="58178" y="18554"/>
                  </a:lnTo>
                  <a:lnTo>
                    <a:pt x="59563" y="17741"/>
                  </a:lnTo>
                  <a:lnTo>
                    <a:pt x="62357" y="15379"/>
                  </a:lnTo>
                  <a:lnTo>
                    <a:pt x="64998" y="12344"/>
                  </a:lnTo>
                  <a:lnTo>
                    <a:pt x="66890" y="9029"/>
                  </a:lnTo>
                  <a:lnTo>
                    <a:pt x="67576" y="7861"/>
                  </a:lnTo>
                  <a:lnTo>
                    <a:pt x="68160" y="6642"/>
                  </a:lnTo>
                  <a:lnTo>
                    <a:pt x="68630" y="5422"/>
                  </a:lnTo>
                  <a:close/>
                </a:path>
                <a:path w="196215" h="62230">
                  <a:moveTo>
                    <a:pt x="70700" y="5359"/>
                  </a:moveTo>
                  <a:lnTo>
                    <a:pt x="70332" y="5372"/>
                  </a:lnTo>
                  <a:lnTo>
                    <a:pt x="69862" y="6654"/>
                  </a:lnTo>
                  <a:lnTo>
                    <a:pt x="69278" y="7937"/>
                  </a:lnTo>
                  <a:lnTo>
                    <a:pt x="66713" y="12509"/>
                  </a:lnTo>
                  <a:lnTo>
                    <a:pt x="64122" y="15570"/>
                  </a:lnTo>
                  <a:lnTo>
                    <a:pt x="61341" y="17970"/>
                  </a:lnTo>
                  <a:lnTo>
                    <a:pt x="59575" y="19024"/>
                  </a:lnTo>
                  <a:lnTo>
                    <a:pt x="60007" y="19177"/>
                  </a:lnTo>
                  <a:lnTo>
                    <a:pt x="61544" y="18249"/>
                  </a:lnTo>
                  <a:lnTo>
                    <a:pt x="64363" y="15811"/>
                  </a:lnTo>
                  <a:lnTo>
                    <a:pt x="66992" y="12725"/>
                  </a:lnTo>
                  <a:lnTo>
                    <a:pt x="69608" y="8039"/>
                  </a:lnTo>
                  <a:lnTo>
                    <a:pt x="70231" y="6718"/>
                  </a:lnTo>
                  <a:lnTo>
                    <a:pt x="70700" y="5359"/>
                  </a:lnTo>
                  <a:close/>
                </a:path>
                <a:path w="196215" h="62230">
                  <a:moveTo>
                    <a:pt x="72783" y="5295"/>
                  </a:moveTo>
                  <a:lnTo>
                    <a:pt x="72428" y="5308"/>
                  </a:lnTo>
                  <a:lnTo>
                    <a:pt x="71958" y="6731"/>
                  </a:lnTo>
                  <a:lnTo>
                    <a:pt x="71323" y="8115"/>
                  </a:lnTo>
                  <a:lnTo>
                    <a:pt x="61417" y="19634"/>
                  </a:lnTo>
                  <a:lnTo>
                    <a:pt x="61849" y="19773"/>
                  </a:lnTo>
                  <a:lnTo>
                    <a:pt x="72301" y="6769"/>
                  </a:lnTo>
                  <a:lnTo>
                    <a:pt x="72783" y="5295"/>
                  </a:lnTo>
                  <a:close/>
                </a:path>
                <a:path w="196215" h="62230">
                  <a:moveTo>
                    <a:pt x="74853" y="5219"/>
                  </a:moveTo>
                  <a:lnTo>
                    <a:pt x="74498" y="5245"/>
                  </a:lnTo>
                  <a:lnTo>
                    <a:pt x="74015" y="6781"/>
                  </a:lnTo>
                  <a:lnTo>
                    <a:pt x="73355" y="8293"/>
                  </a:lnTo>
                  <a:lnTo>
                    <a:pt x="70700" y="13258"/>
                  </a:lnTo>
                  <a:lnTo>
                    <a:pt x="68110" y="16446"/>
                  </a:lnTo>
                  <a:lnTo>
                    <a:pt x="65278" y="18973"/>
                  </a:lnTo>
                  <a:lnTo>
                    <a:pt x="63258" y="20243"/>
                  </a:lnTo>
                  <a:lnTo>
                    <a:pt x="63677" y="20383"/>
                  </a:lnTo>
                  <a:lnTo>
                    <a:pt x="74358" y="6832"/>
                  </a:lnTo>
                  <a:lnTo>
                    <a:pt x="74853" y="5219"/>
                  </a:lnTo>
                  <a:close/>
                </a:path>
                <a:path w="196215" h="62230">
                  <a:moveTo>
                    <a:pt x="76898" y="5143"/>
                  </a:moveTo>
                  <a:lnTo>
                    <a:pt x="76555" y="5168"/>
                  </a:lnTo>
                  <a:lnTo>
                    <a:pt x="76073" y="6832"/>
                  </a:lnTo>
                  <a:lnTo>
                    <a:pt x="75387" y="8483"/>
                  </a:lnTo>
                  <a:lnTo>
                    <a:pt x="65100" y="20853"/>
                  </a:lnTo>
                  <a:lnTo>
                    <a:pt x="65519" y="21005"/>
                  </a:lnTo>
                  <a:lnTo>
                    <a:pt x="76415" y="6883"/>
                  </a:lnTo>
                  <a:lnTo>
                    <a:pt x="76898" y="5143"/>
                  </a:lnTo>
                  <a:close/>
                </a:path>
                <a:path w="196215" h="62230">
                  <a:moveTo>
                    <a:pt x="78955" y="5067"/>
                  </a:moveTo>
                  <a:lnTo>
                    <a:pt x="78600" y="5092"/>
                  </a:lnTo>
                  <a:lnTo>
                    <a:pt x="78117" y="6883"/>
                  </a:lnTo>
                  <a:lnTo>
                    <a:pt x="77431" y="8661"/>
                  </a:lnTo>
                  <a:lnTo>
                    <a:pt x="74714" y="13995"/>
                  </a:lnTo>
                  <a:lnTo>
                    <a:pt x="72097" y="17348"/>
                  </a:lnTo>
                  <a:lnTo>
                    <a:pt x="69227" y="19989"/>
                  </a:lnTo>
                  <a:lnTo>
                    <a:pt x="66941" y="21488"/>
                  </a:lnTo>
                  <a:lnTo>
                    <a:pt x="67348" y="21628"/>
                  </a:lnTo>
                  <a:lnTo>
                    <a:pt x="78486" y="6921"/>
                  </a:lnTo>
                  <a:lnTo>
                    <a:pt x="78955" y="5067"/>
                  </a:lnTo>
                  <a:close/>
                </a:path>
                <a:path w="196215" h="62230">
                  <a:moveTo>
                    <a:pt x="81000" y="4991"/>
                  </a:moveTo>
                  <a:lnTo>
                    <a:pt x="80645" y="5003"/>
                  </a:lnTo>
                  <a:lnTo>
                    <a:pt x="80175" y="6934"/>
                  </a:lnTo>
                  <a:lnTo>
                    <a:pt x="79463" y="8851"/>
                  </a:lnTo>
                  <a:lnTo>
                    <a:pt x="76720" y="14376"/>
                  </a:lnTo>
                  <a:lnTo>
                    <a:pt x="74091" y="17792"/>
                  </a:lnTo>
                  <a:lnTo>
                    <a:pt x="71196" y="20497"/>
                  </a:lnTo>
                  <a:lnTo>
                    <a:pt x="68783" y="22098"/>
                  </a:lnTo>
                  <a:lnTo>
                    <a:pt x="69189" y="22237"/>
                  </a:lnTo>
                  <a:lnTo>
                    <a:pt x="78841" y="10833"/>
                  </a:lnTo>
                  <a:lnTo>
                    <a:pt x="79806" y="8953"/>
                  </a:lnTo>
                  <a:lnTo>
                    <a:pt x="80530" y="6985"/>
                  </a:lnTo>
                  <a:lnTo>
                    <a:pt x="81000" y="4991"/>
                  </a:lnTo>
                  <a:close/>
                </a:path>
                <a:path w="196215" h="62230">
                  <a:moveTo>
                    <a:pt x="83032" y="4914"/>
                  </a:moveTo>
                  <a:lnTo>
                    <a:pt x="82677" y="4927"/>
                  </a:lnTo>
                  <a:lnTo>
                    <a:pt x="82232" y="6985"/>
                  </a:lnTo>
                  <a:lnTo>
                    <a:pt x="81495" y="9029"/>
                  </a:lnTo>
                  <a:lnTo>
                    <a:pt x="70612" y="22720"/>
                  </a:lnTo>
                  <a:lnTo>
                    <a:pt x="71031" y="22860"/>
                  </a:lnTo>
                  <a:lnTo>
                    <a:pt x="82575" y="7023"/>
                  </a:lnTo>
                  <a:lnTo>
                    <a:pt x="83032" y="4914"/>
                  </a:lnTo>
                  <a:close/>
                </a:path>
                <a:path w="196215" h="62230">
                  <a:moveTo>
                    <a:pt x="85064" y="4826"/>
                  </a:moveTo>
                  <a:lnTo>
                    <a:pt x="84709" y="4838"/>
                  </a:lnTo>
                  <a:lnTo>
                    <a:pt x="84264" y="7035"/>
                  </a:lnTo>
                  <a:lnTo>
                    <a:pt x="83540" y="9207"/>
                  </a:lnTo>
                  <a:lnTo>
                    <a:pt x="72466" y="23355"/>
                  </a:lnTo>
                  <a:lnTo>
                    <a:pt x="72885" y="23482"/>
                  </a:lnTo>
                  <a:lnTo>
                    <a:pt x="84620" y="7073"/>
                  </a:lnTo>
                  <a:lnTo>
                    <a:pt x="85064" y="4826"/>
                  </a:lnTo>
                  <a:close/>
                </a:path>
                <a:path w="196215" h="62230">
                  <a:moveTo>
                    <a:pt x="87083" y="4737"/>
                  </a:moveTo>
                  <a:lnTo>
                    <a:pt x="86728" y="4749"/>
                  </a:lnTo>
                  <a:lnTo>
                    <a:pt x="86321" y="7061"/>
                  </a:lnTo>
                  <a:lnTo>
                    <a:pt x="85547" y="9372"/>
                  </a:lnTo>
                  <a:lnTo>
                    <a:pt x="74295" y="23977"/>
                  </a:lnTo>
                  <a:lnTo>
                    <a:pt x="74701" y="24117"/>
                  </a:lnTo>
                  <a:lnTo>
                    <a:pt x="86677" y="7112"/>
                  </a:lnTo>
                  <a:lnTo>
                    <a:pt x="87083" y="4737"/>
                  </a:lnTo>
                  <a:close/>
                </a:path>
                <a:path w="196215" h="62230">
                  <a:moveTo>
                    <a:pt x="89090" y="4648"/>
                  </a:moveTo>
                  <a:lnTo>
                    <a:pt x="88760" y="4660"/>
                  </a:lnTo>
                  <a:lnTo>
                    <a:pt x="88366" y="7112"/>
                  </a:lnTo>
                  <a:lnTo>
                    <a:pt x="87604" y="9550"/>
                  </a:lnTo>
                  <a:lnTo>
                    <a:pt x="76136" y="24612"/>
                  </a:lnTo>
                  <a:lnTo>
                    <a:pt x="76542" y="24752"/>
                  </a:lnTo>
                  <a:lnTo>
                    <a:pt x="88722" y="7150"/>
                  </a:lnTo>
                  <a:lnTo>
                    <a:pt x="89090" y="4648"/>
                  </a:lnTo>
                  <a:close/>
                </a:path>
                <a:path w="196215" h="62230">
                  <a:moveTo>
                    <a:pt x="91097" y="4546"/>
                  </a:moveTo>
                  <a:lnTo>
                    <a:pt x="90754" y="4572"/>
                  </a:lnTo>
                  <a:lnTo>
                    <a:pt x="90398" y="7162"/>
                  </a:lnTo>
                  <a:lnTo>
                    <a:pt x="89611" y="9740"/>
                  </a:lnTo>
                  <a:lnTo>
                    <a:pt x="77978" y="25247"/>
                  </a:lnTo>
                  <a:lnTo>
                    <a:pt x="78384" y="25387"/>
                  </a:lnTo>
                  <a:lnTo>
                    <a:pt x="90728" y="7200"/>
                  </a:lnTo>
                  <a:lnTo>
                    <a:pt x="91097" y="4546"/>
                  </a:lnTo>
                  <a:close/>
                </a:path>
                <a:path w="196215" h="62230">
                  <a:moveTo>
                    <a:pt x="93103" y="4470"/>
                  </a:moveTo>
                  <a:lnTo>
                    <a:pt x="92773" y="4470"/>
                  </a:lnTo>
                  <a:lnTo>
                    <a:pt x="92430" y="7188"/>
                  </a:lnTo>
                  <a:lnTo>
                    <a:pt x="91630" y="9906"/>
                  </a:lnTo>
                  <a:lnTo>
                    <a:pt x="79832" y="25882"/>
                  </a:lnTo>
                  <a:lnTo>
                    <a:pt x="80238" y="26022"/>
                  </a:lnTo>
                  <a:lnTo>
                    <a:pt x="92773" y="7239"/>
                  </a:lnTo>
                  <a:lnTo>
                    <a:pt x="93103" y="4470"/>
                  </a:lnTo>
                  <a:close/>
                </a:path>
                <a:path w="196215" h="62230">
                  <a:moveTo>
                    <a:pt x="95110" y="4356"/>
                  </a:moveTo>
                  <a:lnTo>
                    <a:pt x="94767" y="4368"/>
                  </a:lnTo>
                  <a:lnTo>
                    <a:pt x="94475" y="7239"/>
                  </a:lnTo>
                  <a:lnTo>
                    <a:pt x="93662" y="10096"/>
                  </a:lnTo>
                  <a:lnTo>
                    <a:pt x="81661" y="26530"/>
                  </a:lnTo>
                  <a:lnTo>
                    <a:pt x="82080" y="26670"/>
                  </a:lnTo>
                  <a:lnTo>
                    <a:pt x="94805" y="7277"/>
                  </a:lnTo>
                  <a:lnTo>
                    <a:pt x="95110" y="4356"/>
                  </a:lnTo>
                  <a:close/>
                </a:path>
                <a:path w="196215" h="62230">
                  <a:moveTo>
                    <a:pt x="97091" y="4254"/>
                  </a:moveTo>
                  <a:lnTo>
                    <a:pt x="96761" y="4279"/>
                  </a:lnTo>
                  <a:lnTo>
                    <a:pt x="96481" y="7251"/>
                  </a:lnTo>
                  <a:lnTo>
                    <a:pt x="95707" y="10261"/>
                  </a:lnTo>
                  <a:lnTo>
                    <a:pt x="83515" y="27165"/>
                  </a:lnTo>
                  <a:lnTo>
                    <a:pt x="83896" y="27305"/>
                  </a:lnTo>
                  <a:lnTo>
                    <a:pt x="96837" y="7302"/>
                  </a:lnTo>
                  <a:lnTo>
                    <a:pt x="97091" y="4254"/>
                  </a:lnTo>
                  <a:close/>
                </a:path>
                <a:path w="196215" h="62230">
                  <a:moveTo>
                    <a:pt x="99085" y="4140"/>
                  </a:moveTo>
                  <a:lnTo>
                    <a:pt x="98742" y="4165"/>
                  </a:lnTo>
                  <a:lnTo>
                    <a:pt x="98513" y="7302"/>
                  </a:lnTo>
                  <a:lnTo>
                    <a:pt x="97739" y="10452"/>
                  </a:lnTo>
                  <a:lnTo>
                    <a:pt x="85344" y="27813"/>
                  </a:lnTo>
                  <a:lnTo>
                    <a:pt x="85737" y="27952"/>
                  </a:lnTo>
                  <a:lnTo>
                    <a:pt x="98856" y="7340"/>
                  </a:lnTo>
                  <a:lnTo>
                    <a:pt x="99085" y="4140"/>
                  </a:lnTo>
                  <a:close/>
                </a:path>
                <a:path w="196215" h="62230">
                  <a:moveTo>
                    <a:pt x="101053" y="4076"/>
                  </a:moveTo>
                  <a:lnTo>
                    <a:pt x="100723" y="4076"/>
                  </a:lnTo>
                  <a:lnTo>
                    <a:pt x="100533" y="7353"/>
                  </a:lnTo>
                  <a:lnTo>
                    <a:pt x="99720" y="10706"/>
                  </a:lnTo>
                  <a:lnTo>
                    <a:pt x="87020" y="28600"/>
                  </a:lnTo>
                  <a:lnTo>
                    <a:pt x="87579" y="28600"/>
                  </a:lnTo>
                  <a:lnTo>
                    <a:pt x="100888" y="7353"/>
                  </a:lnTo>
                  <a:lnTo>
                    <a:pt x="101053" y="4076"/>
                  </a:lnTo>
                  <a:close/>
                </a:path>
                <a:path w="196215" h="62230">
                  <a:moveTo>
                    <a:pt x="103047" y="3962"/>
                  </a:moveTo>
                  <a:lnTo>
                    <a:pt x="102704" y="3962"/>
                  </a:lnTo>
                  <a:lnTo>
                    <a:pt x="102565" y="7366"/>
                  </a:lnTo>
                  <a:lnTo>
                    <a:pt x="101752" y="10769"/>
                  </a:lnTo>
                  <a:lnTo>
                    <a:pt x="89027" y="29121"/>
                  </a:lnTo>
                  <a:lnTo>
                    <a:pt x="89420" y="29260"/>
                  </a:lnTo>
                  <a:lnTo>
                    <a:pt x="102895" y="7391"/>
                  </a:lnTo>
                  <a:lnTo>
                    <a:pt x="103047" y="3962"/>
                  </a:lnTo>
                  <a:close/>
                </a:path>
                <a:path w="196215" h="62230">
                  <a:moveTo>
                    <a:pt x="105016" y="3848"/>
                  </a:moveTo>
                  <a:lnTo>
                    <a:pt x="104686" y="3860"/>
                  </a:lnTo>
                  <a:lnTo>
                    <a:pt x="104571" y="7391"/>
                  </a:lnTo>
                  <a:lnTo>
                    <a:pt x="103797" y="10960"/>
                  </a:lnTo>
                  <a:lnTo>
                    <a:pt x="90855" y="29756"/>
                  </a:lnTo>
                  <a:lnTo>
                    <a:pt x="91236" y="29908"/>
                  </a:lnTo>
                  <a:lnTo>
                    <a:pt x="104927" y="7416"/>
                  </a:lnTo>
                  <a:lnTo>
                    <a:pt x="105016" y="3848"/>
                  </a:lnTo>
                  <a:close/>
                </a:path>
                <a:path w="196215" h="62230">
                  <a:moveTo>
                    <a:pt x="106972" y="3746"/>
                  </a:moveTo>
                  <a:lnTo>
                    <a:pt x="106641" y="3759"/>
                  </a:lnTo>
                  <a:lnTo>
                    <a:pt x="106603" y="7429"/>
                  </a:lnTo>
                  <a:lnTo>
                    <a:pt x="105803" y="11125"/>
                  </a:lnTo>
                  <a:lnTo>
                    <a:pt x="92684" y="30429"/>
                  </a:lnTo>
                  <a:lnTo>
                    <a:pt x="93078" y="30568"/>
                  </a:lnTo>
                  <a:lnTo>
                    <a:pt x="106946" y="7454"/>
                  </a:lnTo>
                  <a:lnTo>
                    <a:pt x="106972" y="3746"/>
                  </a:lnTo>
                  <a:close/>
                </a:path>
                <a:path w="196215" h="62230">
                  <a:moveTo>
                    <a:pt x="154825" y="10058"/>
                  </a:moveTo>
                  <a:lnTo>
                    <a:pt x="154241" y="5346"/>
                  </a:lnTo>
                  <a:lnTo>
                    <a:pt x="153873" y="5194"/>
                  </a:lnTo>
                  <a:lnTo>
                    <a:pt x="154508" y="9944"/>
                  </a:lnTo>
                  <a:lnTo>
                    <a:pt x="154266" y="14833"/>
                  </a:lnTo>
                  <a:lnTo>
                    <a:pt x="136550" y="46964"/>
                  </a:lnTo>
                  <a:lnTo>
                    <a:pt x="136931" y="47117"/>
                  </a:lnTo>
                  <a:lnTo>
                    <a:pt x="154622" y="14935"/>
                  </a:lnTo>
                  <a:lnTo>
                    <a:pt x="154825" y="10058"/>
                  </a:lnTo>
                  <a:close/>
                </a:path>
                <a:path w="196215" h="62230">
                  <a:moveTo>
                    <a:pt x="157099" y="10858"/>
                  </a:moveTo>
                  <a:lnTo>
                    <a:pt x="156552" y="6223"/>
                  </a:lnTo>
                  <a:lnTo>
                    <a:pt x="156184" y="6083"/>
                  </a:lnTo>
                  <a:lnTo>
                    <a:pt x="156768" y="10744"/>
                  </a:lnTo>
                  <a:lnTo>
                    <a:pt x="156552" y="15544"/>
                  </a:lnTo>
                  <a:lnTo>
                    <a:pt x="138582" y="47764"/>
                  </a:lnTo>
                  <a:lnTo>
                    <a:pt x="138950" y="47929"/>
                  </a:lnTo>
                  <a:lnTo>
                    <a:pt x="156857" y="15646"/>
                  </a:lnTo>
                  <a:lnTo>
                    <a:pt x="157099" y="10858"/>
                  </a:lnTo>
                  <a:close/>
                </a:path>
                <a:path w="196215" h="62230">
                  <a:moveTo>
                    <a:pt x="159372" y="11658"/>
                  </a:moveTo>
                  <a:lnTo>
                    <a:pt x="158851" y="7073"/>
                  </a:lnTo>
                  <a:lnTo>
                    <a:pt x="158496" y="6959"/>
                  </a:lnTo>
                  <a:lnTo>
                    <a:pt x="159029" y="11531"/>
                  </a:lnTo>
                  <a:lnTo>
                    <a:pt x="158813" y="16256"/>
                  </a:lnTo>
                  <a:lnTo>
                    <a:pt x="140614" y="48577"/>
                  </a:lnTo>
                  <a:lnTo>
                    <a:pt x="140982" y="48742"/>
                  </a:lnTo>
                  <a:lnTo>
                    <a:pt x="159143" y="16357"/>
                  </a:lnTo>
                  <a:lnTo>
                    <a:pt x="159372" y="11658"/>
                  </a:lnTo>
                  <a:close/>
                </a:path>
                <a:path w="196215" h="62230">
                  <a:moveTo>
                    <a:pt x="161658" y="12433"/>
                  </a:moveTo>
                  <a:lnTo>
                    <a:pt x="161150" y="7937"/>
                  </a:lnTo>
                  <a:lnTo>
                    <a:pt x="160794" y="7797"/>
                  </a:lnTo>
                  <a:lnTo>
                    <a:pt x="161315" y="12319"/>
                  </a:lnTo>
                  <a:lnTo>
                    <a:pt x="161074" y="16967"/>
                  </a:lnTo>
                  <a:lnTo>
                    <a:pt x="142633" y="49403"/>
                  </a:lnTo>
                  <a:lnTo>
                    <a:pt x="143014" y="49555"/>
                  </a:lnTo>
                  <a:lnTo>
                    <a:pt x="161404" y="17068"/>
                  </a:lnTo>
                  <a:lnTo>
                    <a:pt x="161658" y="12433"/>
                  </a:lnTo>
                  <a:close/>
                </a:path>
                <a:path w="196215" h="62230">
                  <a:moveTo>
                    <a:pt x="163918" y="13208"/>
                  </a:moveTo>
                  <a:lnTo>
                    <a:pt x="163461" y="8775"/>
                  </a:lnTo>
                  <a:lnTo>
                    <a:pt x="163106" y="8648"/>
                  </a:lnTo>
                  <a:lnTo>
                    <a:pt x="163576" y="13093"/>
                  </a:lnTo>
                  <a:lnTo>
                    <a:pt x="163334" y="17665"/>
                  </a:lnTo>
                  <a:lnTo>
                    <a:pt x="144653" y="50203"/>
                  </a:lnTo>
                  <a:lnTo>
                    <a:pt x="145034" y="50355"/>
                  </a:lnTo>
                  <a:lnTo>
                    <a:pt x="163690" y="17767"/>
                  </a:lnTo>
                  <a:lnTo>
                    <a:pt x="163918" y="13208"/>
                  </a:lnTo>
                  <a:close/>
                </a:path>
                <a:path w="196215" h="62230">
                  <a:moveTo>
                    <a:pt x="166204" y="13982"/>
                  </a:moveTo>
                  <a:lnTo>
                    <a:pt x="165760" y="9601"/>
                  </a:lnTo>
                  <a:lnTo>
                    <a:pt x="165392" y="9474"/>
                  </a:lnTo>
                  <a:lnTo>
                    <a:pt x="165862" y="13881"/>
                  </a:lnTo>
                  <a:lnTo>
                    <a:pt x="165608" y="18376"/>
                  </a:lnTo>
                  <a:lnTo>
                    <a:pt x="146659" y="51015"/>
                  </a:lnTo>
                  <a:lnTo>
                    <a:pt x="147040" y="51181"/>
                  </a:lnTo>
                  <a:lnTo>
                    <a:pt x="165950" y="18465"/>
                  </a:lnTo>
                  <a:lnTo>
                    <a:pt x="166204" y="13982"/>
                  </a:lnTo>
                  <a:close/>
                </a:path>
                <a:path w="196215" h="62230">
                  <a:moveTo>
                    <a:pt x="168465" y="14744"/>
                  </a:moveTo>
                  <a:lnTo>
                    <a:pt x="168046" y="10426"/>
                  </a:lnTo>
                  <a:lnTo>
                    <a:pt x="167703" y="10299"/>
                  </a:lnTo>
                  <a:lnTo>
                    <a:pt x="168122" y="14630"/>
                  </a:lnTo>
                  <a:lnTo>
                    <a:pt x="167881" y="19075"/>
                  </a:lnTo>
                  <a:lnTo>
                    <a:pt x="148653" y="51841"/>
                  </a:lnTo>
                  <a:lnTo>
                    <a:pt x="149034" y="51993"/>
                  </a:lnTo>
                  <a:lnTo>
                    <a:pt x="168211" y="19164"/>
                  </a:lnTo>
                  <a:lnTo>
                    <a:pt x="168465" y="14744"/>
                  </a:lnTo>
                  <a:close/>
                </a:path>
                <a:path w="196215" h="62230">
                  <a:moveTo>
                    <a:pt x="170726" y="15494"/>
                  </a:moveTo>
                  <a:lnTo>
                    <a:pt x="170357" y="11226"/>
                  </a:lnTo>
                  <a:lnTo>
                    <a:pt x="170002" y="11112"/>
                  </a:lnTo>
                  <a:lnTo>
                    <a:pt x="170383" y="15392"/>
                  </a:lnTo>
                  <a:lnTo>
                    <a:pt x="170141" y="19761"/>
                  </a:lnTo>
                  <a:lnTo>
                    <a:pt x="150634" y="52654"/>
                  </a:lnTo>
                  <a:lnTo>
                    <a:pt x="151041" y="52819"/>
                  </a:lnTo>
                  <a:lnTo>
                    <a:pt x="170472" y="19850"/>
                  </a:lnTo>
                  <a:lnTo>
                    <a:pt x="170726" y="15494"/>
                  </a:lnTo>
                  <a:close/>
                </a:path>
                <a:path w="196215" h="62230">
                  <a:moveTo>
                    <a:pt x="173012" y="16243"/>
                  </a:moveTo>
                  <a:lnTo>
                    <a:pt x="172643" y="12039"/>
                  </a:lnTo>
                  <a:lnTo>
                    <a:pt x="172288" y="11912"/>
                  </a:lnTo>
                  <a:lnTo>
                    <a:pt x="172681" y="16154"/>
                  </a:lnTo>
                  <a:lnTo>
                    <a:pt x="172402" y="20459"/>
                  </a:lnTo>
                  <a:lnTo>
                    <a:pt x="152628" y="53467"/>
                  </a:lnTo>
                  <a:lnTo>
                    <a:pt x="153035" y="53644"/>
                  </a:lnTo>
                  <a:lnTo>
                    <a:pt x="172745" y="20548"/>
                  </a:lnTo>
                  <a:lnTo>
                    <a:pt x="173012" y="16243"/>
                  </a:lnTo>
                  <a:close/>
                </a:path>
                <a:path w="196215" h="62230">
                  <a:moveTo>
                    <a:pt x="175272" y="16979"/>
                  </a:moveTo>
                  <a:lnTo>
                    <a:pt x="174929" y="12827"/>
                  </a:lnTo>
                  <a:lnTo>
                    <a:pt x="174574" y="12712"/>
                  </a:lnTo>
                  <a:lnTo>
                    <a:pt x="174929" y="16878"/>
                  </a:lnTo>
                  <a:lnTo>
                    <a:pt x="174688" y="21145"/>
                  </a:lnTo>
                  <a:lnTo>
                    <a:pt x="154597" y="54279"/>
                  </a:lnTo>
                  <a:lnTo>
                    <a:pt x="155003" y="54444"/>
                  </a:lnTo>
                  <a:lnTo>
                    <a:pt x="175006" y="21234"/>
                  </a:lnTo>
                  <a:lnTo>
                    <a:pt x="175272" y="16979"/>
                  </a:lnTo>
                  <a:close/>
                </a:path>
                <a:path w="196215" h="62230">
                  <a:moveTo>
                    <a:pt x="177558" y="17729"/>
                  </a:moveTo>
                  <a:lnTo>
                    <a:pt x="177228" y="13614"/>
                  </a:lnTo>
                  <a:lnTo>
                    <a:pt x="176860" y="13487"/>
                  </a:lnTo>
                  <a:lnTo>
                    <a:pt x="177228" y="17614"/>
                  </a:lnTo>
                  <a:lnTo>
                    <a:pt x="176949" y="21831"/>
                  </a:lnTo>
                  <a:lnTo>
                    <a:pt x="156578" y="55105"/>
                  </a:lnTo>
                  <a:lnTo>
                    <a:pt x="156972" y="55270"/>
                  </a:lnTo>
                  <a:lnTo>
                    <a:pt x="177279" y="21920"/>
                  </a:lnTo>
                  <a:lnTo>
                    <a:pt x="177558" y="17729"/>
                  </a:lnTo>
                  <a:close/>
                </a:path>
                <a:path w="196215" h="62230">
                  <a:moveTo>
                    <a:pt x="179819" y="18453"/>
                  </a:moveTo>
                  <a:lnTo>
                    <a:pt x="179514" y="14389"/>
                  </a:lnTo>
                  <a:lnTo>
                    <a:pt x="179171" y="14274"/>
                  </a:lnTo>
                  <a:lnTo>
                    <a:pt x="179501" y="18351"/>
                  </a:lnTo>
                  <a:lnTo>
                    <a:pt x="179222" y="22517"/>
                  </a:lnTo>
                  <a:lnTo>
                    <a:pt x="158534" y="55930"/>
                  </a:lnTo>
                  <a:lnTo>
                    <a:pt x="158927" y="56083"/>
                  </a:lnTo>
                  <a:lnTo>
                    <a:pt x="179552" y="22606"/>
                  </a:lnTo>
                  <a:lnTo>
                    <a:pt x="179819" y="18453"/>
                  </a:lnTo>
                  <a:close/>
                </a:path>
                <a:path w="196215" h="62230">
                  <a:moveTo>
                    <a:pt x="182105" y="19164"/>
                  </a:moveTo>
                  <a:lnTo>
                    <a:pt x="181813" y="15138"/>
                  </a:lnTo>
                  <a:lnTo>
                    <a:pt x="181470" y="15036"/>
                  </a:lnTo>
                  <a:lnTo>
                    <a:pt x="181762" y="19075"/>
                  </a:lnTo>
                  <a:lnTo>
                    <a:pt x="181495" y="23190"/>
                  </a:lnTo>
                  <a:lnTo>
                    <a:pt x="160502" y="56743"/>
                  </a:lnTo>
                  <a:lnTo>
                    <a:pt x="160870" y="56908"/>
                  </a:lnTo>
                  <a:lnTo>
                    <a:pt x="181825" y="23279"/>
                  </a:lnTo>
                  <a:lnTo>
                    <a:pt x="182105" y="19164"/>
                  </a:lnTo>
                  <a:close/>
                </a:path>
                <a:path w="196215" h="62230">
                  <a:moveTo>
                    <a:pt x="184391" y="19875"/>
                  </a:moveTo>
                  <a:lnTo>
                    <a:pt x="184099" y="15900"/>
                  </a:lnTo>
                  <a:lnTo>
                    <a:pt x="183743" y="15786"/>
                  </a:lnTo>
                  <a:lnTo>
                    <a:pt x="184035" y="19773"/>
                  </a:lnTo>
                  <a:lnTo>
                    <a:pt x="183781" y="23863"/>
                  </a:lnTo>
                  <a:lnTo>
                    <a:pt x="162445" y="57556"/>
                  </a:lnTo>
                  <a:lnTo>
                    <a:pt x="162852" y="57721"/>
                  </a:lnTo>
                  <a:lnTo>
                    <a:pt x="184099" y="23952"/>
                  </a:lnTo>
                  <a:lnTo>
                    <a:pt x="184391" y="19875"/>
                  </a:lnTo>
                  <a:close/>
                </a:path>
                <a:path w="196215" h="62230">
                  <a:moveTo>
                    <a:pt x="186651" y="20599"/>
                  </a:moveTo>
                  <a:lnTo>
                    <a:pt x="186385" y="16637"/>
                  </a:lnTo>
                  <a:lnTo>
                    <a:pt x="186042" y="16522"/>
                  </a:lnTo>
                  <a:lnTo>
                    <a:pt x="186321" y="20497"/>
                  </a:lnTo>
                  <a:lnTo>
                    <a:pt x="186042" y="24536"/>
                  </a:lnTo>
                  <a:lnTo>
                    <a:pt x="164363" y="58369"/>
                  </a:lnTo>
                  <a:lnTo>
                    <a:pt x="164769" y="58547"/>
                  </a:lnTo>
                  <a:lnTo>
                    <a:pt x="186372" y="24625"/>
                  </a:lnTo>
                  <a:lnTo>
                    <a:pt x="186651" y="20599"/>
                  </a:lnTo>
                  <a:close/>
                </a:path>
                <a:path w="196215" h="62230">
                  <a:moveTo>
                    <a:pt x="188925" y="21297"/>
                  </a:moveTo>
                  <a:lnTo>
                    <a:pt x="188671" y="17373"/>
                  </a:lnTo>
                  <a:lnTo>
                    <a:pt x="188328" y="17259"/>
                  </a:lnTo>
                  <a:lnTo>
                    <a:pt x="188595" y="21196"/>
                  </a:lnTo>
                  <a:lnTo>
                    <a:pt x="188302" y="25184"/>
                  </a:lnTo>
                  <a:lnTo>
                    <a:pt x="166293" y="59194"/>
                  </a:lnTo>
                  <a:lnTo>
                    <a:pt x="166700" y="59372"/>
                  </a:lnTo>
                  <a:lnTo>
                    <a:pt x="188645" y="25285"/>
                  </a:lnTo>
                  <a:lnTo>
                    <a:pt x="188925" y="21297"/>
                  </a:lnTo>
                  <a:close/>
                </a:path>
                <a:path w="196215" h="62230">
                  <a:moveTo>
                    <a:pt x="191198" y="21983"/>
                  </a:moveTo>
                  <a:lnTo>
                    <a:pt x="190969" y="18084"/>
                  </a:lnTo>
                  <a:lnTo>
                    <a:pt x="190614" y="17983"/>
                  </a:lnTo>
                  <a:lnTo>
                    <a:pt x="190868" y="21894"/>
                  </a:lnTo>
                  <a:lnTo>
                    <a:pt x="190588" y="25857"/>
                  </a:lnTo>
                  <a:lnTo>
                    <a:pt x="168211" y="59994"/>
                  </a:lnTo>
                  <a:lnTo>
                    <a:pt x="168605" y="60185"/>
                  </a:lnTo>
                  <a:lnTo>
                    <a:pt x="190919" y="25946"/>
                  </a:lnTo>
                  <a:lnTo>
                    <a:pt x="191198" y="21983"/>
                  </a:lnTo>
                  <a:close/>
                </a:path>
                <a:path w="196215" h="62230">
                  <a:moveTo>
                    <a:pt x="193484" y="22669"/>
                  </a:moveTo>
                  <a:lnTo>
                    <a:pt x="193243" y="18808"/>
                  </a:lnTo>
                  <a:lnTo>
                    <a:pt x="192900" y="18707"/>
                  </a:lnTo>
                  <a:lnTo>
                    <a:pt x="193141" y="22580"/>
                  </a:lnTo>
                  <a:lnTo>
                    <a:pt x="192862" y="26530"/>
                  </a:lnTo>
                  <a:lnTo>
                    <a:pt x="170116" y="60833"/>
                  </a:lnTo>
                  <a:lnTo>
                    <a:pt x="170510" y="61010"/>
                  </a:lnTo>
                  <a:lnTo>
                    <a:pt x="193205" y="26606"/>
                  </a:lnTo>
                  <a:lnTo>
                    <a:pt x="193484" y="22669"/>
                  </a:lnTo>
                  <a:close/>
                </a:path>
                <a:path w="196215" h="62230">
                  <a:moveTo>
                    <a:pt x="195745" y="23342"/>
                  </a:moveTo>
                  <a:lnTo>
                    <a:pt x="195529" y="19507"/>
                  </a:lnTo>
                  <a:lnTo>
                    <a:pt x="195186" y="19392"/>
                  </a:lnTo>
                  <a:lnTo>
                    <a:pt x="195427" y="23266"/>
                  </a:lnTo>
                  <a:lnTo>
                    <a:pt x="195135" y="27190"/>
                  </a:lnTo>
                  <a:lnTo>
                    <a:pt x="171996" y="61645"/>
                  </a:lnTo>
                  <a:lnTo>
                    <a:pt x="172427" y="61810"/>
                  </a:lnTo>
                  <a:lnTo>
                    <a:pt x="195465" y="27254"/>
                  </a:lnTo>
                  <a:lnTo>
                    <a:pt x="195745" y="23342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1354874" y="1123855"/>
              <a:ext cx="52069" cy="59690"/>
            </a:xfrm>
            <a:custGeom>
              <a:avLst/>
              <a:gdLst/>
              <a:ahLst/>
              <a:cxnLst/>
              <a:rect l="l" t="t" r="r" b="b"/>
              <a:pathLst>
                <a:path w="52069" h="59690">
                  <a:moveTo>
                    <a:pt x="23749" y="3949"/>
                  </a:moveTo>
                  <a:lnTo>
                    <a:pt x="23533" y="114"/>
                  </a:lnTo>
                  <a:lnTo>
                    <a:pt x="23190" y="0"/>
                  </a:lnTo>
                  <a:lnTo>
                    <a:pt x="23431" y="3873"/>
                  </a:lnTo>
                  <a:lnTo>
                    <a:pt x="23139" y="7797"/>
                  </a:lnTo>
                  <a:lnTo>
                    <a:pt x="0" y="42252"/>
                  </a:lnTo>
                  <a:lnTo>
                    <a:pt x="431" y="42418"/>
                  </a:lnTo>
                  <a:lnTo>
                    <a:pt x="23469" y="7861"/>
                  </a:lnTo>
                  <a:lnTo>
                    <a:pt x="23749" y="3949"/>
                  </a:lnTo>
                  <a:close/>
                </a:path>
                <a:path w="52069" h="59690">
                  <a:moveTo>
                    <a:pt x="26035" y="4635"/>
                  </a:moveTo>
                  <a:lnTo>
                    <a:pt x="25819" y="812"/>
                  </a:lnTo>
                  <a:lnTo>
                    <a:pt x="25476" y="711"/>
                  </a:lnTo>
                  <a:lnTo>
                    <a:pt x="25704" y="4533"/>
                  </a:lnTo>
                  <a:lnTo>
                    <a:pt x="25425" y="8445"/>
                  </a:lnTo>
                  <a:lnTo>
                    <a:pt x="1879" y="43053"/>
                  </a:lnTo>
                  <a:lnTo>
                    <a:pt x="2298" y="43243"/>
                  </a:lnTo>
                  <a:lnTo>
                    <a:pt x="25755" y="8521"/>
                  </a:lnTo>
                  <a:lnTo>
                    <a:pt x="26035" y="4635"/>
                  </a:lnTo>
                  <a:close/>
                </a:path>
                <a:path w="52069" h="59690">
                  <a:moveTo>
                    <a:pt x="28333" y="5295"/>
                  </a:moveTo>
                  <a:lnTo>
                    <a:pt x="28092" y="1485"/>
                  </a:lnTo>
                  <a:lnTo>
                    <a:pt x="27762" y="1384"/>
                  </a:lnTo>
                  <a:lnTo>
                    <a:pt x="27990" y="5219"/>
                  </a:lnTo>
                  <a:lnTo>
                    <a:pt x="27686" y="9093"/>
                  </a:lnTo>
                  <a:lnTo>
                    <a:pt x="3746" y="43865"/>
                  </a:lnTo>
                  <a:lnTo>
                    <a:pt x="4178" y="44043"/>
                  </a:lnTo>
                  <a:lnTo>
                    <a:pt x="28028" y="9169"/>
                  </a:lnTo>
                  <a:lnTo>
                    <a:pt x="28333" y="5295"/>
                  </a:lnTo>
                  <a:close/>
                </a:path>
                <a:path w="52069" h="59690">
                  <a:moveTo>
                    <a:pt x="30581" y="5969"/>
                  </a:moveTo>
                  <a:lnTo>
                    <a:pt x="30391" y="2159"/>
                  </a:lnTo>
                  <a:lnTo>
                    <a:pt x="30035" y="2057"/>
                  </a:lnTo>
                  <a:lnTo>
                    <a:pt x="30251" y="5867"/>
                  </a:lnTo>
                  <a:lnTo>
                    <a:pt x="29972" y="9740"/>
                  </a:lnTo>
                  <a:lnTo>
                    <a:pt x="10680" y="42608"/>
                  </a:lnTo>
                  <a:lnTo>
                    <a:pt x="5588" y="44678"/>
                  </a:lnTo>
                  <a:lnTo>
                    <a:pt x="6032" y="44881"/>
                  </a:lnTo>
                  <a:lnTo>
                    <a:pt x="30314" y="9817"/>
                  </a:lnTo>
                  <a:lnTo>
                    <a:pt x="30581" y="5969"/>
                  </a:lnTo>
                  <a:close/>
                </a:path>
                <a:path w="52069" h="59690">
                  <a:moveTo>
                    <a:pt x="32880" y="6616"/>
                  </a:moveTo>
                  <a:lnTo>
                    <a:pt x="32651" y="2819"/>
                  </a:lnTo>
                  <a:lnTo>
                    <a:pt x="32321" y="2717"/>
                  </a:lnTo>
                  <a:lnTo>
                    <a:pt x="32537" y="6527"/>
                  </a:lnTo>
                  <a:lnTo>
                    <a:pt x="32258" y="10388"/>
                  </a:lnTo>
                  <a:lnTo>
                    <a:pt x="12700" y="43434"/>
                  </a:lnTo>
                  <a:lnTo>
                    <a:pt x="7454" y="45491"/>
                  </a:lnTo>
                  <a:lnTo>
                    <a:pt x="7899" y="45681"/>
                  </a:lnTo>
                  <a:lnTo>
                    <a:pt x="32575" y="10477"/>
                  </a:lnTo>
                  <a:lnTo>
                    <a:pt x="32880" y="6616"/>
                  </a:lnTo>
                  <a:close/>
                </a:path>
                <a:path w="52069" h="59690">
                  <a:moveTo>
                    <a:pt x="35153" y="7264"/>
                  </a:moveTo>
                  <a:lnTo>
                    <a:pt x="34937" y="3479"/>
                  </a:lnTo>
                  <a:lnTo>
                    <a:pt x="34607" y="3365"/>
                  </a:lnTo>
                  <a:lnTo>
                    <a:pt x="34810" y="7175"/>
                  </a:lnTo>
                  <a:lnTo>
                    <a:pt x="34531" y="11023"/>
                  </a:lnTo>
                  <a:lnTo>
                    <a:pt x="14732" y="44259"/>
                  </a:lnTo>
                  <a:lnTo>
                    <a:pt x="9271" y="46291"/>
                  </a:lnTo>
                  <a:lnTo>
                    <a:pt x="9728" y="46482"/>
                  </a:lnTo>
                  <a:lnTo>
                    <a:pt x="34861" y="11112"/>
                  </a:lnTo>
                  <a:lnTo>
                    <a:pt x="35153" y="7264"/>
                  </a:lnTo>
                  <a:close/>
                </a:path>
                <a:path w="52069" h="59690">
                  <a:moveTo>
                    <a:pt x="37147" y="44818"/>
                  </a:moveTo>
                  <a:lnTo>
                    <a:pt x="30416" y="50444"/>
                  </a:lnTo>
                  <a:lnTo>
                    <a:pt x="22707" y="53035"/>
                  </a:lnTo>
                  <a:lnTo>
                    <a:pt x="23812" y="53035"/>
                  </a:lnTo>
                  <a:lnTo>
                    <a:pt x="30454" y="50711"/>
                  </a:lnTo>
                  <a:lnTo>
                    <a:pt x="36283" y="45948"/>
                  </a:lnTo>
                  <a:lnTo>
                    <a:pt x="37147" y="44818"/>
                  </a:lnTo>
                  <a:close/>
                </a:path>
                <a:path w="52069" h="59690">
                  <a:moveTo>
                    <a:pt x="37426" y="7899"/>
                  </a:moveTo>
                  <a:lnTo>
                    <a:pt x="37223" y="4114"/>
                  </a:lnTo>
                  <a:lnTo>
                    <a:pt x="36893" y="4013"/>
                  </a:lnTo>
                  <a:lnTo>
                    <a:pt x="37084" y="7810"/>
                  </a:lnTo>
                  <a:lnTo>
                    <a:pt x="36817" y="11671"/>
                  </a:lnTo>
                  <a:lnTo>
                    <a:pt x="16751" y="45110"/>
                  </a:lnTo>
                  <a:lnTo>
                    <a:pt x="11087" y="47104"/>
                  </a:lnTo>
                  <a:lnTo>
                    <a:pt x="11557" y="47307"/>
                  </a:lnTo>
                  <a:lnTo>
                    <a:pt x="37134" y="11734"/>
                  </a:lnTo>
                  <a:lnTo>
                    <a:pt x="37426" y="7899"/>
                  </a:lnTo>
                  <a:close/>
                </a:path>
                <a:path w="52069" h="59690">
                  <a:moveTo>
                    <a:pt x="39484" y="4762"/>
                  </a:moveTo>
                  <a:lnTo>
                    <a:pt x="39154" y="4660"/>
                  </a:lnTo>
                  <a:lnTo>
                    <a:pt x="37896" y="17970"/>
                  </a:lnTo>
                  <a:lnTo>
                    <a:pt x="32867" y="30657"/>
                  </a:lnTo>
                  <a:lnTo>
                    <a:pt x="24422" y="41160"/>
                  </a:lnTo>
                  <a:lnTo>
                    <a:pt x="12903" y="47891"/>
                  </a:lnTo>
                  <a:lnTo>
                    <a:pt x="13360" y="48107"/>
                  </a:lnTo>
                  <a:lnTo>
                    <a:pt x="24815" y="41262"/>
                  </a:lnTo>
                  <a:lnTo>
                    <a:pt x="33223" y="30734"/>
                  </a:lnTo>
                  <a:lnTo>
                    <a:pt x="38227" y="18059"/>
                  </a:lnTo>
                  <a:lnTo>
                    <a:pt x="39484" y="4762"/>
                  </a:lnTo>
                  <a:close/>
                </a:path>
                <a:path w="52069" h="59690">
                  <a:moveTo>
                    <a:pt x="40208" y="46291"/>
                  </a:moveTo>
                  <a:lnTo>
                    <a:pt x="40182" y="45847"/>
                  </a:lnTo>
                  <a:lnTo>
                    <a:pt x="36258" y="49771"/>
                  </a:lnTo>
                  <a:lnTo>
                    <a:pt x="31737" y="52819"/>
                  </a:lnTo>
                  <a:lnTo>
                    <a:pt x="26822" y="54457"/>
                  </a:lnTo>
                  <a:lnTo>
                    <a:pt x="27292" y="54660"/>
                  </a:lnTo>
                  <a:lnTo>
                    <a:pt x="32004" y="53022"/>
                  </a:lnTo>
                  <a:lnTo>
                    <a:pt x="36372" y="50076"/>
                  </a:lnTo>
                  <a:lnTo>
                    <a:pt x="40208" y="46291"/>
                  </a:lnTo>
                  <a:close/>
                </a:path>
                <a:path w="52069" h="59690">
                  <a:moveTo>
                    <a:pt x="40220" y="43129"/>
                  </a:moveTo>
                  <a:lnTo>
                    <a:pt x="35941" y="47955"/>
                  </a:lnTo>
                  <a:lnTo>
                    <a:pt x="30784" y="51727"/>
                  </a:lnTo>
                  <a:lnTo>
                    <a:pt x="25095" y="53644"/>
                  </a:lnTo>
                  <a:lnTo>
                    <a:pt x="25539" y="53848"/>
                  </a:lnTo>
                  <a:lnTo>
                    <a:pt x="31038" y="51943"/>
                  </a:lnTo>
                  <a:lnTo>
                    <a:pt x="36004" y="48310"/>
                  </a:lnTo>
                  <a:lnTo>
                    <a:pt x="40182" y="43700"/>
                  </a:lnTo>
                  <a:lnTo>
                    <a:pt x="40220" y="43129"/>
                  </a:lnTo>
                  <a:close/>
                </a:path>
                <a:path w="52069" h="59690">
                  <a:moveTo>
                    <a:pt x="40462" y="48488"/>
                  </a:moveTo>
                  <a:lnTo>
                    <a:pt x="40411" y="48094"/>
                  </a:lnTo>
                  <a:lnTo>
                    <a:pt x="36830" y="51346"/>
                  </a:lnTo>
                  <a:lnTo>
                    <a:pt x="32816" y="53848"/>
                  </a:lnTo>
                  <a:lnTo>
                    <a:pt x="28587" y="55283"/>
                  </a:lnTo>
                  <a:lnTo>
                    <a:pt x="29032" y="55486"/>
                  </a:lnTo>
                  <a:lnTo>
                    <a:pt x="33147" y="54051"/>
                  </a:lnTo>
                  <a:lnTo>
                    <a:pt x="36995" y="51600"/>
                  </a:lnTo>
                  <a:lnTo>
                    <a:pt x="40462" y="48488"/>
                  </a:lnTo>
                  <a:close/>
                </a:path>
                <a:path w="52069" h="59690">
                  <a:moveTo>
                    <a:pt x="40855" y="50457"/>
                  </a:moveTo>
                  <a:lnTo>
                    <a:pt x="40767" y="50088"/>
                  </a:lnTo>
                  <a:lnTo>
                    <a:pt x="37541" y="52768"/>
                  </a:lnTo>
                  <a:lnTo>
                    <a:pt x="34023" y="54864"/>
                  </a:lnTo>
                  <a:lnTo>
                    <a:pt x="30314" y="56095"/>
                  </a:lnTo>
                  <a:lnTo>
                    <a:pt x="30772" y="56299"/>
                  </a:lnTo>
                  <a:lnTo>
                    <a:pt x="34353" y="55054"/>
                  </a:lnTo>
                  <a:lnTo>
                    <a:pt x="37731" y="53035"/>
                  </a:lnTo>
                  <a:lnTo>
                    <a:pt x="40855" y="50457"/>
                  </a:lnTo>
                  <a:close/>
                </a:path>
                <a:path w="52069" h="59690">
                  <a:moveTo>
                    <a:pt x="41173" y="39141"/>
                  </a:moveTo>
                  <a:lnTo>
                    <a:pt x="40538" y="39954"/>
                  </a:lnTo>
                  <a:lnTo>
                    <a:pt x="37109" y="44818"/>
                  </a:lnTo>
                  <a:lnTo>
                    <a:pt x="40881" y="39954"/>
                  </a:lnTo>
                  <a:lnTo>
                    <a:pt x="41173" y="39141"/>
                  </a:lnTo>
                  <a:close/>
                </a:path>
                <a:path w="52069" h="59690">
                  <a:moveTo>
                    <a:pt x="41325" y="52273"/>
                  </a:moveTo>
                  <a:lnTo>
                    <a:pt x="41236" y="51917"/>
                  </a:lnTo>
                  <a:lnTo>
                    <a:pt x="38354" y="54127"/>
                  </a:lnTo>
                  <a:lnTo>
                    <a:pt x="35267" y="55841"/>
                  </a:lnTo>
                  <a:lnTo>
                    <a:pt x="32042" y="56934"/>
                  </a:lnTo>
                  <a:lnTo>
                    <a:pt x="32207" y="56984"/>
                  </a:lnTo>
                  <a:lnTo>
                    <a:pt x="32512" y="57124"/>
                  </a:lnTo>
                  <a:lnTo>
                    <a:pt x="35610" y="56045"/>
                  </a:lnTo>
                  <a:lnTo>
                    <a:pt x="38544" y="54381"/>
                  </a:lnTo>
                  <a:lnTo>
                    <a:pt x="41325" y="52273"/>
                  </a:lnTo>
                  <a:close/>
                </a:path>
                <a:path w="52069" h="59690">
                  <a:moveTo>
                    <a:pt x="41554" y="5168"/>
                  </a:moveTo>
                  <a:lnTo>
                    <a:pt x="41211" y="5080"/>
                  </a:lnTo>
                  <a:lnTo>
                    <a:pt x="39903" y="18453"/>
                  </a:lnTo>
                  <a:lnTo>
                    <a:pt x="34759" y="31280"/>
                  </a:lnTo>
                  <a:lnTo>
                    <a:pt x="26200" y="41922"/>
                  </a:lnTo>
                  <a:lnTo>
                    <a:pt x="14630" y="48717"/>
                  </a:lnTo>
                  <a:lnTo>
                    <a:pt x="15113" y="48920"/>
                  </a:lnTo>
                  <a:lnTo>
                    <a:pt x="26606" y="42011"/>
                  </a:lnTo>
                  <a:lnTo>
                    <a:pt x="35115" y="31356"/>
                  </a:lnTo>
                  <a:lnTo>
                    <a:pt x="40233" y="18529"/>
                  </a:lnTo>
                  <a:lnTo>
                    <a:pt x="41554" y="5168"/>
                  </a:lnTo>
                  <a:close/>
                </a:path>
                <a:path w="52069" h="59690">
                  <a:moveTo>
                    <a:pt x="41859" y="53962"/>
                  </a:moveTo>
                  <a:lnTo>
                    <a:pt x="41744" y="53619"/>
                  </a:lnTo>
                  <a:lnTo>
                    <a:pt x="39217" y="55410"/>
                  </a:lnTo>
                  <a:lnTo>
                    <a:pt x="36550" y="56832"/>
                  </a:lnTo>
                  <a:lnTo>
                    <a:pt x="33794" y="57746"/>
                  </a:lnTo>
                  <a:lnTo>
                    <a:pt x="34251" y="57937"/>
                  </a:lnTo>
                  <a:lnTo>
                    <a:pt x="36893" y="57023"/>
                  </a:lnTo>
                  <a:lnTo>
                    <a:pt x="39433" y="55676"/>
                  </a:lnTo>
                  <a:lnTo>
                    <a:pt x="41859" y="53962"/>
                  </a:lnTo>
                  <a:close/>
                </a:path>
                <a:path w="52069" h="59690">
                  <a:moveTo>
                    <a:pt x="42418" y="55575"/>
                  </a:moveTo>
                  <a:lnTo>
                    <a:pt x="42329" y="55283"/>
                  </a:lnTo>
                  <a:lnTo>
                    <a:pt x="40132" y="56654"/>
                  </a:lnTo>
                  <a:lnTo>
                    <a:pt x="37871" y="57797"/>
                  </a:lnTo>
                  <a:lnTo>
                    <a:pt x="35534" y="58559"/>
                  </a:lnTo>
                  <a:lnTo>
                    <a:pt x="35852" y="58699"/>
                  </a:lnTo>
                  <a:lnTo>
                    <a:pt x="35991" y="58775"/>
                  </a:lnTo>
                  <a:lnTo>
                    <a:pt x="38201" y="57988"/>
                  </a:lnTo>
                  <a:lnTo>
                    <a:pt x="40347" y="56908"/>
                  </a:lnTo>
                  <a:lnTo>
                    <a:pt x="42418" y="55575"/>
                  </a:lnTo>
                  <a:close/>
                </a:path>
                <a:path w="52069" h="59690">
                  <a:moveTo>
                    <a:pt x="43027" y="57086"/>
                  </a:moveTo>
                  <a:lnTo>
                    <a:pt x="42887" y="56756"/>
                  </a:lnTo>
                  <a:lnTo>
                    <a:pt x="41059" y="57861"/>
                  </a:lnTo>
                  <a:lnTo>
                    <a:pt x="39179" y="58750"/>
                  </a:lnTo>
                  <a:lnTo>
                    <a:pt x="37287" y="59385"/>
                  </a:lnTo>
                  <a:lnTo>
                    <a:pt x="37426" y="59461"/>
                  </a:lnTo>
                  <a:lnTo>
                    <a:pt x="37592" y="59512"/>
                  </a:lnTo>
                  <a:lnTo>
                    <a:pt x="37731" y="59575"/>
                  </a:lnTo>
                  <a:lnTo>
                    <a:pt x="39535" y="58953"/>
                  </a:lnTo>
                  <a:lnTo>
                    <a:pt x="41300" y="58127"/>
                  </a:lnTo>
                  <a:lnTo>
                    <a:pt x="43027" y="57086"/>
                  </a:lnTo>
                  <a:close/>
                </a:path>
                <a:path w="52069" h="59690">
                  <a:moveTo>
                    <a:pt x="43586" y="5588"/>
                  </a:moveTo>
                  <a:lnTo>
                    <a:pt x="43230" y="5511"/>
                  </a:lnTo>
                  <a:lnTo>
                    <a:pt x="41897" y="18935"/>
                  </a:lnTo>
                  <a:lnTo>
                    <a:pt x="36664" y="31902"/>
                  </a:lnTo>
                  <a:lnTo>
                    <a:pt x="28003" y="42672"/>
                  </a:lnTo>
                  <a:lnTo>
                    <a:pt x="16383" y="49542"/>
                  </a:lnTo>
                  <a:lnTo>
                    <a:pt x="16840" y="49733"/>
                  </a:lnTo>
                  <a:lnTo>
                    <a:pt x="28397" y="42773"/>
                  </a:lnTo>
                  <a:lnTo>
                    <a:pt x="37007" y="31978"/>
                  </a:lnTo>
                  <a:lnTo>
                    <a:pt x="42227" y="19024"/>
                  </a:lnTo>
                  <a:lnTo>
                    <a:pt x="43586" y="5588"/>
                  </a:lnTo>
                  <a:close/>
                </a:path>
                <a:path w="52069" h="59690">
                  <a:moveTo>
                    <a:pt x="45631" y="6007"/>
                  </a:moveTo>
                  <a:lnTo>
                    <a:pt x="45288" y="5918"/>
                  </a:lnTo>
                  <a:lnTo>
                    <a:pt x="43891" y="19418"/>
                  </a:lnTo>
                  <a:lnTo>
                    <a:pt x="38557" y="32524"/>
                  </a:lnTo>
                  <a:lnTo>
                    <a:pt x="29794" y="43434"/>
                  </a:lnTo>
                  <a:lnTo>
                    <a:pt x="18148" y="50368"/>
                  </a:lnTo>
                  <a:lnTo>
                    <a:pt x="18592" y="50558"/>
                  </a:lnTo>
                  <a:lnTo>
                    <a:pt x="30175" y="43535"/>
                  </a:lnTo>
                  <a:lnTo>
                    <a:pt x="38900" y="32600"/>
                  </a:lnTo>
                  <a:lnTo>
                    <a:pt x="44221" y="19507"/>
                  </a:lnTo>
                  <a:lnTo>
                    <a:pt x="45631" y="6007"/>
                  </a:lnTo>
                  <a:close/>
                </a:path>
                <a:path w="52069" h="59690">
                  <a:moveTo>
                    <a:pt x="47688" y="6426"/>
                  </a:moveTo>
                  <a:lnTo>
                    <a:pt x="47332" y="6350"/>
                  </a:lnTo>
                  <a:lnTo>
                    <a:pt x="45897" y="19900"/>
                  </a:lnTo>
                  <a:lnTo>
                    <a:pt x="40449" y="33147"/>
                  </a:lnTo>
                  <a:lnTo>
                    <a:pt x="31584" y="44196"/>
                  </a:lnTo>
                  <a:lnTo>
                    <a:pt x="19875" y="51181"/>
                  </a:lnTo>
                  <a:lnTo>
                    <a:pt x="20320" y="51384"/>
                  </a:lnTo>
                  <a:lnTo>
                    <a:pt x="31965" y="44297"/>
                  </a:lnTo>
                  <a:lnTo>
                    <a:pt x="40792" y="33223"/>
                  </a:lnTo>
                  <a:lnTo>
                    <a:pt x="46228" y="19989"/>
                  </a:lnTo>
                  <a:lnTo>
                    <a:pt x="47688" y="6426"/>
                  </a:lnTo>
                  <a:close/>
                </a:path>
                <a:path w="52069" h="59690">
                  <a:moveTo>
                    <a:pt x="49720" y="6858"/>
                  </a:moveTo>
                  <a:lnTo>
                    <a:pt x="49390" y="6756"/>
                  </a:lnTo>
                  <a:lnTo>
                    <a:pt x="47891" y="20383"/>
                  </a:lnTo>
                  <a:lnTo>
                    <a:pt x="42341" y="33769"/>
                  </a:lnTo>
                  <a:lnTo>
                    <a:pt x="33362" y="44945"/>
                  </a:lnTo>
                  <a:lnTo>
                    <a:pt x="21602" y="51993"/>
                  </a:lnTo>
                  <a:lnTo>
                    <a:pt x="22072" y="52209"/>
                  </a:lnTo>
                  <a:lnTo>
                    <a:pt x="33756" y="45059"/>
                  </a:lnTo>
                  <a:lnTo>
                    <a:pt x="42697" y="33845"/>
                  </a:lnTo>
                  <a:lnTo>
                    <a:pt x="48221" y="20472"/>
                  </a:lnTo>
                  <a:lnTo>
                    <a:pt x="49720" y="6858"/>
                  </a:lnTo>
                  <a:close/>
                </a:path>
                <a:path w="52069" h="59690">
                  <a:moveTo>
                    <a:pt x="51765" y="7277"/>
                  </a:moveTo>
                  <a:lnTo>
                    <a:pt x="51422" y="7277"/>
                  </a:lnTo>
                  <a:lnTo>
                    <a:pt x="51231" y="13690"/>
                  </a:lnTo>
                  <a:lnTo>
                    <a:pt x="51219" y="13906"/>
                  </a:lnTo>
                  <a:lnTo>
                    <a:pt x="49999" y="20307"/>
                  </a:lnTo>
                  <a:lnTo>
                    <a:pt x="49898" y="20853"/>
                  </a:lnTo>
                  <a:lnTo>
                    <a:pt x="47536" y="27749"/>
                  </a:lnTo>
                  <a:lnTo>
                    <a:pt x="44234" y="34353"/>
                  </a:lnTo>
                  <a:lnTo>
                    <a:pt x="45262" y="33261"/>
                  </a:lnTo>
                  <a:lnTo>
                    <a:pt x="48260" y="26898"/>
                  </a:lnTo>
                  <a:lnTo>
                    <a:pt x="50393" y="20307"/>
                  </a:lnTo>
                  <a:lnTo>
                    <a:pt x="51549" y="13906"/>
                  </a:lnTo>
                  <a:lnTo>
                    <a:pt x="51587" y="13690"/>
                  </a:lnTo>
                  <a:lnTo>
                    <a:pt x="51765" y="7277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2" name="object 51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364031" y="1111117"/>
              <a:ext cx="77378" cy="73375"/>
            </a:xfrm>
            <a:prstGeom prst="rect">
              <a:avLst/>
            </a:prstGeom>
          </p:spPr>
        </p:pic>
        <p:pic>
          <p:nvPicPr>
            <p:cNvPr id="513" name="object 51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204041" y="1061196"/>
              <a:ext cx="276623" cy="152457"/>
            </a:xfrm>
            <a:prstGeom prst="rect">
              <a:avLst/>
            </a:prstGeom>
          </p:spPr>
        </p:pic>
        <p:pic>
          <p:nvPicPr>
            <p:cNvPr id="514" name="object 51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240736" y="1078638"/>
              <a:ext cx="179334" cy="78047"/>
            </a:xfrm>
            <a:prstGeom prst="rect">
              <a:avLst/>
            </a:prstGeom>
          </p:spPr>
        </p:pic>
        <p:pic>
          <p:nvPicPr>
            <p:cNvPr id="515" name="object 51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85754" y="1117339"/>
              <a:ext cx="8082" cy="16559"/>
            </a:xfrm>
            <a:prstGeom prst="rect">
              <a:avLst/>
            </a:prstGeom>
          </p:spPr>
        </p:pic>
        <p:pic>
          <p:nvPicPr>
            <p:cNvPr id="516" name="object 51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241902" y="1133557"/>
              <a:ext cx="28364" cy="22471"/>
            </a:xfrm>
            <a:prstGeom prst="rect">
              <a:avLst/>
            </a:prstGeom>
          </p:spPr>
        </p:pic>
        <p:pic>
          <p:nvPicPr>
            <p:cNvPr id="517" name="object 51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258412" y="1111762"/>
              <a:ext cx="29768" cy="30707"/>
            </a:xfrm>
            <a:prstGeom prst="rect">
              <a:avLst/>
            </a:prstGeom>
          </p:spPr>
        </p:pic>
        <p:sp>
          <p:nvSpPr>
            <p:cNvPr id="518" name="object 518"/>
            <p:cNvSpPr/>
            <p:nvPr/>
          </p:nvSpPr>
          <p:spPr>
            <a:xfrm>
              <a:off x="1238874" y="1026176"/>
              <a:ext cx="73025" cy="27305"/>
            </a:xfrm>
            <a:custGeom>
              <a:avLst/>
              <a:gdLst/>
              <a:ahLst/>
              <a:cxnLst/>
              <a:rect l="l" t="t" r="r" b="b"/>
              <a:pathLst>
                <a:path w="73025" h="27305">
                  <a:moveTo>
                    <a:pt x="26908" y="6465"/>
                  </a:moveTo>
                  <a:lnTo>
                    <a:pt x="16722" y="6465"/>
                  </a:lnTo>
                  <a:lnTo>
                    <a:pt x="21099" y="8219"/>
                  </a:lnTo>
                  <a:lnTo>
                    <a:pt x="23807" y="11408"/>
                  </a:lnTo>
                  <a:lnTo>
                    <a:pt x="20477" y="13702"/>
                  </a:lnTo>
                  <a:lnTo>
                    <a:pt x="17834" y="18172"/>
                  </a:lnTo>
                  <a:lnTo>
                    <a:pt x="21592" y="25556"/>
                  </a:lnTo>
                  <a:lnTo>
                    <a:pt x="25589" y="26884"/>
                  </a:lnTo>
                  <a:lnTo>
                    <a:pt x="32818" y="24062"/>
                  </a:lnTo>
                  <a:lnTo>
                    <a:pt x="34229" y="20901"/>
                  </a:lnTo>
                  <a:lnTo>
                    <a:pt x="33976" y="20048"/>
                  </a:lnTo>
                  <a:lnTo>
                    <a:pt x="26845" y="20048"/>
                  </a:lnTo>
                  <a:lnTo>
                    <a:pt x="26344" y="19706"/>
                  </a:lnTo>
                  <a:lnTo>
                    <a:pt x="26620" y="19166"/>
                  </a:lnTo>
                  <a:lnTo>
                    <a:pt x="26456" y="19166"/>
                  </a:lnTo>
                  <a:lnTo>
                    <a:pt x="27353" y="18680"/>
                  </a:lnTo>
                  <a:lnTo>
                    <a:pt x="33571" y="18680"/>
                  </a:lnTo>
                  <a:lnTo>
                    <a:pt x="33461" y="18309"/>
                  </a:lnTo>
                  <a:lnTo>
                    <a:pt x="33420" y="18172"/>
                  </a:lnTo>
                  <a:lnTo>
                    <a:pt x="33297" y="17754"/>
                  </a:lnTo>
                  <a:lnTo>
                    <a:pt x="63716" y="17754"/>
                  </a:lnTo>
                  <a:lnTo>
                    <a:pt x="65095" y="17090"/>
                  </a:lnTo>
                  <a:lnTo>
                    <a:pt x="72593" y="11689"/>
                  </a:lnTo>
                  <a:lnTo>
                    <a:pt x="72541" y="11408"/>
                  </a:lnTo>
                  <a:lnTo>
                    <a:pt x="72185" y="10443"/>
                  </a:lnTo>
                  <a:lnTo>
                    <a:pt x="46663" y="10443"/>
                  </a:lnTo>
                  <a:lnTo>
                    <a:pt x="46663" y="10066"/>
                  </a:lnTo>
                  <a:lnTo>
                    <a:pt x="72047" y="10066"/>
                  </a:lnTo>
                  <a:lnTo>
                    <a:pt x="71845" y="9748"/>
                  </a:lnTo>
                  <a:lnTo>
                    <a:pt x="35885" y="9748"/>
                  </a:lnTo>
                  <a:lnTo>
                    <a:pt x="34727" y="9591"/>
                  </a:lnTo>
                  <a:lnTo>
                    <a:pt x="28966" y="9591"/>
                  </a:lnTo>
                  <a:lnTo>
                    <a:pt x="26908" y="6465"/>
                  </a:lnTo>
                  <a:close/>
                </a:path>
                <a:path w="73025" h="27305">
                  <a:moveTo>
                    <a:pt x="63716" y="17754"/>
                  </a:moveTo>
                  <a:lnTo>
                    <a:pt x="35139" y="17754"/>
                  </a:lnTo>
                  <a:lnTo>
                    <a:pt x="38037" y="18309"/>
                  </a:lnTo>
                  <a:lnTo>
                    <a:pt x="38784" y="18680"/>
                  </a:lnTo>
                  <a:lnTo>
                    <a:pt x="47170" y="22465"/>
                  </a:lnTo>
                  <a:lnTo>
                    <a:pt x="56296" y="21324"/>
                  </a:lnTo>
                  <a:lnTo>
                    <a:pt x="63716" y="17754"/>
                  </a:lnTo>
                  <a:close/>
                </a:path>
                <a:path w="73025" h="27305">
                  <a:moveTo>
                    <a:pt x="33571" y="18680"/>
                  </a:moveTo>
                  <a:lnTo>
                    <a:pt x="27353" y="18680"/>
                  </a:lnTo>
                  <a:lnTo>
                    <a:pt x="27572" y="19166"/>
                  </a:lnTo>
                  <a:lnTo>
                    <a:pt x="27699" y="19706"/>
                  </a:lnTo>
                  <a:lnTo>
                    <a:pt x="27779" y="20048"/>
                  </a:lnTo>
                  <a:lnTo>
                    <a:pt x="33976" y="20048"/>
                  </a:lnTo>
                  <a:lnTo>
                    <a:pt x="33571" y="18680"/>
                  </a:lnTo>
                  <a:close/>
                </a:path>
                <a:path w="73025" h="27305">
                  <a:moveTo>
                    <a:pt x="12597" y="0"/>
                  </a:moveTo>
                  <a:lnTo>
                    <a:pt x="8482" y="1328"/>
                  </a:lnTo>
                  <a:lnTo>
                    <a:pt x="4076" y="4342"/>
                  </a:lnTo>
                  <a:lnTo>
                    <a:pt x="2942" y="5187"/>
                  </a:lnTo>
                  <a:lnTo>
                    <a:pt x="0" y="11689"/>
                  </a:lnTo>
                  <a:lnTo>
                    <a:pt x="4723" y="9110"/>
                  </a:lnTo>
                  <a:lnTo>
                    <a:pt x="15045" y="9110"/>
                  </a:lnTo>
                  <a:lnTo>
                    <a:pt x="14475" y="8653"/>
                  </a:lnTo>
                  <a:lnTo>
                    <a:pt x="14221" y="8653"/>
                  </a:lnTo>
                  <a:lnTo>
                    <a:pt x="14612" y="8219"/>
                  </a:lnTo>
                  <a:lnTo>
                    <a:pt x="14965" y="8219"/>
                  </a:lnTo>
                  <a:lnTo>
                    <a:pt x="10966" y="7214"/>
                  </a:lnTo>
                  <a:lnTo>
                    <a:pt x="16722" y="6465"/>
                  </a:lnTo>
                  <a:lnTo>
                    <a:pt x="26908" y="6465"/>
                  </a:lnTo>
                  <a:lnTo>
                    <a:pt x="25510" y="4342"/>
                  </a:lnTo>
                  <a:lnTo>
                    <a:pt x="22263" y="3430"/>
                  </a:lnTo>
                  <a:lnTo>
                    <a:pt x="10328" y="3430"/>
                  </a:lnTo>
                  <a:lnTo>
                    <a:pt x="10966" y="2451"/>
                  </a:lnTo>
                  <a:lnTo>
                    <a:pt x="11098" y="1818"/>
                  </a:lnTo>
                  <a:lnTo>
                    <a:pt x="11167" y="1490"/>
                  </a:lnTo>
                  <a:lnTo>
                    <a:pt x="12597" y="0"/>
                  </a:lnTo>
                  <a:close/>
                </a:path>
                <a:path w="73025" h="27305">
                  <a:moveTo>
                    <a:pt x="15045" y="9110"/>
                  </a:moveTo>
                  <a:lnTo>
                    <a:pt x="4723" y="9110"/>
                  </a:lnTo>
                  <a:lnTo>
                    <a:pt x="9705" y="9591"/>
                  </a:lnTo>
                  <a:lnTo>
                    <a:pt x="9526" y="9591"/>
                  </a:lnTo>
                  <a:lnTo>
                    <a:pt x="16809" y="10443"/>
                  </a:lnTo>
                  <a:lnTo>
                    <a:pt x="16425" y="10217"/>
                  </a:lnTo>
                  <a:lnTo>
                    <a:pt x="15045" y="9110"/>
                  </a:lnTo>
                  <a:close/>
                </a:path>
                <a:path w="73025" h="27305">
                  <a:moveTo>
                    <a:pt x="72047" y="10066"/>
                  </a:moveTo>
                  <a:lnTo>
                    <a:pt x="46972" y="10066"/>
                  </a:lnTo>
                  <a:lnTo>
                    <a:pt x="46969" y="10443"/>
                  </a:lnTo>
                  <a:lnTo>
                    <a:pt x="72185" y="10443"/>
                  </a:lnTo>
                  <a:lnTo>
                    <a:pt x="72102" y="10217"/>
                  </a:lnTo>
                  <a:lnTo>
                    <a:pt x="72047" y="10066"/>
                  </a:lnTo>
                  <a:close/>
                </a:path>
                <a:path w="73025" h="27305">
                  <a:moveTo>
                    <a:pt x="46979" y="828"/>
                  </a:moveTo>
                  <a:lnTo>
                    <a:pt x="40044" y="3027"/>
                  </a:lnTo>
                  <a:lnTo>
                    <a:pt x="35982" y="9591"/>
                  </a:lnTo>
                  <a:lnTo>
                    <a:pt x="35885" y="9748"/>
                  </a:lnTo>
                  <a:lnTo>
                    <a:pt x="71845" y="9748"/>
                  </a:lnTo>
                  <a:lnTo>
                    <a:pt x="71745" y="9591"/>
                  </a:lnTo>
                  <a:lnTo>
                    <a:pt x="71709" y="8653"/>
                  </a:lnTo>
                  <a:lnTo>
                    <a:pt x="56509" y="8653"/>
                  </a:lnTo>
                  <a:lnTo>
                    <a:pt x="53630" y="3027"/>
                  </a:lnTo>
                  <a:lnTo>
                    <a:pt x="53525" y="2821"/>
                  </a:lnTo>
                  <a:lnTo>
                    <a:pt x="46979" y="828"/>
                  </a:lnTo>
                  <a:close/>
                </a:path>
                <a:path w="73025" h="27305">
                  <a:moveTo>
                    <a:pt x="70182" y="2821"/>
                  </a:moveTo>
                  <a:lnTo>
                    <a:pt x="64401" y="3430"/>
                  </a:lnTo>
                  <a:lnTo>
                    <a:pt x="63788" y="3430"/>
                  </a:lnTo>
                  <a:lnTo>
                    <a:pt x="62416" y="5187"/>
                  </a:lnTo>
                  <a:lnTo>
                    <a:pt x="58705" y="7595"/>
                  </a:lnTo>
                  <a:lnTo>
                    <a:pt x="56509" y="8653"/>
                  </a:lnTo>
                  <a:lnTo>
                    <a:pt x="71709" y="8653"/>
                  </a:lnTo>
                  <a:lnTo>
                    <a:pt x="71804" y="6465"/>
                  </a:lnTo>
                  <a:lnTo>
                    <a:pt x="71906" y="5586"/>
                  </a:lnTo>
                  <a:lnTo>
                    <a:pt x="70182" y="2821"/>
                  </a:lnTo>
                  <a:close/>
                </a:path>
                <a:path w="73025" h="27305">
                  <a:moveTo>
                    <a:pt x="16523" y="1818"/>
                  </a:moveTo>
                  <a:lnTo>
                    <a:pt x="10328" y="3430"/>
                  </a:lnTo>
                  <a:lnTo>
                    <a:pt x="22263" y="3430"/>
                  </a:lnTo>
                  <a:lnTo>
                    <a:pt x="16523" y="1818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1240155" y="1026789"/>
              <a:ext cx="73025" cy="25400"/>
            </a:xfrm>
            <a:custGeom>
              <a:avLst/>
              <a:gdLst/>
              <a:ahLst/>
              <a:cxnLst/>
              <a:rect l="l" t="t" r="r" b="b"/>
              <a:pathLst>
                <a:path w="73025" h="25400">
                  <a:moveTo>
                    <a:pt x="10782" y="5689"/>
                  </a:moveTo>
                  <a:lnTo>
                    <a:pt x="10591" y="5549"/>
                  </a:lnTo>
                  <a:lnTo>
                    <a:pt x="10655" y="5689"/>
                  </a:lnTo>
                  <a:lnTo>
                    <a:pt x="10782" y="5689"/>
                  </a:lnTo>
                  <a:close/>
                </a:path>
                <a:path w="73025" h="25400">
                  <a:moveTo>
                    <a:pt x="18440" y="5689"/>
                  </a:moveTo>
                  <a:lnTo>
                    <a:pt x="18097" y="5689"/>
                  </a:lnTo>
                  <a:lnTo>
                    <a:pt x="18173" y="5918"/>
                  </a:lnTo>
                  <a:lnTo>
                    <a:pt x="18275" y="6273"/>
                  </a:lnTo>
                  <a:lnTo>
                    <a:pt x="18376" y="5918"/>
                  </a:lnTo>
                  <a:lnTo>
                    <a:pt x="18440" y="5689"/>
                  </a:lnTo>
                  <a:close/>
                </a:path>
                <a:path w="73025" h="25400">
                  <a:moveTo>
                    <a:pt x="72872" y="2946"/>
                  </a:moveTo>
                  <a:lnTo>
                    <a:pt x="63004" y="3644"/>
                  </a:lnTo>
                  <a:lnTo>
                    <a:pt x="62915" y="3771"/>
                  </a:lnTo>
                  <a:lnTo>
                    <a:pt x="62915" y="12141"/>
                  </a:lnTo>
                  <a:lnTo>
                    <a:pt x="62001" y="14503"/>
                  </a:lnTo>
                  <a:lnTo>
                    <a:pt x="61798" y="13258"/>
                  </a:lnTo>
                  <a:lnTo>
                    <a:pt x="61683" y="12471"/>
                  </a:lnTo>
                  <a:lnTo>
                    <a:pt x="61582" y="11836"/>
                  </a:lnTo>
                  <a:lnTo>
                    <a:pt x="61480" y="11239"/>
                  </a:lnTo>
                  <a:lnTo>
                    <a:pt x="61391" y="10668"/>
                  </a:lnTo>
                  <a:lnTo>
                    <a:pt x="61328" y="10236"/>
                  </a:lnTo>
                  <a:lnTo>
                    <a:pt x="59118" y="8636"/>
                  </a:lnTo>
                  <a:lnTo>
                    <a:pt x="59118" y="14681"/>
                  </a:lnTo>
                  <a:lnTo>
                    <a:pt x="57150" y="16992"/>
                  </a:lnTo>
                  <a:lnTo>
                    <a:pt x="57543" y="14681"/>
                  </a:lnTo>
                  <a:lnTo>
                    <a:pt x="57632" y="14147"/>
                  </a:lnTo>
                  <a:lnTo>
                    <a:pt x="57302" y="13258"/>
                  </a:lnTo>
                  <a:lnTo>
                    <a:pt x="56972" y="12471"/>
                  </a:lnTo>
                  <a:lnTo>
                    <a:pt x="56616" y="12141"/>
                  </a:lnTo>
                  <a:lnTo>
                    <a:pt x="54190" y="10401"/>
                  </a:lnTo>
                  <a:lnTo>
                    <a:pt x="57251" y="10236"/>
                  </a:lnTo>
                  <a:lnTo>
                    <a:pt x="59055" y="14503"/>
                  </a:lnTo>
                  <a:lnTo>
                    <a:pt x="59118" y="14681"/>
                  </a:lnTo>
                  <a:lnTo>
                    <a:pt x="59118" y="8636"/>
                  </a:lnTo>
                  <a:lnTo>
                    <a:pt x="58508" y="8204"/>
                  </a:lnTo>
                  <a:lnTo>
                    <a:pt x="61823" y="8204"/>
                  </a:lnTo>
                  <a:lnTo>
                    <a:pt x="62585" y="10236"/>
                  </a:lnTo>
                  <a:lnTo>
                    <a:pt x="62649" y="10401"/>
                  </a:lnTo>
                  <a:lnTo>
                    <a:pt x="62750" y="10668"/>
                  </a:lnTo>
                  <a:lnTo>
                    <a:pt x="62877" y="10998"/>
                  </a:lnTo>
                  <a:lnTo>
                    <a:pt x="62915" y="12141"/>
                  </a:lnTo>
                  <a:lnTo>
                    <a:pt x="62915" y="3771"/>
                  </a:lnTo>
                  <a:lnTo>
                    <a:pt x="60858" y="6413"/>
                  </a:lnTo>
                  <a:lnTo>
                    <a:pt x="49987" y="12141"/>
                  </a:lnTo>
                  <a:lnTo>
                    <a:pt x="50215" y="12141"/>
                  </a:lnTo>
                  <a:lnTo>
                    <a:pt x="52933" y="13258"/>
                  </a:lnTo>
                  <a:lnTo>
                    <a:pt x="53060" y="15608"/>
                  </a:lnTo>
                  <a:lnTo>
                    <a:pt x="53162" y="17424"/>
                  </a:lnTo>
                  <a:lnTo>
                    <a:pt x="51142" y="18529"/>
                  </a:lnTo>
                  <a:lnTo>
                    <a:pt x="51320" y="17881"/>
                  </a:lnTo>
                  <a:lnTo>
                    <a:pt x="51384" y="17614"/>
                  </a:lnTo>
                  <a:lnTo>
                    <a:pt x="52730" y="15849"/>
                  </a:lnTo>
                  <a:lnTo>
                    <a:pt x="50533" y="12877"/>
                  </a:lnTo>
                  <a:lnTo>
                    <a:pt x="49987" y="12141"/>
                  </a:lnTo>
                  <a:lnTo>
                    <a:pt x="49669" y="12319"/>
                  </a:lnTo>
                  <a:lnTo>
                    <a:pt x="49669" y="16471"/>
                  </a:lnTo>
                  <a:lnTo>
                    <a:pt x="45034" y="18491"/>
                  </a:lnTo>
                  <a:lnTo>
                    <a:pt x="43370" y="17881"/>
                  </a:lnTo>
                  <a:lnTo>
                    <a:pt x="43078" y="17881"/>
                  </a:lnTo>
                  <a:lnTo>
                    <a:pt x="46037" y="16789"/>
                  </a:lnTo>
                  <a:lnTo>
                    <a:pt x="46621" y="16065"/>
                  </a:lnTo>
                  <a:lnTo>
                    <a:pt x="46990" y="15608"/>
                  </a:lnTo>
                  <a:lnTo>
                    <a:pt x="46888" y="14147"/>
                  </a:lnTo>
                  <a:lnTo>
                    <a:pt x="46774" y="12877"/>
                  </a:lnTo>
                  <a:lnTo>
                    <a:pt x="46736" y="12471"/>
                  </a:lnTo>
                  <a:lnTo>
                    <a:pt x="49669" y="16471"/>
                  </a:lnTo>
                  <a:lnTo>
                    <a:pt x="49669" y="12319"/>
                  </a:lnTo>
                  <a:lnTo>
                    <a:pt x="48577" y="12877"/>
                  </a:lnTo>
                  <a:lnTo>
                    <a:pt x="47917" y="12471"/>
                  </a:lnTo>
                  <a:lnTo>
                    <a:pt x="44919" y="10629"/>
                  </a:lnTo>
                  <a:lnTo>
                    <a:pt x="44919" y="14503"/>
                  </a:lnTo>
                  <a:lnTo>
                    <a:pt x="44691" y="14503"/>
                  </a:lnTo>
                  <a:lnTo>
                    <a:pt x="41541" y="16065"/>
                  </a:lnTo>
                  <a:lnTo>
                    <a:pt x="38900" y="14147"/>
                  </a:lnTo>
                  <a:lnTo>
                    <a:pt x="42710" y="14147"/>
                  </a:lnTo>
                  <a:lnTo>
                    <a:pt x="44627" y="11836"/>
                  </a:lnTo>
                  <a:lnTo>
                    <a:pt x="44653" y="12141"/>
                  </a:lnTo>
                  <a:lnTo>
                    <a:pt x="44780" y="13258"/>
                  </a:lnTo>
                  <a:lnTo>
                    <a:pt x="44869" y="14147"/>
                  </a:lnTo>
                  <a:lnTo>
                    <a:pt x="44919" y="14503"/>
                  </a:lnTo>
                  <a:lnTo>
                    <a:pt x="44919" y="10629"/>
                  </a:lnTo>
                  <a:lnTo>
                    <a:pt x="44297" y="10236"/>
                  </a:lnTo>
                  <a:lnTo>
                    <a:pt x="44056" y="10236"/>
                  </a:lnTo>
                  <a:lnTo>
                    <a:pt x="44246" y="9550"/>
                  </a:lnTo>
                  <a:lnTo>
                    <a:pt x="44373" y="9067"/>
                  </a:lnTo>
                  <a:lnTo>
                    <a:pt x="45440" y="8343"/>
                  </a:lnTo>
                  <a:lnTo>
                    <a:pt x="46228" y="7848"/>
                  </a:lnTo>
                  <a:lnTo>
                    <a:pt x="47256" y="9550"/>
                  </a:lnTo>
                  <a:lnTo>
                    <a:pt x="47561" y="10236"/>
                  </a:lnTo>
                  <a:lnTo>
                    <a:pt x="45681" y="10668"/>
                  </a:lnTo>
                  <a:lnTo>
                    <a:pt x="49123" y="11239"/>
                  </a:lnTo>
                  <a:lnTo>
                    <a:pt x="49542" y="10998"/>
                  </a:lnTo>
                  <a:lnTo>
                    <a:pt x="52819" y="9550"/>
                  </a:lnTo>
                  <a:lnTo>
                    <a:pt x="53454" y="9067"/>
                  </a:lnTo>
                  <a:lnTo>
                    <a:pt x="54495" y="8204"/>
                  </a:lnTo>
                  <a:lnTo>
                    <a:pt x="54432" y="7848"/>
                  </a:lnTo>
                  <a:lnTo>
                    <a:pt x="53111" y="5080"/>
                  </a:lnTo>
                  <a:lnTo>
                    <a:pt x="53111" y="5715"/>
                  </a:lnTo>
                  <a:lnTo>
                    <a:pt x="49237" y="9067"/>
                  </a:lnTo>
                  <a:lnTo>
                    <a:pt x="48374" y="7848"/>
                  </a:lnTo>
                  <a:lnTo>
                    <a:pt x="48209" y="7620"/>
                  </a:lnTo>
                  <a:lnTo>
                    <a:pt x="49187" y="7810"/>
                  </a:lnTo>
                  <a:lnTo>
                    <a:pt x="49415" y="7620"/>
                  </a:lnTo>
                  <a:lnTo>
                    <a:pt x="50088" y="7086"/>
                  </a:lnTo>
                  <a:lnTo>
                    <a:pt x="51511" y="5956"/>
                  </a:lnTo>
                  <a:lnTo>
                    <a:pt x="51803" y="5715"/>
                  </a:lnTo>
                  <a:lnTo>
                    <a:pt x="51701" y="4914"/>
                  </a:lnTo>
                  <a:lnTo>
                    <a:pt x="51612" y="4229"/>
                  </a:lnTo>
                  <a:lnTo>
                    <a:pt x="52844" y="5372"/>
                  </a:lnTo>
                  <a:lnTo>
                    <a:pt x="53111" y="5715"/>
                  </a:lnTo>
                  <a:lnTo>
                    <a:pt x="53111" y="5080"/>
                  </a:lnTo>
                  <a:lnTo>
                    <a:pt x="52793" y="4406"/>
                  </a:lnTo>
                  <a:lnTo>
                    <a:pt x="52705" y="4229"/>
                  </a:lnTo>
                  <a:lnTo>
                    <a:pt x="51854" y="2438"/>
                  </a:lnTo>
                  <a:lnTo>
                    <a:pt x="50088" y="1968"/>
                  </a:lnTo>
                  <a:lnTo>
                    <a:pt x="47574" y="1295"/>
                  </a:lnTo>
                  <a:lnTo>
                    <a:pt x="47574" y="4914"/>
                  </a:lnTo>
                  <a:lnTo>
                    <a:pt x="46520" y="5956"/>
                  </a:lnTo>
                  <a:lnTo>
                    <a:pt x="46405" y="4914"/>
                  </a:lnTo>
                  <a:lnTo>
                    <a:pt x="46342" y="4406"/>
                  </a:lnTo>
                  <a:lnTo>
                    <a:pt x="46316" y="4229"/>
                  </a:lnTo>
                  <a:lnTo>
                    <a:pt x="45872" y="3644"/>
                  </a:lnTo>
                  <a:lnTo>
                    <a:pt x="45059" y="2730"/>
                  </a:lnTo>
                  <a:lnTo>
                    <a:pt x="44119" y="2438"/>
                  </a:lnTo>
                  <a:lnTo>
                    <a:pt x="43662" y="2438"/>
                  </a:lnTo>
                  <a:lnTo>
                    <a:pt x="46012" y="1968"/>
                  </a:lnTo>
                  <a:lnTo>
                    <a:pt x="47574" y="4914"/>
                  </a:lnTo>
                  <a:lnTo>
                    <a:pt x="47574" y="1295"/>
                  </a:lnTo>
                  <a:lnTo>
                    <a:pt x="45377" y="698"/>
                  </a:lnTo>
                  <a:lnTo>
                    <a:pt x="43192" y="1549"/>
                  </a:lnTo>
                  <a:lnTo>
                    <a:pt x="43192" y="6845"/>
                  </a:lnTo>
                  <a:lnTo>
                    <a:pt x="42773" y="6921"/>
                  </a:lnTo>
                  <a:lnTo>
                    <a:pt x="42773" y="9550"/>
                  </a:lnTo>
                  <a:lnTo>
                    <a:pt x="42697" y="10998"/>
                  </a:lnTo>
                  <a:lnTo>
                    <a:pt x="39662" y="11836"/>
                  </a:lnTo>
                  <a:lnTo>
                    <a:pt x="39141" y="11836"/>
                  </a:lnTo>
                  <a:lnTo>
                    <a:pt x="38303" y="8343"/>
                  </a:lnTo>
                  <a:lnTo>
                    <a:pt x="40805" y="10401"/>
                  </a:lnTo>
                  <a:lnTo>
                    <a:pt x="41109" y="10236"/>
                  </a:lnTo>
                  <a:lnTo>
                    <a:pt x="42773" y="9550"/>
                  </a:lnTo>
                  <a:lnTo>
                    <a:pt x="42773" y="6921"/>
                  </a:lnTo>
                  <a:lnTo>
                    <a:pt x="41681" y="7086"/>
                  </a:lnTo>
                  <a:lnTo>
                    <a:pt x="40360" y="5715"/>
                  </a:lnTo>
                  <a:lnTo>
                    <a:pt x="40297" y="4406"/>
                  </a:lnTo>
                  <a:lnTo>
                    <a:pt x="41859" y="5372"/>
                  </a:lnTo>
                  <a:lnTo>
                    <a:pt x="42164" y="5372"/>
                  </a:lnTo>
                  <a:lnTo>
                    <a:pt x="43192" y="6845"/>
                  </a:lnTo>
                  <a:lnTo>
                    <a:pt x="43192" y="1549"/>
                  </a:lnTo>
                  <a:lnTo>
                    <a:pt x="38671" y="3289"/>
                  </a:lnTo>
                  <a:lnTo>
                    <a:pt x="35471" y="10236"/>
                  </a:lnTo>
                  <a:lnTo>
                    <a:pt x="35394" y="10401"/>
                  </a:lnTo>
                  <a:lnTo>
                    <a:pt x="35293" y="10668"/>
                  </a:lnTo>
                  <a:lnTo>
                    <a:pt x="35242" y="11633"/>
                  </a:lnTo>
                  <a:lnTo>
                    <a:pt x="35128" y="14147"/>
                  </a:lnTo>
                  <a:lnTo>
                    <a:pt x="36322" y="16383"/>
                  </a:lnTo>
                  <a:lnTo>
                    <a:pt x="35928" y="15938"/>
                  </a:lnTo>
                  <a:lnTo>
                    <a:pt x="35242" y="15176"/>
                  </a:lnTo>
                  <a:lnTo>
                    <a:pt x="34353" y="12623"/>
                  </a:lnTo>
                  <a:lnTo>
                    <a:pt x="34455" y="11684"/>
                  </a:lnTo>
                  <a:lnTo>
                    <a:pt x="34531" y="11303"/>
                  </a:lnTo>
                  <a:lnTo>
                    <a:pt x="34632" y="10693"/>
                  </a:lnTo>
                  <a:lnTo>
                    <a:pt x="34798" y="9702"/>
                  </a:lnTo>
                  <a:lnTo>
                    <a:pt x="33134" y="9461"/>
                  </a:lnTo>
                  <a:lnTo>
                    <a:pt x="33134" y="15176"/>
                  </a:lnTo>
                  <a:lnTo>
                    <a:pt x="32969" y="15176"/>
                  </a:lnTo>
                  <a:lnTo>
                    <a:pt x="31076" y="15849"/>
                  </a:lnTo>
                  <a:lnTo>
                    <a:pt x="32245" y="13906"/>
                  </a:lnTo>
                  <a:lnTo>
                    <a:pt x="32283" y="12623"/>
                  </a:lnTo>
                  <a:lnTo>
                    <a:pt x="31864" y="11836"/>
                  </a:lnTo>
                  <a:lnTo>
                    <a:pt x="31623" y="11468"/>
                  </a:lnTo>
                  <a:lnTo>
                    <a:pt x="31521" y="11303"/>
                  </a:lnTo>
                  <a:lnTo>
                    <a:pt x="31115" y="10693"/>
                  </a:lnTo>
                  <a:lnTo>
                    <a:pt x="33070" y="11684"/>
                  </a:lnTo>
                  <a:lnTo>
                    <a:pt x="33134" y="15176"/>
                  </a:lnTo>
                  <a:lnTo>
                    <a:pt x="33134" y="9461"/>
                  </a:lnTo>
                  <a:lnTo>
                    <a:pt x="29565" y="8940"/>
                  </a:lnTo>
                  <a:lnTo>
                    <a:pt x="29362" y="8966"/>
                  </a:lnTo>
                  <a:lnTo>
                    <a:pt x="29362" y="14363"/>
                  </a:lnTo>
                  <a:lnTo>
                    <a:pt x="27787" y="15938"/>
                  </a:lnTo>
                  <a:lnTo>
                    <a:pt x="28448" y="13055"/>
                  </a:lnTo>
                  <a:lnTo>
                    <a:pt x="28549" y="12623"/>
                  </a:lnTo>
                  <a:lnTo>
                    <a:pt x="27139" y="11836"/>
                  </a:lnTo>
                  <a:lnTo>
                    <a:pt x="26860" y="11468"/>
                  </a:lnTo>
                  <a:lnTo>
                    <a:pt x="26733" y="11303"/>
                  </a:lnTo>
                  <a:lnTo>
                    <a:pt x="28359" y="11468"/>
                  </a:lnTo>
                  <a:lnTo>
                    <a:pt x="29286" y="13906"/>
                  </a:lnTo>
                  <a:lnTo>
                    <a:pt x="29362" y="14363"/>
                  </a:lnTo>
                  <a:lnTo>
                    <a:pt x="29362" y="8966"/>
                  </a:lnTo>
                  <a:lnTo>
                    <a:pt x="27139" y="9118"/>
                  </a:lnTo>
                  <a:lnTo>
                    <a:pt x="26339" y="7835"/>
                  </a:lnTo>
                  <a:lnTo>
                    <a:pt x="26339" y="13055"/>
                  </a:lnTo>
                  <a:lnTo>
                    <a:pt x="25717" y="15862"/>
                  </a:lnTo>
                  <a:lnTo>
                    <a:pt x="25590" y="16471"/>
                  </a:lnTo>
                  <a:lnTo>
                    <a:pt x="25400" y="15938"/>
                  </a:lnTo>
                  <a:lnTo>
                    <a:pt x="25704" y="15938"/>
                  </a:lnTo>
                  <a:lnTo>
                    <a:pt x="25361" y="15836"/>
                  </a:lnTo>
                  <a:lnTo>
                    <a:pt x="24866" y="14363"/>
                  </a:lnTo>
                  <a:lnTo>
                    <a:pt x="24371" y="14109"/>
                  </a:lnTo>
                  <a:lnTo>
                    <a:pt x="24371" y="17487"/>
                  </a:lnTo>
                  <a:lnTo>
                    <a:pt x="22580" y="16535"/>
                  </a:lnTo>
                  <a:lnTo>
                    <a:pt x="22021" y="16535"/>
                  </a:lnTo>
                  <a:lnTo>
                    <a:pt x="19939" y="17513"/>
                  </a:lnTo>
                  <a:lnTo>
                    <a:pt x="20878" y="15938"/>
                  </a:lnTo>
                  <a:lnTo>
                    <a:pt x="23901" y="15938"/>
                  </a:lnTo>
                  <a:lnTo>
                    <a:pt x="24231" y="17005"/>
                  </a:lnTo>
                  <a:lnTo>
                    <a:pt x="24333" y="17335"/>
                  </a:lnTo>
                  <a:lnTo>
                    <a:pt x="24371" y="17487"/>
                  </a:lnTo>
                  <a:lnTo>
                    <a:pt x="24371" y="14109"/>
                  </a:lnTo>
                  <a:lnTo>
                    <a:pt x="24015" y="13906"/>
                  </a:lnTo>
                  <a:lnTo>
                    <a:pt x="21742" y="13906"/>
                  </a:lnTo>
                  <a:lnTo>
                    <a:pt x="22656" y="13055"/>
                  </a:lnTo>
                  <a:lnTo>
                    <a:pt x="26339" y="13055"/>
                  </a:lnTo>
                  <a:lnTo>
                    <a:pt x="26339" y="7835"/>
                  </a:lnTo>
                  <a:lnTo>
                    <a:pt x="25908" y="7137"/>
                  </a:lnTo>
                  <a:lnTo>
                    <a:pt x="25806" y="6972"/>
                  </a:lnTo>
                  <a:lnTo>
                    <a:pt x="25146" y="5918"/>
                  </a:lnTo>
                  <a:lnTo>
                    <a:pt x="24739" y="5689"/>
                  </a:lnTo>
                  <a:lnTo>
                    <a:pt x="23977" y="5245"/>
                  </a:lnTo>
                  <a:lnTo>
                    <a:pt x="22682" y="4508"/>
                  </a:lnTo>
                  <a:lnTo>
                    <a:pt x="20599" y="3302"/>
                  </a:lnTo>
                  <a:lnTo>
                    <a:pt x="20459" y="3225"/>
                  </a:lnTo>
                  <a:lnTo>
                    <a:pt x="20459" y="5054"/>
                  </a:lnTo>
                  <a:lnTo>
                    <a:pt x="19278" y="4978"/>
                  </a:lnTo>
                  <a:lnTo>
                    <a:pt x="19723" y="4737"/>
                  </a:lnTo>
                  <a:lnTo>
                    <a:pt x="18440" y="4737"/>
                  </a:lnTo>
                  <a:lnTo>
                    <a:pt x="18224" y="4927"/>
                  </a:lnTo>
                  <a:lnTo>
                    <a:pt x="15125" y="4737"/>
                  </a:lnTo>
                  <a:lnTo>
                    <a:pt x="18440" y="4737"/>
                  </a:lnTo>
                  <a:lnTo>
                    <a:pt x="18719" y="4508"/>
                  </a:lnTo>
                  <a:lnTo>
                    <a:pt x="19456" y="4508"/>
                  </a:lnTo>
                  <a:lnTo>
                    <a:pt x="20459" y="5054"/>
                  </a:lnTo>
                  <a:lnTo>
                    <a:pt x="20459" y="3225"/>
                  </a:lnTo>
                  <a:lnTo>
                    <a:pt x="14871" y="0"/>
                  </a:lnTo>
                  <a:lnTo>
                    <a:pt x="6692" y="4508"/>
                  </a:lnTo>
                  <a:lnTo>
                    <a:pt x="7226" y="3937"/>
                  </a:lnTo>
                  <a:lnTo>
                    <a:pt x="8458" y="2057"/>
                  </a:lnTo>
                  <a:lnTo>
                    <a:pt x="9906" y="571"/>
                  </a:lnTo>
                  <a:lnTo>
                    <a:pt x="6642" y="2057"/>
                  </a:lnTo>
                  <a:lnTo>
                    <a:pt x="1193" y="7696"/>
                  </a:lnTo>
                  <a:lnTo>
                    <a:pt x="0" y="9906"/>
                  </a:lnTo>
                  <a:lnTo>
                    <a:pt x="2946" y="8102"/>
                  </a:lnTo>
                  <a:lnTo>
                    <a:pt x="8623" y="8445"/>
                  </a:lnTo>
                  <a:lnTo>
                    <a:pt x="13449" y="9004"/>
                  </a:lnTo>
                  <a:lnTo>
                    <a:pt x="12065" y="8102"/>
                  </a:lnTo>
                  <a:lnTo>
                    <a:pt x="10566" y="7137"/>
                  </a:lnTo>
                  <a:lnTo>
                    <a:pt x="10287" y="6972"/>
                  </a:lnTo>
                  <a:lnTo>
                    <a:pt x="8521" y="6781"/>
                  </a:lnTo>
                  <a:lnTo>
                    <a:pt x="8166" y="6781"/>
                  </a:lnTo>
                  <a:lnTo>
                    <a:pt x="6438" y="7137"/>
                  </a:lnTo>
                  <a:lnTo>
                    <a:pt x="10083" y="5689"/>
                  </a:lnTo>
                  <a:lnTo>
                    <a:pt x="10541" y="5511"/>
                  </a:lnTo>
                  <a:lnTo>
                    <a:pt x="9575" y="4737"/>
                  </a:lnTo>
                  <a:lnTo>
                    <a:pt x="9677" y="4508"/>
                  </a:lnTo>
                  <a:lnTo>
                    <a:pt x="9575" y="3937"/>
                  </a:lnTo>
                  <a:lnTo>
                    <a:pt x="11049" y="3492"/>
                  </a:lnTo>
                  <a:lnTo>
                    <a:pt x="10071" y="4508"/>
                  </a:lnTo>
                  <a:lnTo>
                    <a:pt x="10287" y="4508"/>
                  </a:lnTo>
                  <a:lnTo>
                    <a:pt x="10299" y="4737"/>
                  </a:lnTo>
                  <a:lnTo>
                    <a:pt x="10579" y="5499"/>
                  </a:lnTo>
                  <a:lnTo>
                    <a:pt x="12433" y="4737"/>
                  </a:lnTo>
                  <a:lnTo>
                    <a:pt x="12915" y="4737"/>
                  </a:lnTo>
                  <a:lnTo>
                    <a:pt x="14224" y="4940"/>
                  </a:lnTo>
                  <a:lnTo>
                    <a:pt x="14122" y="4737"/>
                  </a:lnTo>
                  <a:lnTo>
                    <a:pt x="13995" y="4508"/>
                  </a:lnTo>
                  <a:lnTo>
                    <a:pt x="13779" y="4508"/>
                  </a:lnTo>
                  <a:lnTo>
                    <a:pt x="14211" y="3492"/>
                  </a:lnTo>
                  <a:lnTo>
                    <a:pt x="14300" y="3302"/>
                  </a:lnTo>
                  <a:lnTo>
                    <a:pt x="16141" y="3492"/>
                  </a:lnTo>
                  <a:lnTo>
                    <a:pt x="15735" y="3492"/>
                  </a:lnTo>
                  <a:lnTo>
                    <a:pt x="14732" y="3937"/>
                  </a:lnTo>
                  <a:lnTo>
                    <a:pt x="14439" y="4508"/>
                  </a:lnTo>
                  <a:lnTo>
                    <a:pt x="14414" y="4978"/>
                  </a:lnTo>
                  <a:lnTo>
                    <a:pt x="16217" y="5245"/>
                  </a:lnTo>
                  <a:lnTo>
                    <a:pt x="18046" y="5537"/>
                  </a:lnTo>
                  <a:lnTo>
                    <a:pt x="17970" y="5245"/>
                  </a:lnTo>
                  <a:lnTo>
                    <a:pt x="18567" y="5245"/>
                  </a:lnTo>
                  <a:lnTo>
                    <a:pt x="18465" y="5600"/>
                  </a:lnTo>
                  <a:lnTo>
                    <a:pt x="19113" y="5689"/>
                  </a:lnTo>
                  <a:lnTo>
                    <a:pt x="21285" y="8445"/>
                  </a:lnTo>
                  <a:lnTo>
                    <a:pt x="21221" y="8102"/>
                  </a:lnTo>
                  <a:lnTo>
                    <a:pt x="20916" y="7378"/>
                  </a:lnTo>
                  <a:lnTo>
                    <a:pt x="20815" y="7137"/>
                  </a:lnTo>
                  <a:lnTo>
                    <a:pt x="21018" y="6972"/>
                  </a:lnTo>
                  <a:lnTo>
                    <a:pt x="22796" y="5918"/>
                  </a:lnTo>
                  <a:lnTo>
                    <a:pt x="24193" y="6921"/>
                  </a:lnTo>
                  <a:lnTo>
                    <a:pt x="23139" y="6781"/>
                  </a:lnTo>
                  <a:lnTo>
                    <a:pt x="21501" y="7378"/>
                  </a:lnTo>
                  <a:lnTo>
                    <a:pt x="21475" y="8686"/>
                  </a:lnTo>
                  <a:lnTo>
                    <a:pt x="22923" y="10541"/>
                  </a:lnTo>
                  <a:lnTo>
                    <a:pt x="18745" y="15176"/>
                  </a:lnTo>
                  <a:lnTo>
                    <a:pt x="21336" y="15176"/>
                  </a:lnTo>
                  <a:lnTo>
                    <a:pt x="21120" y="15519"/>
                  </a:lnTo>
                  <a:lnTo>
                    <a:pt x="18605" y="15341"/>
                  </a:lnTo>
                  <a:lnTo>
                    <a:pt x="18059" y="15938"/>
                  </a:lnTo>
                  <a:lnTo>
                    <a:pt x="18338" y="15938"/>
                  </a:lnTo>
                  <a:lnTo>
                    <a:pt x="18288" y="16535"/>
                  </a:lnTo>
                  <a:lnTo>
                    <a:pt x="18199" y="17602"/>
                  </a:lnTo>
                  <a:lnTo>
                    <a:pt x="18084" y="18884"/>
                  </a:lnTo>
                  <a:lnTo>
                    <a:pt x="18237" y="18884"/>
                  </a:lnTo>
                  <a:lnTo>
                    <a:pt x="21120" y="24587"/>
                  </a:lnTo>
                  <a:lnTo>
                    <a:pt x="25171" y="25374"/>
                  </a:lnTo>
                  <a:lnTo>
                    <a:pt x="29908" y="23533"/>
                  </a:lnTo>
                  <a:lnTo>
                    <a:pt x="30467" y="23317"/>
                  </a:lnTo>
                  <a:lnTo>
                    <a:pt x="31191" y="23037"/>
                  </a:lnTo>
                  <a:lnTo>
                    <a:pt x="31369" y="22783"/>
                  </a:lnTo>
                  <a:lnTo>
                    <a:pt x="32016" y="20840"/>
                  </a:lnTo>
                  <a:lnTo>
                    <a:pt x="32156" y="20383"/>
                  </a:lnTo>
                  <a:lnTo>
                    <a:pt x="32461" y="19481"/>
                  </a:lnTo>
                  <a:lnTo>
                    <a:pt x="32473" y="18884"/>
                  </a:lnTo>
                  <a:lnTo>
                    <a:pt x="32004" y="18046"/>
                  </a:lnTo>
                  <a:lnTo>
                    <a:pt x="31521" y="17208"/>
                  </a:lnTo>
                  <a:lnTo>
                    <a:pt x="31521" y="18884"/>
                  </a:lnTo>
                  <a:lnTo>
                    <a:pt x="31102" y="18884"/>
                  </a:lnTo>
                  <a:lnTo>
                    <a:pt x="30543" y="20142"/>
                  </a:lnTo>
                  <a:lnTo>
                    <a:pt x="30340" y="19481"/>
                  </a:lnTo>
                  <a:lnTo>
                    <a:pt x="30276" y="19291"/>
                  </a:lnTo>
                  <a:lnTo>
                    <a:pt x="30226" y="19113"/>
                  </a:lnTo>
                  <a:lnTo>
                    <a:pt x="28549" y="18884"/>
                  </a:lnTo>
                  <a:lnTo>
                    <a:pt x="28333" y="19037"/>
                  </a:lnTo>
                  <a:lnTo>
                    <a:pt x="28333" y="21234"/>
                  </a:lnTo>
                  <a:lnTo>
                    <a:pt x="28232" y="22072"/>
                  </a:lnTo>
                  <a:lnTo>
                    <a:pt x="28130" y="23037"/>
                  </a:lnTo>
                  <a:lnTo>
                    <a:pt x="26619" y="23317"/>
                  </a:lnTo>
                  <a:lnTo>
                    <a:pt x="27266" y="22783"/>
                  </a:lnTo>
                  <a:lnTo>
                    <a:pt x="27711" y="22072"/>
                  </a:lnTo>
                  <a:lnTo>
                    <a:pt x="27533" y="21475"/>
                  </a:lnTo>
                  <a:lnTo>
                    <a:pt x="27470" y="21234"/>
                  </a:lnTo>
                  <a:lnTo>
                    <a:pt x="27343" y="20840"/>
                  </a:lnTo>
                  <a:lnTo>
                    <a:pt x="28333" y="21234"/>
                  </a:lnTo>
                  <a:lnTo>
                    <a:pt x="28333" y="19037"/>
                  </a:lnTo>
                  <a:lnTo>
                    <a:pt x="27952" y="19291"/>
                  </a:lnTo>
                  <a:lnTo>
                    <a:pt x="28206" y="18046"/>
                  </a:lnTo>
                  <a:lnTo>
                    <a:pt x="31521" y="18884"/>
                  </a:lnTo>
                  <a:lnTo>
                    <a:pt x="31521" y="17208"/>
                  </a:lnTo>
                  <a:lnTo>
                    <a:pt x="31407" y="17005"/>
                  </a:lnTo>
                  <a:lnTo>
                    <a:pt x="28130" y="17005"/>
                  </a:lnTo>
                  <a:lnTo>
                    <a:pt x="26708" y="17335"/>
                  </a:lnTo>
                  <a:lnTo>
                    <a:pt x="27635" y="18884"/>
                  </a:lnTo>
                  <a:lnTo>
                    <a:pt x="27482" y="18884"/>
                  </a:lnTo>
                  <a:lnTo>
                    <a:pt x="27381" y="19481"/>
                  </a:lnTo>
                  <a:lnTo>
                    <a:pt x="27266" y="20142"/>
                  </a:lnTo>
                  <a:lnTo>
                    <a:pt x="27127" y="20142"/>
                  </a:lnTo>
                  <a:lnTo>
                    <a:pt x="25031" y="20383"/>
                  </a:lnTo>
                  <a:lnTo>
                    <a:pt x="24879" y="20256"/>
                  </a:lnTo>
                  <a:lnTo>
                    <a:pt x="24879" y="21234"/>
                  </a:lnTo>
                  <a:lnTo>
                    <a:pt x="24828" y="21475"/>
                  </a:lnTo>
                  <a:lnTo>
                    <a:pt x="24701" y="22072"/>
                  </a:lnTo>
                  <a:lnTo>
                    <a:pt x="24638" y="22390"/>
                  </a:lnTo>
                  <a:lnTo>
                    <a:pt x="24231" y="22783"/>
                  </a:lnTo>
                  <a:lnTo>
                    <a:pt x="23685" y="23533"/>
                  </a:lnTo>
                  <a:lnTo>
                    <a:pt x="23583" y="22072"/>
                  </a:lnTo>
                  <a:lnTo>
                    <a:pt x="23799" y="21475"/>
                  </a:lnTo>
                  <a:lnTo>
                    <a:pt x="23533" y="21475"/>
                  </a:lnTo>
                  <a:lnTo>
                    <a:pt x="24549" y="21234"/>
                  </a:lnTo>
                  <a:lnTo>
                    <a:pt x="24879" y="21234"/>
                  </a:lnTo>
                  <a:lnTo>
                    <a:pt x="24879" y="20256"/>
                  </a:lnTo>
                  <a:lnTo>
                    <a:pt x="23964" y="19481"/>
                  </a:lnTo>
                  <a:lnTo>
                    <a:pt x="23837" y="19481"/>
                  </a:lnTo>
                  <a:lnTo>
                    <a:pt x="22263" y="19481"/>
                  </a:lnTo>
                  <a:lnTo>
                    <a:pt x="21361" y="21234"/>
                  </a:lnTo>
                  <a:lnTo>
                    <a:pt x="21247" y="21475"/>
                  </a:lnTo>
                  <a:lnTo>
                    <a:pt x="21120" y="20840"/>
                  </a:lnTo>
                  <a:lnTo>
                    <a:pt x="20993" y="20142"/>
                  </a:lnTo>
                  <a:lnTo>
                    <a:pt x="20878" y="19481"/>
                  </a:lnTo>
                  <a:lnTo>
                    <a:pt x="20764" y="18884"/>
                  </a:lnTo>
                  <a:lnTo>
                    <a:pt x="23520" y="18884"/>
                  </a:lnTo>
                  <a:lnTo>
                    <a:pt x="23634" y="19113"/>
                  </a:lnTo>
                  <a:lnTo>
                    <a:pt x="23736" y="19291"/>
                  </a:lnTo>
                  <a:lnTo>
                    <a:pt x="23837" y="19481"/>
                  </a:lnTo>
                  <a:lnTo>
                    <a:pt x="23964" y="19291"/>
                  </a:lnTo>
                  <a:lnTo>
                    <a:pt x="24599" y="18046"/>
                  </a:lnTo>
                  <a:lnTo>
                    <a:pt x="25006" y="17602"/>
                  </a:lnTo>
                  <a:lnTo>
                    <a:pt x="27266" y="16535"/>
                  </a:lnTo>
                  <a:lnTo>
                    <a:pt x="35648" y="16535"/>
                  </a:lnTo>
                  <a:lnTo>
                    <a:pt x="36703" y="17081"/>
                  </a:lnTo>
                  <a:lnTo>
                    <a:pt x="37134" y="17881"/>
                  </a:lnTo>
                  <a:lnTo>
                    <a:pt x="42113" y="20218"/>
                  </a:lnTo>
                  <a:lnTo>
                    <a:pt x="48920" y="21234"/>
                  </a:lnTo>
                  <a:lnTo>
                    <a:pt x="56527" y="19316"/>
                  </a:lnTo>
                  <a:lnTo>
                    <a:pt x="58115" y="18529"/>
                  </a:lnTo>
                  <a:lnTo>
                    <a:pt x="61150" y="16992"/>
                  </a:lnTo>
                  <a:lnTo>
                    <a:pt x="63919" y="15608"/>
                  </a:lnTo>
                  <a:lnTo>
                    <a:pt x="65493" y="14503"/>
                  </a:lnTo>
                  <a:lnTo>
                    <a:pt x="70116" y="11239"/>
                  </a:lnTo>
                  <a:lnTo>
                    <a:pt x="69049" y="8343"/>
                  </a:lnTo>
                  <a:lnTo>
                    <a:pt x="68999" y="8204"/>
                  </a:lnTo>
                  <a:lnTo>
                    <a:pt x="68173" y="5956"/>
                  </a:lnTo>
                  <a:lnTo>
                    <a:pt x="68072" y="5715"/>
                  </a:lnTo>
                  <a:lnTo>
                    <a:pt x="67932" y="5715"/>
                  </a:lnTo>
                  <a:lnTo>
                    <a:pt x="72872" y="2946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1297451" y="1001887"/>
              <a:ext cx="107950" cy="57785"/>
            </a:xfrm>
            <a:custGeom>
              <a:avLst/>
              <a:gdLst/>
              <a:ahLst/>
              <a:cxnLst/>
              <a:rect l="l" t="t" r="r" b="b"/>
              <a:pathLst>
                <a:path w="107950" h="57784">
                  <a:moveTo>
                    <a:pt x="96408" y="55627"/>
                  </a:moveTo>
                  <a:lnTo>
                    <a:pt x="95632" y="55627"/>
                  </a:lnTo>
                  <a:lnTo>
                    <a:pt x="95647" y="56106"/>
                  </a:lnTo>
                  <a:lnTo>
                    <a:pt x="96299" y="57254"/>
                  </a:lnTo>
                  <a:lnTo>
                    <a:pt x="96410" y="55907"/>
                  </a:lnTo>
                  <a:lnTo>
                    <a:pt x="96580" y="55907"/>
                  </a:lnTo>
                  <a:lnTo>
                    <a:pt x="96408" y="55627"/>
                  </a:lnTo>
                  <a:close/>
                </a:path>
                <a:path w="107950" h="57784">
                  <a:moveTo>
                    <a:pt x="103992" y="55627"/>
                  </a:moveTo>
                  <a:lnTo>
                    <a:pt x="103071" y="55627"/>
                  </a:lnTo>
                  <a:lnTo>
                    <a:pt x="103235" y="55907"/>
                  </a:lnTo>
                  <a:lnTo>
                    <a:pt x="103351" y="56106"/>
                  </a:lnTo>
                  <a:lnTo>
                    <a:pt x="103811" y="56677"/>
                  </a:lnTo>
                  <a:lnTo>
                    <a:pt x="103919" y="56106"/>
                  </a:lnTo>
                  <a:lnTo>
                    <a:pt x="103992" y="55627"/>
                  </a:lnTo>
                  <a:close/>
                </a:path>
                <a:path w="107950" h="57784">
                  <a:moveTo>
                    <a:pt x="85576" y="51159"/>
                  </a:moveTo>
                  <a:lnTo>
                    <a:pt x="65529" y="51159"/>
                  </a:lnTo>
                  <a:lnTo>
                    <a:pt x="71167" y="53776"/>
                  </a:lnTo>
                  <a:lnTo>
                    <a:pt x="79677" y="55627"/>
                  </a:lnTo>
                  <a:lnTo>
                    <a:pt x="85576" y="51159"/>
                  </a:lnTo>
                  <a:close/>
                </a:path>
                <a:path w="107950" h="57784">
                  <a:moveTo>
                    <a:pt x="95957" y="50201"/>
                  </a:moveTo>
                  <a:lnTo>
                    <a:pt x="90141" y="50201"/>
                  </a:lnTo>
                  <a:lnTo>
                    <a:pt x="88276" y="50990"/>
                  </a:lnTo>
                  <a:lnTo>
                    <a:pt x="94116" y="50990"/>
                  </a:lnTo>
                  <a:lnTo>
                    <a:pt x="94058" y="52958"/>
                  </a:lnTo>
                  <a:lnTo>
                    <a:pt x="93312" y="55627"/>
                  </a:lnTo>
                  <a:lnTo>
                    <a:pt x="95875" y="55627"/>
                  </a:lnTo>
                  <a:lnTo>
                    <a:pt x="98664" y="54020"/>
                  </a:lnTo>
                  <a:lnTo>
                    <a:pt x="95957" y="50201"/>
                  </a:lnTo>
                  <a:close/>
                </a:path>
                <a:path w="107950" h="57784">
                  <a:moveTo>
                    <a:pt x="102353" y="50201"/>
                  </a:moveTo>
                  <a:lnTo>
                    <a:pt x="99650" y="50201"/>
                  </a:lnTo>
                  <a:lnTo>
                    <a:pt x="99706" y="50990"/>
                  </a:lnTo>
                  <a:lnTo>
                    <a:pt x="99781" y="52040"/>
                  </a:lnTo>
                  <a:lnTo>
                    <a:pt x="99896" y="53319"/>
                  </a:lnTo>
                  <a:lnTo>
                    <a:pt x="102199" y="55627"/>
                  </a:lnTo>
                  <a:lnTo>
                    <a:pt x="104451" y="55627"/>
                  </a:lnTo>
                  <a:lnTo>
                    <a:pt x="103524" y="54477"/>
                  </a:lnTo>
                  <a:lnTo>
                    <a:pt x="104106" y="54020"/>
                  </a:lnTo>
                  <a:lnTo>
                    <a:pt x="104579" y="53319"/>
                  </a:lnTo>
                  <a:lnTo>
                    <a:pt x="104453" y="53103"/>
                  </a:lnTo>
                  <a:lnTo>
                    <a:pt x="102353" y="50201"/>
                  </a:lnTo>
                  <a:close/>
                </a:path>
                <a:path w="107950" h="57784">
                  <a:moveTo>
                    <a:pt x="79663" y="38145"/>
                  </a:moveTo>
                  <a:lnTo>
                    <a:pt x="76330" y="38145"/>
                  </a:lnTo>
                  <a:lnTo>
                    <a:pt x="76721" y="39152"/>
                  </a:lnTo>
                  <a:lnTo>
                    <a:pt x="76916" y="39570"/>
                  </a:lnTo>
                  <a:lnTo>
                    <a:pt x="78403" y="41904"/>
                  </a:lnTo>
                  <a:lnTo>
                    <a:pt x="78582" y="41904"/>
                  </a:lnTo>
                  <a:lnTo>
                    <a:pt x="79801" y="42576"/>
                  </a:lnTo>
                  <a:lnTo>
                    <a:pt x="79550" y="42576"/>
                  </a:lnTo>
                  <a:lnTo>
                    <a:pt x="79367" y="42998"/>
                  </a:lnTo>
                  <a:lnTo>
                    <a:pt x="79291" y="43174"/>
                  </a:lnTo>
                  <a:lnTo>
                    <a:pt x="79165" y="43465"/>
                  </a:lnTo>
                  <a:lnTo>
                    <a:pt x="79065" y="43696"/>
                  </a:lnTo>
                  <a:lnTo>
                    <a:pt x="78949" y="43962"/>
                  </a:lnTo>
                  <a:lnTo>
                    <a:pt x="77706" y="45215"/>
                  </a:lnTo>
                  <a:lnTo>
                    <a:pt x="77355" y="45215"/>
                  </a:lnTo>
                  <a:lnTo>
                    <a:pt x="75994" y="45528"/>
                  </a:lnTo>
                  <a:lnTo>
                    <a:pt x="53287" y="45528"/>
                  </a:lnTo>
                  <a:lnTo>
                    <a:pt x="53758" y="45849"/>
                  </a:lnTo>
                  <a:lnTo>
                    <a:pt x="55310" y="46173"/>
                  </a:lnTo>
                  <a:lnTo>
                    <a:pt x="56050" y="46173"/>
                  </a:lnTo>
                  <a:lnTo>
                    <a:pt x="55067" y="46418"/>
                  </a:lnTo>
                  <a:lnTo>
                    <a:pt x="54268" y="46972"/>
                  </a:lnTo>
                  <a:lnTo>
                    <a:pt x="54243" y="47106"/>
                  </a:lnTo>
                  <a:lnTo>
                    <a:pt x="54121" y="47749"/>
                  </a:lnTo>
                  <a:lnTo>
                    <a:pt x="53317" y="47749"/>
                  </a:lnTo>
                  <a:lnTo>
                    <a:pt x="51131" y="48185"/>
                  </a:lnTo>
                  <a:lnTo>
                    <a:pt x="61540" y="48185"/>
                  </a:lnTo>
                  <a:lnTo>
                    <a:pt x="62067" y="48779"/>
                  </a:lnTo>
                  <a:lnTo>
                    <a:pt x="63103" y="48779"/>
                  </a:lnTo>
                  <a:lnTo>
                    <a:pt x="60367" y="49164"/>
                  </a:lnTo>
                  <a:lnTo>
                    <a:pt x="56990" y="50029"/>
                  </a:lnTo>
                  <a:lnTo>
                    <a:pt x="57832" y="51803"/>
                  </a:lnTo>
                  <a:lnTo>
                    <a:pt x="57873" y="52040"/>
                  </a:lnTo>
                  <a:lnTo>
                    <a:pt x="57721" y="52364"/>
                  </a:lnTo>
                  <a:lnTo>
                    <a:pt x="57623" y="52617"/>
                  </a:lnTo>
                  <a:lnTo>
                    <a:pt x="57523" y="52958"/>
                  </a:lnTo>
                  <a:lnTo>
                    <a:pt x="57465" y="53319"/>
                  </a:lnTo>
                  <a:lnTo>
                    <a:pt x="57857" y="53103"/>
                  </a:lnTo>
                  <a:lnTo>
                    <a:pt x="58512" y="52617"/>
                  </a:lnTo>
                  <a:lnTo>
                    <a:pt x="61954" y="52617"/>
                  </a:lnTo>
                  <a:lnTo>
                    <a:pt x="64805" y="51803"/>
                  </a:lnTo>
                  <a:lnTo>
                    <a:pt x="65529" y="51159"/>
                  </a:lnTo>
                  <a:lnTo>
                    <a:pt x="85576" y="51159"/>
                  </a:lnTo>
                  <a:lnTo>
                    <a:pt x="85799" y="50990"/>
                  </a:lnTo>
                  <a:lnTo>
                    <a:pt x="86567" y="50201"/>
                  </a:lnTo>
                  <a:lnTo>
                    <a:pt x="87157" y="49546"/>
                  </a:lnTo>
                  <a:lnTo>
                    <a:pt x="87210" y="49380"/>
                  </a:lnTo>
                  <a:lnTo>
                    <a:pt x="88657" y="47106"/>
                  </a:lnTo>
                  <a:lnTo>
                    <a:pt x="88742" y="46972"/>
                  </a:lnTo>
                  <a:lnTo>
                    <a:pt x="89314" y="45528"/>
                  </a:lnTo>
                  <a:lnTo>
                    <a:pt x="89437" y="45215"/>
                  </a:lnTo>
                  <a:lnTo>
                    <a:pt x="89532" y="44827"/>
                  </a:lnTo>
                  <a:lnTo>
                    <a:pt x="89654" y="44329"/>
                  </a:lnTo>
                  <a:lnTo>
                    <a:pt x="89744" y="43962"/>
                  </a:lnTo>
                  <a:lnTo>
                    <a:pt x="89866" y="43465"/>
                  </a:lnTo>
                  <a:lnTo>
                    <a:pt x="89937" y="43174"/>
                  </a:lnTo>
                  <a:lnTo>
                    <a:pt x="90528" y="42576"/>
                  </a:lnTo>
                  <a:lnTo>
                    <a:pt x="91633" y="41216"/>
                  </a:lnTo>
                  <a:lnTo>
                    <a:pt x="93045" y="38713"/>
                  </a:lnTo>
                  <a:lnTo>
                    <a:pt x="93126" y="38569"/>
                  </a:lnTo>
                  <a:lnTo>
                    <a:pt x="80282" y="38569"/>
                  </a:lnTo>
                  <a:lnTo>
                    <a:pt x="79663" y="38145"/>
                  </a:lnTo>
                  <a:close/>
                </a:path>
                <a:path w="107950" h="57784">
                  <a:moveTo>
                    <a:pt x="61954" y="52617"/>
                  </a:moveTo>
                  <a:lnTo>
                    <a:pt x="58848" y="52617"/>
                  </a:lnTo>
                  <a:lnTo>
                    <a:pt x="59611" y="52958"/>
                  </a:lnTo>
                  <a:lnTo>
                    <a:pt x="60655" y="52958"/>
                  </a:lnTo>
                  <a:lnTo>
                    <a:pt x="61954" y="52617"/>
                  </a:lnTo>
                  <a:close/>
                </a:path>
                <a:path w="107950" h="57784">
                  <a:moveTo>
                    <a:pt x="93958" y="50990"/>
                  </a:moveTo>
                  <a:lnTo>
                    <a:pt x="89247" y="50990"/>
                  </a:lnTo>
                  <a:lnTo>
                    <a:pt x="89226" y="51159"/>
                  </a:lnTo>
                  <a:lnTo>
                    <a:pt x="89118" y="52040"/>
                  </a:lnTo>
                  <a:lnTo>
                    <a:pt x="89006" y="52958"/>
                  </a:lnTo>
                  <a:lnTo>
                    <a:pt x="88646" y="52958"/>
                  </a:lnTo>
                  <a:lnTo>
                    <a:pt x="93958" y="50990"/>
                  </a:lnTo>
                  <a:close/>
                </a:path>
                <a:path w="107950" h="57784">
                  <a:moveTo>
                    <a:pt x="98800" y="34307"/>
                  </a:moveTo>
                  <a:lnTo>
                    <a:pt x="94859" y="34307"/>
                  </a:lnTo>
                  <a:lnTo>
                    <a:pt x="95203" y="35491"/>
                  </a:lnTo>
                  <a:lnTo>
                    <a:pt x="95115" y="42576"/>
                  </a:lnTo>
                  <a:lnTo>
                    <a:pt x="95037" y="43465"/>
                  </a:lnTo>
                  <a:lnTo>
                    <a:pt x="94918" y="44827"/>
                  </a:lnTo>
                  <a:lnTo>
                    <a:pt x="94828" y="45849"/>
                  </a:lnTo>
                  <a:lnTo>
                    <a:pt x="94718" y="47106"/>
                  </a:lnTo>
                  <a:lnTo>
                    <a:pt x="93020" y="49164"/>
                  </a:lnTo>
                  <a:lnTo>
                    <a:pt x="90674" y="49164"/>
                  </a:lnTo>
                  <a:lnTo>
                    <a:pt x="89058" y="50029"/>
                  </a:lnTo>
                  <a:lnTo>
                    <a:pt x="88251" y="50029"/>
                  </a:lnTo>
                  <a:lnTo>
                    <a:pt x="87668" y="50990"/>
                  </a:lnTo>
                  <a:lnTo>
                    <a:pt x="89247" y="50990"/>
                  </a:lnTo>
                  <a:lnTo>
                    <a:pt x="89343" y="50201"/>
                  </a:lnTo>
                  <a:lnTo>
                    <a:pt x="102353" y="50201"/>
                  </a:lnTo>
                  <a:lnTo>
                    <a:pt x="101879" y="49546"/>
                  </a:lnTo>
                  <a:lnTo>
                    <a:pt x="101759" y="49380"/>
                  </a:lnTo>
                  <a:lnTo>
                    <a:pt x="101050" y="49380"/>
                  </a:lnTo>
                  <a:lnTo>
                    <a:pt x="98295" y="43696"/>
                  </a:lnTo>
                  <a:lnTo>
                    <a:pt x="98412" y="40913"/>
                  </a:lnTo>
                  <a:lnTo>
                    <a:pt x="98515" y="39152"/>
                  </a:lnTo>
                  <a:lnTo>
                    <a:pt x="98641" y="37011"/>
                  </a:lnTo>
                  <a:lnTo>
                    <a:pt x="98731" y="35491"/>
                  </a:lnTo>
                  <a:lnTo>
                    <a:pt x="98800" y="34307"/>
                  </a:lnTo>
                  <a:close/>
                </a:path>
                <a:path w="107950" h="57784">
                  <a:moveTo>
                    <a:pt x="105255" y="44827"/>
                  </a:moveTo>
                  <a:lnTo>
                    <a:pt x="101752" y="48603"/>
                  </a:lnTo>
                  <a:lnTo>
                    <a:pt x="106289" y="50990"/>
                  </a:lnTo>
                  <a:lnTo>
                    <a:pt x="106470" y="50201"/>
                  </a:lnTo>
                  <a:lnTo>
                    <a:pt x="106510" y="50029"/>
                  </a:lnTo>
                  <a:lnTo>
                    <a:pt x="106621" y="49546"/>
                  </a:lnTo>
                  <a:lnTo>
                    <a:pt x="106660" y="49380"/>
                  </a:lnTo>
                  <a:lnTo>
                    <a:pt x="107675" y="49380"/>
                  </a:lnTo>
                  <a:lnTo>
                    <a:pt x="107556" y="48779"/>
                  </a:lnTo>
                  <a:lnTo>
                    <a:pt x="107361" y="48603"/>
                  </a:lnTo>
                  <a:lnTo>
                    <a:pt x="106573" y="48603"/>
                  </a:lnTo>
                  <a:lnTo>
                    <a:pt x="105255" y="44827"/>
                  </a:lnTo>
                  <a:close/>
                </a:path>
                <a:path w="107950" h="57784">
                  <a:moveTo>
                    <a:pt x="58722" y="48603"/>
                  </a:moveTo>
                  <a:lnTo>
                    <a:pt x="54151" y="48603"/>
                  </a:lnTo>
                  <a:lnTo>
                    <a:pt x="54191" y="48779"/>
                  </a:lnTo>
                  <a:lnTo>
                    <a:pt x="54278" y="49164"/>
                  </a:lnTo>
                  <a:lnTo>
                    <a:pt x="54365" y="49546"/>
                  </a:lnTo>
                  <a:lnTo>
                    <a:pt x="54475" y="50029"/>
                  </a:lnTo>
                  <a:lnTo>
                    <a:pt x="54180" y="50029"/>
                  </a:lnTo>
                  <a:lnTo>
                    <a:pt x="58722" y="48603"/>
                  </a:lnTo>
                  <a:close/>
                </a:path>
                <a:path w="107950" h="57784">
                  <a:moveTo>
                    <a:pt x="89534" y="49546"/>
                  </a:moveTo>
                  <a:lnTo>
                    <a:pt x="88532" y="49546"/>
                  </a:lnTo>
                  <a:lnTo>
                    <a:pt x="90441" y="50029"/>
                  </a:lnTo>
                  <a:lnTo>
                    <a:pt x="87711" y="50029"/>
                  </a:lnTo>
                  <a:lnTo>
                    <a:pt x="89534" y="49546"/>
                  </a:lnTo>
                  <a:close/>
                </a:path>
                <a:path w="107950" h="57784">
                  <a:moveTo>
                    <a:pt x="107675" y="49380"/>
                  </a:moveTo>
                  <a:lnTo>
                    <a:pt x="106660" y="49380"/>
                  </a:lnTo>
                  <a:lnTo>
                    <a:pt x="107074" y="49546"/>
                  </a:lnTo>
                  <a:lnTo>
                    <a:pt x="107676" y="50029"/>
                  </a:lnTo>
                  <a:lnTo>
                    <a:pt x="107675" y="49380"/>
                  </a:lnTo>
                  <a:close/>
                </a:path>
                <a:path w="107950" h="57784">
                  <a:moveTo>
                    <a:pt x="61540" y="48185"/>
                  </a:moveTo>
                  <a:lnTo>
                    <a:pt x="52080" y="48185"/>
                  </a:lnTo>
                  <a:lnTo>
                    <a:pt x="52199" y="48603"/>
                  </a:lnTo>
                  <a:lnTo>
                    <a:pt x="52250" y="48779"/>
                  </a:lnTo>
                  <a:lnTo>
                    <a:pt x="52359" y="49164"/>
                  </a:lnTo>
                  <a:lnTo>
                    <a:pt x="52421" y="49380"/>
                  </a:lnTo>
                  <a:lnTo>
                    <a:pt x="52561" y="49164"/>
                  </a:lnTo>
                  <a:lnTo>
                    <a:pt x="53373" y="48603"/>
                  </a:lnTo>
                  <a:lnTo>
                    <a:pt x="58297" y="48603"/>
                  </a:lnTo>
                  <a:lnTo>
                    <a:pt x="61540" y="48185"/>
                  </a:lnTo>
                  <a:close/>
                </a:path>
                <a:path w="107950" h="57784">
                  <a:moveTo>
                    <a:pt x="101603" y="49164"/>
                  </a:moveTo>
                  <a:lnTo>
                    <a:pt x="101231" y="49164"/>
                  </a:lnTo>
                  <a:lnTo>
                    <a:pt x="101031" y="49380"/>
                  </a:lnTo>
                  <a:lnTo>
                    <a:pt x="101759" y="49380"/>
                  </a:lnTo>
                  <a:lnTo>
                    <a:pt x="101603" y="49164"/>
                  </a:lnTo>
                  <a:close/>
                </a:path>
                <a:path w="107950" h="57784">
                  <a:moveTo>
                    <a:pt x="91394" y="48779"/>
                  </a:moveTo>
                  <a:lnTo>
                    <a:pt x="89037" y="48779"/>
                  </a:lnTo>
                  <a:lnTo>
                    <a:pt x="93041" y="49164"/>
                  </a:lnTo>
                  <a:lnTo>
                    <a:pt x="90674" y="49164"/>
                  </a:lnTo>
                  <a:lnTo>
                    <a:pt x="91394" y="48779"/>
                  </a:lnTo>
                  <a:close/>
                </a:path>
                <a:path w="107950" h="57784">
                  <a:moveTo>
                    <a:pt x="100957" y="48185"/>
                  </a:moveTo>
                  <a:lnTo>
                    <a:pt x="101197" y="48603"/>
                  </a:lnTo>
                  <a:lnTo>
                    <a:pt x="101603" y="49164"/>
                  </a:lnTo>
                  <a:lnTo>
                    <a:pt x="101231" y="49164"/>
                  </a:lnTo>
                  <a:lnTo>
                    <a:pt x="101752" y="48603"/>
                  </a:lnTo>
                  <a:lnTo>
                    <a:pt x="100957" y="48185"/>
                  </a:lnTo>
                  <a:close/>
                </a:path>
                <a:path w="107950" h="57784">
                  <a:moveTo>
                    <a:pt x="55557" y="42576"/>
                  </a:moveTo>
                  <a:lnTo>
                    <a:pt x="54629" y="42576"/>
                  </a:lnTo>
                  <a:lnTo>
                    <a:pt x="53206" y="44182"/>
                  </a:lnTo>
                  <a:lnTo>
                    <a:pt x="52591" y="44182"/>
                  </a:lnTo>
                  <a:lnTo>
                    <a:pt x="52326" y="44827"/>
                  </a:lnTo>
                  <a:lnTo>
                    <a:pt x="52251" y="45215"/>
                  </a:lnTo>
                  <a:lnTo>
                    <a:pt x="52191" y="45528"/>
                  </a:lnTo>
                  <a:lnTo>
                    <a:pt x="52067" y="46173"/>
                  </a:lnTo>
                  <a:lnTo>
                    <a:pt x="52548" y="45849"/>
                  </a:lnTo>
                  <a:lnTo>
                    <a:pt x="53137" y="45528"/>
                  </a:lnTo>
                  <a:lnTo>
                    <a:pt x="75430" y="45528"/>
                  </a:lnTo>
                  <a:lnTo>
                    <a:pt x="74956" y="44329"/>
                  </a:lnTo>
                  <a:lnTo>
                    <a:pt x="59529" y="44329"/>
                  </a:lnTo>
                  <a:lnTo>
                    <a:pt x="57772" y="43465"/>
                  </a:lnTo>
                  <a:lnTo>
                    <a:pt x="55557" y="42576"/>
                  </a:lnTo>
                  <a:close/>
                </a:path>
                <a:path w="107950" h="57784">
                  <a:moveTo>
                    <a:pt x="76203" y="38285"/>
                  </a:moveTo>
                  <a:lnTo>
                    <a:pt x="56907" y="38285"/>
                  </a:lnTo>
                  <a:lnTo>
                    <a:pt x="57721" y="39152"/>
                  </a:lnTo>
                  <a:lnTo>
                    <a:pt x="58351" y="40096"/>
                  </a:lnTo>
                  <a:lnTo>
                    <a:pt x="58567" y="40913"/>
                  </a:lnTo>
                  <a:lnTo>
                    <a:pt x="58963" y="42576"/>
                  </a:lnTo>
                  <a:lnTo>
                    <a:pt x="59086" y="42998"/>
                  </a:lnTo>
                  <a:lnTo>
                    <a:pt x="59137" y="43174"/>
                  </a:lnTo>
                  <a:lnTo>
                    <a:pt x="59226" y="43465"/>
                  </a:lnTo>
                  <a:lnTo>
                    <a:pt x="59307" y="43696"/>
                  </a:lnTo>
                  <a:lnTo>
                    <a:pt x="59400" y="43962"/>
                  </a:lnTo>
                  <a:lnTo>
                    <a:pt x="59477" y="44182"/>
                  </a:lnTo>
                  <a:lnTo>
                    <a:pt x="59529" y="44329"/>
                  </a:lnTo>
                  <a:lnTo>
                    <a:pt x="74956" y="44329"/>
                  </a:lnTo>
                  <a:lnTo>
                    <a:pt x="74878" y="42998"/>
                  </a:lnTo>
                  <a:lnTo>
                    <a:pt x="78041" y="42998"/>
                  </a:lnTo>
                  <a:lnTo>
                    <a:pt x="78582" y="41904"/>
                  </a:lnTo>
                  <a:lnTo>
                    <a:pt x="80368" y="41904"/>
                  </a:lnTo>
                  <a:lnTo>
                    <a:pt x="76747" y="41395"/>
                  </a:lnTo>
                  <a:lnTo>
                    <a:pt x="75407" y="40096"/>
                  </a:lnTo>
                  <a:lnTo>
                    <a:pt x="75706" y="39570"/>
                  </a:lnTo>
                  <a:lnTo>
                    <a:pt x="76049" y="38713"/>
                  </a:lnTo>
                  <a:lnTo>
                    <a:pt x="76101" y="38569"/>
                  </a:lnTo>
                  <a:lnTo>
                    <a:pt x="76203" y="38285"/>
                  </a:lnTo>
                  <a:close/>
                </a:path>
                <a:path w="107950" h="57784">
                  <a:moveTo>
                    <a:pt x="78041" y="42998"/>
                  </a:moveTo>
                  <a:lnTo>
                    <a:pt x="74878" y="42998"/>
                  </a:lnTo>
                  <a:lnTo>
                    <a:pt x="76206" y="43465"/>
                  </a:lnTo>
                  <a:lnTo>
                    <a:pt x="78192" y="43696"/>
                  </a:lnTo>
                  <a:lnTo>
                    <a:pt x="77696" y="43696"/>
                  </a:lnTo>
                  <a:lnTo>
                    <a:pt x="77954" y="43174"/>
                  </a:lnTo>
                  <a:lnTo>
                    <a:pt x="78041" y="42998"/>
                  </a:lnTo>
                  <a:close/>
                </a:path>
                <a:path w="107950" h="57784">
                  <a:moveTo>
                    <a:pt x="72342" y="33108"/>
                  </a:moveTo>
                  <a:lnTo>
                    <a:pt x="16612" y="33108"/>
                  </a:lnTo>
                  <a:lnTo>
                    <a:pt x="16123" y="35491"/>
                  </a:lnTo>
                  <a:lnTo>
                    <a:pt x="18257" y="37011"/>
                  </a:lnTo>
                  <a:lnTo>
                    <a:pt x="21617" y="38145"/>
                  </a:lnTo>
                  <a:lnTo>
                    <a:pt x="29860" y="40096"/>
                  </a:lnTo>
                  <a:lnTo>
                    <a:pt x="30021" y="40096"/>
                  </a:lnTo>
                  <a:lnTo>
                    <a:pt x="41539" y="41904"/>
                  </a:lnTo>
                  <a:lnTo>
                    <a:pt x="41192" y="41904"/>
                  </a:lnTo>
                  <a:lnTo>
                    <a:pt x="49630" y="39570"/>
                  </a:lnTo>
                  <a:lnTo>
                    <a:pt x="49172" y="39570"/>
                  </a:lnTo>
                  <a:lnTo>
                    <a:pt x="56907" y="38285"/>
                  </a:lnTo>
                  <a:lnTo>
                    <a:pt x="76203" y="38285"/>
                  </a:lnTo>
                  <a:lnTo>
                    <a:pt x="76253" y="38145"/>
                  </a:lnTo>
                  <a:lnTo>
                    <a:pt x="79663" y="38145"/>
                  </a:lnTo>
                  <a:lnTo>
                    <a:pt x="78500" y="37349"/>
                  </a:lnTo>
                  <a:lnTo>
                    <a:pt x="78571" y="36597"/>
                  </a:lnTo>
                  <a:lnTo>
                    <a:pt x="78647" y="33440"/>
                  </a:lnTo>
                  <a:lnTo>
                    <a:pt x="72690" y="33440"/>
                  </a:lnTo>
                  <a:lnTo>
                    <a:pt x="72342" y="33108"/>
                  </a:lnTo>
                  <a:close/>
                </a:path>
                <a:path w="107950" h="57784">
                  <a:moveTo>
                    <a:pt x="90283" y="32190"/>
                  </a:moveTo>
                  <a:lnTo>
                    <a:pt x="78443" y="32190"/>
                  </a:lnTo>
                  <a:lnTo>
                    <a:pt x="78690" y="32539"/>
                  </a:lnTo>
                  <a:lnTo>
                    <a:pt x="78996" y="33108"/>
                  </a:lnTo>
                  <a:lnTo>
                    <a:pt x="79720" y="34602"/>
                  </a:lnTo>
                  <a:lnTo>
                    <a:pt x="80207" y="36597"/>
                  </a:lnTo>
                  <a:lnTo>
                    <a:pt x="80257" y="38569"/>
                  </a:lnTo>
                  <a:lnTo>
                    <a:pt x="93126" y="38569"/>
                  </a:lnTo>
                  <a:lnTo>
                    <a:pt x="94488" y="35946"/>
                  </a:lnTo>
                  <a:lnTo>
                    <a:pt x="94795" y="34602"/>
                  </a:lnTo>
                  <a:lnTo>
                    <a:pt x="94859" y="34307"/>
                  </a:lnTo>
                  <a:lnTo>
                    <a:pt x="98800" y="34307"/>
                  </a:lnTo>
                  <a:lnTo>
                    <a:pt x="98811" y="34131"/>
                  </a:lnTo>
                  <a:lnTo>
                    <a:pt x="90528" y="34131"/>
                  </a:lnTo>
                  <a:lnTo>
                    <a:pt x="90441" y="33440"/>
                  </a:lnTo>
                  <a:lnTo>
                    <a:pt x="90327" y="32539"/>
                  </a:lnTo>
                  <a:lnTo>
                    <a:pt x="90283" y="32190"/>
                  </a:lnTo>
                  <a:close/>
                </a:path>
                <a:path w="107950" h="57784">
                  <a:moveTo>
                    <a:pt x="87273" y="24537"/>
                  </a:moveTo>
                  <a:lnTo>
                    <a:pt x="9755" y="24537"/>
                  </a:lnTo>
                  <a:lnTo>
                    <a:pt x="5874" y="28295"/>
                  </a:lnTo>
                  <a:lnTo>
                    <a:pt x="15950" y="35946"/>
                  </a:lnTo>
                  <a:lnTo>
                    <a:pt x="16534" y="33440"/>
                  </a:lnTo>
                  <a:lnTo>
                    <a:pt x="16611" y="33108"/>
                  </a:lnTo>
                  <a:lnTo>
                    <a:pt x="72342" y="33108"/>
                  </a:lnTo>
                  <a:lnTo>
                    <a:pt x="72003" y="32785"/>
                  </a:lnTo>
                  <a:lnTo>
                    <a:pt x="71026" y="32539"/>
                  </a:lnTo>
                  <a:lnTo>
                    <a:pt x="69563" y="32539"/>
                  </a:lnTo>
                  <a:lnTo>
                    <a:pt x="69130" y="31892"/>
                  </a:lnTo>
                  <a:lnTo>
                    <a:pt x="68899" y="31311"/>
                  </a:lnTo>
                  <a:lnTo>
                    <a:pt x="68708" y="30491"/>
                  </a:lnTo>
                  <a:lnTo>
                    <a:pt x="68993" y="30236"/>
                  </a:lnTo>
                  <a:lnTo>
                    <a:pt x="71077" y="28748"/>
                  </a:lnTo>
                  <a:lnTo>
                    <a:pt x="89531" y="28748"/>
                  </a:lnTo>
                  <a:lnTo>
                    <a:pt x="88420" y="26017"/>
                  </a:lnTo>
                  <a:lnTo>
                    <a:pt x="88354" y="25854"/>
                  </a:lnTo>
                  <a:lnTo>
                    <a:pt x="87273" y="24537"/>
                  </a:lnTo>
                  <a:close/>
                </a:path>
                <a:path w="107950" h="57784">
                  <a:moveTo>
                    <a:pt x="97530" y="22928"/>
                  </a:moveTo>
                  <a:lnTo>
                    <a:pt x="94016" y="25854"/>
                  </a:lnTo>
                  <a:lnTo>
                    <a:pt x="94351" y="26894"/>
                  </a:lnTo>
                  <a:lnTo>
                    <a:pt x="93620" y="29483"/>
                  </a:lnTo>
                  <a:lnTo>
                    <a:pt x="92432" y="31892"/>
                  </a:lnTo>
                  <a:lnTo>
                    <a:pt x="90528" y="34131"/>
                  </a:lnTo>
                  <a:lnTo>
                    <a:pt x="98811" y="34131"/>
                  </a:lnTo>
                  <a:lnTo>
                    <a:pt x="98925" y="32190"/>
                  </a:lnTo>
                  <a:lnTo>
                    <a:pt x="99039" y="30236"/>
                  </a:lnTo>
                  <a:lnTo>
                    <a:pt x="99149" y="28295"/>
                  </a:lnTo>
                  <a:lnTo>
                    <a:pt x="99173" y="25854"/>
                  </a:lnTo>
                  <a:lnTo>
                    <a:pt x="97530" y="22928"/>
                  </a:lnTo>
                  <a:close/>
                </a:path>
                <a:path w="107950" h="57784">
                  <a:moveTo>
                    <a:pt x="89531" y="28748"/>
                  </a:moveTo>
                  <a:lnTo>
                    <a:pt x="73704" y="28748"/>
                  </a:lnTo>
                  <a:lnTo>
                    <a:pt x="76521" y="30236"/>
                  </a:lnTo>
                  <a:lnTo>
                    <a:pt x="73764" y="30236"/>
                  </a:lnTo>
                  <a:lnTo>
                    <a:pt x="73096" y="31311"/>
                  </a:lnTo>
                  <a:lnTo>
                    <a:pt x="72985" y="31892"/>
                  </a:lnTo>
                  <a:lnTo>
                    <a:pt x="72928" y="32190"/>
                  </a:lnTo>
                  <a:lnTo>
                    <a:pt x="72815" y="32785"/>
                  </a:lnTo>
                  <a:lnTo>
                    <a:pt x="72690" y="33440"/>
                  </a:lnTo>
                  <a:lnTo>
                    <a:pt x="78647" y="33440"/>
                  </a:lnTo>
                  <a:lnTo>
                    <a:pt x="78540" y="32785"/>
                  </a:lnTo>
                  <a:lnTo>
                    <a:pt x="78443" y="32190"/>
                  </a:lnTo>
                  <a:lnTo>
                    <a:pt x="90283" y="32190"/>
                  </a:lnTo>
                  <a:lnTo>
                    <a:pt x="90172" y="31311"/>
                  </a:lnTo>
                  <a:lnTo>
                    <a:pt x="90068" y="30491"/>
                  </a:lnTo>
                  <a:lnTo>
                    <a:pt x="90036" y="30236"/>
                  </a:lnTo>
                  <a:lnTo>
                    <a:pt x="89830" y="29483"/>
                  </a:lnTo>
                  <a:lnTo>
                    <a:pt x="89599" y="28915"/>
                  </a:lnTo>
                  <a:lnTo>
                    <a:pt x="89531" y="28748"/>
                  </a:lnTo>
                  <a:close/>
                </a:path>
                <a:path w="107950" h="57784">
                  <a:moveTo>
                    <a:pt x="39436" y="0"/>
                  </a:moveTo>
                  <a:lnTo>
                    <a:pt x="31404" y="3704"/>
                  </a:lnTo>
                  <a:lnTo>
                    <a:pt x="30235" y="4164"/>
                  </a:lnTo>
                  <a:lnTo>
                    <a:pt x="29580" y="4917"/>
                  </a:lnTo>
                  <a:lnTo>
                    <a:pt x="31916" y="4917"/>
                  </a:lnTo>
                  <a:lnTo>
                    <a:pt x="33471" y="6461"/>
                  </a:lnTo>
                  <a:lnTo>
                    <a:pt x="33583" y="8164"/>
                  </a:lnTo>
                  <a:lnTo>
                    <a:pt x="31185" y="9348"/>
                  </a:lnTo>
                  <a:lnTo>
                    <a:pt x="24900" y="12678"/>
                  </a:lnTo>
                  <a:lnTo>
                    <a:pt x="15777" y="17740"/>
                  </a:lnTo>
                  <a:lnTo>
                    <a:pt x="6548" y="21818"/>
                  </a:lnTo>
                  <a:lnTo>
                    <a:pt x="6419" y="21818"/>
                  </a:lnTo>
                  <a:lnTo>
                    <a:pt x="0" y="23391"/>
                  </a:lnTo>
                  <a:lnTo>
                    <a:pt x="2051" y="23619"/>
                  </a:lnTo>
                  <a:lnTo>
                    <a:pt x="5881" y="25026"/>
                  </a:lnTo>
                  <a:lnTo>
                    <a:pt x="9755" y="24537"/>
                  </a:lnTo>
                  <a:lnTo>
                    <a:pt x="87273" y="24537"/>
                  </a:lnTo>
                  <a:lnTo>
                    <a:pt x="85762" y="22697"/>
                  </a:lnTo>
                  <a:lnTo>
                    <a:pt x="90193" y="22499"/>
                  </a:lnTo>
                  <a:lnTo>
                    <a:pt x="89502" y="19151"/>
                  </a:lnTo>
                  <a:lnTo>
                    <a:pt x="94916" y="19151"/>
                  </a:lnTo>
                  <a:lnTo>
                    <a:pt x="92268" y="14999"/>
                  </a:lnTo>
                  <a:lnTo>
                    <a:pt x="86054" y="9888"/>
                  </a:lnTo>
                  <a:lnTo>
                    <a:pt x="78825" y="6308"/>
                  </a:lnTo>
                  <a:lnTo>
                    <a:pt x="71573" y="4326"/>
                  </a:lnTo>
                  <a:lnTo>
                    <a:pt x="71696" y="3542"/>
                  </a:lnTo>
                  <a:lnTo>
                    <a:pt x="71707" y="2447"/>
                  </a:lnTo>
                  <a:lnTo>
                    <a:pt x="49102" y="2447"/>
                  </a:lnTo>
                  <a:lnTo>
                    <a:pt x="45578" y="1850"/>
                  </a:lnTo>
                  <a:lnTo>
                    <a:pt x="43097" y="1118"/>
                  </a:lnTo>
                  <a:lnTo>
                    <a:pt x="39436" y="0"/>
                  </a:lnTo>
                  <a:close/>
                </a:path>
                <a:path w="107950" h="57784">
                  <a:moveTo>
                    <a:pt x="94916" y="19151"/>
                  </a:moveTo>
                  <a:lnTo>
                    <a:pt x="89502" y="19151"/>
                  </a:lnTo>
                  <a:lnTo>
                    <a:pt x="96417" y="21818"/>
                  </a:lnTo>
                  <a:lnTo>
                    <a:pt x="96617" y="21818"/>
                  </a:lnTo>
                  <a:lnTo>
                    <a:pt x="94916" y="19151"/>
                  </a:lnTo>
                  <a:close/>
                </a:path>
                <a:path w="107950" h="57784">
                  <a:moveTo>
                    <a:pt x="60115" y="690"/>
                  </a:moveTo>
                  <a:lnTo>
                    <a:pt x="54455" y="1118"/>
                  </a:lnTo>
                  <a:lnTo>
                    <a:pt x="48818" y="2447"/>
                  </a:lnTo>
                  <a:lnTo>
                    <a:pt x="71045" y="2447"/>
                  </a:lnTo>
                  <a:lnTo>
                    <a:pt x="67733" y="1850"/>
                  </a:lnTo>
                  <a:lnTo>
                    <a:pt x="60115" y="690"/>
                  </a:lnTo>
                  <a:close/>
                </a:path>
                <a:path w="107950" h="57784">
                  <a:moveTo>
                    <a:pt x="71418" y="133"/>
                  </a:moveTo>
                  <a:lnTo>
                    <a:pt x="71328" y="690"/>
                  </a:lnTo>
                  <a:lnTo>
                    <a:pt x="71259" y="1118"/>
                  </a:lnTo>
                  <a:lnTo>
                    <a:pt x="71141" y="1850"/>
                  </a:lnTo>
                  <a:lnTo>
                    <a:pt x="71045" y="2447"/>
                  </a:lnTo>
                  <a:lnTo>
                    <a:pt x="71707" y="2447"/>
                  </a:lnTo>
                  <a:lnTo>
                    <a:pt x="71721" y="1118"/>
                  </a:lnTo>
                  <a:lnTo>
                    <a:pt x="71418" y="133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1294309" y="1003530"/>
              <a:ext cx="99060" cy="53975"/>
            </a:xfrm>
            <a:custGeom>
              <a:avLst/>
              <a:gdLst/>
              <a:ahLst/>
              <a:cxnLst/>
              <a:rect l="l" t="t" r="r" b="b"/>
              <a:pathLst>
                <a:path w="99059" h="53975">
                  <a:moveTo>
                    <a:pt x="90233" y="46863"/>
                  </a:moveTo>
                  <a:lnTo>
                    <a:pt x="73631" y="46863"/>
                  </a:lnTo>
                  <a:lnTo>
                    <a:pt x="73694" y="49022"/>
                  </a:lnTo>
                  <a:lnTo>
                    <a:pt x="74221" y="51474"/>
                  </a:lnTo>
                  <a:lnTo>
                    <a:pt x="74311" y="51893"/>
                  </a:lnTo>
                  <a:lnTo>
                    <a:pt x="82532" y="53721"/>
                  </a:lnTo>
                  <a:lnTo>
                    <a:pt x="88801" y="48641"/>
                  </a:lnTo>
                  <a:lnTo>
                    <a:pt x="89485" y="47878"/>
                  </a:lnTo>
                  <a:lnTo>
                    <a:pt x="90012" y="47244"/>
                  </a:lnTo>
                  <a:lnTo>
                    <a:pt x="90233" y="46863"/>
                  </a:lnTo>
                  <a:close/>
                </a:path>
                <a:path w="99059" h="53975">
                  <a:moveTo>
                    <a:pt x="73335" y="51474"/>
                  </a:moveTo>
                  <a:lnTo>
                    <a:pt x="74594" y="53213"/>
                  </a:lnTo>
                  <a:lnTo>
                    <a:pt x="74311" y="51893"/>
                  </a:lnTo>
                  <a:lnTo>
                    <a:pt x="74106" y="51893"/>
                  </a:lnTo>
                  <a:lnTo>
                    <a:pt x="73335" y="51474"/>
                  </a:lnTo>
                  <a:close/>
                </a:path>
                <a:path w="99059" h="53975">
                  <a:moveTo>
                    <a:pt x="69996" y="46863"/>
                  </a:moveTo>
                  <a:lnTo>
                    <a:pt x="64848" y="46863"/>
                  </a:lnTo>
                  <a:lnTo>
                    <a:pt x="73335" y="51474"/>
                  </a:lnTo>
                  <a:lnTo>
                    <a:pt x="69996" y="46863"/>
                  </a:lnTo>
                  <a:close/>
                </a:path>
                <a:path w="99059" h="53975">
                  <a:moveTo>
                    <a:pt x="67809" y="49656"/>
                  </a:moveTo>
                  <a:lnTo>
                    <a:pt x="63051" y="49656"/>
                  </a:lnTo>
                  <a:lnTo>
                    <a:pt x="62927" y="50038"/>
                  </a:lnTo>
                  <a:lnTo>
                    <a:pt x="64114" y="50673"/>
                  </a:lnTo>
                  <a:lnTo>
                    <a:pt x="64738" y="50673"/>
                  </a:lnTo>
                  <a:lnTo>
                    <a:pt x="67809" y="49656"/>
                  </a:lnTo>
                  <a:close/>
                </a:path>
                <a:path w="99059" h="53975">
                  <a:moveTo>
                    <a:pt x="73200" y="46863"/>
                  </a:moveTo>
                  <a:lnTo>
                    <a:pt x="70835" y="46863"/>
                  </a:lnTo>
                  <a:lnTo>
                    <a:pt x="72737" y="50038"/>
                  </a:lnTo>
                  <a:lnTo>
                    <a:pt x="73244" y="50038"/>
                  </a:lnTo>
                  <a:lnTo>
                    <a:pt x="72553" y="47878"/>
                  </a:lnTo>
                  <a:lnTo>
                    <a:pt x="73200" y="46863"/>
                  </a:lnTo>
                  <a:close/>
                </a:path>
                <a:path w="99059" h="53975">
                  <a:moveTo>
                    <a:pt x="65859" y="47878"/>
                  </a:moveTo>
                  <a:lnTo>
                    <a:pt x="65342" y="47878"/>
                  </a:lnTo>
                  <a:lnTo>
                    <a:pt x="63075" y="48641"/>
                  </a:lnTo>
                  <a:lnTo>
                    <a:pt x="61865" y="48641"/>
                  </a:lnTo>
                  <a:lnTo>
                    <a:pt x="61791" y="49656"/>
                  </a:lnTo>
                  <a:lnTo>
                    <a:pt x="68684" y="49656"/>
                  </a:lnTo>
                  <a:lnTo>
                    <a:pt x="67468" y="49022"/>
                  </a:lnTo>
                  <a:lnTo>
                    <a:pt x="66821" y="48641"/>
                  </a:lnTo>
                  <a:lnTo>
                    <a:pt x="65859" y="47878"/>
                  </a:lnTo>
                  <a:close/>
                </a:path>
                <a:path w="99059" h="53975">
                  <a:moveTo>
                    <a:pt x="60130" y="46863"/>
                  </a:moveTo>
                  <a:lnTo>
                    <a:pt x="58481" y="46863"/>
                  </a:lnTo>
                  <a:lnTo>
                    <a:pt x="59456" y="47244"/>
                  </a:lnTo>
                  <a:lnTo>
                    <a:pt x="60130" y="46863"/>
                  </a:lnTo>
                  <a:close/>
                </a:path>
                <a:path w="99059" h="53975">
                  <a:moveTo>
                    <a:pt x="58908" y="46354"/>
                  </a:moveTo>
                  <a:lnTo>
                    <a:pt x="58663" y="46354"/>
                  </a:lnTo>
                  <a:lnTo>
                    <a:pt x="57988" y="46863"/>
                  </a:lnTo>
                  <a:lnTo>
                    <a:pt x="57743" y="46863"/>
                  </a:lnTo>
                  <a:lnTo>
                    <a:pt x="58908" y="46354"/>
                  </a:lnTo>
                  <a:close/>
                </a:path>
                <a:path w="99059" h="53975">
                  <a:moveTo>
                    <a:pt x="64661" y="46354"/>
                  </a:moveTo>
                  <a:lnTo>
                    <a:pt x="61029" y="46354"/>
                  </a:lnTo>
                  <a:lnTo>
                    <a:pt x="60130" y="46863"/>
                  </a:lnTo>
                  <a:lnTo>
                    <a:pt x="64848" y="46863"/>
                  </a:lnTo>
                  <a:lnTo>
                    <a:pt x="64661" y="46354"/>
                  </a:lnTo>
                  <a:close/>
                </a:path>
                <a:path w="99059" h="53975">
                  <a:moveTo>
                    <a:pt x="70531" y="46354"/>
                  </a:moveTo>
                  <a:lnTo>
                    <a:pt x="69628" y="46354"/>
                  </a:lnTo>
                  <a:lnTo>
                    <a:pt x="69996" y="46863"/>
                  </a:lnTo>
                  <a:lnTo>
                    <a:pt x="70835" y="46863"/>
                  </a:lnTo>
                  <a:lnTo>
                    <a:pt x="70531" y="46354"/>
                  </a:lnTo>
                  <a:close/>
                </a:path>
                <a:path w="99059" h="53975">
                  <a:moveTo>
                    <a:pt x="72403" y="46354"/>
                  </a:moveTo>
                  <a:lnTo>
                    <a:pt x="71915" y="46354"/>
                  </a:lnTo>
                  <a:lnTo>
                    <a:pt x="71979" y="46863"/>
                  </a:lnTo>
                  <a:lnTo>
                    <a:pt x="72267" y="46863"/>
                  </a:lnTo>
                  <a:lnTo>
                    <a:pt x="72403" y="46354"/>
                  </a:lnTo>
                  <a:close/>
                </a:path>
                <a:path w="99059" h="53975">
                  <a:moveTo>
                    <a:pt x="73616" y="46354"/>
                  </a:moveTo>
                  <a:lnTo>
                    <a:pt x="73200" y="46863"/>
                  </a:lnTo>
                  <a:lnTo>
                    <a:pt x="73631" y="46863"/>
                  </a:lnTo>
                  <a:lnTo>
                    <a:pt x="73616" y="46354"/>
                  </a:lnTo>
                  <a:close/>
                </a:path>
                <a:path w="99059" h="53975">
                  <a:moveTo>
                    <a:pt x="62857" y="43306"/>
                  </a:moveTo>
                  <a:lnTo>
                    <a:pt x="56777" y="43306"/>
                  </a:lnTo>
                  <a:lnTo>
                    <a:pt x="58657" y="43688"/>
                  </a:lnTo>
                  <a:lnTo>
                    <a:pt x="59631" y="43688"/>
                  </a:lnTo>
                  <a:lnTo>
                    <a:pt x="65007" y="44957"/>
                  </a:lnTo>
                  <a:lnTo>
                    <a:pt x="58552" y="44957"/>
                  </a:lnTo>
                  <a:lnTo>
                    <a:pt x="58100" y="46354"/>
                  </a:lnTo>
                  <a:lnTo>
                    <a:pt x="64421" y="46354"/>
                  </a:lnTo>
                  <a:lnTo>
                    <a:pt x="63816" y="45339"/>
                  </a:lnTo>
                  <a:lnTo>
                    <a:pt x="63645" y="44957"/>
                  </a:lnTo>
                  <a:lnTo>
                    <a:pt x="62984" y="43688"/>
                  </a:lnTo>
                  <a:lnTo>
                    <a:pt x="62857" y="43306"/>
                  </a:lnTo>
                  <a:close/>
                </a:path>
                <a:path w="99059" h="53975">
                  <a:moveTo>
                    <a:pt x="65506" y="44957"/>
                  </a:moveTo>
                  <a:lnTo>
                    <a:pt x="64144" y="44957"/>
                  </a:lnTo>
                  <a:lnTo>
                    <a:pt x="64661" y="46354"/>
                  </a:lnTo>
                  <a:lnTo>
                    <a:pt x="69541" y="46354"/>
                  </a:lnTo>
                  <a:lnTo>
                    <a:pt x="69517" y="45720"/>
                  </a:lnTo>
                  <a:lnTo>
                    <a:pt x="65666" y="45720"/>
                  </a:lnTo>
                  <a:lnTo>
                    <a:pt x="65586" y="45339"/>
                  </a:lnTo>
                  <a:lnTo>
                    <a:pt x="65506" y="44957"/>
                  </a:lnTo>
                  <a:close/>
                </a:path>
                <a:path w="99059" h="53975">
                  <a:moveTo>
                    <a:pt x="71741" y="44957"/>
                  </a:moveTo>
                  <a:lnTo>
                    <a:pt x="70007" y="44957"/>
                  </a:lnTo>
                  <a:lnTo>
                    <a:pt x="69765" y="45339"/>
                  </a:lnTo>
                  <a:lnTo>
                    <a:pt x="69922" y="45339"/>
                  </a:lnTo>
                  <a:lnTo>
                    <a:pt x="70531" y="46354"/>
                  </a:lnTo>
                  <a:lnTo>
                    <a:pt x="71915" y="46354"/>
                  </a:lnTo>
                  <a:lnTo>
                    <a:pt x="71788" y="45339"/>
                  </a:lnTo>
                  <a:lnTo>
                    <a:pt x="71741" y="44957"/>
                  </a:lnTo>
                  <a:close/>
                </a:path>
                <a:path w="99059" h="53975">
                  <a:moveTo>
                    <a:pt x="73998" y="44957"/>
                  </a:moveTo>
                  <a:lnTo>
                    <a:pt x="72777" y="44957"/>
                  </a:lnTo>
                  <a:lnTo>
                    <a:pt x="72403" y="46354"/>
                  </a:lnTo>
                  <a:lnTo>
                    <a:pt x="73616" y="46354"/>
                  </a:lnTo>
                  <a:lnTo>
                    <a:pt x="73586" y="45339"/>
                  </a:lnTo>
                  <a:lnTo>
                    <a:pt x="73880" y="45339"/>
                  </a:lnTo>
                  <a:lnTo>
                    <a:pt x="73998" y="44957"/>
                  </a:lnTo>
                  <a:close/>
                </a:path>
                <a:path w="99059" h="53975">
                  <a:moveTo>
                    <a:pt x="76513" y="44957"/>
                  </a:moveTo>
                  <a:lnTo>
                    <a:pt x="74756" y="44957"/>
                  </a:lnTo>
                  <a:lnTo>
                    <a:pt x="73586" y="45339"/>
                  </a:lnTo>
                  <a:lnTo>
                    <a:pt x="73880" y="45339"/>
                  </a:lnTo>
                  <a:lnTo>
                    <a:pt x="73564" y="46354"/>
                  </a:lnTo>
                  <a:lnTo>
                    <a:pt x="80336" y="46354"/>
                  </a:lnTo>
                  <a:lnTo>
                    <a:pt x="76513" y="44957"/>
                  </a:lnTo>
                  <a:close/>
                </a:path>
                <a:path w="99059" h="53975">
                  <a:moveTo>
                    <a:pt x="89252" y="40894"/>
                  </a:moveTo>
                  <a:lnTo>
                    <a:pt x="87408" y="40894"/>
                  </a:lnTo>
                  <a:lnTo>
                    <a:pt x="85486" y="41782"/>
                  </a:lnTo>
                  <a:lnTo>
                    <a:pt x="87384" y="41782"/>
                  </a:lnTo>
                  <a:lnTo>
                    <a:pt x="88645" y="43306"/>
                  </a:lnTo>
                  <a:lnTo>
                    <a:pt x="88505" y="43306"/>
                  </a:lnTo>
                  <a:lnTo>
                    <a:pt x="88045" y="44957"/>
                  </a:lnTo>
                  <a:lnTo>
                    <a:pt x="79073" y="44957"/>
                  </a:lnTo>
                  <a:lnTo>
                    <a:pt x="80336" y="46354"/>
                  </a:lnTo>
                  <a:lnTo>
                    <a:pt x="90463" y="46354"/>
                  </a:lnTo>
                  <a:lnTo>
                    <a:pt x="91097" y="44957"/>
                  </a:lnTo>
                  <a:lnTo>
                    <a:pt x="91407" y="43688"/>
                  </a:lnTo>
                  <a:lnTo>
                    <a:pt x="91838" y="42050"/>
                  </a:lnTo>
                  <a:lnTo>
                    <a:pt x="90146" y="42050"/>
                  </a:lnTo>
                  <a:lnTo>
                    <a:pt x="89252" y="40894"/>
                  </a:lnTo>
                  <a:close/>
                </a:path>
                <a:path w="99059" h="53975">
                  <a:moveTo>
                    <a:pt x="69489" y="44957"/>
                  </a:moveTo>
                  <a:lnTo>
                    <a:pt x="68137" y="44957"/>
                  </a:lnTo>
                  <a:lnTo>
                    <a:pt x="65666" y="45720"/>
                  </a:lnTo>
                  <a:lnTo>
                    <a:pt x="69517" y="45720"/>
                  </a:lnTo>
                  <a:lnTo>
                    <a:pt x="69489" y="44957"/>
                  </a:lnTo>
                  <a:close/>
                </a:path>
                <a:path w="99059" h="53975">
                  <a:moveTo>
                    <a:pt x="66204" y="43688"/>
                  </a:moveTo>
                  <a:lnTo>
                    <a:pt x="65240" y="43688"/>
                  </a:lnTo>
                  <a:lnTo>
                    <a:pt x="65506" y="44957"/>
                  </a:lnTo>
                  <a:lnTo>
                    <a:pt x="68480" y="44957"/>
                  </a:lnTo>
                  <a:lnTo>
                    <a:pt x="66204" y="43688"/>
                  </a:lnTo>
                  <a:close/>
                </a:path>
                <a:path w="99059" h="53975">
                  <a:moveTo>
                    <a:pt x="70811" y="43688"/>
                  </a:moveTo>
                  <a:lnTo>
                    <a:pt x="69441" y="43688"/>
                  </a:lnTo>
                  <a:lnTo>
                    <a:pt x="69489" y="44957"/>
                  </a:lnTo>
                  <a:lnTo>
                    <a:pt x="70007" y="44957"/>
                  </a:lnTo>
                  <a:lnTo>
                    <a:pt x="70811" y="43688"/>
                  </a:lnTo>
                  <a:close/>
                </a:path>
                <a:path w="99059" h="53975">
                  <a:moveTo>
                    <a:pt x="73118" y="43688"/>
                  </a:moveTo>
                  <a:lnTo>
                    <a:pt x="71582" y="43688"/>
                  </a:lnTo>
                  <a:lnTo>
                    <a:pt x="71741" y="44957"/>
                  </a:lnTo>
                  <a:lnTo>
                    <a:pt x="72777" y="44957"/>
                  </a:lnTo>
                  <a:lnTo>
                    <a:pt x="73118" y="43688"/>
                  </a:lnTo>
                  <a:close/>
                </a:path>
                <a:path w="99059" h="53975">
                  <a:moveTo>
                    <a:pt x="74911" y="43688"/>
                  </a:moveTo>
                  <a:lnTo>
                    <a:pt x="74393" y="43688"/>
                  </a:lnTo>
                  <a:lnTo>
                    <a:pt x="73998" y="44957"/>
                  </a:lnTo>
                  <a:lnTo>
                    <a:pt x="75171" y="44957"/>
                  </a:lnTo>
                  <a:lnTo>
                    <a:pt x="74911" y="43688"/>
                  </a:lnTo>
                  <a:close/>
                </a:path>
                <a:path w="99059" h="53975">
                  <a:moveTo>
                    <a:pt x="74936" y="43306"/>
                  </a:moveTo>
                  <a:lnTo>
                    <a:pt x="74924" y="43688"/>
                  </a:lnTo>
                  <a:lnTo>
                    <a:pt x="76513" y="44957"/>
                  </a:lnTo>
                  <a:lnTo>
                    <a:pt x="77119" y="44957"/>
                  </a:lnTo>
                  <a:lnTo>
                    <a:pt x="75761" y="43688"/>
                  </a:lnTo>
                  <a:lnTo>
                    <a:pt x="75168" y="43688"/>
                  </a:lnTo>
                  <a:lnTo>
                    <a:pt x="74936" y="43306"/>
                  </a:lnTo>
                  <a:close/>
                </a:path>
                <a:path w="99059" h="53975">
                  <a:moveTo>
                    <a:pt x="85599" y="42050"/>
                  </a:moveTo>
                  <a:lnTo>
                    <a:pt x="84981" y="42050"/>
                  </a:lnTo>
                  <a:lnTo>
                    <a:pt x="84859" y="43306"/>
                  </a:lnTo>
                  <a:lnTo>
                    <a:pt x="84822" y="43688"/>
                  </a:lnTo>
                  <a:lnTo>
                    <a:pt x="84699" y="44957"/>
                  </a:lnTo>
                  <a:lnTo>
                    <a:pt x="88222" y="44957"/>
                  </a:lnTo>
                  <a:lnTo>
                    <a:pt x="87530" y="43306"/>
                  </a:lnTo>
                  <a:lnTo>
                    <a:pt x="88141" y="43306"/>
                  </a:lnTo>
                  <a:lnTo>
                    <a:pt x="85599" y="42050"/>
                  </a:lnTo>
                  <a:close/>
                </a:path>
                <a:path w="99059" h="53975">
                  <a:moveTo>
                    <a:pt x="63022" y="36575"/>
                  </a:moveTo>
                  <a:lnTo>
                    <a:pt x="61853" y="36575"/>
                  </a:lnTo>
                  <a:lnTo>
                    <a:pt x="63640" y="43306"/>
                  </a:lnTo>
                  <a:lnTo>
                    <a:pt x="63741" y="43688"/>
                  </a:lnTo>
                  <a:lnTo>
                    <a:pt x="65240" y="43688"/>
                  </a:lnTo>
                  <a:lnTo>
                    <a:pt x="64654" y="40894"/>
                  </a:lnTo>
                  <a:lnTo>
                    <a:pt x="64583" y="40131"/>
                  </a:lnTo>
                  <a:lnTo>
                    <a:pt x="64507" y="39750"/>
                  </a:lnTo>
                  <a:lnTo>
                    <a:pt x="64312" y="38989"/>
                  </a:lnTo>
                  <a:lnTo>
                    <a:pt x="64235" y="38735"/>
                  </a:lnTo>
                  <a:lnTo>
                    <a:pt x="64157" y="38480"/>
                  </a:lnTo>
                  <a:lnTo>
                    <a:pt x="64423" y="38480"/>
                  </a:lnTo>
                  <a:lnTo>
                    <a:pt x="63320" y="36956"/>
                  </a:lnTo>
                  <a:lnTo>
                    <a:pt x="63022" y="36575"/>
                  </a:lnTo>
                  <a:close/>
                </a:path>
                <a:path w="99059" h="53975">
                  <a:moveTo>
                    <a:pt x="69459" y="33781"/>
                  </a:moveTo>
                  <a:lnTo>
                    <a:pt x="66528" y="33781"/>
                  </a:lnTo>
                  <a:lnTo>
                    <a:pt x="65854" y="35687"/>
                  </a:lnTo>
                  <a:lnTo>
                    <a:pt x="66424" y="35687"/>
                  </a:lnTo>
                  <a:lnTo>
                    <a:pt x="65637" y="36956"/>
                  </a:lnTo>
                  <a:lnTo>
                    <a:pt x="65243" y="38480"/>
                  </a:lnTo>
                  <a:lnTo>
                    <a:pt x="65178" y="38735"/>
                  </a:lnTo>
                  <a:lnTo>
                    <a:pt x="65064" y="38989"/>
                  </a:lnTo>
                  <a:lnTo>
                    <a:pt x="65012" y="39750"/>
                  </a:lnTo>
                  <a:lnTo>
                    <a:pt x="64891" y="40259"/>
                  </a:lnTo>
                  <a:lnTo>
                    <a:pt x="65714" y="43306"/>
                  </a:lnTo>
                  <a:lnTo>
                    <a:pt x="65521" y="43306"/>
                  </a:lnTo>
                  <a:lnTo>
                    <a:pt x="66204" y="43688"/>
                  </a:lnTo>
                  <a:lnTo>
                    <a:pt x="69441" y="43688"/>
                  </a:lnTo>
                  <a:lnTo>
                    <a:pt x="69371" y="41782"/>
                  </a:lnTo>
                  <a:lnTo>
                    <a:pt x="72760" y="40894"/>
                  </a:lnTo>
                  <a:lnTo>
                    <a:pt x="70562" y="40894"/>
                  </a:lnTo>
                  <a:lnTo>
                    <a:pt x="70352" y="40259"/>
                  </a:lnTo>
                  <a:lnTo>
                    <a:pt x="70309" y="40131"/>
                  </a:lnTo>
                  <a:lnTo>
                    <a:pt x="70142" y="40131"/>
                  </a:lnTo>
                  <a:lnTo>
                    <a:pt x="71520" y="38735"/>
                  </a:lnTo>
                  <a:lnTo>
                    <a:pt x="71800" y="38480"/>
                  </a:lnTo>
                  <a:lnTo>
                    <a:pt x="72995" y="38480"/>
                  </a:lnTo>
                  <a:lnTo>
                    <a:pt x="69124" y="36956"/>
                  </a:lnTo>
                  <a:lnTo>
                    <a:pt x="68774" y="36956"/>
                  </a:lnTo>
                  <a:lnTo>
                    <a:pt x="69459" y="33781"/>
                  </a:lnTo>
                  <a:close/>
                </a:path>
                <a:path w="99059" h="53975">
                  <a:moveTo>
                    <a:pt x="72688" y="41782"/>
                  </a:moveTo>
                  <a:lnTo>
                    <a:pt x="72018" y="41782"/>
                  </a:lnTo>
                  <a:lnTo>
                    <a:pt x="70811" y="43688"/>
                  </a:lnTo>
                  <a:lnTo>
                    <a:pt x="71486" y="43688"/>
                  </a:lnTo>
                  <a:lnTo>
                    <a:pt x="72688" y="41782"/>
                  </a:lnTo>
                  <a:close/>
                </a:path>
                <a:path w="99059" h="53975">
                  <a:moveTo>
                    <a:pt x="73588" y="42050"/>
                  </a:moveTo>
                  <a:lnTo>
                    <a:pt x="73220" y="43306"/>
                  </a:lnTo>
                  <a:lnTo>
                    <a:pt x="73118" y="43688"/>
                  </a:lnTo>
                  <a:lnTo>
                    <a:pt x="74393" y="43688"/>
                  </a:lnTo>
                  <a:lnTo>
                    <a:pt x="74512" y="43306"/>
                  </a:lnTo>
                  <a:lnTo>
                    <a:pt x="73588" y="42050"/>
                  </a:lnTo>
                  <a:close/>
                </a:path>
                <a:path w="99059" h="53975">
                  <a:moveTo>
                    <a:pt x="75833" y="40894"/>
                  </a:moveTo>
                  <a:lnTo>
                    <a:pt x="70754" y="41782"/>
                  </a:lnTo>
                  <a:lnTo>
                    <a:pt x="74350" y="41782"/>
                  </a:lnTo>
                  <a:lnTo>
                    <a:pt x="75040" y="43306"/>
                  </a:lnTo>
                  <a:lnTo>
                    <a:pt x="75353" y="43306"/>
                  </a:lnTo>
                  <a:lnTo>
                    <a:pt x="75761" y="43688"/>
                  </a:lnTo>
                  <a:lnTo>
                    <a:pt x="77253" y="43688"/>
                  </a:lnTo>
                  <a:lnTo>
                    <a:pt x="76137" y="41782"/>
                  </a:lnTo>
                  <a:lnTo>
                    <a:pt x="75833" y="40894"/>
                  </a:lnTo>
                  <a:close/>
                </a:path>
                <a:path w="99059" h="53975">
                  <a:moveTo>
                    <a:pt x="58797" y="41782"/>
                  </a:moveTo>
                  <a:lnTo>
                    <a:pt x="58394" y="42050"/>
                  </a:lnTo>
                  <a:lnTo>
                    <a:pt x="56008" y="42050"/>
                  </a:lnTo>
                  <a:lnTo>
                    <a:pt x="58940" y="43306"/>
                  </a:lnTo>
                  <a:lnTo>
                    <a:pt x="62588" y="43306"/>
                  </a:lnTo>
                  <a:lnTo>
                    <a:pt x="58797" y="41782"/>
                  </a:lnTo>
                  <a:close/>
                </a:path>
                <a:path w="99059" h="53975">
                  <a:moveTo>
                    <a:pt x="76854" y="42050"/>
                  </a:moveTo>
                  <a:lnTo>
                    <a:pt x="76316" y="42050"/>
                  </a:lnTo>
                  <a:lnTo>
                    <a:pt x="77560" y="43306"/>
                  </a:lnTo>
                  <a:lnTo>
                    <a:pt x="77303" y="43306"/>
                  </a:lnTo>
                  <a:lnTo>
                    <a:pt x="76854" y="42050"/>
                  </a:lnTo>
                  <a:close/>
                </a:path>
                <a:path w="99059" h="53975">
                  <a:moveTo>
                    <a:pt x="77815" y="40894"/>
                  </a:moveTo>
                  <a:lnTo>
                    <a:pt x="76441" y="40894"/>
                  </a:lnTo>
                  <a:lnTo>
                    <a:pt x="76759" y="41782"/>
                  </a:lnTo>
                  <a:lnTo>
                    <a:pt x="76854" y="42050"/>
                  </a:lnTo>
                  <a:lnTo>
                    <a:pt x="77240" y="42050"/>
                  </a:lnTo>
                  <a:lnTo>
                    <a:pt x="77815" y="40894"/>
                  </a:lnTo>
                  <a:close/>
                </a:path>
                <a:path w="99059" h="53975">
                  <a:moveTo>
                    <a:pt x="90562" y="38480"/>
                  </a:moveTo>
                  <a:lnTo>
                    <a:pt x="85328" y="38480"/>
                  </a:lnTo>
                  <a:lnTo>
                    <a:pt x="85204" y="39750"/>
                  </a:lnTo>
                  <a:lnTo>
                    <a:pt x="85093" y="40894"/>
                  </a:lnTo>
                  <a:lnTo>
                    <a:pt x="84981" y="42050"/>
                  </a:lnTo>
                  <a:lnTo>
                    <a:pt x="85486" y="41782"/>
                  </a:lnTo>
                  <a:lnTo>
                    <a:pt x="87384" y="41782"/>
                  </a:lnTo>
                  <a:lnTo>
                    <a:pt x="86648" y="40894"/>
                  </a:lnTo>
                  <a:lnTo>
                    <a:pt x="88821" y="40894"/>
                  </a:lnTo>
                  <a:lnTo>
                    <a:pt x="87255" y="40259"/>
                  </a:lnTo>
                  <a:lnTo>
                    <a:pt x="85465" y="40131"/>
                  </a:lnTo>
                  <a:lnTo>
                    <a:pt x="87035" y="39750"/>
                  </a:lnTo>
                  <a:lnTo>
                    <a:pt x="91744" y="39750"/>
                  </a:lnTo>
                  <a:lnTo>
                    <a:pt x="90562" y="38480"/>
                  </a:lnTo>
                  <a:close/>
                </a:path>
                <a:path w="99059" h="53975">
                  <a:moveTo>
                    <a:pt x="92777" y="38480"/>
                  </a:moveTo>
                  <a:lnTo>
                    <a:pt x="91337" y="38480"/>
                  </a:lnTo>
                  <a:lnTo>
                    <a:pt x="91744" y="39750"/>
                  </a:lnTo>
                  <a:lnTo>
                    <a:pt x="87035" y="39750"/>
                  </a:lnTo>
                  <a:lnTo>
                    <a:pt x="89733" y="40259"/>
                  </a:lnTo>
                  <a:lnTo>
                    <a:pt x="90225" y="41782"/>
                  </a:lnTo>
                  <a:lnTo>
                    <a:pt x="90311" y="42050"/>
                  </a:lnTo>
                  <a:lnTo>
                    <a:pt x="91838" y="42050"/>
                  </a:lnTo>
                  <a:lnTo>
                    <a:pt x="92643" y="38989"/>
                  </a:lnTo>
                  <a:lnTo>
                    <a:pt x="92710" y="38735"/>
                  </a:lnTo>
                  <a:lnTo>
                    <a:pt x="92777" y="38480"/>
                  </a:lnTo>
                  <a:close/>
                </a:path>
                <a:path w="99059" h="53975">
                  <a:moveTo>
                    <a:pt x="73931" y="40894"/>
                  </a:moveTo>
                  <a:lnTo>
                    <a:pt x="73336" y="41782"/>
                  </a:lnTo>
                  <a:lnTo>
                    <a:pt x="73580" y="41782"/>
                  </a:lnTo>
                  <a:lnTo>
                    <a:pt x="73931" y="40894"/>
                  </a:lnTo>
                  <a:close/>
                </a:path>
                <a:path w="99059" h="53975">
                  <a:moveTo>
                    <a:pt x="73947" y="40894"/>
                  </a:moveTo>
                  <a:lnTo>
                    <a:pt x="73660" y="41782"/>
                  </a:lnTo>
                  <a:lnTo>
                    <a:pt x="74350" y="41782"/>
                  </a:lnTo>
                  <a:lnTo>
                    <a:pt x="73947" y="40894"/>
                  </a:lnTo>
                  <a:close/>
                </a:path>
                <a:path w="99059" h="53975">
                  <a:moveTo>
                    <a:pt x="79122" y="39750"/>
                  </a:moveTo>
                  <a:lnTo>
                    <a:pt x="76171" y="39750"/>
                  </a:lnTo>
                  <a:lnTo>
                    <a:pt x="78110" y="40894"/>
                  </a:lnTo>
                  <a:lnTo>
                    <a:pt x="79695" y="41782"/>
                  </a:lnTo>
                  <a:lnTo>
                    <a:pt x="79330" y="41782"/>
                  </a:lnTo>
                  <a:lnTo>
                    <a:pt x="80996" y="40259"/>
                  </a:lnTo>
                  <a:lnTo>
                    <a:pt x="80186" y="40259"/>
                  </a:lnTo>
                  <a:lnTo>
                    <a:pt x="79122" y="39750"/>
                  </a:lnTo>
                  <a:close/>
                </a:path>
                <a:path w="99059" h="53975">
                  <a:moveTo>
                    <a:pt x="76170" y="32257"/>
                  </a:moveTo>
                  <a:lnTo>
                    <a:pt x="72907" y="32257"/>
                  </a:lnTo>
                  <a:lnTo>
                    <a:pt x="75516" y="36575"/>
                  </a:lnTo>
                  <a:lnTo>
                    <a:pt x="71351" y="39750"/>
                  </a:lnTo>
                  <a:lnTo>
                    <a:pt x="70619" y="40259"/>
                  </a:lnTo>
                  <a:lnTo>
                    <a:pt x="70562" y="40894"/>
                  </a:lnTo>
                  <a:lnTo>
                    <a:pt x="75833" y="40894"/>
                  </a:lnTo>
                  <a:lnTo>
                    <a:pt x="75641" y="40259"/>
                  </a:lnTo>
                  <a:lnTo>
                    <a:pt x="75603" y="40131"/>
                  </a:lnTo>
                  <a:lnTo>
                    <a:pt x="75488" y="39750"/>
                  </a:lnTo>
                  <a:lnTo>
                    <a:pt x="76171" y="39750"/>
                  </a:lnTo>
                  <a:lnTo>
                    <a:pt x="74897" y="38989"/>
                  </a:lnTo>
                  <a:lnTo>
                    <a:pt x="77042" y="38989"/>
                  </a:lnTo>
                  <a:lnTo>
                    <a:pt x="76170" y="32257"/>
                  </a:lnTo>
                  <a:close/>
                </a:path>
                <a:path w="99059" h="53975">
                  <a:moveTo>
                    <a:pt x="83358" y="38480"/>
                  </a:moveTo>
                  <a:lnTo>
                    <a:pt x="80436" y="38480"/>
                  </a:lnTo>
                  <a:lnTo>
                    <a:pt x="82975" y="40259"/>
                  </a:lnTo>
                  <a:lnTo>
                    <a:pt x="83013" y="40131"/>
                  </a:lnTo>
                  <a:lnTo>
                    <a:pt x="83128" y="39750"/>
                  </a:lnTo>
                  <a:lnTo>
                    <a:pt x="83301" y="38989"/>
                  </a:lnTo>
                  <a:lnTo>
                    <a:pt x="83358" y="38480"/>
                  </a:lnTo>
                  <a:close/>
                </a:path>
                <a:path w="99059" h="53975">
                  <a:moveTo>
                    <a:pt x="46543" y="29972"/>
                  </a:moveTo>
                  <a:lnTo>
                    <a:pt x="42786" y="29972"/>
                  </a:lnTo>
                  <a:lnTo>
                    <a:pt x="42846" y="30734"/>
                  </a:lnTo>
                  <a:lnTo>
                    <a:pt x="42968" y="32257"/>
                  </a:lnTo>
                  <a:lnTo>
                    <a:pt x="43057" y="33781"/>
                  </a:lnTo>
                  <a:lnTo>
                    <a:pt x="42575" y="36575"/>
                  </a:lnTo>
                  <a:lnTo>
                    <a:pt x="42313" y="36575"/>
                  </a:lnTo>
                  <a:lnTo>
                    <a:pt x="40675" y="38480"/>
                  </a:lnTo>
                  <a:lnTo>
                    <a:pt x="37744" y="38480"/>
                  </a:lnTo>
                  <a:lnTo>
                    <a:pt x="40877" y="39750"/>
                  </a:lnTo>
                  <a:lnTo>
                    <a:pt x="37516" y="39750"/>
                  </a:lnTo>
                  <a:lnTo>
                    <a:pt x="55273" y="36956"/>
                  </a:lnTo>
                  <a:lnTo>
                    <a:pt x="44361" y="36956"/>
                  </a:lnTo>
                  <a:lnTo>
                    <a:pt x="46432" y="33781"/>
                  </a:lnTo>
                  <a:lnTo>
                    <a:pt x="46021" y="33781"/>
                  </a:lnTo>
                  <a:lnTo>
                    <a:pt x="45781" y="32257"/>
                  </a:lnTo>
                  <a:lnTo>
                    <a:pt x="46025" y="32257"/>
                  </a:lnTo>
                  <a:lnTo>
                    <a:pt x="46543" y="29972"/>
                  </a:lnTo>
                  <a:close/>
                </a:path>
                <a:path w="99059" h="53975">
                  <a:moveTo>
                    <a:pt x="75887" y="38989"/>
                  </a:moveTo>
                  <a:lnTo>
                    <a:pt x="75660" y="38989"/>
                  </a:lnTo>
                  <a:lnTo>
                    <a:pt x="75408" y="39750"/>
                  </a:lnTo>
                  <a:lnTo>
                    <a:pt x="79450" y="39750"/>
                  </a:lnTo>
                  <a:lnTo>
                    <a:pt x="75887" y="38989"/>
                  </a:lnTo>
                  <a:close/>
                </a:path>
                <a:path w="99059" h="53975">
                  <a:moveTo>
                    <a:pt x="24489" y="31496"/>
                  </a:moveTo>
                  <a:lnTo>
                    <a:pt x="22677" y="31496"/>
                  </a:lnTo>
                  <a:lnTo>
                    <a:pt x="22378" y="33781"/>
                  </a:lnTo>
                  <a:lnTo>
                    <a:pt x="22675" y="33781"/>
                  </a:lnTo>
                  <a:lnTo>
                    <a:pt x="24593" y="35687"/>
                  </a:lnTo>
                  <a:lnTo>
                    <a:pt x="26545" y="36575"/>
                  </a:lnTo>
                  <a:lnTo>
                    <a:pt x="38720" y="38480"/>
                  </a:lnTo>
                  <a:lnTo>
                    <a:pt x="41305" y="38480"/>
                  </a:lnTo>
                  <a:lnTo>
                    <a:pt x="41356" y="36956"/>
                  </a:lnTo>
                  <a:lnTo>
                    <a:pt x="34315" y="36956"/>
                  </a:lnTo>
                  <a:lnTo>
                    <a:pt x="33767" y="36575"/>
                  </a:lnTo>
                  <a:lnTo>
                    <a:pt x="31424" y="36575"/>
                  </a:lnTo>
                  <a:lnTo>
                    <a:pt x="28261" y="35687"/>
                  </a:lnTo>
                  <a:lnTo>
                    <a:pt x="25272" y="35687"/>
                  </a:lnTo>
                  <a:lnTo>
                    <a:pt x="24337" y="32257"/>
                  </a:lnTo>
                  <a:lnTo>
                    <a:pt x="24489" y="31496"/>
                  </a:lnTo>
                  <a:close/>
                </a:path>
                <a:path w="99059" h="53975">
                  <a:moveTo>
                    <a:pt x="72747" y="36575"/>
                  </a:moveTo>
                  <a:lnTo>
                    <a:pt x="70892" y="36575"/>
                  </a:lnTo>
                  <a:lnTo>
                    <a:pt x="72534" y="38480"/>
                  </a:lnTo>
                  <a:lnTo>
                    <a:pt x="71782" y="38480"/>
                  </a:lnTo>
                  <a:lnTo>
                    <a:pt x="72724" y="36956"/>
                  </a:lnTo>
                  <a:lnTo>
                    <a:pt x="72747" y="36575"/>
                  </a:lnTo>
                  <a:close/>
                </a:path>
                <a:path w="99059" h="53975">
                  <a:moveTo>
                    <a:pt x="77480" y="36956"/>
                  </a:moveTo>
                  <a:lnTo>
                    <a:pt x="77235" y="36956"/>
                  </a:lnTo>
                  <a:lnTo>
                    <a:pt x="78512" y="38480"/>
                  </a:lnTo>
                  <a:lnTo>
                    <a:pt x="78267" y="38480"/>
                  </a:lnTo>
                  <a:lnTo>
                    <a:pt x="77480" y="36956"/>
                  </a:lnTo>
                  <a:close/>
                </a:path>
                <a:path w="99059" h="53975">
                  <a:moveTo>
                    <a:pt x="80222" y="36956"/>
                  </a:moveTo>
                  <a:lnTo>
                    <a:pt x="78537" y="36956"/>
                  </a:lnTo>
                  <a:lnTo>
                    <a:pt x="78251" y="38480"/>
                  </a:lnTo>
                  <a:lnTo>
                    <a:pt x="80436" y="38480"/>
                  </a:lnTo>
                  <a:lnTo>
                    <a:pt x="80222" y="36956"/>
                  </a:lnTo>
                  <a:close/>
                </a:path>
                <a:path w="99059" h="53975">
                  <a:moveTo>
                    <a:pt x="85475" y="36956"/>
                  </a:moveTo>
                  <a:lnTo>
                    <a:pt x="81895" y="36956"/>
                  </a:lnTo>
                  <a:lnTo>
                    <a:pt x="84436" y="38480"/>
                  </a:lnTo>
                  <a:lnTo>
                    <a:pt x="85328" y="38480"/>
                  </a:lnTo>
                  <a:lnTo>
                    <a:pt x="85475" y="36956"/>
                  </a:lnTo>
                  <a:close/>
                </a:path>
                <a:path w="99059" h="53975">
                  <a:moveTo>
                    <a:pt x="86865" y="36956"/>
                  </a:moveTo>
                  <a:lnTo>
                    <a:pt x="86203" y="36956"/>
                  </a:lnTo>
                  <a:lnTo>
                    <a:pt x="91543" y="38480"/>
                  </a:lnTo>
                  <a:lnTo>
                    <a:pt x="85888" y="38480"/>
                  </a:lnTo>
                  <a:lnTo>
                    <a:pt x="86865" y="36956"/>
                  </a:lnTo>
                  <a:close/>
                </a:path>
                <a:path w="99059" h="53975">
                  <a:moveTo>
                    <a:pt x="90849" y="36956"/>
                  </a:moveTo>
                  <a:lnTo>
                    <a:pt x="89133" y="36956"/>
                  </a:lnTo>
                  <a:lnTo>
                    <a:pt x="85682" y="38480"/>
                  </a:lnTo>
                  <a:lnTo>
                    <a:pt x="91337" y="38480"/>
                  </a:lnTo>
                  <a:lnTo>
                    <a:pt x="90849" y="36956"/>
                  </a:lnTo>
                  <a:close/>
                </a:path>
                <a:path w="99059" h="53975">
                  <a:moveTo>
                    <a:pt x="46744" y="29082"/>
                  </a:moveTo>
                  <a:lnTo>
                    <a:pt x="34084" y="29082"/>
                  </a:lnTo>
                  <a:lnTo>
                    <a:pt x="33973" y="29972"/>
                  </a:lnTo>
                  <a:lnTo>
                    <a:pt x="33878" y="30734"/>
                  </a:lnTo>
                  <a:lnTo>
                    <a:pt x="33763" y="32257"/>
                  </a:lnTo>
                  <a:lnTo>
                    <a:pt x="34033" y="33781"/>
                  </a:lnTo>
                  <a:lnTo>
                    <a:pt x="34432" y="36575"/>
                  </a:lnTo>
                  <a:lnTo>
                    <a:pt x="34487" y="36956"/>
                  </a:lnTo>
                  <a:lnTo>
                    <a:pt x="37289" y="36956"/>
                  </a:lnTo>
                  <a:lnTo>
                    <a:pt x="37356" y="33781"/>
                  </a:lnTo>
                  <a:lnTo>
                    <a:pt x="37508" y="33781"/>
                  </a:lnTo>
                  <a:lnTo>
                    <a:pt x="38728" y="29972"/>
                  </a:lnTo>
                  <a:lnTo>
                    <a:pt x="46543" y="29972"/>
                  </a:lnTo>
                  <a:lnTo>
                    <a:pt x="46744" y="29082"/>
                  </a:lnTo>
                  <a:close/>
                </a:path>
                <a:path w="99059" h="53975">
                  <a:moveTo>
                    <a:pt x="42729" y="29972"/>
                  </a:moveTo>
                  <a:lnTo>
                    <a:pt x="38806" y="29972"/>
                  </a:lnTo>
                  <a:lnTo>
                    <a:pt x="38732" y="35687"/>
                  </a:lnTo>
                  <a:lnTo>
                    <a:pt x="38899" y="35687"/>
                  </a:lnTo>
                  <a:lnTo>
                    <a:pt x="38326" y="36956"/>
                  </a:lnTo>
                  <a:lnTo>
                    <a:pt x="41356" y="36956"/>
                  </a:lnTo>
                  <a:lnTo>
                    <a:pt x="41462" y="33781"/>
                  </a:lnTo>
                  <a:lnTo>
                    <a:pt x="43512" y="33781"/>
                  </a:lnTo>
                  <a:lnTo>
                    <a:pt x="40487" y="32257"/>
                  </a:lnTo>
                  <a:lnTo>
                    <a:pt x="42573" y="32257"/>
                  </a:lnTo>
                  <a:lnTo>
                    <a:pt x="42686" y="30606"/>
                  </a:lnTo>
                  <a:lnTo>
                    <a:pt x="42729" y="29972"/>
                  </a:lnTo>
                  <a:close/>
                </a:path>
                <a:path w="99059" h="53975">
                  <a:moveTo>
                    <a:pt x="53960" y="27431"/>
                  </a:moveTo>
                  <a:lnTo>
                    <a:pt x="36504" y="27431"/>
                  </a:lnTo>
                  <a:lnTo>
                    <a:pt x="36261" y="28828"/>
                  </a:lnTo>
                  <a:lnTo>
                    <a:pt x="36114" y="28828"/>
                  </a:lnTo>
                  <a:lnTo>
                    <a:pt x="36113" y="29082"/>
                  </a:lnTo>
                  <a:lnTo>
                    <a:pt x="46705" y="29082"/>
                  </a:lnTo>
                  <a:lnTo>
                    <a:pt x="47202" y="35687"/>
                  </a:lnTo>
                  <a:lnTo>
                    <a:pt x="46774" y="35687"/>
                  </a:lnTo>
                  <a:lnTo>
                    <a:pt x="44727" y="36956"/>
                  </a:lnTo>
                  <a:lnTo>
                    <a:pt x="47796" y="36956"/>
                  </a:lnTo>
                  <a:lnTo>
                    <a:pt x="48678" y="35687"/>
                  </a:lnTo>
                  <a:lnTo>
                    <a:pt x="50921" y="32257"/>
                  </a:lnTo>
                  <a:lnTo>
                    <a:pt x="50695" y="32257"/>
                  </a:lnTo>
                  <a:lnTo>
                    <a:pt x="51158" y="29972"/>
                  </a:lnTo>
                  <a:lnTo>
                    <a:pt x="52541" y="29972"/>
                  </a:lnTo>
                  <a:lnTo>
                    <a:pt x="53960" y="27431"/>
                  </a:lnTo>
                  <a:close/>
                </a:path>
                <a:path w="99059" h="53975">
                  <a:moveTo>
                    <a:pt x="51090" y="30734"/>
                  </a:moveTo>
                  <a:lnTo>
                    <a:pt x="51014" y="33781"/>
                  </a:lnTo>
                  <a:lnTo>
                    <a:pt x="49937" y="36956"/>
                  </a:lnTo>
                  <a:lnTo>
                    <a:pt x="51465" y="36956"/>
                  </a:lnTo>
                  <a:lnTo>
                    <a:pt x="52175" y="35687"/>
                  </a:lnTo>
                  <a:lnTo>
                    <a:pt x="53326" y="33781"/>
                  </a:lnTo>
                  <a:lnTo>
                    <a:pt x="53017" y="33781"/>
                  </a:lnTo>
                  <a:lnTo>
                    <a:pt x="53358" y="32257"/>
                  </a:lnTo>
                  <a:lnTo>
                    <a:pt x="54341" y="32257"/>
                  </a:lnTo>
                  <a:lnTo>
                    <a:pt x="51090" y="30734"/>
                  </a:lnTo>
                  <a:close/>
                </a:path>
                <a:path w="99059" h="53975">
                  <a:moveTo>
                    <a:pt x="57032" y="33781"/>
                  </a:moveTo>
                  <a:lnTo>
                    <a:pt x="54064" y="33781"/>
                  </a:lnTo>
                  <a:lnTo>
                    <a:pt x="53606" y="36575"/>
                  </a:lnTo>
                  <a:lnTo>
                    <a:pt x="50501" y="36956"/>
                  </a:lnTo>
                  <a:lnTo>
                    <a:pt x="55676" y="36956"/>
                  </a:lnTo>
                  <a:lnTo>
                    <a:pt x="57598" y="36575"/>
                  </a:lnTo>
                  <a:lnTo>
                    <a:pt x="59914" y="36575"/>
                  </a:lnTo>
                  <a:lnTo>
                    <a:pt x="57032" y="33781"/>
                  </a:lnTo>
                  <a:close/>
                </a:path>
                <a:path w="99059" h="53975">
                  <a:moveTo>
                    <a:pt x="62104" y="33781"/>
                  </a:moveTo>
                  <a:lnTo>
                    <a:pt x="61045" y="33781"/>
                  </a:lnTo>
                  <a:lnTo>
                    <a:pt x="63320" y="36956"/>
                  </a:lnTo>
                  <a:lnTo>
                    <a:pt x="65405" y="36956"/>
                  </a:lnTo>
                  <a:lnTo>
                    <a:pt x="65539" y="36575"/>
                  </a:lnTo>
                  <a:lnTo>
                    <a:pt x="63682" y="36575"/>
                  </a:lnTo>
                  <a:lnTo>
                    <a:pt x="62104" y="33781"/>
                  </a:lnTo>
                  <a:close/>
                </a:path>
                <a:path w="99059" h="53975">
                  <a:moveTo>
                    <a:pt x="80693" y="32257"/>
                  </a:moveTo>
                  <a:lnTo>
                    <a:pt x="76531" y="32257"/>
                  </a:lnTo>
                  <a:lnTo>
                    <a:pt x="77004" y="33781"/>
                  </a:lnTo>
                  <a:lnTo>
                    <a:pt x="77462" y="36575"/>
                  </a:lnTo>
                  <a:lnTo>
                    <a:pt x="77525" y="36956"/>
                  </a:lnTo>
                  <a:lnTo>
                    <a:pt x="78560" y="36956"/>
                  </a:lnTo>
                  <a:lnTo>
                    <a:pt x="78915" y="35687"/>
                  </a:lnTo>
                  <a:lnTo>
                    <a:pt x="79639" y="33781"/>
                  </a:lnTo>
                  <a:lnTo>
                    <a:pt x="81083" y="33781"/>
                  </a:lnTo>
                  <a:lnTo>
                    <a:pt x="80693" y="32257"/>
                  </a:lnTo>
                  <a:close/>
                </a:path>
                <a:path w="99059" h="53975">
                  <a:moveTo>
                    <a:pt x="81083" y="33781"/>
                  </a:moveTo>
                  <a:lnTo>
                    <a:pt x="79777" y="33781"/>
                  </a:lnTo>
                  <a:lnTo>
                    <a:pt x="80044" y="35687"/>
                  </a:lnTo>
                  <a:lnTo>
                    <a:pt x="80169" y="36575"/>
                  </a:lnTo>
                  <a:lnTo>
                    <a:pt x="80222" y="36956"/>
                  </a:lnTo>
                  <a:lnTo>
                    <a:pt x="81895" y="36956"/>
                  </a:lnTo>
                  <a:lnTo>
                    <a:pt x="81083" y="33781"/>
                  </a:lnTo>
                  <a:close/>
                </a:path>
                <a:path w="99059" h="53975">
                  <a:moveTo>
                    <a:pt x="87434" y="33781"/>
                  </a:moveTo>
                  <a:lnTo>
                    <a:pt x="85784" y="33781"/>
                  </a:lnTo>
                  <a:lnTo>
                    <a:pt x="85599" y="35687"/>
                  </a:lnTo>
                  <a:lnTo>
                    <a:pt x="85475" y="36956"/>
                  </a:lnTo>
                  <a:lnTo>
                    <a:pt x="91859" y="36956"/>
                  </a:lnTo>
                  <a:lnTo>
                    <a:pt x="91592" y="35687"/>
                  </a:lnTo>
                  <a:lnTo>
                    <a:pt x="94799" y="35687"/>
                  </a:lnTo>
                  <a:lnTo>
                    <a:pt x="87434" y="33781"/>
                  </a:lnTo>
                  <a:close/>
                </a:path>
                <a:path w="99059" h="53975">
                  <a:moveTo>
                    <a:pt x="92743" y="35687"/>
                  </a:moveTo>
                  <a:lnTo>
                    <a:pt x="92348" y="36575"/>
                  </a:lnTo>
                  <a:lnTo>
                    <a:pt x="92215" y="36956"/>
                  </a:lnTo>
                  <a:lnTo>
                    <a:pt x="92814" y="36956"/>
                  </a:lnTo>
                  <a:lnTo>
                    <a:pt x="92743" y="35687"/>
                  </a:lnTo>
                  <a:close/>
                </a:path>
                <a:path w="99059" h="53975">
                  <a:moveTo>
                    <a:pt x="34084" y="29082"/>
                  </a:moveTo>
                  <a:lnTo>
                    <a:pt x="30008" y="29082"/>
                  </a:lnTo>
                  <a:lnTo>
                    <a:pt x="29285" y="32257"/>
                  </a:lnTo>
                  <a:lnTo>
                    <a:pt x="28835" y="32257"/>
                  </a:lnTo>
                  <a:lnTo>
                    <a:pt x="29569" y="33781"/>
                  </a:lnTo>
                  <a:lnTo>
                    <a:pt x="30546" y="35687"/>
                  </a:lnTo>
                  <a:lnTo>
                    <a:pt x="31043" y="36575"/>
                  </a:lnTo>
                  <a:lnTo>
                    <a:pt x="33767" y="36575"/>
                  </a:lnTo>
                  <a:lnTo>
                    <a:pt x="32488" y="35687"/>
                  </a:lnTo>
                  <a:lnTo>
                    <a:pt x="33001" y="35687"/>
                  </a:lnTo>
                  <a:lnTo>
                    <a:pt x="32683" y="32257"/>
                  </a:lnTo>
                  <a:lnTo>
                    <a:pt x="32612" y="31496"/>
                  </a:lnTo>
                  <a:lnTo>
                    <a:pt x="32413" y="31496"/>
                  </a:lnTo>
                  <a:lnTo>
                    <a:pt x="34084" y="29082"/>
                  </a:lnTo>
                  <a:close/>
                </a:path>
                <a:path w="99059" h="53975">
                  <a:moveTo>
                    <a:pt x="61618" y="35687"/>
                  </a:moveTo>
                  <a:lnTo>
                    <a:pt x="61461" y="35687"/>
                  </a:lnTo>
                  <a:lnTo>
                    <a:pt x="63201" y="36575"/>
                  </a:lnTo>
                  <a:lnTo>
                    <a:pt x="61853" y="36575"/>
                  </a:lnTo>
                  <a:lnTo>
                    <a:pt x="61618" y="35687"/>
                  </a:lnTo>
                  <a:close/>
                </a:path>
                <a:path w="99059" h="53975">
                  <a:moveTo>
                    <a:pt x="65854" y="35687"/>
                  </a:moveTo>
                  <a:lnTo>
                    <a:pt x="65287" y="35687"/>
                  </a:lnTo>
                  <a:lnTo>
                    <a:pt x="63682" y="36575"/>
                  </a:lnTo>
                  <a:lnTo>
                    <a:pt x="65539" y="36575"/>
                  </a:lnTo>
                  <a:lnTo>
                    <a:pt x="65854" y="35687"/>
                  </a:lnTo>
                  <a:close/>
                </a:path>
                <a:path w="99059" h="53975">
                  <a:moveTo>
                    <a:pt x="71463" y="35687"/>
                  </a:moveTo>
                  <a:lnTo>
                    <a:pt x="70126" y="35687"/>
                  </a:lnTo>
                  <a:lnTo>
                    <a:pt x="70892" y="36575"/>
                  </a:lnTo>
                  <a:lnTo>
                    <a:pt x="71463" y="35687"/>
                  </a:lnTo>
                  <a:close/>
                </a:path>
                <a:path w="99059" h="53975">
                  <a:moveTo>
                    <a:pt x="21438" y="32257"/>
                  </a:moveTo>
                  <a:lnTo>
                    <a:pt x="19423" y="32257"/>
                  </a:lnTo>
                  <a:lnTo>
                    <a:pt x="21996" y="35687"/>
                  </a:lnTo>
                  <a:lnTo>
                    <a:pt x="22438" y="35687"/>
                  </a:lnTo>
                  <a:lnTo>
                    <a:pt x="21438" y="32257"/>
                  </a:lnTo>
                  <a:close/>
                </a:path>
                <a:path w="99059" h="53975">
                  <a:moveTo>
                    <a:pt x="30106" y="29082"/>
                  </a:moveTo>
                  <a:lnTo>
                    <a:pt x="25199" y="29082"/>
                  </a:lnTo>
                  <a:lnTo>
                    <a:pt x="25695" y="31496"/>
                  </a:lnTo>
                  <a:lnTo>
                    <a:pt x="25811" y="32257"/>
                  </a:lnTo>
                  <a:lnTo>
                    <a:pt x="25637" y="33781"/>
                  </a:lnTo>
                  <a:lnTo>
                    <a:pt x="25473" y="33781"/>
                  </a:lnTo>
                  <a:lnTo>
                    <a:pt x="27728" y="35687"/>
                  </a:lnTo>
                  <a:lnTo>
                    <a:pt x="29123" y="35687"/>
                  </a:lnTo>
                  <a:lnTo>
                    <a:pt x="28552" y="32257"/>
                  </a:lnTo>
                  <a:lnTo>
                    <a:pt x="28426" y="31496"/>
                  </a:lnTo>
                  <a:lnTo>
                    <a:pt x="28624" y="31496"/>
                  </a:lnTo>
                  <a:lnTo>
                    <a:pt x="30106" y="29082"/>
                  </a:lnTo>
                  <a:close/>
                </a:path>
                <a:path w="99059" h="53975">
                  <a:moveTo>
                    <a:pt x="61036" y="33781"/>
                  </a:moveTo>
                  <a:lnTo>
                    <a:pt x="61618" y="35687"/>
                  </a:lnTo>
                  <a:lnTo>
                    <a:pt x="62012" y="35687"/>
                  </a:lnTo>
                  <a:lnTo>
                    <a:pt x="61036" y="33781"/>
                  </a:lnTo>
                  <a:close/>
                </a:path>
                <a:path w="99059" h="53975">
                  <a:moveTo>
                    <a:pt x="62588" y="32257"/>
                  </a:moveTo>
                  <a:lnTo>
                    <a:pt x="61593" y="32257"/>
                  </a:lnTo>
                  <a:lnTo>
                    <a:pt x="62603" y="33781"/>
                  </a:lnTo>
                  <a:lnTo>
                    <a:pt x="63555" y="35687"/>
                  </a:lnTo>
                  <a:lnTo>
                    <a:pt x="64537" y="35687"/>
                  </a:lnTo>
                  <a:lnTo>
                    <a:pt x="62868" y="33781"/>
                  </a:lnTo>
                  <a:lnTo>
                    <a:pt x="62340" y="33781"/>
                  </a:lnTo>
                  <a:lnTo>
                    <a:pt x="62588" y="32257"/>
                  </a:lnTo>
                  <a:close/>
                </a:path>
                <a:path w="99059" h="53975">
                  <a:moveTo>
                    <a:pt x="64989" y="32257"/>
                  </a:moveTo>
                  <a:lnTo>
                    <a:pt x="64221" y="32257"/>
                  </a:lnTo>
                  <a:lnTo>
                    <a:pt x="63497" y="33781"/>
                  </a:lnTo>
                  <a:lnTo>
                    <a:pt x="63746" y="33781"/>
                  </a:lnTo>
                  <a:lnTo>
                    <a:pt x="64712" y="35687"/>
                  </a:lnTo>
                  <a:lnTo>
                    <a:pt x="64858" y="35687"/>
                  </a:lnTo>
                  <a:lnTo>
                    <a:pt x="64931" y="33781"/>
                  </a:lnTo>
                  <a:lnTo>
                    <a:pt x="64989" y="32257"/>
                  </a:lnTo>
                  <a:close/>
                </a:path>
                <a:path w="99059" h="53975">
                  <a:moveTo>
                    <a:pt x="72510" y="32257"/>
                  </a:moveTo>
                  <a:lnTo>
                    <a:pt x="65724" y="32257"/>
                  </a:lnTo>
                  <a:lnTo>
                    <a:pt x="65746" y="35687"/>
                  </a:lnTo>
                  <a:lnTo>
                    <a:pt x="66195" y="35687"/>
                  </a:lnTo>
                  <a:lnTo>
                    <a:pt x="66230" y="33781"/>
                  </a:lnTo>
                  <a:lnTo>
                    <a:pt x="68670" y="33781"/>
                  </a:lnTo>
                  <a:lnTo>
                    <a:pt x="72510" y="32257"/>
                  </a:lnTo>
                  <a:close/>
                </a:path>
                <a:path w="99059" h="53975">
                  <a:moveTo>
                    <a:pt x="73302" y="33781"/>
                  </a:moveTo>
                  <a:lnTo>
                    <a:pt x="71794" y="33781"/>
                  </a:lnTo>
                  <a:lnTo>
                    <a:pt x="73142" y="35687"/>
                  </a:lnTo>
                  <a:lnTo>
                    <a:pt x="70126" y="35687"/>
                  </a:lnTo>
                  <a:lnTo>
                    <a:pt x="73302" y="33781"/>
                  </a:lnTo>
                  <a:close/>
                </a:path>
                <a:path w="99059" h="53975">
                  <a:moveTo>
                    <a:pt x="92553" y="32257"/>
                  </a:moveTo>
                  <a:lnTo>
                    <a:pt x="84017" y="32257"/>
                  </a:lnTo>
                  <a:lnTo>
                    <a:pt x="85221" y="33781"/>
                  </a:lnTo>
                  <a:lnTo>
                    <a:pt x="88041" y="33781"/>
                  </a:lnTo>
                  <a:lnTo>
                    <a:pt x="86312" y="35687"/>
                  </a:lnTo>
                  <a:lnTo>
                    <a:pt x="92743" y="35687"/>
                  </a:lnTo>
                  <a:lnTo>
                    <a:pt x="92637" y="33781"/>
                  </a:lnTo>
                  <a:lnTo>
                    <a:pt x="92553" y="32257"/>
                  </a:lnTo>
                  <a:close/>
                </a:path>
                <a:path w="99059" h="53975">
                  <a:moveTo>
                    <a:pt x="42573" y="32257"/>
                  </a:moveTo>
                  <a:lnTo>
                    <a:pt x="41512" y="32257"/>
                  </a:lnTo>
                  <a:lnTo>
                    <a:pt x="41462" y="33781"/>
                  </a:lnTo>
                  <a:lnTo>
                    <a:pt x="42469" y="33781"/>
                  </a:lnTo>
                  <a:lnTo>
                    <a:pt x="42573" y="32257"/>
                  </a:lnTo>
                  <a:close/>
                </a:path>
                <a:path w="99059" h="53975">
                  <a:moveTo>
                    <a:pt x="54058" y="32257"/>
                  </a:moveTo>
                  <a:lnTo>
                    <a:pt x="53660" y="32257"/>
                  </a:lnTo>
                  <a:lnTo>
                    <a:pt x="53326" y="33781"/>
                  </a:lnTo>
                  <a:lnTo>
                    <a:pt x="54320" y="33781"/>
                  </a:lnTo>
                  <a:lnTo>
                    <a:pt x="54058" y="32257"/>
                  </a:lnTo>
                  <a:close/>
                </a:path>
                <a:path w="99059" h="53975">
                  <a:moveTo>
                    <a:pt x="54503" y="31496"/>
                  </a:moveTo>
                  <a:lnTo>
                    <a:pt x="53927" y="31496"/>
                  </a:lnTo>
                  <a:lnTo>
                    <a:pt x="54058" y="32257"/>
                  </a:lnTo>
                  <a:lnTo>
                    <a:pt x="54341" y="32257"/>
                  </a:lnTo>
                  <a:lnTo>
                    <a:pt x="57592" y="33781"/>
                  </a:lnTo>
                  <a:lnTo>
                    <a:pt x="59622" y="33781"/>
                  </a:lnTo>
                  <a:lnTo>
                    <a:pt x="58657" y="32257"/>
                  </a:lnTo>
                  <a:lnTo>
                    <a:pt x="54503" y="31496"/>
                  </a:lnTo>
                  <a:close/>
                </a:path>
                <a:path w="99059" h="53975">
                  <a:moveTo>
                    <a:pt x="58865" y="31496"/>
                  </a:moveTo>
                  <a:lnTo>
                    <a:pt x="56636" y="31496"/>
                  </a:lnTo>
                  <a:lnTo>
                    <a:pt x="58135" y="32257"/>
                  </a:lnTo>
                  <a:lnTo>
                    <a:pt x="59213" y="32257"/>
                  </a:lnTo>
                  <a:lnTo>
                    <a:pt x="59622" y="33781"/>
                  </a:lnTo>
                  <a:lnTo>
                    <a:pt x="62445" y="33781"/>
                  </a:lnTo>
                  <a:lnTo>
                    <a:pt x="60102" y="32257"/>
                  </a:lnTo>
                  <a:lnTo>
                    <a:pt x="58865" y="31496"/>
                  </a:lnTo>
                  <a:close/>
                </a:path>
                <a:path w="99059" h="53975">
                  <a:moveTo>
                    <a:pt x="19070" y="25907"/>
                  </a:moveTo>
                  <a:lnTo>
                    <a:pt x="12187" y="25907"/>
                  </a:lnTo>
                  <a:lnTo>
                    <a:pt x="15316" y="28828"/>
                  </a:lnTo>
                  <a:lnTo>
                    <a:pt x="15126" y="28828"/>
                  </a:lnTo>
                  <a:lnTo>
                    <a:pt x="13671" y="32257"/>
                  </a:lnTo>
                  <a:lnTo>
                    <a:pt x="19402" y="32257"/>
                  </a:lnTo>
                  <a:lnTo>
                    <a:pt x="20788" y="30734"/>
                  </a:lnTo>
                  <a:lnTo>
                    <a:pt x="20904" y="30606"/>
                  </a:lnTo>
                  <a:lnTo>
                    <a:pt x="21849" y="29972"/>
                  </a:lnTo>
                  <a:lnTo>
                    <a:pt x="22363" y="29972"/>
                  </a:lnTo>
                  <a:lnTo>
                    <a:pt x="23476" y="27431"/>
                  </a:lnTo>
                  <a:lnTo>
                    <a:pt x="19691" y="27431"/>
                  </a:lnTo>
                  <a:lnTo>
                    <a:pt x="19070" y="25907"/>
                  </a:lnTo>
                  <a:close/>
                </a:path>
                <a:path w="99059" h="53975">
                  <a:moveTo>
                    <a:pt x="25199" y="29082"/>
                  </a:moveTo>
                  <a:lnTo>
                    <a:pt x="23173" y="29082"/>
                  </a:lnTo>
                  <a:lnTo>
                    <a:pt x="21849" y="29972"/>
                  </a:lnTo>
                  <a:lnTo>
                    <a:pt x="22208" y="29972"/>
                  </a:lnTo>
                  <a:lnTo>
                    <a:pt x="20066" y="32257"/>
                  </a:lnTo>
                  <a:lnTo>
                    <a:pt x="21774" y="32257"/>
                  </a:lnTo>
                  <a:lnTo>
                    <a:pt x="22562" y="31496"/>
                  </a:lnTo>
                  <a:lnTo>
                    <a:pt x="24489" y="31496"/>
                  </a:lnTo>
                  <a:lnTo>
                    <a:pt x="25199" y="29082"/>
                  </a:lnTo>
                  <a:close/>
                </a:path>
                <a:path w="99059" h="53975">
                  <a:moveTo>
                    <a:pt x="53827" y="31496"/>
                  </a:moveTo>
                  <a:lnTo>
                    <a:pt x="53528" y="31496"/>
                  </a:lnTo>
                  <a:lnTo>
                    <a:pt x="53358" y="32257"/>
                  </a:lnTo>
                  <a:lnTo>
                    <a:pt x="53660" y="32257"/>
                  </a:lnTo>
                  <a:lnTo>
                    <a:pt x="53827" y="31496"/>
                  </a:lnTo>
                  <a:close/>
                </a:path>
                <a:path w="99059" h="53975">
                  <a:moveTo>
                    <a:pt x="61113" y="31496"/>
                  </a:moveTo>
                  <a:lnTo>
                    <a:pt x="60823" y="31496"/>
                  </a:lnTo>
                  <a:lnTo>
                    <a:pt x="61832" y="32257"/>
                  </a:lnTo>
                  <a:lnTo>
                    <a:pt x="61593" y="32257"/>
                  </a:lnTo>
                  <a:lnTo>
                    <a:pt x="61113" y="31496"/>
                  </a:lnTo>
                  <a:close/>
                </a:path>
                <a:path w="99059" h="53975">
                  <a:moveTo>
                    <a:pt x="62199" y="31496"/>
                  </a:moveTo>
                  <a:lnTo>
                    <a:pt x="61807" y="31496"/>
                  </a:lnTo>
                  <a:lnTo>
                    <a:pt x="62548" y="32257"/>
                  </a:lnTo>
                  <a:lnTo>
                    <a:pt x="62156" y="32257"/>
                  </a:lnTo>
                  <a:lnTo>
                    <a:pt x="62199" y="31496"/>
                  </a:lnTo>
                  <a:close/>
                </a:path>
                <a:path w="99059" h="53975">
                  <a:moveTo>
                    <a:pt x="63887" y="31496"/>
                  </a:moveTo>
                  <a:lnTo>
                    <a:pt x="63284" y="31496"/>
                  </a:lnTo>
                  <a:lnTo>
                    <a:pt x="62984" y="32257"/>
                  </a:lnTo>
                  <a:lnTo>
                    <a:pt x="64569" y="32257"/>
                  </a:lnTo>
                  <a:lnTo>
                    <a:pt x="63887" y="31496"/>
                  </a:lnTo>
                  <a:close/>
                </a:path>
                <a:path w="99059" h="53975">
                  <a:moveTo>
                    <a:pt x="65719" y="31496"/>
                  </a:moveTo>
                  <a:lnTo>
                    <a:pt x="65046" y="31496"/>
                  </a:lnTo>
                  <a:lnTo>
                    <a:pt x="64989" y="32257"/>
                  </a:lnTo>
                  <a:lnTo>
                    <a:pt x="65724" y="32257"/>
                  </a:lnTo>
                  <a:lnTo>
                    <a:pt x="65719" y="31496"/>
                  </a:lnTo>
                  <a:close/>
                </a:path>
                <a:path w="99059" h="53975">
                  <a:moveTo>
                    <a:pt x="75818" y="31496"/>
                  </a:moveTo>
                  <a:lnTo>
                    <a:pt x="73845" y="31496"/>
                  </a:lnTo>
                  <a:lnTo>
                    <a:pt x="77129" y="32257"/>
                  </a:lnTo>
                  <a:lnTo>
                    <a:pt x="75156" y="32257"/>
                  </a:lnTo>
                  <a:lnTo>
                    <a:pt x="75818" y="31496"/>
                  </a:lnTo>
                  <a:close/>
                </a:path>
                <a:path w="99059" h="53975">
                  <a:moveTo>
                    <a:pt x="76212" y="31496"/>
                  </a:moveTo>
                  <a:lnTo>
                    <a:pt x="76170" y="32257"/>
                  </a:lnTo>
                  <a:lnTo>
                    <a:pt x="75811" y="32257"/>
                  </a:lnTo>
                  <a:lnTo>
                    <a:pt x="76212" y="31496"/>
                  </a:lnTo>
                  <a:close/>
                </a:path>
                <a:path w="99059" h="53975">
                  <a:moveTo>
                    <a:pt x="83416" y="31496"/>
                  </a:moveTo>
                  <a:lnTo>
                    <a:pt x="80643" y="31496"/>
                  </a:lnTo>
                  <a:lnTo>
                    <a:pt x="80693" y="32257"/>
                  </a:lnTo>
                  <a:lnTo>
                    <a:pt x="84017" y="32257"/>
                  </a:lnTo>
                  <a:lnTo>
                    <a:pt x="83416" y="31496"/>
                  </a:lnTo>
                  <a:close/>
                </a:path>
                <a:path w="99059" h="53975">
                  <a:moveTo>
                    <a:pt x="53699" y="30734"/>
                  </a:moveTo>
                  <a:lnTo>
                    <a:pt x="52116" y="30734"/>
                  </a:lnTo>
                  <a:lnTo>
                    <a:pt x="51690" y="31496"/>
                  </a:lnTo>
                  <a:lnTo>
                    <a:pt x="53528" y="31496"/>
                  </a:lnTo>
                  <a:lnTo>
                    <a:pt x="53699" y="30734"/>
                  </a:lnTo>
                  <a:close/>
                </a:path>
                <a:path w="99059" h="53975">
                  <a:moveTo>
                    <a:pt x="55138" y="30734"/>
                  </a:moveTo>
                  <a:lnTo>
                    <a:pt x="54534" y="30734"/>
                  </a:lnTo>
                  <a:lnTo>
                    <a:pt x="54503" y="31496"/>
                  </a:lnTo>
                  <a:lnTo>
                    <a:pt x="56636" y="31496"/>
                  </a:lnTo>
                  <a:lnTo>
                    <a:pt x="55138" y="30734"/>
                  </a:lnTo>
                  <a:close/>
                </a:path>
                <a:path w="99059" h="53975">
                  <a:moveTo>
                    <a:pt x="59814" y="30734"/>
                  </a:moveTo>
                  <a:lnTo>
                    <a:pt x="57649" y="30734"/>
                  </a:lnTo>
                  <a:lnTo>
                    <a:pt x="58865" y="31496"/>
                  </a:lnTo>
                  <a:lnTo>
                    <a:pt x="60823" y="31496"/>
                  </a:lnTo>
                  <a:lnTo>
                    <a:pt x="59814" y="30734"/>
                  </a:lnTo>
                  <a:close/>
                </a:path>
                <a:path w="99059" h="53975">
                  <a:moveTo>
                    <a:pt x="60582" y="30734"/>
                  </a:moveTo>
                  <a:lnTo>
                    <a:pt x="61113" y="31496"/>
                  </a:lnTo>
                  <a:lnTo>
                    <a:pt x="61367" y="31496"/>
                  </a:lnTo>
                  <a:lnTo>
                    <a:pt x="60582" y="30734"/>
                  </a:lnTo>
                  <a:close/>
                </a:path>
                <a:path w="99059" h="53975">
                  <a:moveTo>
                    <a:pt x="60715" y="28828"/>
                  </a:moveTo>
                  <a:lnTo>
                    <a:pt x="60546" y="29082"/>
                  </a:lnTo>
                  <a:lnTo>
                    <a:pt x="60438" y="29972"/>
                  </a:lnTo>
                  <a:lnTo>
                    <a:pt x="60361" y="30606"/>
                  </a:lnTo>
                  <a:lnTo>
                    <a:pt x="60519" y="30606"/>
                  </a:lnTo>
                  <a:lnTo>
                    <a:pt x="60582" y="30734"/>
                  </a:lnTo>
                  <a:lnTo>
                    <a:pt x="61367" y="31496"/>
                  </a:lnTo>
                  <a:lnTo>
                    <a:pt x="60904" y="31496"/>
                  </a:lnTo>
                  <a:lnTo>
                    <a:pt x="61379" y="30734"/>
                  </a:lnTo>
                  <a:lnTo>
                    <a:pt x="60914" y="30734"/>
                  </a:lnTo>
                  <a:lnTo>
                    <a:pt x="60837" y="29972"/>
                  </a:lnTo>
                  <a:lnTo>
                    <a:pt x="60715" y="28828"/>
                  </a:lnTo>
                  <a:close/>
                </a:path>
                <a:path w="99059" h="53975">
                  <a:moveTo>
                    <a:pt x="63037" y="29972"/>
                  </a:moveTo>
                  <a:lnTo>
                    <a:pt x="62305" y="29972"/>
                  </a:lnTo>
                  <a:lnTo>
                    <a:pt x="62199" y="31496"/>
                  </a:lnTo>
                  <a:lnTo>
                    <a:pt x="63284" y="31496"/>
                  </a:lnTo>
                  <a:lnTo>
                    <a:pt x="63583" y="30734"/>
                  </a:lnTo>
                  <a:lnTo>
                    <a:pt x="63633" y="30606"/>
                  </a:lnTo>
                  <a:lnTo>
                    <a:pt x="64198" y="30606"/>
                  </a:lnTo>
                  <a:lnTo>
                    <a:pt x="63037" y="29972"/>
                  </a:lnTo>
                  <a:close/>
                </a:path>
                <a:path w="99059" h="53975">
                  <a:moveTo>
                    <a:pt x="63985" y="30606"/>
                  </a:moveTo>
                  <a:lnTo>
                    <a:pt x="64085" y="31496"/>
                  </a:lnTo>
                  <a:lnTo>
                    <a:pt x="65498" y="31496"/>
                  </a:lnTo>
                  <a:lnTo>
                    <a:pt x="63985" y="30606"/>
                  </a:lnTo>
                  <a:close/>
                </a:path>
                <a:path w="99059" h="53975">
                  <a:moveTo>
                    <a:pt x="68141" y="22860"/>
                  </a:moveTo>
                  <a:lnTo>
                    <a:pt x="66044" y="22860"/>
                  </a:lnTo>
                  <a:lnTo>
                    <a:pt x="65815" y="24303"/>
                  </a:lnTo>
                  <a:lnTo>
                    <a:pt x="65719" y="31496"/>
                  </a:lnTo>
                  <a:lnTo>
                    <a:pt x="73845" y="31496"/>
                  </a:lnTo>
                  <a:lnTo>
                    <a:pt x="70562" y="30734"/>
                  </a:lnTo>
                  <a:lnTo>
                    <a:pt x="69698" y="30734"/>
                  </a:lnTo>
                  <a:lnTo>
                    <a:pt x="68925" y="29082"/>
                  </a:lnTo>
                  <a:lnTo>
                    <a:pt x="68806" y="28828"/>
                  </a:lnTo>
                  <a:lnTo>
                    <a:pt x="68608" y="28828"/>
                  </a:lnTo>
                  <a:lnTo>
                    <a:pt x="68499" y="27431"/>
                  </a:lnTo>
                  <a:lnTo>
                    <a:pt x="87354" y="27431"/>
                  </a:lnTo>
                  <a:lnTo>
                    <a:pt x="66902" y="25907"/>
                  </a:lnTo>
                  <a:lnTo>
                    <a:pt x="68379" y="25907"/>
                  </a:lnTo>
                  <a:lnTo>
                    <a:pt x="68254" y="24303"/>
                  </a:lnTo>
                  <a:lnTo>
                    <a:pt x="68141" y="22860"/>
                  </a:lnTo>
                  <a:close/>
                </a:path>
                <a:path w="99059" h="53975">
                  <a:moveTo>
                    <a:pt x="80110" y="28828"/>
                  </a:moveTo>
                  <a:lnTo>
                    <a:pt x="78662" y="29082"/>
                  </a:lnTo>
                  <a:lnTo>
                    <a:pt x="77481" y="29082"/>
                  </a:lnTo>
                  <a:lnTo>
                    <a:pt x="76212" y="31496"/>
                  </a:lnTo>
                  <a:lnTo>
                    <a:pt x="80643" y="31496"/>
                  </a:lnTo>
                  <a:lnTo>
                    <a:pt x="80549" y="29972"/>
                  </a:lnTo>
                  <a:lnTo>
                    <a:pt x="80495" y="29082"/>
                  </a:lnTo>
                  <a:lnTo>
                    <a:pt x="80110" y="28828"/>
                  </a:lnTo>
                  <a:close/>
                </a:path>
                <a:path w="99059" h="53975">
                  <a:moveTo>
                    <a:pt x="81686" y="28828"/>
                  </a:moveTo>
                  <a:lnTo>
                    <a:pt x="81219" y="28828"/>
                  </a:lnTo>
                  <a:lnTo>
                    <a:pt x="81511" y="29082"/>
                  </a:lnTo>
                  <a:lnTo>
                    <a:pt x="83416" y="31496"/>
                  </a:lnTo>
                  <a:lnTo>
                    <a:pt x="92510" y="31496"/>
                  </a:lnTo>
                  <a:lnTo>
                    <a:pt x="92468" y="30734"/>
                  </a:lnTo>
                  <a:lnTo>
                    <a:pt x="92341" y="30606"/>
                  </a:lnTo>
                  <a:lnTo>
                    <a:pt x="91776" y="29082"/>
                  </a:lnTo>
                  <a:lnTo>
                    <a:pt x="81725" y="29082"/>
                  </a:lnTo>
                  <a:lnTo>
                    <a:pt x="81686" y="28828"/>
                  </a:lnTo>
                  <a:close/>
                </a:path>
                <a:path w="99059" h="53975">
                  <a:moveTo>
                    <a:pt x="52541" y="29972"/>
                  </a:moveTo>
                  <a:lnTo>
                    <a:pt x="51158" y="29972"/>
                  </a:lnTo>
                  <a:lnTo>
                    <a:pt x="51129" y="30734"/>
                  </a:lnTo>
                  <a:lnTo>
                    <a:pt x="52116" y="30734"/>
                  </a:lnTo>
                  <a:lnTo>
                    <a:pt x="52541" y="29972"/>
                  </a:lnTo>
                  <a:close/>
                </a:path>
                <a:path w="99059" h="53975">
                  <a:moveTo>
                    <a:pt x="54337" y="27431"/>
                  </a:moveTo>
                  <a:lnTo>
                    <a:pt x="54125" y="28828"/>
                  </a:lnTo>
                  <a:lnTo>
                    <a:pt x="53727" y="30606"/>
                  </a:lnTo>
                  <a:lnTo>
                    <a:pt x="53699" y="30734"/>
                  </a:lnTo>
                  <a:lnTo>
                    <a:pt x="54534" y="30734"/>
                  </a:lnTo>
                  <a:lnTo>
                    <a:pt x="54611" y="28828"/>
                  </a:lnTo>
                  <a:lnTo>
                    <a:pt x="55132" y="28828"/>
                  </a:lnTo>
                  <a:lnTo>
                    <a:pt x="54337" y="27431"/>
                  </a:lnTo>
                  <a:close/>
                </a:path>
                <a:path w="99059" h="53975">
                  <a:moveTo>
                    <a:pt x="55132" y="28828"/>
                  </a:moveTo>
                  <a:lnTo>
                    <a:pt x="54611" y="28828"/>
                  </a:lnTo>
                  <a:lnTo>
                    <a:pt x="54641" y="30606"/>
                  </a:lnTo>
                  <a:lnTo>
                    <a:pt x="54888" y="30606"/>
                  </a:lnTo>
                  <a:lnTo>
                    <a:pt x="55138" y="30734"/>
                  </a:lnTo>
                  <a:lnTo>
                    <a:pt x="57649" y="30734"/>
                  </a:lnTo>
                  <a:lnTo>
                    <a:pt x="55016" y="29082"/>
                  </a:lnTo>
                  <a:lnTo>
                    <a:pt x="55276" y="29082"/>
                  </a:lnTo>
                  <a:lnTo>
                    <a:pt x="55132" y="28828"/>
                  </a:lnTo>
                  <a:close/>
                </a:path>
                <a:path w="99059" h="53975">
                  <a:moveTo>
                    <a:pt x="60204" y="30606"/>
                  </a:moveTo>
                  <a:lnTo>
                    <a:pt x="59645" y="30606"/>
                  </a:lnTo>
                  <a:lnTo>
                    <a:pt x="59814" y="30734"/>
                  </a:lnTo>
                  <a:lnTo>
                    <a:pt x="60633" y="30734"/>
                  </a:lnTo>
                  <a:lnTo>
                    <a:pt x="60204" y="30606"/>
                  </a:lnTo>
                  <a:close/>
                </a:path>
                <a:path w="99059" h="53975">
                  <a:moveTo>
                    <a:pt x="65361" y="25907"/>
                  </a:moveTo>
                  <a:lnTo>
                    <a:pt x="61691" y="25907"/>
                  </a:lnTo>
                  <a:lnTo>
                    <a:pt x="62047" y="28828"/>
                  </a:lnTo>
                  <a:lnTo>
                    <a:pt x="62638" y="28828"/>
                  </a:lnTo>
                  <a:lnTo>
                    <a:pt x="63173" y="29082"/>
                  </a:lnTo>
                  <a:lnTo>
                    <a:pt x="65076" y="30734"/>
                  </a:lnTo>
                  <a:lnTo>
                    <a:pt x="65041" y="27431"/>
                  </a:lnTo>
                  <a:lnTo>
                    <a:pt x="64005" y="27431"/>
                  </a:lnTo>
                  <a:lnTo>
                    <a:pt x="65361" y="25907"/>
                  </a:lnTo>
                  <a:close/>
                </a:path>
                <a:path w="99059" h="53975">
                  <a:moveTo>
                    <a:pt x="69950" y="27431"/>
                  </a:moveTo>
                  <a:lnTo>
                    <a:pt x="69324" y="27431"/>
                  </a:lnTo>
                  <a:lnTo>
                    <a:pt x="69482" y="28828"/>
                  </a:lnTo>
                  <a:lnTo>
                    <a:pt x="69511" y="29082"/>
                  </a:lnTo>
                  <a:lnTo>
                    <a:pt x="69612" y="29972"/>
                  </a:lnTo>
                  <a:lnTo>
                    <a:pt x="69698" y="30734"/>
                  </a:lnTo>
                  <a:lnTo>
                    <a:pt x="72075" y="30734"/>
                  </a:lnTo>
                  <a:lnTo>
                    <a:pt x="70118" y="28828"/>
                  </a:lnTo>
                  <a:lnTo>
                    <a:pt x="69642" y="28828"/>
                  </a:lnTo>
                  <a:lnTo>
                    <a:pt x="69950" y="27431"/>
                  </a:lnTo>
                  <a:close/>
                </a:path>
                <a:path w="99059" h="53975">
                  <a:moveTo>
                    <a:pt x="55440" y="27431"/>
                  </a:moveTo>
                  <a:lnTo>
                    <a:pt x="56260" y="28828"/>
                  </a:lnTo>
                  <a:lnTo>
                    <a:pt x="57021" y="29972"/>
                  </a:lnTo>
                  <a:lnTo>
                    <a:pt x="58056" y="29972"/>
                  </a:lnTo>
                  <a:lnTo>
                    <a:pt x="60204" y="30606"/>
                  </a:lnTo>
                  <a:lnTo>
                    <a:pt x="59645" y="30606"/>
                  </a:lnTo>
                  <a:lnTo>
                    <a:pt x="55440" y="27431"/>
                  </a:lnTo>
                  <a:close/>
                </a:path>
                <a:path w="99059" h="53975">
                  <a:moveTo>
                    <a:pt x="59878" y="28828"/>
                  </a:moveTo>
                  <a:lnTo>
                    <a:pt x="58994" y="28828"/>
                  </a:lnTo>
                  <a:lnTo>
                    <a:pt x="58960" y="29082"/>
                  </a:lnTo>
                  <a:lnTo>
                    <a:pt x="58404" y="29082"/>
                  </a:lnTo>
                  <a:lnTo>
                    <a:pt x="59581" y="29972"/>
                  </a:lnTo>
                  <a:lnTo>
                    <a:pt x="59354" y="29972"/>
                  </a:lnTo>
                  <a:lnTo>
                    <a:pt x="59762" y="29082"/>
                  </a:lnTo>
                  <a:lnTo>
                    <a:pt x="59878" y="28828"/>
                  </a:lnTo>
                  <a:close/>
                </a:path>
                <a:path w="99059" h="53975">
                  <a:moveTo>
                    <a:pt x="36117" y="27431"/>
                  </a:moveTo>
                  <a:lnTo>
                    <a:pt x="23936" y="27431"/>
                  </a:lnTo>
                  <a:lnTo>
                    <a:pt x="23279" y="28828"/>
                  </a:lnTo>
                  <a:lnTo>
                    <a:pt x="23041" y="29082"/>
                  </a:lnTo>
                  <a:lnTo>
                    <a:pt x="36113" y="29082"/>
                  </a:lnTo>
                  <a:lnTo>
                    <a:pt x="36117" y="27431"/>
                  </a:lnTo>
                  <a:close/>
                </a:path>
                <a:path w="99059" h="53975">
                  <a:moveTo>
                    <a:pt x="90600" y="25907"/>
                  </a:moveTo>
                  <a:lnTo>
                    <a:pt x="84519" y="25907"/>
                  </a:lnTo>
                  <a:lnTo>
                    <a:pt x="88388" y="27431"/>
                  </a:lnTo>
                  <a:lnTo>
                    <a:pt x="83181" y="27431"/>
                  </a:lnTo>
                  <a:lnTo>
                    <a:pt x="82068" y="29082"/>
                  </a:lnTo>
                  <a:lnTo>
                    <a:pt x="91776" y="29082"/>
                  </a:lnTo>
                  <a:lnTo>
                    <a:pt x="90600" y="25907"/>
                  </a:lnTo>
                  <a:close/>
                </a:path>
                <a:path w="99059" h="53975">
                  <a:moveTo>
                    <a:pt x="59353" y="25907"/>
                  </a:moveTo>
                  <a:lnTo>
                    <a:pt x="57428" y="25907"/>
                  </a:lnTo>
                  <a:lnTo>
                    <a:pt x="57521" y="28828"/>
                  </a:lnTo>
                  <a:lnTo>
                    <a:pt x="61348" y="28828"/>
                  </a:lnTo>
                  <a:lnTo>
                    <a:pt x="57946" y="27431"/>
                  </a:lnTo>
                  <a:lnTo>
                    <a:pt x="59246" y="27431"/>
                  </a:lnTo>
                  <a:lnTo>
                    <a:pt x="59353" y="25907"/>
                  </a:lnTo>
                  <a:close/>
                </a:path>
                <a:path w="99059" h="53975">
                  <a:moveTo>
                    <a:pt x="58898" y="22098"/>
                  </a:moveTo>
                  <a:lnTo>
                    <a:pt x="54348" y="22098"/>
                  </a:lnTo>
                  <a:lnTo>
                    <a:pt x="55161" y="24303"/>
                  </a:lnTo>
                  <a:lnTo>
                    <a:pt x="57294" y="24303"/>
                  </a:lnTo>
                  <a:lnTo>
                    <a:pt x="53022" y="25907"/>
                  </a:lnTo>
                  <a:lnTo>
                    <a:pt x="59524" y="25907"/>
                  </a:lnTo>
                  <a:lnTo>
                    <a:pt x="58694" y="27431"/>
                  </a:lnTo>
                  <a:lnTo>
                    <a:pt x="58072" y="28828"/>
                  </a:lnTo>
                  <a:lnTo>
                    <a:pt x="58956" y="28828"/>
                  </a:lnTo>
                  <a:lnTo>
                    <a:pt x="59284" y="27431"/>
                  </a:lnTo>
                  <a:lnTo>
                    <a:pt x="60334" y="27431"/>
                  </a:lnTo>
                  <a:lnTo>
                    <a:pt x="59004" y="24303"/>
                  </a:lnTo>
                  <a:lnTo>
                    <a:pt x="56356" y="23114"/>
                  </a:lnTo>
                  <a:lnTo>
                    <a:pt x="59330" y="23114"/>
                  </a:lnTo>
                  <a:lnTo>
                    <a:pt x="58898" y="22098"/>
                  </a:lnTo>
                  <a:close/>
                </a:path>
                <a:path w="99059" h="53975">
                  <a:moveTo>
                    <a:pt x="72383" y="27431"/>
                  </a:moveTo>
                  <a:lnTo>
                    <a:pt x="71614" y="27431"/>
                  </a:lnTo>
                  <a:lnTo>
                    <a:pt x="71817" y="28828"/>
                  </a:lnTo>
                  <a:lnTo>
                    <a:pt x="71377" y="28828"/>
                  </a:lnTo>
                  <a:lnTo>
                    <a:pt x="72383" y="27431"/>
                  </a:lnTo>
                  <a:close/>
                </a:path>
                <a:path w="99059" h="53975">
                  <a:moveTo>
                    <a:pt x="80693" y="25907"/>
                  </a:moveTo>
                  <a:lnTo>
                    <a:pt x="80348" y="25907"/>
                  </a:lnTo>
                  <a:lnTo>
                    <a:pt x="80488" y="27431"/>
                  </a:lnTo>
                  <a:lnTo>
                    <a:pt x="79277" y="27431"/>
                  </a:lnTo>
                  <a:lnTo>
                    <a:pt x="81377" y="28828"/>
                  </a:lnTo>
                  <a:lnTo>
                    <a:pt x="81076" y="28828"/>
                  </a:lnTo>
                  <a:lnTo>
                    <a:pt x="80693" y="25907"/>
                  </a:lnTo>
                  <a:close/>
                </a:path>
                <a:path w="99059" h="53975">
                  <a:moveTo>
                    <a:pt x="81603" y="27431"/>
                  </a:moveTo>
                  <a:lnTo>
                    <a:pt x="81472" y="27431"/>
                  </a:lnTo>
                  <a:lnTo>
                    <a:pt x="81686" y="28828"/>
                  </a:lnTo>
                  <a:lnTo>
                    <a:pt x="81219" y="28828"/>
                  </a:lnTo>
                  <a:lnTo>
                    <a:pt x="81603" y="27431"/>
                  </a:lnTo>
                  <a:close/>
                </a:path>
                <a:path w="99059" h="53975">
                  <a:moveTo>
                    <a:pt x="23086" y="22860"/>
                  </a:moveTo>
                  <a:lnTo>
                    <a:pt x="19586" y="22860"/>
                  </a:lnTo>
                  <a:lnTo>
                    <a:pt x="20227" y="23114"/>
                  </a:lnTo>
                  <a:lnTo>
                    <a:pt x="21027" y="23114"/>
                  </a:lnTo>
                  <a:lnTo>
                    <a:pt x="22210" y="25907"/>
                  </a:lnTo>
                  <a:lnTo>
                    <a:pt x="19896" y="25907"/>
                  </a:lnTo>
                  <a:lnTo>
                    <a:pt x="19856" y="27431"/>
                  </a:lnTo>
                  <a:lnTo>
                    <a:pt x="23476" y="27431"/>
                  </a:lnTo>
                  <a:lnTo>
                    <a:pt x="24143" y="25907"/>
                  </a:lnTo>
                  <a:lnTo>
                    <a:pt x="23174" y="23114"/>
                  </a:lnTo>
                  <a:lnTo>
                    <a:pt x="23086" y="22860"/>
                  </a:lnTo>
                  <a:close/>
                </a:path>
                <a:path w="99059" h="53975">
                  <a:moveTo>
                    <a:pt x="24582" y="25907"/>
                  </a:moveTo>
                  <a:lnTo>
                    <a:pt x="24410" y="25907"/>
                  </a:lnTo>
                  <a:lnTo>
                    <a:pt x="24280" y="27431"/>
                  </a:lnTo>
                  <a:lnTo>
                    <a:pt x="23936" y="27431"/>
                  </a:lnTo>
                  <a:lnTo>
                    <a:pt x="24582" y="25907"/>
                  </a:lnTo>
                  <a:close/>
                </a:path>
                <a:path w="99059" h="53975">
                  <a:moveTo>
                    <a:pt x="34969" y="22098"/>
                  </a:moveTo>
                  <a:lnTo>
                    <a:pt x="28800" y="22098"/>
                  </a:lnTo>
                  <a:lnTo>
                    <a:pt x="26822" y="22860"/>
                  </a:lnTo>
                  <a:lnTo>
                    <a:pt x="27317" y="22860"/>
                  </a:lnTo>
                  <a:lnTo>
                    <a:pt x="24213" y="27431"/>
                  </a:lnTo>
                  <a:lnTo>
                    <a:pt x="36366" y="27431"/>
                  </a:lnTo>
                  <a:lnTo>
                    <a:pt x="34969" y="22098"/>
                  </a:lnTo>
                  <a:close/>
                </a:path>
                <a:path w="99059" h="53975">
                  <a:moveTo>
                    <a:pt x="39080" y="19939"/>
                  </a:moveTo>
                  <a:lnTo>
                    <a:pt x="34404" y="19939"/>
                  </a:lnTo>
                  <a:lnTo>
                    <a:pt x="34969" y="22098"/>
                  </a:lnTo>
                  <a:lnTo>
                    <a:pt x="36131" y="22098"/>
                  </a:lnTo>
                  <a:lnTo>
                    <a:pt x="36117" y="27431"/>
                  </a:lnTo>
                  <a:lnTo>
                    <a:pt x="36310" y="27431"/>
                  </a:lnTo>
                  <a:lnTo>
                    <a:pt x="37100" y="23114"/>
                  </a:lnTo>
                  <a:lnTo>
                    <a:pt x="37147" y="22860"/>
                  </a:lnTo>
                  <a:lnTo>
                    <a:pt x="39080" y="19939"/>
                  </a:lnTo>
                  <a:close/>
                </a:path>
                <a:path w="99059" h="53975">
                  <a:moveTo>
                    <a:pt x="48256" y="24303"/>
                  </a:moveTo>
                  <a:lnTo>
                    <a:pt x="38019" y="24303"/>
                  </a:lnTo>
                  <a:lnTo>
                    <a:pt x="36639" y="27431"/>
                  </a:lnTo>
                  <a:lnTo>
                    <a:pt x="48016" y="27431"/>
                  </a:lnTo>
                  <a:lnTo>
                    <a:pt x="47959" y="25907"/>
                  </a:lnTo>
                  <a:lnTo>
                    <a:pt x="48256" y="24303"/>
                  </a:lnTo>
                  <a:close/>
                </a:path>
                <a:path w="99059" h="53975">
                  <a:moveTo>
                    <a:pt x="54160" y="22098"/>
                  </a:moveTo>
                  <a:lnTo>
                    <a:pt x="51310" y="22098"/>
                  </a:lnTo>
                  <a:lnTo>
                    <a:pt x="50535" y="23114"/>
                  </a:lnTo>
                  <a:lnTo>
                    <a:pt x="49563" y="24303"/>
                  </a:lnTo>
                  <a:lnTo>
                    <a:pt x="48167" y="27431"/>
                  </a:lnTo>
                  <a:lnTo>
                    <a:pt x="53478" y="27431"/>
                  </a:lnTo>
                  <a:lnTo>
                    <a:pt x="55185" y="25907"/>
                  </a:lnTo>
                  <a:lnTo>
                    <a:pt x="52732" y="25907"/>
                  </a:lnTo>
                  <a:lnTo>
                    <a:pt x="54160" y="22098"/>
                  </a:lnTo>
                  <a:close/>
                </a:path>
                <a:path w="99059" h="53975">
                  <a:moveTo>
                    <a:pt x="69186" y="25907"/>
                  </a:moveTo>
                  <a:lnTo>
                    <a:pt x="68379" y="25907"/>
                  </a:lnTo>
                  <a:lnTo>
                    <a:pt x="68499" y="27431"/>
                  </a:lnTo>
                  <a:lnTo>
                    <a:pt x="69289" y="27431"/>
                  </a:lnTo>
                  <a:lnTo>
                    <a:pt x="69186" y="25907"/>
                  </a:lnTo>
                  <a:close/>
                </a:path>
                <a:path w="99059" h="53975">
                  <a:moveTo>
                    <a:pt x="71392" y="25907"/>
                  </a:moveTo>
                  <a:lnTo>
                    <a:pt x="70285" y="25907"/>
                  </a:lnTo>
                  <a:lnTo>
                    <a:pt x="69950" y="27431"/>
                  </a:lnTo>
                  <a:lnTo>
                    <a:pt x="71614" y="27431"/>
                  </a:lnTo>
                  <a:lnTo>
                    <a:pt x="71392" y="25907"/>
                  </a:lnTo>
                  <a:close/>
                </a:path>
                <a:path w="99059" h="53975">
                  <a:moveTo>
                    <a:pt x="77203" y="25907"/>
                  </a:moveTo>
                  <a:lnTo>
                    <a:pt x="74271" y="25907"/>
                  </a:lnTo>
                  <a:lnTo>
                    <a:pt x="72616" y="27431"/>
                  </a:lnTo>
                  <a:lnTo>
                    <a:pt x="83634" y="27431"/>
                  </a:lnTo>
                  <a:lnTo>
                    <a:pt x="77203" y="25907"/>
                  </a:lnTo>
                  <a:close/>
                </a:path>
                <a:path w="99059" h="53975">
                  <a:moveTo>
                    <a:pt x="81493" y="24303"/>
                  </a:moveTo>
                  <a:lnTo>
                    <a:pt x="80448" y="24303"/>
                  </a:lnTo>
                  <a:lnTo>
                    <a:pt x="79501" y="25907"/>
                  </a:lnTo>
                  <a:lnTo>
                    <a:pt x="78867" y="27431"/>
                  </a:lnTo>
                  <a:lnTo>
                    <a:pt x="80086" y="27431"/>
                  </a:lnTo>
                  <a:lnTo>
                    <a:pt x="79737" y="25907"/>
                  </a:lnTo>
                  <a:lnTo>
                    <a:pt x="80693" y="25907"/>
                  </a:lnTo>
                  <a:lnTo>
                    <a:pt x="81493" y="24303"/>
                  </a:lnTo>
                  <a:close/>
                </a:path>
                <a:path w="99059" h="53975">
                  <a:moveTo>
                    <a:pt x="89034" y="23114"/>
                  </a:moveTo>
                  <a:lnTo>
                    <a:pt x="87165" y="23114"/>
                  </a:lnTo>
                  <a:lnTo>
                    <a:pt x="83847" y="24303"/>
                  </a:lnTo>
                  <a:lnTo>
                    <a:pt x="82290" y="24303"/>
                  </a:lnTo>
                  <a:lnTo>
                    <a:pt x="82022" y="25907"/>
                  </a:lnTo>
                  <a:lnTo>
                    <a:pt x="81603" y="27431"/>
                  </a:lnTo>
                  <a:lnTo>
                    <a:pt x="79831" y="27431"/>
                  </a:lnTo>
                  <a:lnTo>
                    <a:pt x="84519" y="25907"/>
                  </a:lnTo>
                  <a:lnTo>
                    <a:pt x="90600" y="25907"/>
                  </a:lnTo>
                  <a:lnTo>
                    <a:pt x="90006" y="24303"/>
                  </a:lnTo>
                  <a:lnTo>
                    <a:pt x="89034" y="23114"/>
                  </a:lnTo>
                  <a:close/>
                </a:path>
                <a:path w="99059" h="53975">
                  <a:moveTo>
                    <a:pt x="18294" y="22860"/>
                  </a:moveTo>
                  <a:lnTo>
                    <a:pt x="14011" y="22860"/>
                  </a:lnTo>
                  <a:lnTo>
                    <a:pt x="10491" y="25907"/>
                  </a:lnTo>
                  <a:lnTo>
                    <a:pt x="13450" y="25907"/>
                  </a:lnTo>
                  <a:lnTo>
                    <a:pt x="17094" y="24303"/>
                  </a:lnTo>
                  <a:lnTo>
                    <a:pt x="21910" y="24303"/>
                  </a:lnTo>
                  <a:lnTo>
                    <a:pt x="15528" y="23114"/>
                  </a:lnTo>
                  <a:lnTo>
                    <a:pt x="17643" y="23114"/>
                  </a:lnTo>
                  <a:lnTo>
                    <a:pt x="18294" y="22860"/>
                  </a:lnTo>
                  <a:close/>
                </a:path>
                <a:path w="99059" h="53975">
                  <a:moveTo>
                    <a:pt x="20663" y="24303"/>
                  </a:moveTo>
                  <a:lnTo>
                    <a:pt x="17281" y="24303"/>
                  </a:lnTo>
                  <a:lnTo>
                    <a:pt x="20124" y="25907"/>
                  </a:lnTo>
                  <a:lnTo>
                    <a:pt x="22611" y="25907"/>
                  </a:lnTo>
                  <a:lnTo>
                    <a:pt x="20663" y="24303"/>
                  </a:lnTo>
                  <a:close/>
                </a:path>
                <a:path w="99059" h="53975">
                  <a:moveTo>
                    <a:pt x="54859" y="3555"/>
                  </a:moveTo>
                  <a:lnTo>
                    <a:pt x="53075" y="3555"/>
                  </a:lnTo>
                  <a:lnTo>
                    <a:pt x="50675" y="3937"/>
                  </a:lnTo>
                  <a:lnTo>
                    <a:pt x="24894" y="25907"/>
                  </a:lnTo>
                  <a:lnTo>
                    <a:pt x="26822" y="22860"/>
                  </a:lnTo>
                  <a:lnTo>
                    <a:pt x="27317" y="22860"/>
                  </a:lnTo>
                  <a:lnTo>
                    <a:pt x="27834" y="22098"/>
                  </a:lnTo>
                  <a:lnTo>
                    <a:pt x="28800" y="22098"/>
                  </a:lnTo>
                  <a:lnTo>
                    <a:pt x="34404" y="19939"/>
                  </a:lnTo>
                  <a:lnTo>
                    <a:pt x="39080" y="19939"/>
                  </a:lnTo>
                  <a:lnTo>
                    <a:pt x="42694" y="14477"/>
                  </a:lnTo>
                  <a:lnTo>
                    <a:pt x="45088" y="11684"/>
                  </a:lnTo>
                  <a:lnTo>
                    <a:pt x="47588" y="8624"/>
                  </a:lnTo>
                  <a:lnTo>
                    <a:pt x="47980" y="8381"/>
                  </a:lnTo>
                  <a:lnTo>
                    <a:pt x="48485" y="8000"/>
                  </a:lnTo>
                  <a:lnTo>
                    <a:pt x="53070" y="8000"/>
                  </a:lnTo>
                  <a:lnTo>
                    <a:pt x="46745" y="7112"/>
                  </a:lnTo>
                  <a:lnTo>
                    <a:pt x="49665" y="7112"/>
                  </a:lnTo>
                  <a:lnTo>
                    <a:pt x="52023" y="5334"/>
                  </a:lnTo>
                  <a:lnTo>
                    <a:pt x="54859" y="3555"/>
                  </a:lnTo>
                  <a:close/>
                </a:path>
                <a:path w="99059" h="53975">
                  <a:moveTo>
                    <a:pt x="63316" y="3555"/>
                  </a:moveTo>
                  <a:lnTo>
                    <a:pt x="55642" y="3555"/>
                  </a:lnTo>
                  <a:lnTo>
                    <a:pt x="50998" y="8000"/>
                  </a:lnTo>
                  <a:lnTo>
                    <a:pt x="48813" y="8000"/>
                  </a:lnTo>
                  <a:lnTo>
                    <a:pt x="41827" y="17652"/>
                  </a:lnTo>
                  <a:lnTo>
                    <a:pt x="39476" y="20700"/>
                  </a:lnTo>
                  <a:lnTo>
                    <a:pt x="39096" y="21081"/>
                  </a:lnTo>
                  <a:lnTo>
                    <a:pt x="37003" y="25907"/>
                  </a:lnTo>
                  <a:lnTo>
                    <a:pt x="37924" y="24303"/>
                  </a:lnTo>
                  <a:lnTo>
                    <a:pt x="39912" y="21081"/>
                  </a:lnTo>
                  <a:lnTo>
                    <a:pt x="50500" y="21081"/>
                  </a:lnTo>
                  <a:lnTo>
                    <a:pt x="51132" y="19557"/>
                  </a:lnTo>
                  <a:lnTo>
                    <a:pt x="60396" y="6603"/>
                  </a:lnTo>
                  <a:lnTo>
                    <a:pt x="63316" y="3555"/>
                  </a:lnTo>
                  <a:close/>
                </a:path>
                <a:path w="99059" h="53975">
                  <a:moveTo>
                    <a:pt x="50500" y="21081"/>
                  </a:moveTo>
                  <a:lnTo>
                    <a:pt x="48567" y="21081"/>
                  </a:lnTo>
                  <a:lnTo>
                    <a:pt x="48506" y="22860"/>
                  </a:lnTo>
                  <a:lnTo>
                    <a:pt x="48402" y="25907"/>
                  </a:lnTo>
                  <a:lnTo>
                    <a:pt x="49164" y="24303"/>
                  </a:lnTo>
                  <a:lnTo>
                    <a:pt x="50500" y="21081"/>
                  </a:lnTo>
                  <a:close/>
                </a:path>
                <a:path w="99059" h="53975">
                  <a:moveTo>
                    <a:pt x="62925" y="24303"/>
                  </a:moveTo>
                  <a:lnTo>
                    <a:pt x="59150" y="24303"/>
                  </a:lnTo>
                  <a:lnTo>
                    <a:pt x="61981" y="25907"/>
                  </a:lnTo>
                  <a:lnTo>
                    <a:pt x="64868" y="25907"/>
                  </a:lnTo>
                  <a:lnTo>
                    <a:pt x="62925" y="24303"/>
                  </a:lnTo>
                  <a:close/>
                </a:path>
                <a:path w="99059" h="53975">
                  <a:moveTo>
                    <a:pt x="70956" y="22860"/>
                  </a:moveTo>
                  <a:lnTo>
                    <a:pt x="69210" y="22860"/>
                  </a:lnTo>
                  <a:lnTo>
                    <a:pt x="69186" y="25907"/>
                  </a:lnTo>
                  <a:lnTo>
                    <a:pt x="70285" y="25907"/>
                  </a:lnTo>
                  <a:lnTo>
                    <a:pt x="70900" y="23114"/>
                  </a:lnTo>
                  <a:lnTo>
                    <a:pt x="70956" y="22860"/>
                  </a:lnTo>
                  <a:close/>
                </a:path>
                <a:path w="99059" h="53975">
                  <a:moveTo>
                    <a:pt x="88821" y="22860"/>
                  </a:moveTo>
                  <a:lnTo>
                    <a:pt x="71852" y="22860"/>
                  </a:lnTo>
                  <a:lnTo>
                    <a:pt x="71836" y="23114"/>
                  </a:lnTo>
                  <a:lnTo>
                    <a:pt x="71463" y="25907"/>
                  </a:lnTo>
                  <a:lnTo>
                    <a:pt x="80348" y="25907"/>
                  </a:lnTo>
                  <a:lnTo>
                    <a:pt x="80201" y="24303"/>
                  </a:lnTo>
                  <a:lnTo>
                    <a:pt x="79926" y="24303"/>
                  </a:lnTo>
                  <a:lnTo>
                    <a:pt x="86728" y="23114"/>
                  </a:lnTo>
                  <a:lnTo>
                    <a:pt x="89034" y="23114"/>
                  </a:lnTo>
                  <a:lnTo>
                    <a:pt x="88821" y="22860"/>
                  </a:lnTo>
                  <a:close/>
                </a:path>
                <a:path w="99059" h="53975">
                  <a:moveTo>
                    <a:pt x="25311" y="21081"/>
                  </a:moveTo>
                  <a:lnTo>
                    <a:pt x="22470" y="21081"/>
                  </a:lnTo>
                  <a:lnTo>
                    <a:pt x="23086" y="22860"/>
                  </a:lnTo>
                  <a:lnTo>
                    <a:pt x="23227" y="22860"/>
                  </a:lnTo>
                  <a:lnTo>
                    <a:pt x="23755" y="23114"/>
                  </a:lnTo>
                  <a:lnTo>
                    <a:pt x="24713" y="24303"/>
                  </a:lnTo>
                  <a:lnTo>
                    <a:pt x="25011" y="23114"/>
                  </a:lnTo>
                  <a:lnTo>
                    <a:pt x="25311" y="21081"/>
                  </a:lnTo>
                  <a:close/>
                </a:path>
                <a:path w="99059" h="53975">
                  <a:moveTo>
                    <a:pt x="42785" y="22098"/>
                  </a:moveTo>
                  <a:lnTo>
                    <a:pt x="37332" y="24303"/>
                  </a:lnTo>
                  <a:lnTo>
                    <a:pt x="47755" y="24303"/>
                  </a:lnTo>
                  <a:lnTo>
                    <a:pt x="42785" y="22098"/>
                  </a:lnTo>
                  <a:close/>
                </a:path>
                <a:path w="99059" h="53975">
                  <a:moveTo>
                    <a:pt x="60236" y="23114"/>
                  </a:moveTo>
                  <a:lnTo>
                    <a:pt x="59330" y="23114"/>
                  </a:lnTo>
                  <a:lnTo>
                    <a:pt x="59447" y="24303"/>
                  </a:lnTo>
                  <a:lnTo>
                    <a:pt x="59849" y="24303"/>
                  </a:lnTo>
                  <a:lnTo>
                    <a:pt x="60236" y="23114"/>
                  </a:lnTo>
                  <a:close/>
                </a:path>
                <a:path w="99059" h="53975">
                  <a:moveTo>
                    <a:pt x="66009" y="23114"/>
                  </a:moveTo>
                  <a:lnTo>
                    <a:pt x="60737" y="23114"/>
                  </a:lnTo>
                  <a:lnTo>
                    <a:pt x="53130" y="24303"/>
                  </a:lnTo>
                  <a:lnTo>
                    <a:pt x="64086" y="24303"/>
                  </a:lnTo>
                  <a:lnTo>
                    <a:pt x="66009" y="23114"/>
                  </a:lnTo>
                  <a:close/>
                </a:path>
                <a:path w="99059" h="53975">
                  <a:moveTo>
                    <a:pt x="60026" y="22098"/>
                  </a:moveTo>
                  <a:lnTo>
                    <a:pt x="59413" y="22098"/>
                  </a:lnTo>
                  <a:lnTo>
                    <a:pt x="59616" y="22860"/>
                  </a:lnTo>
                  <a:lnTo>
                    <a:pt x="59683" y="23114"/>
                  </a:lnTo>
                  <a:lnTo>
                    <a:pt x="60026" y="22098"/>
                  </a:lnTo>
                  <a:close/>
                </a:path>
                <a:path w="99059" h="53975">
                  <a:moveTo>
                    <a:pt x="64021" y="22098"/>
                  </a:moveTo>
                  <a:lnTo>
                    <a:pt x="60566" y="22098"/>
                  </a:lnTo>
                  <a:lnTo>
                    <a:pt x="60319" y="22860"/>
                  </a:lnTo>
                  <a:lnTo>
                    <a:pt x="60236" y="23114"/>
                  </a:lnTo>
                  <a:lnTo>
                    <a:pt x="64798" y="23114"/>
                  </a:lnTo>
                  <a:lnTo>
                    <a:pt x="64021" y="22098"/>
                  </a:lnTo>
                  <a:close/>
                </a:path>
                <a:path w="99059" h="53975">
                  <a:moveTo>
                    <a:pt x="40719" y="8000"/>
                  </a:moveTo>
                  <a:lnTo>
                    <a:pt x="39824" y="8381"/>
                  </a:lnTo>
                  <a:lnTo>
                    <a:pt x="35501" y="10414"/>
                  </a:lnTo>
                  <a:lnTo>
                    <a:pt x="30138" y="13716"/>
                  </a:lnTo>
                  <a:lnTo>
                    <a:pt x="18549" y="19557"/>
                  </a:lnTo>
                  <a:lnTo>
                    <a:pt x="16004" y="21081"/>
                  </a:lnTo>
                  <a:lnTo>
                    <a:pt x="16697" y="21081"/>
                  </a:lnTo>
                  <a:lnTo>
                    <a:pt x="8878" y="22860"/>
                  </a:lnTo>
                  <a:lnTo>
                    <a:pt x="12902" y="22860"/>
                  </a:lnTo>
                  <a:lnTo>
                    <a:pt x="20433" y="22098"/>
                  </a:lnTo>
                  <a:lnTo>
                    <a:pt x="14701" y="22098"/>
                  </a:lnTo>
                  <a:lnTo>
                    <a:pt x="18166" y="20700"/>
                  </a:lnTo>
                  <a:lnTo>
                    <a:pt x="25367" y="20700"/>
                  </a:lnTo>
                  <a:lnTo>
                    <a:pt x="25480" y="19939"/>
                  </a:lnTo>
                  <a:lnTo>
                    <a:pt x="25536" y="19557"/>
                  </a:lnTo>
                  <a:lnTo>
                    <a:pt x="24616" y="19557"/>
                  </a:lnTo>
                  <a:lnTo>
                    <a:pt x="34598" y="12192"/>
                  </a:lnTo>
                  <a:lnTo>
                    <a:pt x="40719" y="8000"/>
                  </a:lnTo>
                  <a:close/>
                </a:path>
                <a:path w="99059" h="53975">
                  <a:moveTo>
                    <a:pt x="21645" y="22098"/>
                  </a:moveTo>
                  <a:lnTo>
                    <a:pt x="21107" y="22098"/>
                  </a:lnTo>
                  <a:lnTo>
                    <a:pt x="0" y="22860"/>
                  </a:lnTo>
                  <a:lnTo>
                    <a:pt x="23227" y="22860"/>
                  </a:lnTo>
                  <a:lnTo>
                    <a:pt x="21645" y="22098"/>
                  </a:lnTo>
                  <a:close/>
                </a:path>
                <a:path w="99059" h="53975">
                  <a:moveTo>
                    <a:pt x="52475" y="20700"/>
                  </a:moveTo>
                  <a:lnTo>
                    <a:pt x="51277" y="20700"/>
                  </a:lnTo>
                  <a:lnTo>
                    <a:pt x="50166" y="22860"/>
                  </a:lnTo>
                  <a:lnTo>
                    <a:pt x="50808" y="22098"/>
                  </a:lnTo>
                  <a:lnTo>
                    <a:pt x="51581" y="21081"/>
                  </a:lnTo>
                  <a:lnTo>
                    <a:pt x="51883" y="21081"/>
                  </a:lnTo>
                  <a:lnTo>
                    <a:pt x="52475" y="20700"/>
                  </a:lnTo>
                  <a:close/>
                </a:path>
                <a:path w="99059" h="53975">
                  <a:moveTo>
                    <a:pt x="66203" y="22098"/>
                  </a:moveTo>
                  <a:lnTo>
                    <a:pt x="65378" y="22098"/>
                  </a:lnTo>
                  <a:lnTo>
                    <a:pt x="63247" y="22860"/>
                  </a:lnTo>
                  <a:lnTo>
                    <a:pt x="66044" y="22860"/>
                  </a:lnTo>
                  <a:lnTo>
                    <a:pt x="66203" y="22098"/>
                  </a:lnTo>
                  <a:close/>
                </a:path>
                <a:path w="99059" h="53975">
                  <a:moveTo>
                    <a:pt x="69389" y="22098"/>
                  </a:moveTo>
                  <a:lnTo>
                    <a:pt x="68424" y="22098"/>
                  </a:lnTo>
                  <a:lnTo>
                    <a:pt x="67970" y="22860"/>
                  </a:lnTo>
                  <a:lnTo>
                    <a:pt x="69210" y="22860"/>
                  </a:lnTo>
                  <a:lnTo>
                    <a:pt x="69389" y="22098"/>
                  </a:lnTo>
                  <a:close/>
                </a:path>
                <a:path w="99059" h="53975">
                  <a:moveTo>
                    <a:pt x="71936" y="22098"/>
                  </a:moveTo>
                  <a:lnTo>
                    <a:pt x="71123" y="22098"/>
                  </a:lnTo>
                  <a:lnTo>
                    <a:pt x="70956" y="22860"/>
                  </a:lnTo>
                  <a:lnTo>
                    <a:pt x="71852" y="22860"/>
                  </a:lnTo>
                  <a:lnTo>
                    <a:pt x="71936" y="22098"/>
                  </a:lnTo>
                  <a:close/>
                </a:path>
                <a:path w="99059" h="53975">
                  <a:moveTo>
                    <a:pt x="50745" y="3555"/>
                  </a:moveTo>
                  <a:lnTo>
                    <a:pt x="46188" y="3555"/>
                  </a:lnTo>
                  <a:lnTo>
                    <a:pt x="35611" y="8000"/>
                  </a:lnTo>
                  <a:lnTo>
                    <a:pt x="35742" y="8000"/>
                  </a:lnTo>
                  <a:lnTo>
                    <a:pt x="26033" y="13207"/>
                  </a:lnTo>
                  <a:lnTo>
                    <a:pt x="20986" y="16001"/>
                  </a:lnTo>
                  <a:lnTo>
                    <a:pt x="12811" y="20700"/>
                  </a:lnTo>
                  <a:lnTo>
                    <a:pt x="11001" y="20700"/>
                  </a:lnTo>
                  <a:lnTo>
                    <a:pt x="7623" y="21081"/>
                  </a:lnTo>
                  <a:lnTo>
                    <a:pt x="9156" y="22098"/>
                  </a:lnTo>
                  <a:lnTo>
                    <a:pt x="14041" y="20700"/>
                  </a:lnTo>
                  <a:lnTo>
                    <a:pt x="17322" y="19557"/>
                  </a:lnTo>
                  <a:lnTo>
                    <a:pt x="17560" y="19557"/>
                  </a:lnTo>
                  <a:lnTo>
                    <a:pt x="23449" y="16382"/>
                  </a:lnTo>
                  <a:lnTo>
                    <a:pt x="33802" y="10668"/>
                  </a:lnTo>
                  <a:lnTo>
                    <a:pt x="43373" y="5842"/>
                  </a:lnTo>
                  <a:lnTo>
                    <a:pt x="50745" y="3555"/>
                  </a:lnTo>
                  <a:close/>
                </a:path>
                <a:path w="99059" h="53975">
                  <a:moveTo>
                    <a:pt x="25367" y="20700"/>
                  </a:moveTo>
                  <a:lnTo>
                    <a:pt x="18744" y="20700"/>
                  </a:lnTo>
                  <a:lnTo>
                    <a:pt x="21645" y="22098"/>
                  </a:lnTo>
                  <a:lnTo>
                    <a:pt x="18832" y="22098"/>
                  </a:lnTo>
                  <a:lnTo>
                    <a:pt x="22470" y="21081"/>
                  </a:lnTo>
                  <a:lnTo>
                    <a:pt x="25311" y="21081"/>
                  </a:lnTo>
                  <a:lnTo>
                    <a:pt x="25367" y="20700"/>
                  </a:lnTo>
                  <a:close/>
                </a:path>
                <a:path w="99059" h="53975">
                  <a:moveTo>
                    <a:pt x="55228" y="21081"/>
                  </a:moveTo>
                  <a:lnTo>
                    <a:pt x="54555" y="21081"/>
                  </a:lnTo>
                  <a:lnTo>
                    <a:pt x="54140" y="22098"/>
                  </a:lnTo>
                  <a:lnTo>
                    <a:pt x="49424" y="22098"/>
                  </a:lnTo>
                  <a:lnTo>
                    <a:pt x="55228" y="21081"/>
                  </a:lnTo>
                  <a:close/>
                </a:path>
                <a:path w="99059" h="53975">
                  <a:moveTo>
                    <a:pt x="56021" y="21081"/>
                  </a:moveTo>
                  <a:lnTo>
                    <a:pt x="55257" y="21081"/>
                  </a:lnTo>
                  <a:lnTo>
                    <a:pt x="54926" y="22098"/>
                  </a:lnTo>
                  <a:lnTo>
                    <a:pt x="59247" y="22098"/>
                  </a:lnTo>
                  <a:lnTo>
                    <a:pt x="56021" y="21081"/>
                  </a:lnTo>
                  <a:close/>
                </a:path>
                <a:path w="99059" h="53975">
                  <a:moveTo>
                    <a:pt x="58569" y="21081"/>
                  </a:moveTo>
                  <a:lnTo>
                    <a:pt x="57640" y="21081"/>
                  </a:lnTo>
                  <a:lnTo>
                    <a:pt x="56441" y="22098"/>
                  </a:lnTo>
                  <a:lnTo>
                    <a:pt x="59413" y="22098"/>
                  </a:lnTo>
                  <a:lnTo>
                    <a:pt x="58569" y="21081"/>
                  </a:lnTo>
                  <a:close/>
                </a:path>
                <a:path w="99059" h="53975">
                  <a:moveTo>
                    <a:pt x="60772" y="21081"/>
                  </a:moveTo>
                  <a:lnTo>
                    <a:pt x="60369" y="21081"/>
                  </a:lnTo>
                  <a:lnTo>
                    <a:pt x="60026" y="22098"/>
                  </a:lnTo>
                  <a:lnTo>
                    <a:pt x="60584" y="22098"/>
                  </a:lnTo>
                  <a:lnTo>
                    <a:pt x="60772" y="21081"/>
                  </a:lnTo>
                  <a:close/>
                </a:path>
                <a:path w="99059" h="53975">
                  <a:moveTo>
                    <a:pt x="65550" y="21081"/>
                  </a:moveTo>
                  <a:lnTo>
                    <a:pt x="65001" y="21081"/>
                  </a:lnTo>
                  <a:lnTo>
                    <a:pt x="49080" y="22098"/>
                  </a:lnTo>
                  <a:lnTo>
                    <a:pt x="65609" y="22098"/>
                  </a:lnTo>
                  <a:lnTo>
                    <a:pt x="65550" y="21081"/>
                  </a:lnTo>
                  <a:close/>
                </a:path>
                <a:path w="99059" h="53975">
                  <a:moveTo>
                    <a:pt x="69939" y="19557"/>
                  </a:moveTo>
                  <a:lnTo>
                    <a:pt x="69405" y="19557"/>
                  </a:lnTo>
                  <a:lnTo>
                    <a:pt x="69099" y="19939"/>
                  </a:lnTo>
                  <a:lnTo>
                    <a:pt x="68214" y="19939"/>
                  </a:lnTo>
                  <a:lnTo>
                    <a:pt x="63550" y="20700"/>
                  </a:lnTo>
                  <a:lnTo>
                    <a:pt x="66864" y="20700"/>
                  </a:lnTo>
                  <a:lnTo>
                    <a:pt x="66600" y="21081"/>
                  </a:lnTo>
                  <a:lnTo>
                    <a:pt x="66415" y="21081"/>
                  </a:lnTo>
                  <a:lnTo>
                    <a:pt x="66203" y="22098"/>
                  </a:lnTo>
                  <a:lnTo>
                    <a:pt x="68424" y="22098"/>
                  </a:lnTo>
                  <a:lnTo>
                    <a:pt x="69939" y="19557"/>
                  </a:lnTo>
                  <a:close/>
                </a:path>
                <a:path w="99059" h="53975">
                  <a:moveTo>
                    <a:pt x="70299" y="19557"/>
                  </a:moveTo>
                  <a:lnTo>
                    <a:pt x="69985" y="19557"/>
                  </a:lnTo>
                  <a:lnTo>
                    <a:pt x="69389" y="22098"/>
                  </a:lnTo>
                  <a:lnTo>
                    <a:pt x="71123" y="22098"/>
                  </a:lnTo>
                  <a:lnTo>
                    <a:pt x="71347" y="21081"/>
                  </a:lnTo>
                  <a:lnTo>
                    <a:pt x="70640" y="21081"/>
                  </a:lnTo>
                  <a:lnTo>
                    <a:pt x="70070" y="19939"/>
                  </a:lnTo>
                  <a:lnTo>
                    <a:pt x="70279" y="19939"/>
                  </a:lnTo>
                  <a:lnTo>
                    <a:pt x="70299" y="19557"/>
                  </a:lnTo>
                  <a:close/>
                </a:path>
                <a:path w="99059" h="53975">
                  <a:moveTo>
                    <a:pt x="87017" y="20700"/>
                  </a:moveTo>
                  <a:lnTo>
                    <a:pt x="72217" y="20700"/>
                  </a:lnTo>
                  <a:lnTo>
                    <a:pt x="72048" y="21081"/>
                  </a:lnTo>
                  <a:lnTo>
                    <a:pt x="71936" y="22098"/>
                  </a:lnTo>
                  <a:lnTo>
                    <a:pt x="88185" y="22098"/>
                  </a:lnTo>
                  <a:lnTo>
                    <a:pt x="87017" y="20700"/>
                  </a:lnTo>
                  <a:close/>
                </a:path>
                <a:path w="99059" h="53975">
                  <a:moveTo>
                    <a:pt x="60497" y="20700"/>
                  </a:moveTo>
                  <a:lnTo>
                    <a:pt x="57285" y="20700"/>
                  </a:lnTo>
                  <a:lnTo>
                    <a:pt x="58327" y="21081"/>
                  </a:lnTo>
                  <a:lnTo>
                    <a:pt x="60369" y="21081"/>
                  </a:lnTo>
                  <a:lnTo>
                    <a:pt x="60497" y="20700"/>
                  </a:lnTo>
                  <a:close/>
                </a:path>
                <a:path w="99059" h="53975">
                  <a:moveTo>
                    <a:pt x="65019" y="20700"/>
                  </a:moveTo>
                  <a:lnTo>
                    <a:pt x="60842" y="20700"/>
                  </a:lnTo>
                  <a:lnTo>
                    <a:pt x="60772" y="21081"/>
                  </a:lnTo>
                  <a:lnTo>
                    <a:pt x="65248" y="21081"/>
                  </a:lnTo>
                  <a:lnTo>
                    <a:pt x="65019" y="20700"/>
                  </a:lnTo>
                  <a:close/>
                </a:path>
                <a:path w="99059" h="53975">
                  <a:moveTo>
                    <a:pt x="71368" y="19939"/>
                  </a:moveTo>
                  <a:lnTo>
                    <a:pt x="70279" y="19939"/>
                  </a:lnTo>
                  <a:lnTo>
                    <a:pt x="70240" y="20700"/>
                  </a:lnTo>
                  <a:lnTo>
                    <a:pt x="71239" y="20700"/>
                  </a:lnTo>
                  <a:lnTo>
                    <a:pt x="70837" y="21081"/>
                  </a:lnTo>
                  <a:lnTo>
                    <a:pt x="71347" y="21081"/>
                  </a:lnTo>
                  <a:lnTo>
                    <a:pt x="71368" y="19939"/>
                  </a:lnTo>
                  <a:close/>
                </a:path>
                <a:path w="99059" h="53975">
                  <a:moveTo>
                    <a:pt x="51669" y="19939"/>
                  </a:moveTo>
                  <a:lnTo>
                    <a:pt x="51348" y="19939"/>
                  </a:lnTo>
                  <a:lnTo>
                    <a:pt x="59212" y="20700"/>
                  </a:lnTo>
                  <a:lnTo>
                    <a:pt x="51277" y="20700"/>
                  </a:lnTo>
                  <a:lnTo>
                    <a:pt x="51669" y="19939"/>
                  </a:lnTo>
                  <a:close/>
                </a:path>
                <a:path w="99059" h="53975">
                  <a:moveTo>
                    <a:pt x="55280" y="19939"/>
                  </a:moveTo>
                  <a:lnTo>
                    <a:pt x="54820" y="20700"/>
                  </a:lnTo>
                  <a:lnTo>
                    <a:pt x="55280" y="20700"/>
                  </a:lnTo>
                  <a:lnTo>
                    <a:pt x="55280" y="19939"/>
                  </a:lnTo>
                  <a:close/>
                </a:path>
                <a:path w="99059" h="53975">
                  <a:moveTo>
                    <a:pt x="60983" y="19939"/>
                  </a:moveTo>
                  <a:lnTo>
                    <a:pt x="60755" y="19939"/>
                  </a:lnTo>
                  <a:lnTo>
                    <a:pt x="60497" y="20700"/>
                  </a:lnTo>
                  <a:lnTo>
                    <a:pt x="60842" y="20700"/>
                  </a:lnTo>
                  <a:lnTo>
                    <a:pt x="60983" y="19939"/>
                  </a:lnTo>
                  <a:close/>
                </a:path>
                <a:path w="99059" h="53975">
                  <a:moveTo>
                    <a:pt x="67392" y="19939"/>
                  </a:moveTo>
                  <a:lnTo>
                    <a:pt x="64446" y="20700"/>
                  </a:lnTo>
                  <a:lnTo>
                    <a:pt x="66864" y="20700"/>
                  </a:lnTo>
                  <a:lnTo>
                    <a:pt x="67392" y="19939"/>
                  </a:lnTo>
                  <a:close/>
                </a:path>
                <a:path w="99059" h="53975">
                  <a:moveTo>
                    <a:pt x="72452" y="19939"/>
                  </a:moveTo>
                  <a:lnTo>
                    <a:pt x="71598" y="19939"/>
                  </a:lnTo>
                  <a:lnTo>
                    <a:pt x="71431" y="20700"/>
                  </a:lnTo>
                  <a:lnTo>
                    <a:pt x="72217" y="20700"/>
                  </a:lnTo>
                  <a:lnTo>
                    <a:pt x="72452" y="19939"/>
                  </a:lnTo>
                  <a:close/>
                </a:path>
                <a:path w="99059" h="53975">
                  <a:moveTo>
                    <a:pt x="87873" y="19939"/>
                  </a:moveTo>
                  <a:lnTo>
                    <a:pt x="86380" y="19939"/>
                  </a:lnTo>
                  <a:lnTo>
                    <a:pt x="87017" y="20700"/>
                  </a:lnTo>
                  <a:lnTo>
                    <a:pt x="88562" y="20700"/>
                  </a:lnTo>
                  <a:lnTo>
                    <a:pt x="87873" y="19939"/>
                  </a:lnTo>
                  <a:close/>
                </a:path>
                <a:path w="99059" h="53975">
                  <a:moveTo>
                    <a:pt x="91267" y="19939"/>
                  </a:moveTo>
                  <a:lnTo>
                    <a:pt x="90456" y="19939"/>
                  </a:lnTo>
                  <a:lnTo>
                    <a:pt x="88818" y="20700"/>
                  </a:lnTo>
                  <a:lnTo>
                    <a:pt x="88413" y="20700"/>
                  </a:lnTo>
                  <a:lnTo>
                    <a:pt x="91267" y="19939"/>
                  </a:lnTo>
                  <a:close/>
                </a:path>
                <a:path w="99059" h="53975">
                  <a:moveTo>
                    <a:pt x="73751" y="2031"/>
                  </a:moveTo>
                  <a:lnTo>
                    <a:pt x="71418" y="3555"/>
                  </a:lnTo>
                  <a:lnTo>
                    <a:pt x="64213" y="3555"/>
                  </a:lnTo>
                  <a:lnTo>
                    <a:pt x="63009" y="5334"/>
                  </a:lnTo>
                  <a:lnTo>
                    <a:pt x="51669" y="19939"/>
                  </a:lnTo>
                  <a:lnTo>
                    <a:pt x="60755" y="19939"/>
                  </a:lnTo>
                  <a:lnTo>
                    <a:pt x="61955" y="16382"/>
                  </a:lnTo>
                  <a:lnTo>
                    <a:pt x="64374" y="13335"/>
                  </a:lnTo>
                  <a:lnTo>
                    <a:pt x="64475" y="13207"/>
                  </a:lnTo>
                  <a:lnTo>
                    <a:pt x="65977" y="10414"/>
                  </a:lnTo>
                  <a:lnTo>
                    <a:pt x="65388" y="10414"/>
                  </a:lnTo>
                  <a:lnTo>
                    <a:pt x="67174" y="10068"/>
                  </a:lnTo>
                  <a:lnTo>
                    <a:pt x="70571" y="6603"/>
                  </a:lnTo>
                  <a:lnTo>
                    <a:pt x="72752" y="3555"/>
                  </a:lnTo>
                  <a:lnTo>
                    <a:pt x="73751" y="2031"/>
                  </a:lnTo>
                  <a:close/>
                </a:path>
                <a:path w="99059" h="53975">
                  <a:moveTo>
                    <a:pt x="70517" y="9422"/>
                  </a:moveTo>
                  <a:lnTo>
                    <a:pt x="67174" y="10068"/>
                  </a:lnTo>
                  <a:lnTo>
                    <a:pt x="66088" y="11175"/>
                  </a:lnTo>
                  <a:lnTo>
                    <a:pt x="64486" y="13207"/>
                  </a:lnTo>
                  <a:lnTo>
                    <a:pt x="62114" y="17652"/>
                  </a:lnTo>
                  <a:lnTo>
                    <a:pt x="61053" y="19557"/>
                  </a:lnTo>
                  <a:lnTo>
                    <a:pt x="60983" y="19939"/>
                  </a:lnTo>
                  <a:lnTo>
                    <a:pt x="66613" y="19939"/>
                  </a:lnTo>
                  <a:lnTo>
                    <a:pt x="66440" y="19557"/>
                  </a:lnTo>
                  <a:lnTo>
                    <a:pt x="63623" y="19557"/>
                  </a:lnTo>
                  <a:lnTo>
                    <a:pt x="64318" y="17145"/>
                  </a:lnTo>
                  <a:lnTo>
                    <a:pt x="64597" y="16382"/>
                  </a:lnTo>
                  <a:lnTo>
                    <a:pt x="67142" y="10668"/>
                  </a:lnTo>
                  <a:lnTo>
                    <a:pt x="70517" y="9422"/>
                  </a:lnTo>
                  <a:close/>
                </a:path>
                <a:path w="99059" h="53975">
                  <a:moveTo>
                    <a:pt x="69979" y="17145"/>
                  </a:moveTo>
                  <a:lnTo>
                    <a:pt x="69330" y="17145"/>
                  </a:lnTo>
                  <a:lnTo>
                    <a:pt x="67392" y="19939"/>
                  </a:lnTo>
                  <a:lnTo>
                    <a:pt x="68800" y="19939"/>
                  </a:lnTo>
                  <a:lnTo>
                    <a:pt x="68657" y="19557"/>
                  </a:lnTo>
                  <a:lnTo>
                    <a:pt x="69543" y="19557"/>
                  </a:lnTo>
                  <a:lnTo>
                    <a:pt x="69782" y="17652"/>
                  </a:lnTo>
                  <a:lnTo>
                    <a:pt x="70761" y="17652"/>
                  </a:lnTo>
                  <a:lnTo>
                    <a:pt x="69979" y="17145"/>
                  </a:lnTo>
                  <a:close/>
                </a:path>
                <a:path w="99059" h="53975">
                  <a:moveTo>
                    <a:pt x="72101" y="17652"/>
                  </a:moveTo>
                  <a:lnTo>
                    <a:pt x="71194" y="17652"/>
                  </a:lnTo>
                  <a:lnTo>
                    <a:pt x="61422" y="19557"/>
                  </a:lnTo>
                  <a:lnTo>
                    <a:pt x="71368" y="19557"/>
                  </a:lnTo>
                  <a:lnTo>
                    <a:pt x="71368" y="19939"/>
                  </a:lnTo>
                  <a:lnTo>
                    <a:pt x="71598" y="19939"/>
                  </a:lnTo>
                  <a:lnTo>
                    <a:pt x="72101" y="17652"/>
                  </a:lnTo>
                  <a:close/>
                </a:path>
                <a:path w="99059" h="53975">
                  <a:moveTo>
                    <a:pt x="81225" y="15367"/>
                  </a:moveTo>
                  <a:lnTo>
                    <a:pt x="69424" y="15367"/>
                  </a:lnTo>
                  <a:lnTo>
                    <a:pt x="69928" y="16382"/>
                  </a:lnTo>
                  <a:lnTo>
                    <a:pt x="72324" y="17652"/>
                  </a:lnTo>
                  <a:lnTo>
                    <a:pt x="73160" y="17652"/>
                  </a:lnTo>
                  <a:lnTo>
                    <a:pt x="72570" y="19557"/>
                  </a:lnTo>
                  <a:lnTo>
                    <a:pt x="72452" y="19939"/>
                  </a:lnTo>
                  <a:lnTo>
                    <a:pt x="86380" y="19939"/>
                  </a:lnTo>
                  <a:lnTo>
                    <a:pt x="86062" y="19557"/>
                  </a:lnTo>
                  <a:lnTo>
                    <a:pt x="86301" y="19557"/>
                  </a:lnTo>
                  <a:lnTo>
                    <a:pt x="81225" y="15367"/>
                  </a:lnTo>
                  <a:close/>
                </a:path>
                <a:path w="99059" h="53975">
                  <a:moveTo>
                    <a:pt x="94453" y="13335"/>
                  </a:moveTo>
                  <a:lnTo>
                    <a:pt x="73276" y="13335"/>
                  </a:lnTo>
                  <a:lnTo>
                    <a:pt x="79800" y="14477"/>
                  </a:lnTo>
                  <a:lnTo>
                    <a:pt x="80148" y="14477"/>
                  </a:lnTo>
                  <a:lnTo>
                    <a:pt x="81254" y="15367"/>
                  </a:lnTo>
                  <a:lnTo>
                    <a:pt x="84161" y="17145"/>
                  </a:lnTo>
                  <a:lnTo>
                    <a:pt x="85059" y="17652"/>
                  </a:lnTo>
                  <a:lnTo>
                    <a:pt x="87921" y="19557"/>
                  </a:lnTo>
                  <a:lnTo>
                    <a:pt x="87529" y="19557"/>
                  </a:lnTo>
                  <a:lnTo>
                    <a:pt x="87873" y="19939"/>
                  </a:lnTo>
                  <a:lnTo>
                    <a:pt x="90456" y="19939"/>
                  </a:lnTo>
                  <a:lnTo>
                    <a:pt x="95370" y="17652"/>
                  </a:lnTo>
                  <a:lnTo>
                    <a:pt x="97550" y="17652"/>
                  </a:lnTo>
                  <a:lnTo>
                    <a:pt x="94954" y="13716"/>
                  </a:lnTo>
                  <a:lnTo>
                    <a:pt x="94453" y="13335"/>
                  </a:lnTo>
                  <a:close/>
                </a:path>
                <a:path w="99059" h="53975">
                  <a:moveTo>
                    <a:pt x="79800" y="14477"/>
                  </a:moveTo>
                  <a:lnTo>
                    <a:pt x="71998" y="14477"/>
                  </a:lnTo>
                  <a:lnTo>
                    <a:pt x="64898" y="16001"/>
                  </a:lnTo>
                  <a:lnTo>
                    <a:pt x="65407" y="16001"/>
                  </a:lnTo>
                  <a:lnTo>
                    <a:pt x="65169" y="16382"/>
                  </a:lnTo>
                  <a:lnTo>
                    <a:pt x="64749" y="17145"/>
                  </a:lnTo>
                  <a:lnTo>
                    <a:pt x="63543" y="19557"/>
                  </a:lnTo>
                  <a:lnTo>
                    <a:pt x="68506" y="19557"/>
                  </a:lnTo>
                  <a:lnTo>
                    <a:pt x="68544" y="17652"/>
                  </a:lnTo>
                  <a:lnTo>
                    <a:pt x="67878" y="17652"/>
                  </a:lnTo>
                  <a:lnTo>
                    <a:pt x="69424" y="15367"/>
                  </a:lnTo>
                  <a:lnTo>
                    <a:pt x="81254" y="15367"/>
                  </a:lnTo>
                  <a:lnTo>
                    <a:pt x="79800" y="14477"/>
                  </a:lnTo>
                  <a:close/>
                </a:path>
                <a:path w="99059" h="53975">
                  <a:moveTo>
                    <a:pt x="97550" y="17652"/>
                  </a:moveTo>
                  <a:lnTo>
                    <a:pt x="95859" y="17652"/>
                  </a:lnTo>
                  <a:lnTo>
                    <a:pt x="98926" y="19557"/>
                  </a:lnTo>
                  <a:lnTo>
                    <a:pt x="97550" y="17652"/>
                  </a:lnTo>
                  <a:close/>
                </a:path>
                <a:path w="99059" h="53975">
                  <a:moveTo>
                    <a:pt x="74902" y="3555"/>
                  </a:moveTo>
                  <a:lnTo>
                    <a:pt x="74413" y="3555"/>
                  </a:lnTo>
                  <a:lnTo>
                    <a:pt x="73902" y="5334"/>
                  </a:lnTo>
                  <a:lnTo>
                    <a:pt x="73707" y="5842"/>
                  </a:lnTo>
                  <a:lnTo>
                    <a:pt x="73390" y="8000"/>
                  </a:lnTo>
                  <a:lnTo>
                    <a:pt x="73334" y="8381"/>
                  </a:lnTo>
                  <a:lnTo>
                    <a:pt x="71710" y="8981"/>
                  </a:lnTo>
                  <a:lnTo>
                    <a:pt x="72004" y="8981"/>
                  </a:lnTo>
                  <a:lnTo>
                    <a:pt x="71923" y="9249"/>
                  </a:lnTo>
                  <a:lnTo>
                    <a:pt x="71408" y="9249"/>
                  </a:lnTo>
                  <a:lnTo>
                    <a:pt x="69237" y="11175"/>
                  </a:lnTo>
                  <a:lnTo>
                    <a:pt x="66382" y="14731"/>
                  </a:lnTo>
                  <a:lnTo>
                    <a:pt x="73276" y="13335"/>
                  </a:lnTo>
                  <a:lnTo>
                    <a:pt x="94453" y="13335"/>
                  </a:lnTo>
                  <a:lnTo>
                    <a:pt x="88723" y="8981"/>
                  </a:lnTo>
                  <a:lnTo>
                    <a:pt x="88053" y="8624"/>
                  </a:lnTo>
                  <a:lnTo>
                    <a:pt x="81242" y="5334"/>
                  </a:lnTo>
                  <a:lnTo>
                    <a:pt x="74902" y="3555"/>
                  </a:lnTo>
                  <a:close/>
                </a:path>
                <a:path w="99059" h="53975">
                  <a:moveTo>
                    <a:pt x="71710" y="8981"/>
                  </a:moveTo>
                  <a:lnTo>
                    <a:pt x="70517" y="9422"/>
                  </a:lnTo>
                  <a:lnTo>
                    <a:pt x="71408" y="9249"/>
                  </a:lnTo>
                  <a:lnTo>
                    <a:pt x="71710" y="8981"/>
                  </a:lnTo>
                  <a:close/>
                </a:path>
                <a:path w="99059" h="53975">
                  <a:moveTo>
                    <a:pt x="72112" y="8624"/>
                  </a:moveTo>
                  <a:lnTo>
                    <a:pt x="71710" y="8981"/>
                  </a:lnTo>
                  <a:lnTo>
                    <a:pt x="72004" y="8981"/>
                  </a:lnTo>
                  <a:lnTo>
                    <a:pt x="72112" y="8624"/>
                  </a:lnTo>
                  <a:close/>
                </a:path>
                <a:path w="99059" h="53975">
                  <a:moveTo>
                    <a:pt x="71496" y="2031"/>
                  </a:moveTo>
                  <a:lnTo>
                    <a:pt x="68420" y="2031"/>
                  </a:lnTo>
                  <a:lnTo>
                    <a:pt x="75166" y="3555"/>
                  </a:lnTo>
                  <a:lnTo>
                    <a:pt x="73646" y="3555"/>
                  </a:lnTo>
                  <a:lnTo>
                    <a:pt x="73272" y="4699"/>
                  </a:lnTo>
                  <a:lnTo>
                    <a:pt x="72954" y="5842"/>
                  </a:lnTo>
                  <a:lnTo>
                    <a:pt x="72301" y="8000"/>
                  </a:lnTo>
                  <a:lnTo>
                    <a:pt x="72186" y="8381"/>
                  </a:lnTo>
                  <a:lnTo>
                    <a:pt x="72112" y="8624"/>
                  </a:lnTo>
                  <a:lnTo>
                    <a:pt x="72815" y="8000"/>
                  </a:lnTo>
                  <a:lnTo>
                    <a:pt x="73135" y="8000"/>
                  </a:lnTo>
                  <a:lnTo>
                    <a:pt x="73536" y="6603"/>
                  </a:lnTo>
                  <a:lnTo>
                    <a:pt x="73656" y="6188"/>
                  </a:lnTo>
                  <a:lnTo>
                    <a:pt x="73781" y="5334"/>
                  </a:lnTo>
                  <a:lnTo>
                    <a:pt x="73874" y="4699"/>
                  </a:lnTo>
                  <a:lnTo>
                    <a:pt x="73986" y="3937"/>
                  </a:lnTo>
                  <a:lnTo>
                    <a:pt x="74042" y="3555"/>
                  </a:lnTo>
                  <a:lnTo>
                    <a:pt x="71496" y="2031"/>
                  </a:lnTo>
                  <a:close/>
                </a:path>
                <a:path w="99059" h="53975">
                  <a:moveTo>
                    <a:pt x="49665" y="7112"/>
                  </a:moveTo>
                  <a:lnTo>
                    <a:pt x="49456" y="7112"/>
                  </a:lnTo>
                  <a:lnTo>
                    <a:pt x="48813" y="8000"/>
                  </a:lnTo>
                  <a:lnTo>
                    <a:pt x="48485" y="8000"/>
                  </a:lnTo>
                  <a:lnTo>
                    <a:pt x="49665" y="7112"/>
                  </a:lnTo>
                  <a:close/>
                </a:path>
                <a:path w="99059" h="53975">
                  <a:moveTo>
                    <a:pt x="43472" y="3555"/>
                  </a:moveTo>
                  <a:lnTo>
                    <a:pt x="36436" y="3555"/>
                  </a:lnTo>
                  <a:lnTo>
                    <a:pt x="37899" y="4699"/>
                  </a:lnTo>
                  <a:lnTo>
                    <a:pt x="37869" y="6188"/>
                  </a:lnTo>
                  <a:lnTo>
                    <a:pt x="37686" y="6188"/>
                  </a:lnTo>
                  <a:lnTo>
                    <a:pt x="40660" y="4699"/>
                  </a:lnTo>
                  <a:lnTo>
                    <a:pt x="43472" y="3555"/>
                  </a:lnTo>
                  <a:close/>
                </a:path>
                <a:path w="99059" h="53975">
                  <a:moveTo>
                    <a:pt x="36527" y="2031"/>
                  </a:moveTo>
                  <a:lnTo>
                    <a:pt x="28978" y="2031"/>
                  </a:lnTo>
                  <a:lnTo>
                    <a:pt x="39189" y="3555"/>
                  </a:lnTo>
                  <a:lnTo>
                    <a:pt x="31640" y="3555"/>
                  </a:lnTo>
                  <a:lnTo>
                    <a:pt x="36527" y="2031"/>
                  </a:lnTo>
                  <a:close/>
                </a:path>
                <a:path w="99059" h="53975">
                  <a:moveTo>
                    <a:pt x="52030" y="2031"/>
                  </a:moveTo>
                  <a:lnTo>
                    <a:pt x="47706" y="2031"/>
                  </a:lnTo>
                  <a:lnTo>
                    <a:pt x="43472" y="3555"/>
                  </a:lnTo>
                  <a:lnTo>
                    <a:pt x="45745" y="3555"/>
                  </a:lnTo>
                  <a:lnTo>
                    <a:pt x="52030" y="2031"/>
                  </a:lnTo>
                  <a:close/>
                </a:path>
                <a:path w="99059" h="53975">
                  <a:moveTo>
                    <a:pt x="61349" y="2031"/>
                  </a:moveTo>
                  <a:lnTo>
                    <a:pt x="55660" y="2031"/>
                  </a:lnTo>
                  <a:lnTo>
                    <a:pt x="50745" y="3555"/>
                  </a:lnTo>
                  <a:lnTo>
                    <a:pt x="53585" y="3555"/>
                  </a:lnTo>
                  <a:lnTo>
                    <a:pt x="61349" y="2031"/>
                  </a:lnTo>
                  <a:close/>
                </a:path>
                <a:path w="99059" h="53975">
                  <a:moveTo>
                    <a:pt x="65244" y="2031"/>
                  </a:moveTo>
                  <a:lnTo>
                    <a:pt x="64776" y="2031"/>
                  </a:lnTo>
                  <a:lnTo>
                    <a:pt x="63316" y="3555"/>
                  </a:lnTo>
                  <a:lnTo>
                    <a:pt x="64213" y="3555"/>
                  </a:lnTo>
                  <a:lnTo>
                    <a:pt x="65244" y="2031"/>
                  </a:lnTo>
                  <a:close/>
                </a:path>
                <a:path w="99059" h="53975">
                  <a:moveTo>
                    <a:pt x="74107" y="2031"/>
                  </a:moveTo>
                  <a:lnTo>
                    <a:pt x="73950" y="2031"/>
                  </a:lnTo>
                  <a:lnTo>
                    <a:pt x="73562" y="3555"/>
                  </a:lnTo>
                  <a:lnTo>
                    <a:pt x="74107" y="2031"/>
                  </a:lnTo>
                  <a:close/>
                </a:path>
                <a:path w="99059" h="53975">
                  <a:moveTo>
                    <a:pt x="41597" y="1016"/>
                  </a:moveTo>
                  <a:lnTo>
                    <a:pt x="39282" y="1016"/>
                  </a:lnTo>
                  <a:lnTo>
                    <a:pt x="36527" y="2031"/>
                  </a:lnTo>
                  <a:lnTo>
                    <a:pt x="44477" y="2031"/>
                  </a:lnTo>
                  <a:lnTo>
                    <a:pt x="43356" y="1650"/>
                  </a:lnTo>
                  <a:lnTo>
                    <a:pt x="41597" y="1016"/>
                  </a:lnTo>
                  <a:close/>
                </a:path>
                <a:path w="99059" h="53975">
                  <a:moveTo>
                    <a:pt x="48994" y="1650"/>
                  </a:moveTo>
                  <a:lnTo>
                    <a:pt x="45262" y="1650"/>
                  </a:lnTo>
                  <a:lnTo>
                    <a:pt x="46030" y="2031"/>
                  </a:lnTo>
                  <a:lnTo>
                    <a:pt x="47896" y="2031"/>
                  </a:lnTo>
                  <a:lnTo>
                    <a:pt x="48994" y="1650"/>
                  </a:lnTo>
                  <a:close/>
                </a:path>
                <a:path w="99059" h="53975">
                  <a:moveTo>
                    <a:pt x="69896" y="507"/>
                  </a:moveTo>
                  <a:lnTo>
                    <a:pt x="57792" y="635"/>
                  </a:lnTo>
                  <a:lnTo>
                    <a:pt x="52030" y="2031"/>
                  </a:lnTo>
                  <a:lnTo>
                    <a:pt x="60739" y="2031"/>
                  </a:lnTo>
                  <a:lnTo>
                    <a:pt x="65014" y="1650"/>
                  </a:lnTo>
                  <a:lnTo>
                    <a:pt x="74037" y="1650"/>
                  </a:lnTo>
                  <a:lnTo>
                    <a:pt x="74160" y="1016"/>
                  </a:lnTo>
                  <a:lnTo>
                    <a:pt x="73323" y="1016"/>
                  </a:lnTo>
                  <a:lnTo>
                    <a:pt x="69896" y="507"/>
                  </a:lnTo>
                  <a:close/>
                </a:path>
                <a:path w="99059" h="53975">
                  <a:moveTo>
                    <a:pt x="73987" y="1650"/>
                  </a:moveTo>
                  <a:lnTo>
                    <a:pt x="70850" y="1650"/>
                  </a:lnTo>
                  <a:lnTo>
                    <a:pt x="71496" y="2031"/>
                  </a:lnTo>
                  <a:lnTo>
                    <a:pt x="73667" y="2031"/>
                  </a:lnTo>
                  <a:lnTo>
                    <a:pt x="74009" y="1800"/>
                  </a:lnTo>
                  <a:lnTo>
                    <a:pt x="73987" y="1650"/>
                  </a:lnTo>
                  <a:close/>
                </a:path>
                <a:path w="99059" h="53975">
                  <a:moveTo>
                    <a:pt x="74009" y="1800"/>
                  </a:moveTo>
                  <a:lnTo>
                    <a:pt x="73751" y="2031"/>
                  </a:lnTo>
                  <a:lnTo>
                    <a:pt x="73950" y="2031"/>
                  </a:lnTo>
                  <a:lnTo>
                    <a:pt x="74009" y="1800"/>
                  </a:lnTo>
                  <a:close/>
                </a:path>
                <a:path w="99059" h="53975">
                  <a:moveTo>
                    <a:pt x="74299" y="1800"/>
                  </a:moveTo>
                  <a:lnTo>
                    <a:pt x="74107" y="2031"/>
                  </a:lnTo>
                  <a:lnTo>
                    <a:pt x="74265" y="2031"/>
                  </a:lnTo>
                  <a:lnTo>
                    <a:pt x="74299" y="1800"/>
                  </a:lnTo>
                  <a:close/>
                </a:path>
                <a:path w="99059" h="53975">
                  <a:moveTo>
                    <a:pt x="51208" y="1016"/>
                  </a:moveTo>
                  <a:lnTo>
                    <a:pt x="43451" y="1016"/>
                  </a:lnTo>
                  <a:lnTo>
                    <a:pt x="45394" y="1650"/>
                  </a:lnTo>
                  <a:lnTo>
                    <a:pt x="48736" y="1650"/>
                  </a:lnTo>
                  <a:lnTo>
                    <a:pt x="51208" y="1016"/>
                  </a:lnTo>
                  <a:close/>
                </a:path>
                <a:path w="99059" h="53975">
                  <a:moveTo>
                    <a:pt x="45373" y="635"/>
                  </a:moveTo>
                  <a:lnTo>
                    <a:pt x="41943" y="635"/>
                  </a:lnTo>
                  <a:lnTo>
                    <a:pt x="43314" y="1016"/>
                  </a:lnTo>
                  <a:lnTo>
                    <a:pt x="48055" y="1016"/>
                  </a:lnTo>
                  <a:lnTo>
                    <a:pt x="45373" y="635"/>
                  </a:lnTo>
                  <a:close/>
                </a:path>
                <a:path w="99059" h="53975">
                  <a:moveTo>
                    <a:pt x="74357" y="0"/>
                  </a:moveTo>
                  <a:lnTo>
                    <a:pt x="73323" y="1016"/>
                  </a:lnTo>
                  <a:lnTo>
                    <a:pt x="74160" y="1016"/>
                  </a:lnTo>
                  <a:lnTo>
                    <a:pt x="74259" y="507"/>
                  </a:lnTo>
                  <a:lnTo>
                    <a:pt x="74357" y="0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1362798" y="1007929"/>
              <a:ext cx="27305" cy="15875"/>
            </a:xfrm>
            <a:custGeom>
              <a:avLst/>
              <a:gdLst/>
              <a:ahLst/>
              <a:cxnLst/>
              <a:rect l="l" t="t" r="r" b="b"/>
              <a:pathLst>
                <a:path w="27305" h="15875">
                  <a:moveTo>
                    <a:pt x="10502" y="101"/>
                  </a:moveTo>
                  <a:lnTo>
                    <a:pt x="10198" y="0"/>
                  </a:lnTo>
                  <a:lnTo>
                    <a:pt x="7912" y="2768"/>
                  </a:lnTo>
                  <a:lnTo>
                    <a:pt x="1651" y="7086"/>
                  </a:lnTo>
                  <a:lnTo>
                    <a:pt x="0" y="10210"/>
                  </a:lnTo>
                  <a:lnTo>
                    <a:pt x="355" y="10210"/>
                  </a:lnTo>
                  <a:lnTo>
                    <a:pt x="2108" y="7035"/>
                  </a:lnTo>
                  <a:lnTo>
                    <a:pt x="8178" y="2933"/>
                  </a:lnTo>
                  <a:lnTo>
                    <a:pt x="10502" y="101"/>
                  </a:lnTo>
                  <a:close/>
                </a:path>
                <a:path w="27305" h="15875">
                  <a:moveTo>
                    <a:pt x="14884" y="1968"/>
                  </a:moveTo>
                  <a:lnTo>
                    <a:pt x="14592" y="1803"/>
                  </a:lnTo>
                  <a:lnTo>
                    <a:pt x="12306" y="4254"/>
                  </a:lnTo>
                  <a:lnTo>
                    <a:pt x="6794" y="7493"/>
                  </a:lnTo>
                  <a:lnTo>
                    <a:pt x="4813" y="10071"/>
                  </a:lnTo>
                  <a:lnTo>
                    <a:pt x="5194" y="10096"/>
                  </a:lnTo>
                  <a:lnTo>
                    <a:pt x="7213" y="7543"/>
                  </a:lnTo>
                  <a:lnTo>
                    <a:pt x="12509" y="4483"/>
                  </a:lnTo>
                  <a:lnTo>
                    <a:pt x="14884" y="1968"/>
                  </a:lnTo>
                  <a:close/>
                </a:path>
                <a:path w="27305" h="15875">
                  <a:moveTo>
                    <a:pt x="19088" y="4368"/>
                  </a:moveTo>
                  <a:lnTo>
                    <a:pt x="18796" y="4191"/>
                  </a:lnTo>
                  <a:lnTo>
                    <a:pt x="16281" y="6464"/>
                  </a:lnTo>
                  <a:lnTo>
                    <a:pt x="11861" y="8356"/>
                  </a:lnTo>
                  <a:lnTo>
                    <a:pt x="9664" y="10909"/>
                  </a:lnTo>
                  <a:lnTo>
                    <a:pt x="9918" y="11061"/>
                  </a:lnTo>
                  <a:lnTo>
                    <a:pt x="12141" y="8509"/>
                  </a:lnTo>
                  <a:lnTo>
                    <a:pt x="16560" y="6616"/>
                  </a:lnTo>
                  <a:lnTo>
                    <a:pt x="19088" y="4368"/>
                  </a:lnTo>
                  <a:close/>
                </a:path>
                <a:path w="27305" h="15875">
                  <a:moveTo>
                    <a:pt x="22974" y="7112"/>
                  </a:moveTo>
                  <a:lnTo>
                    <a:pt x="22694" y="6908"/>
                  </a:lnTo>
                  <a:lnTo>
                    <a:pt x="19291" y="8674"/>
                  </a:lnTo>
                  <a:lnTo>
                    <a:pt x="16217" y="10160"/>
                  </a:lnTo>
                  <a:lnTo>
                    <a:pt x="13373" y="12306"/>
                  </a:lnTo>
                  <a:lnTo>
                    <a:pt x="13627" y="12522"/>
                  </a:lnTo>
                  <a:lnTo>
                    <a:pt x="16471" y="10325"/>
                  </a:lnTo>
                  <a:lnTo>
                    <a:pt x="19519" y="8877"/>
                  </a:lnTo>
                  <a:lnTo>
                    <a:pt x="22974" y="7112"/>
                  </a:lnTo>
                  <a:close/>
                </a:path>
                <a:path w="27305" h="15875">
                  <a:moveTo>
                    <a:pt x="27076" y="11455"/>
                  </a:moveTo>
                  <a:lnTo>
                    <a:pt x="26822" y="11163"/>
                  </a:lnTo>
                  <a:lnTo>
                    <a:pt x="24003" y="11341"/>
                  </a:lnTo>
                  <a:lnTo>
                    <a:pt x="20370" y="13500"/>
                  </a:lnTo>
                  <a:lnTo>
                    <a:pt x="19291" y="14122"/>
                  </a:lnTo>
                  <a:lnTo>
                    <a:pt x="18186" y="14795"/>
                  </a:lnTo>
                  <a:lnTo>
                    <a:pt x="16802" y="15328"/>
                  </a:lnTo>
                  <a:lnTo>
                    <a:pt x="17056" y="15582"/>
                  </a:lnTo>
                  <a:lnTo>
                    <a:pt x="18389" y="15036"/>
                  </a:lnTo>
                  <a:lnTo>
                    <a:pt x="19481" y="14401"/>
                  </a:lnTo>
                  <a:lnTo>
                    <a:pt x="24180" y="11595"/>
                  </a:lnTo>
                  <a:lnTo>
                    <a:pt x="27076" y="11455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1387367" y="1024739"/>
              <a:ext cx="16510" cy="32384"/>
            </a:xfrm>
            <a:custGeom>
              <a:avLst/>
              <a:gdLst/>
              <a:ahLst/>
              <a:cxnLst/>
              <a:rect l="l" t="t" r="r" b="b"/>
              <a:pathLst>
                <a:path w="16509" h="32384">
                  <a:moveTo>
                    <a:pt x="4999" y="30005"/>
                  </a:moveTo>
                  <a:lnTo>
                    <a:pt x="5061" y="30787"/>
                  </a:lnTo>
                  <a:lnTo>
                    <a:pt x="5441" y="31627"/>
                  </a:lnTo>
                  <a:lnTo>
                    <a:pt x="5651" y="31878"/>
                  </a:lnTo>
                  <a:lnTo>
                    <a:pt x="5763" y="31338"/>
                  </a:lnTo>
                  <a:lnTo>
                    <a:pt x="6030" y="31338"/>
                  </a:lnTo>
                  <a:lnTo>
                    <a:pt x="4999" y="30005"/>
                  </a:lnTo>
                  <a:close/>
                </a:path>
                <a:path w="16509" h="32384">
                  <a:moveTo>
                    <a:pt x="6030" y="31338"/>
                  </a:moveTo>
                  <a:lnTo>
                    <a:pt x="5763" y="31338"/>
                  </a:lnTo>
                  <a:lnTo>
                    <a:pt x="5888" y="31627"/>
                  </a:lnTo>
                  <a:lnTo>
                    <a:pt x="5997" y="31878"/>
                  </a:lnTo>
                  <a:lnTo>
                    <a:pt x="6334" y="31627"/>
                  </a:lnTo>
                  <a:lnTo>
                    <a:pt x="6030" y="31338"/>
                  </a:lnTo>
                  <a:close/>
                </a:path>
                <a:path w="16509" h="32384">
                  <a:moveTo>
                    <a:pt x="7354" y="24967"/>
                  </a:moveTo>
                  <a:lnTo>
                    <a:pt x="7027" y="25218"/>
                  </a:lnTo>
                  <a:lnTo>
                    <a:pt x="7189" y="25218"/>
                  </a:lnTo>
                  <a:lnTo>
                    <a:pt x="9990" y="26240"/>
                  </a:lnTo>
                  <a:lnTo>
                    <a:pt x="11406" y="30502"/>
                  </a:lnTo>
                  <a:lnTo>
                    <a:pt x="11501" y="30787"/>
                  </a:lnTo>
                  <a:lnTo>
                    <a:pt x="11627" y="31168"/>
                  </a:lnTo>
                  <a:lnTo>
                    <a:pt x="11684" y="31338"/>
                  </a:lnTo>
                  <a:lnTo>
                    <a:pt x="11786" y="31627"/>
                  </a:lnTo>
                  <a:lnTo>
                    <a:pt x="12528" y="31878"/>
                  </a:lnTo>
                  <a:lnTo>
                    <a:pt x="12171" y="31878"/>
                  </a:lnTo>
                  <a:lnTo>
                    <a:pt x="12802" y="31338"/>
                  </a:lnTo>
                  <a:lnTo>
                    <a:pt x="12620" y="31338"/>
                  </a:lnTo>
                  <a:lnTo>
                    <a:pt x="12527" y="30787"/>
                  </a:lnTo>
                  <a:lnTo>
                    <a:pt x="13065" y="30787"/>
                  </a:lnTo>
                  <a:lnTo>
                    <a:pt x="13198" y="30502"/>
                  </a:lnTo>
                  <a:lnTo>
                    <a:pt x="13230" y="29649"/>
                  </a:lnTo>
                  <a:lnTo>
                    <a:pt x="11555" y="27418"/>
                  </a:lnTo>
                  <a:lnTo>
                    <a:pt x="11434" y="27255"/>
                  </a:lnTo>
                  <a:lnTo>
                    <a:pt x="11312" y="27090"/>
                  </a:lnTo>
                  <a:lnTo>
                    <a:pt x="10669" y="27090"/>
                  </a:lnTo>
                  <a:lnTo>
                    <a:pt x="10261" y="26240"/>
                  </a:lnTo>
                  <a:lnTo>
                    <a:pt x="10197" y="26107"/>
                  </a:lnTo>
                  <a:lnTo>
                    <a:pt x="10094" y="25893"/>
                  </a:lnTo>
                  <a:lnTo>
                    <a:pt x="9698" y="25893"/>
                  </a:lnTo>
                  <a:lnTo>
                    <a:pt x="7865" y="25218"/>
                  </a:lnTo>
                  <a:lnTo>
                    <a:pt x="7354" y="24967"/>
                  </a:lnTo>
                  <a:close/>
                </a:path>
                <a:path w="16509" h="32384">
                  <a:moveTo>
                    <a:pt x="6419" y="30005"/>
                  </a:moveTo>
                  <a:lnTo>
                    <a:pt x="6349" y="31168"/>
                  </a:lnTo>
                  <a:lnTo>
                    <a:pt x="6556" y="30787"/>
                  </a:lnTo>
                  <a:lnTo>
                    <a:pt x="6542" y="30502"/>
                  </a:lnTo>
                  <a:lnTo>
                    <a:pt x="6419" y="30005"/>
                  </a:lnTo>
                  <a:close/>
                </a:path>
                <a:path w="16509" h="32384">
                  <a:moveTo>
                    <a:pt x="13065" y="30787"/>
                  </a:moveTo>
                  <a:lnTo>
                    <a:pt x="12527" y="30787"/>
                  </a:lnTo>
                  <a:lnTo>
                    <a:pt x="12908" y="31168"/>
                  </a:lnTo>
                  <a:lnTo>
                    <a:pt x="13065" y="30787"/>
                  </a:lnTo>
                  <a:close/>
                </a:path>
                <a:path w="16509" h="32384">
                  <a:moveTo>
                    <a:pt x="5172" y="24967"/>
                  </a:moveTo>
                  <a:lnTo>
                    <a:pt x="4887" y="24967"/>
                  </a:lnTo>
                  <a:lnTo>
                    <a:pt x="3151" y="26628"/>
                  </a:lnTo>
                  <a:lnTo>
                    <a:pt x="2745" y="27090"/>
                  </a:lnTo>
                  <a:lnTo>
                    <a:pt x="4999" y="30005"/>
                  </a:lnTo>
                  <a:lnTo>
                    <a:pt x="5123" y="25893"/>
                  </a:lnTo>
                  <a:lnTo>
                    <a:pt x="5172" y="24967"/>
                  </a:lnTo>
                  <a:close/>
                </a:path>
                <a:path w="16509" h="32384">
                  <a:moveTo>
                    <a:pt x="1297" y="25218"/>
                  </a:moveTo>
                  <a:lnTo>
                    <a:pt x="1115" y="25432"/>
                  </a:lnTo>
                  <a:lnTo>
                    <a:pt x="277" y="27090"/>
                  </a:lnTo>
                  <a:lnTo>
                    <a:pt x="605" y="27255"/>
                  </a:lnTo>
                  <a:lnTo>
                    <a:pt x="579" y="27418"/>
                  </a:lnTo>
                  <a:lnTo>
                    <a:pt x="140" y="27594"/>
                  </a:lnTo>
                  <a:lnTo>
                    <a:pt x="50" y="28911"/>
                  </a:lnTo>
                  <a:lnTo>
                    <a:pt x="0" y="29649"/>
                  </a:lnTo>
                  <a:lnTo>
                    <a:pt x="2668" y="27090"/>
                  </a:lnTo>
                  <a:lnTo>
                    <a:pt x="2388" y="26628"/>
                  </a:lnTo>
                  <a:lnTo>
                    <a:pt x="1297" y="25218"/>
                  </a:lnTo>
                  <a:close/>
                </a:path>
                <a:path w="16509" h="32384">
                  <a:moveTo>
                    <a:pt x="6236" y="24967"/>
                  </a:moveTo>
                  <a:lnTo>
                    <a:pt x="5172" y="24967"/>
                  </a:lnTo>
                  <a:lnTo>
                    <a:pt x="6148" y="28911"/>
                  </a:lnTo>
                  <a:lnTo>
                    <a:pt x="6195" y="29102"/>
                  </a:lnTo>
                  <a:lnTo>
                    <a:pt x="6226" y="26107"/>
                  </a:lnTo>
                  <a:lnTo>
                    <a:pt x="5965" y="26107"/>
                  </a:lnTo>
                  <a:lnTo>
                    <a:pt x="6016" y="25893"/>
                  </a:lnTo>
                  <a:lnTo>
                    <a:pt x="6126" y="25432"/>
                  </a:lnTo>
                  <a:lnTo>
                    <a:pt x="6236" y="24967"/>
                  </a:lnTo>
                  <a:close/>
                </a:path>
                <a:path w="16509" h="32384">
                  <a:moveTo>
                    <a:pt x="10969" y="26628"/>
                  </a:moveTo>
                  <a:lnTo>
                    <a:pt x="10406" y="27090"/>
                  </a:lnTo>
                  <a:lnTo>
                    <a:pt x="11312" y="27090"/>
                  </a:lnTo>
                  <a:lnTo>
                    <a:pt x="10969" y="26628"/>
                  </a:lnTo>
                  <a:close/>
                </a:path>
                <a:path w="16509" h="32384">
                  <a:moveTo>
                    <a:pt x="15033" y="23291"/>
                  </a:moveTo>
                  <a:lnTo>
                    <a:pt x="12426" y="25432"/>
                  </a:lnTo>
                  <a:lnTo>
                    <a:pt x="15744" y="27090"/>
                  </a:lnTo>
                  <a:lnTo>
                    <a:pt x="15788" y="26628"/>
                  </a:lnTo>
                  <a:lnTo>
                    <a:pt x="15888" y="26240"/>
                  </a:lnTo>
                  <a:lnTo>
                    <a:pt x="15922" y="26107"/>
                  </a:lnTo>
                  <a:lnTo>
                    <a:pt x="15539" y="25893"/>
                  </a:lnTo>
                  <a:lnTo>
                    <a:pt x="15930" y="25893"/>
                  </a:lnTo>
                  <a:lnTo>
                    <a:pt x="15192" y="23753"/>
                  </a:lnTo>
                  <a:lnTo>
                    <a:pt x="15128" y="23568"/>
                  </a:lnTo>
                  <a:lnTo>
                    <a:pt x="15033" y="23291"/>
                  </a:lnTo>
                  <a:close/>
                </a:path>
                <a:path w="16509" h="32384">
                  <a:moveTo>
                    <a:pt x="9067" y="23753"/>
                  </a:moveTo>
                  <a:lnTo>
                    <a:pt x="9736" y="24967"/>
                  </a:lnTo>
                  <a:lnTo>
                    <a:pt x="10969" y="26628"/>
                  </a:lnTo>
                  <a:lnTo>
                    <a:pt x="12426" y="25432"/>
                  </a:lnTo>
                  <a:lnTo>
                    <a:pt x="9067" y="23753"/>
                  </a:lnTo>
                  <a:close/>
                </a:path>
                <a:path w="16509" h="32384">
                  <a:moveTo>
                    <a:pt x="6221" y="25893"/>
                  </a:moveTo>
                  <a:lnTo>
                    <a:pt x="5965" y="26107"/>
                  </a:lnTo>
                  <a:lnTo>
                    <a:pt x="6226" y="26107"/>
                  </a:lnTo>
                  <a:lnTo>
                    <a:pt x="6221" y="25893"/>
                  </a:lnTo>
                  <a:close/>
                </a:path>
                <a:path w="16509" h="32384">
                  <a:moveTo>
                    <a:pt x="6503" y="9763"/>
                  </a:moveTo>
                  <a:lnTo>
                    <a:pt x="5709" y="9763"/>
                  </a:lnTo>
                  <a:lnTo>
                    <a:pt x="5773" y="11308"/>
                  </a:lnTo>
                  <a:lnTo>
                    <a:pt x="5894" y="14241"/>
                  </a:lnTo>
                  <a:lnTo>
                    <a:pt x="5997" y="16714"/>
                  </a:lnTo>
                  <a:lnTo>
                    <a:pt x="6046" y="18745"/>
                  </a:lnTo>
                  <a:lnTo>
                    <a:pt x="6157" y="23291"/>
                  </a:lnTo>
                  <a:lnTo>
                    <a:pt x="6221" y="25893"/>
                  </a:lnTo>
                  <a:lnTo>
                    <a:pt x="7027" y="25218"/>
                  </a:lnTo>
                  <a:lnTo>
                    <a:pt x="7189" y="25218"/>
                  </a:lnTo>
                  <a:lnTo>
                    <a:pt x="6503" y="24967"/>
                  </a:lnTo>
                  <a:lnTo>
                    <a:pt x="9736" y="24967"/>
                  </a:lnTo>
                  <a:lnTo>
                    <a:pt x="8697" y="23568"/>
                  </a:lnTo>
                  <a:lnTo>
                    <a:pt x="8978" y="23568"/>
                  </a:lnTo>
                  <a:lnTo>
                    <a:pt x="7308" y="20087"/>
                  </a:lnTo>
                  <a:lnTo>
                    <a:pt x="8100" y="14799"/>
                  </a:lnTo>
                  <a:lnTo>
                    <a:pt x="8183" y="14241"/>
                  </a:lnTo>
                  <a:lnTo>
                    <a:pt x="7084" y="14241"/>
                  </a:lnTo>
                  <a:lnTo>
                    <a:pt x="6937" y="12534"/>
                  </a:lnTo>
                  <a:lnTo>
                    <a:pt x="6832" y="11308"/>
                  </a:lnTo>
                  <a:lnTo>
                    <a:pt x="6705" y="10439"/>
                  </a:lnTo>
                  <a:lnTo>
                    <a:pt x="6503" y="9763"/>
                  </a:lnTo>
                  <a:close/>
                </a:path>
                <a:path w="16509" h="32384">
                  <a:moveTo>
                    <a:pt x="9650" y="24967"/>
                  </a:moveTo>
                  <a:lnTo>
                    <a:pt x="8770" y="24967"/>
                  </a:lnTo>
                  <a:lnTo>
                    <a:pt x="9484" y="25893"/>
                  </a:lnTo>
                  <a:lnTo>
                    <a:pt x="10094" y="25893"/>
                  </a:lnTo>
                  <a:lnTo>
                    <a:pt x="9873" y="25432"/>
                  </a:lnTo>
                  <a:lnTo>
                    <a:pt x="9770" y="25218"/>
                  </a:lnTo>
                  <a:lnTo>
                    <a:pt x="9650" y="24967"/>
                  </a:lnTo>
                  <a:close/>
                </a:path>
                <a:path w="16509" h="32384">
                  <a:moveTo>
                    <a:pt x="8978" y="23568"/>
                  </a:moveTo>
                  <a:lnTo>
                    <a:pt x="8697" y="23568"/>
                  </a:lnTo>
                  <a:lnTo>
                    <a:pt x="9067" y="23753"/>
                  </a:lnTo>
                  <a:lnTo>
                    <a:pt x="8978" y="23568"/>
                  </a:lnTo>
                  <a:close/>
                </a:path>
                <a:path w="16509" h="32384">
                  <a:moveTo>
                    <a:pt x="5163" y="4315"/>
                  </a:moveTo>
                  <a:lnTo>
                    <a:pt x="4927" y="4315"/>
                  </a:lnTo>
                  <a:lnTo>
                    <a:pt x="3794" y="7239"/>
                  </a:lnTo>
                  <a:lnTo>
                    <a:pt x="3007" y="9763"/>
                  </a:lnTo>
                  <a:lnTo>
                    <a:pt x="2754" y="10439"/>
                  </a:lnTo>
                  <a:lnTo>
                    <a:pt x="554" y="12534"/>
                  </a:lnTo>
                  <a:lnTo>
                    <a:pt x="850" y="14241"/>
                  </a:lnTo>
                  <a:lnTo>
                    <a:pt x="856" y="16714"/>
                  </a:lnTo>
                  <a:lnTo>
                    <a:pt x="321" y="18745"/>
                  </a:lnTo>
                  <a:lnTo>
                    <a:pt x="269" y="18939"/>
                  </a:lnTo>
                  <a:lnTo>
                    <a:pt x="975" y="18745"/>
                  </a:lnTo>
                  <a:lnTo>
                    <a:pt x="4684" y="11308"/>
                  </a:lnTo>
                  <a:lnTo>
                    <a:pt x="4655" y="10439"/>
                  </a:lnTo>
                  <a:lnTo>
                    <a:pt x="5709" y="9763"/>
                  </a:lnTo>
                  <a:lnTo>
                    <a:pt x="6434" y="9763"/>
                  </a:lnTo>
                  <a:lnTo>
                    <a:pt x="6624" y="7239"/>
                  </a:lnTo>
                  <a:lnTo>
                    <a:pt x="6713" y="6062"/>
                  </a:lnTo>
                  <a:lnTo>
                    <a:pt x="8645" y="6062"/>
                  </a:lnTo>
                  <a:lnTo>
                    <a:pt x="8558" y="5058"/>
                  </a:lnTo>
                  <a:lnTo>
                    <a:pt x="5818" y="5058"/>
                  </a:lnTo>
                  <a:lnTo>
                    <a:pt x="5298" y="4632"/>
                  </a:lnTo>
                  <a:lnTo>
                    <a:pt x="5163" y="4315"/>
                  </a:lnTo>
                  <a:close/>
                </a:path>
                <a:path w="16509" h="32384">
                  <a:moveTo>
                    <a:pt x="8645" y="6062"/>
                  </a:moveTo>
                  <a:lnTo>
                    <a:pt x="6713" y="6062"/>
                  </a:lnTo>
                  <a:lnTo>
                    <a:pt x="7150" y="9295"/>
                  </a:lnTo>
                  <a:lnTo>
                    <a:pt x="7256" y="12534"/>
                  </a:lnTo>
                  <a:lnTo>
                    <a:pt x="7084" y="14241"/>
                  </a:lnTo>
                  <a:lnTo>
                    <a:pt x="8183" y="14241"/>
                  </a:lnTo>
                  <a:lnTo>
                    <a:pt x="8623" y="11308"/>
                  </a:lnTo>
                  <a:lnTo>
                    <a:pt x="8710" y="10727"/>
                  </a:lnTo>
                  <a:lnTo>
                    <a:pt x="8753" y="10439"/>
                  </a:lnTo>
                  <a:lnTo>
                    <a:pt x="8854" y="9763"/>
                  </a:lnTo>
                  <a:lnTo>
                    <a:pt x="8924" y="9295"/>
                  </a:lnTo>
                  <a:lnTo>
                    <a:pt x="8747" y="7239"/>
                  </a:lnTo>
                  <a:lnTo>
                    <a:pt x="8645" y="6062"/>
                  </a:lnTo>
                  <a:close/>
                </a:path>
                <a:path w="16509" h="32384">
                  <a:moveTo>
                    <a:pt x="8122" y="0"/>
                  </a:moveTo>
                  <a:lnTo>
                    <a:pt x="2311" y="3820"/>
                  </a:lnTo>
                  <a:lnTo>
                    <a:pt x="6994" y="4632"/>
                  </a:lnTo>
                  <a:lnTo>
                    <a:pt x="5818" y="5058"/>
                  </a:lnTo>
                  <a:lnTo>
                    <a:pt x="8558" y="5058"/>
                  </a:lnTo>
                  <a:lnTo>
                    <a:pt x="8494" y="4315"/>
                  </a:lnTo>
                  <a:lnTo>
                    <a:pt x="4927" y="4315"/>
                  </a:lnTo>
                  <a:lnTo>
                    <a:pt x="5039" y="4024"/>
                  </a:lnTo>
                  <a:lnTo>
                    <a:pt x="8469" y="4024"/>
                  </a:lnTo>
                  <a:lnTo>
                    <a:pt x="8122" y="0"/>
                  </a:lnTo>
                  <a:close/>
                </a:path>
                <a:path w="16509" h="32384">
                  <a:moveTo>
                    <a:pt x="8469" y="4024"/>
                  </a:moveTo>
                  <a:lnTo>
                    <a:pt x="5039" y="4024"/>
                  </a:lnTo>
                  <a:lnTo>
                    <a:pt x="5163" y="4315"/>
                  </a:lnTo>
                  <a:lnTo>
                    <a:pt x="8494" y="4315"/>
                  </a:lnTo>
                  <a:lnTo>
                    <a:pt x="8469" y="4024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1310220" y="1003764"/>
              <a:ext cx="60960" cy="31115"/>
            </a:xfrm>
            <a:custGeom>
              <a:avLst/>
              <a:gdLst/>
              <a:ahLst/>
              <a:cxnLst/>
              <a:rect l="l" t="t" r="r" b="b"/>
              <a:pathLst>
                <a:path w="60959" h="31115">
                  <a:moveTo>
                    <a:pt x="10591" y="21043"/>
                  </a:moveTo>
                  <a:lnTo>
                    <a:pt x="4648" y="18046"/>
                  </a:lnTo>
                  <a:lnTo>
                    <a:pt x="4292" y="18237"/>
                  </a:lnTo>
                  <a:lnTo>
                    <a:pt x="5626" y="18338"/>
                  </a:lnTo>
                  <a:lnTo>
                    <a:pt x="6858" y="18567"/>
                  </a:lnTo>
                  <a:lnTo>
                    <a:pt x="7861" y="18948"/>
                  </a:lnTo>
                  <a:lnTo>
                    <a:pt x="9182" y="19481"/>
                  </a:lnTo>
                  <a:lnTo>
                    <a:pt x="10121" y="20243"/>
                  </a:lnTo>
                  <a:lnTo>
                    <a:pt x="10426" y="21259"/>
                  </a:lnTo>
                  <a:lnTo>
                    <a:pt x="10591" y="21043"/>
                  </a:lnTo>
                  <a:close/>
                </a:path>
                <a:path w="60959" h="31115">
                  <a:moveTo>
                    <a:pt x="12776" y="17894"/>
                  </a:moveTo>
                  <a:lnTo>
                    <a:pt x="12484" y="16713"/>
                  </a:lnTo>
                  <a:lnTo>
                    <a:pt x="11480" y="15824"/>
                  </a:lnTo>
                  <a:lnTo>
                    <a:pt x="9867" y="15201"/>
                  </a:lnTo>
                  <a:lnTo>
                    <a:pt x="9613" y="15341"/>
                  </a:lnTo>
                  <a:lnTo>
                    <a:pt x="9842" y="15430"/>
                  </a:lnTo>
                  <a:lnTo>
                    <a:pt x="11341" y="16014"/>
                  </a:lnTo>
                  <a:lnTo>
                    <a:pt x="12306" y="16827"/>
                  </a:lnTo>
                  <a:lnTo>
                    <a:pt x="12547" y="17945"/>
                  </a:lnTo>
                  <a:lnTo>
                    <a:pt x="12776" y="17894"/>
                  </a:lnTo>
                  <a:close/>
                </a:path>
                <a:path w="60959" h="31115">
                  <a:moveTo>
                    <a:pt x="14173" y="16586"/>
                  </a:moveTo>
                  <a:lnTo>
                    <a:pt x="13919" y="15659"/>
                  </a:lnTo>
                  <a:lnTo>
                    <a:pt x="13893" y="15532"/>
                  </a:lnTo>
                  <a:lnTo>
                    <a:pt x="13131" y="14833"/>
                  </a:lnTo>
                  <a:lnTo>
                    <a:pt x="12801" y="14833"/>
                  </a:lnTo>
                  <a:lnTo>
                    <a:pt x="13754" y="15659"/>
                  </a:lnTo>
                  <a:lnTo>
                    <a:pt x="13970" y="16586"/>
                  </a:lnTo>
                  <a:lnTo>
                    <a:pt x="14173" y="16586"/>
                  </a:lnTo>
                  <a:close/>
                </a:path>
                <a:path w="60959" h="31115">
                  <a:moveTo>
                    <a:pt x="15582" y="15328"/>
                  </a:moveTo>
                  <a:lnTo>
                    <a:pt x="15265" y="14401"/>
                  </a:lnTo>
                  <a:lnTo>
                    <a:pt x="14516" y="13690"/>
                  </a:lnTo>
                  <a:lnTo>
                    <a:pt x="13449" y="13157"/>
                  </a:lnTo>
                  <a:lnTo>
                    <a:pt x="13220" y="13296"/>
                  </a:lnTo>
                  <a:lnTo>
                    <a:pt x="14363" y="13830"/>
                  </a:lnTo>
                  <a:lnTo>
                    <a:pt x="15125" y="14541"/>
                  </a:lnTo>
                  <a:lnTo>
                    <a:pt x="15392" y="15481"/>
                  </a:lnTo>
                  <a:lnTo>
                    <a:pt x="15582" y="15328"/>
                  </a:lnTo>
                  <a:close/>
                </a:path>
                <a:path w="60959" h="31115">
                  <a:moveTo>
                    <a:pt x="16954" y="14084"/>
                  </a:moveTo>
                  <a:lnTo>
                    <a:pt x="16675" y="13296"/>
                  </a:lnTo>
                  <a:lnTo>
                    <a:pt x="16052" y="12649"/>
                  </a:lnTo>
                  <a:lnTo>
                    <a:pt x="15151" y="12166"/>
                  </a:lnTo>
                  <a:lnTo>
                    <a:pt x="14947" y="12280"/>
                  </a:lnTo>
                  <a:lnTo>
                    <a:pt x="15875" y="12788"/>
                  </a:lnTo>
                  <a:lnTo>
                    <a:pt x="16522" y="13436"/>
                  </a:lnTo>
                  <a:lnTo>
                    <a:pt x="16789" y="14236"/>
                  </a:lnTo>
                  <a:lnTo>
                    <a:pt x="16954" y="14084"/>
                  </a:lnTo>
                  <a:close/>
                </a:path>
                <a:path w="60959" h="31115">
                  <a:moveTo>
                    <a:pt x="18351" y="12852"/>
                  </a:moveTo>
                  <a:lnTo>
                    <a:pt x="18110" y="12204"/>
                  </a:lnTo>
                  <a:lnTo>
                    <a:pt x="17602" y="11671"/>
                  </a:lnTo>
                  <a:lnTo>
                    <a:pt x="16954" y="11226"/>
                  </a:lnTo>
                  <a:lnTo>
                    <a:pt x="16725" y="11341"/>
                  </a:lnTo>
                  <a:lnTo>
                    <a:pt x="17437" y="11785"/>
                  </a:lnTo>
                  <a:lnTo>
                    <a:pt x="17932" y="12331"/>
                  </a:lnTo>
                  <a:lnTo>
                    <a:pt x="18161" y="13004"/>
                  </a:lnTo>
                  <a:lnTo>
                    <a:pt x="18351" y="12852"/>
                  </a:lnTo>
                  <a:close/>
                </a:path>
                <a:path w="60959" h="31115">
                  <a:moveTo>
                    <a:pt x="19748" y="11696"/>
                  </a:moveTo>
                  <a:lnTo>
                    <a:pt x="19558" y="11163"/>
                  </a:lnTo>
                  <a:lnTo>
                    <a:pt x="19189" y="10693"/>
                  </a:lnTo>
                  <a:lnTo>
                    <a:pt x="18694" y="10325"/>
                  </a:lnTo>
                  <a:lnTo>
                    <a:pt x="18491" y="10426"/>
                  </a:lnTo>
                  <a:lnTo>
                    <a:pt x="18999" y="10820"/>
                  </a:lnTo>
                  <a:lnTo>
                    <a:pt x="19380" y="11264"/>
                  </a:lnTo>
                  <a:lnTo>
                    <a:pt x="19558" y="11798"/>
                  </a:lnTo>
                  <a:lnTo>
                    <a:pt x="19748" y="11696"/>
                  </a:lnTo>
                  <a:close/>
                </a:path>
                <a:path w="60959" h="31115">
                  <a:moveTo>
                    <a:pt x="21259" y="24892"/>
                  </a:moveTo>
                  <a:lnTo>
                    <a:pt x="16827" y="20497"/>
                  </a:lnTo>
                  <a:lnTo>
                    <a:pt x="16014" y="20307"/>
                  </a:lnTo>
                  <a:lnTo>
                    <a:pt x="15125" y="20307"/>
                  </a:lnTo>
                  <a:lnTo>
                    <a:pt x="12623" y="20713"/>
                  </a:lnTo>
                  <a:lnTo>
                    <a:pt x="10985" y="21501"/>
                  </a:lnTo>
                  <a:lnTo>
                    <a:pt x="9652" y="22733"/>
                  </a:lnTo>
                  <a:lnTo>
                    <a:pt x="9258" y="21818"/>
                  </a:lnTo>
                  <a:lnTo>
                    <a:pt x="8305" y="21056"/>
                  </a:lnTo>
                  <a:lnTo>
                    <a:pt x="5435" y="19939"/>
                  </a:lnTo>
                  <a:lnTo>
                    <a:pt x="3365" y="19685"/>
                  </a:lnTo>
                  <a:lnTo>
                    <a:pt x="965" y="19799"/>
                  </a:lnTo>
                  <a:lnTo>
                    <a:pt x="749" y="19812"/>
                  </a:lnTo>
                  <a:lnTo>
                    <a:pt x="0" y="20142"/>
                  </a:lnTo>
                  <a:lnTo>
                    <a:pt x="723" y="20027"/>
                  </a:lnTo>
                  <a:lnTo>
                    <a:pt x="3340" y="19913"/>
                  </a:lnTo>
                  <a:lnTo>
                    <a:pt x="5384" y="20154"/>
                  </a:lnTo>
                  <a:lnTo>
                    <a:pt x="8267" y="21272"/>
                  </a:lnTo>
                  <a:lnTo>
                    <a:pt x="9220" y="22072"/>
                  </a:lnTo>
                  <a:lnTo>
                    <a:pt x="9474" y="23101"/>
                  </a:lnTo>
                  <a:lnTo>
                    <a:pt x="9423" y="23241"/>
                  </a:lnTo>
                  <a:lnTo>
                    <a:pt x="10795" y="21844"/>
                  </a:lnTo>
                  <a:lnTo>
                    <a:pt x="12534" y="20955"/>
                  </a:lnTo>
                  <a:lnTo>
                    <a:pt x="15138" y="20548"/>
                  </a:lnTo>
                  <a:lnTo>
                    <a:pt x="16002" y="20548"/>
                  </a:lnTo>
                  <a:lnTo>
                    <a:pt x="21120" y="25273"/>
                  </a:lnTo>
                  <a:lnTo>
                    <a:pt x="21259" y="24892"/>
                  </a:lnTo>
                  <a:close/>
                </a:path>
                <a:path w="60959" h="31115">
                  <a:moveTo>
                    <a:pt x="22618" y="9486"/>
                  </a:moveTo>
                  <a:lnTo>
                    <a:pt x="22517" y="9182"/>
                  </a:lnTo>
                  <a:lnTo>
                    <a:pt x="22377" y="8890"/>
                  </a:lnTo>
                  <a:lnTo>
                    <a:pt x="22148" y="8636"/>
                  </a:lnTo>
                  <a:lnTo>
                    <a:pt x="21958" y="8724"/>
                  </a:lnTo>
                  <a:lnTo>
                    <a:pt x="22174" y="9004"/>
                  </a:lnTo>
                  <a:lnTo>
                    <a:pt x="22364" y="9309"/>
                  </a:lnTo>
                  <a:lnTo>
                    <a:pt x="22453" y="9652"/>
                  </a:lnTo>
                  <a:lnTo>
                    <a:pt x="22567" y="9512"/>
                  </a:lnTo>
                  <a:close/>
                </a:path>
                <a:path w="60959" h="31115">
                  <a:moveTo>
                    <a:pt x="31788" y="9258"/>
                  </a:moveTo>
                  <a:lnTo>
                    <a:pt x="28117" y="5829"/>
                  </a:lnTo>
                  <a:lnTo>
                    <a:pt x="27787" y="5969"/>
                  </a:lnTo>
                  <a:lnTo>
                    <a:pt x="28511" y="6134"/>
                  </a:lnTo>
                  <a:lnTo>
                    <a:pt x="29210" y="6426"/>
                  </a:lnTo>
                  <a:lnTo>
                    <a:pt x="30581" y="7467"/>
                  </a:lnTo>
                  <a:lnTo>
                    <a:pt x="31216" y="8318"/>
                  </a:lnTo>
                  <a:lnTo>
                    <a:pt x="31623" y="9423"/>
                  </a:lnTo>
                  <a:lnTo>
                    <a:pt x="31788" y="9258"/>
                  </a:lnTo>
                  <a:close/>
                </a:path>
                <a:path w="60959" h="31115">
                  <a:moveTo>
                    <a:pt x="33083" y="8128"/>
                  </a:moveTo>
                  <a:lnTo>
                    <a:pt x="29959" y="5029"/>
                  </a:lnTo>
                  <a:lnTo>
                    <a:pt x="29654" y="5156"/>
                  </a:lnTo>
                  <a:lnTo>
                    <a:pt x="30213" y="5321"/>
                  </a:lnTo>
                  <a:lnTo>
                    <a:pt x="30734" y="5588"/>
                  </a:lnTo>
                  <a:lnTo>
                    <a:pt x="31915" y="6477"/>
                  </a:lnTo>
                  <a:lnTo>
                    <a:pt x="32499" y="7251"/>
                  </a:lnTo>
                  <a:lnTo>
                    <a:pt x="32918" y="8280"/>
                  </a:lnTo>
                  <a:lnTo>
                    <a:pt x="33083" y="8128"/>
                  </a:lnTo>
                  <a:close/>
                </a:path>
                <a:path w="60959" h="31115">
                  <a:moveTo>
                    <a:pt x="34417" y="7048"/>
                  </a:moveTo>
                  <a:lnTo>
                    <a:pt x="31826" y="4368"/>
                  </a:lnTo>
                  <a:lnTo>
                    <a:pt x="31534" y="4483"/>
                  </a:lnTo>
                  <a:lnTo>
                    <a:pt x="31915" y="4635"/>
                  </a:lnTo>
                  <a:lnTo>
                    <a:pt x="32283" y="4851"/>
                  </a:lnTo>
                  <a:lnTo>
                    <a:pt x="32613" y="5105"/>
                  </a:lnTo>
                  <a:lnTo>
                    <a:pt x="33274" y="5600"/>
                  </a:lnTo>
                  <a:lnTo>
                    <a:pt x="33845" y="6299"/>
                  </a:lnTo>
                  <a:lnTo>
                    <a:pt x="34251" y="7175"/>
                  </a:lnTo>
                  <a:lnTo>
                    <a:pt x="34417" y="7048"/>
                  </a:lnTo>
                  <a:close/>
                </a:path>
                <a:path w="60959" h="31115">
                  <a:moveTo>
                    <a:pt x="36144" y="18224"/>
                  </a:moveTo>
                  <a:lnTo>
                    <a:pt x="35915" y="17767"/>
                  </a:lnTo>
                  <a:lnTo>
                    <a:pt x="35852" y="17627"/>
                  </a:lnTo>
                  <a:lnTo>
                    <a:pt x="35737" y="17399"/>
                  </a:lnTo>
                  <a:lnTo>
                    <a:pt x="35966" y="17399"/>
                  </a:lnTo>
                  <a:lnTo>
                    <a:pt x="34671" y="16065"/>
                  </a:lnTo>
                  <a:lnTo>
                    <a:pt x="32753" y="14871"/>
                  </a:lnTo>
                  <a:lnTo>
                    <a:pt x="31978" y="14871"/>
                  </a:lnTo>
                  <a:lnTo>
                    <a:pt x="32664" y="15062"/>
                  </a:lnTo>
                  <a:lnTo>
                    <a:pt x="34569" y="16243"/>
                  </a:lnTo>
                  <a:lnTo>
                    <a:pt x="35509" y="17399"/>
                  </a:lnTo>
                  <a:lnTo>
                    <a:pt x="35902" y="18224"/>
                  </a:lnTo>
                  <a:lnTo>
                    <a:pt x="36144" y="18224"/>
                  </a:lnTo>
                  <a:close/>
                </a:path>
                <a:path w="60959" h="31115">
                  <a:moveTo>
                    <a:pt x="37211" y="4902"/>
                  </a:moveTo>
                  <a:lnTo>
                    <a:pt x="36855" y="4254"/>
                  </a:lnTo>
                  <a:lnTo>
                    <a:pt x="36372" y="3759"/>
                  </a:lnTo>
                  <a:lnTo>
                    <a:pt x="35852" y="3365"/>
                  </a:lnTo>
                  <a:lnTo>
                    <a:pt x="35458" y="3327"/>
                  </a:lnTo>
                  <a:lnTo>
                    <a:pt x="35648" y="3454"/>
                  </a:lnTo>
                  <a:lnTo>
                    <a:pt x="36233" y="3924"/>
                  </a:lnTo>
                  <a:lnTo>
                    <a:pt x="36690" y="4406"/>
                  </a:lnTo>
                  <a:lnTo>
                    <a:pt x="37045" y="5016"/>
                  </a:lnTo>
                  <a:lnTo>
                    <a:pt x="37211" y="4902"/>
                  </a:lnTo>
                  <a:close/>
                </a:path>
                <a:path w="60959" h="31115">
                  <a:moveTo>
                    <a:pt x="37465" y="19024"/>
                  </a:moveTo>
                  <a:lnTo>
                    <a:pt x="36715" y="19024"/>
                  </a:lnTo>
                  <a:lnTo>
                    <a:pt x="36080" y="19431"/>
                  </a:lnTo>
                  <a:lnTo>
                    <a:pt x="37465" y="19024"/>
                  </a:lnTo>
                  <a:close/>
                </a:path>
                <a:path w="60959" h="31115">
                  <a:moveTo>
                    <a:pt x="38417" y="3962"/>
                  </a:moveTo>
                  <a:lnTo>
                    <a:pt x="38138" y="3543"/>
                  </a:lnTo>
                  <a:lnTo>
                    <a:pt x="37820" y="3175"/>
                  </a:lnTo>
                  <a:lnTo>
                    <a:pt x="37465" y="2882"/>
                  </a:lnTo>
                  <a:lnTo>
                    <a:pt x="37185" y="2946"/>
                  </a:lnTo>
                  <a:lnTo>
                    <a:pt x="37579" y="3263"/>
                  </a:lnTo>
                  <a:lnTo>
                    <a:pt x="37934" y="3632"/>
                  </a:lnTo>
                  <a:lnTo>
                    <a:pt x="38252" y="4102"/>
                  </a:lnTo>
                  <a:lnTo>
                    <a:pt x="38417" y="3962"/>
                  </a:lnTo>
                  <a:close/>
                </a:path>
                <a:path w="60959" h="31115">
                  <a:moveTo>
                    <a:pt x="38430" y="17195"/>
                  </a:moveTo>
                  <a:lnTo>
                    <a:pt x="37693" y="17195"/>
                  </a:lnTo>
                  <a:lnTo>
                    <a:pt x="36296" y="17894"/>
                  </a:lnTo>
                  <a:lnTo>
                    <a:pt x="36436" y="17894"/>
                  </a:lnTo>
                  <a:lnTo>
                    <a:pt x="36296" y="18161"/>
                  </a:lnTo>
                  <a:lnTo>
                    <a:pt x="37630" y="17386"/>
                  </a:lnTo>
                  <a:lnTo>
                    <a:pt x="38430" y="17195"/>
                  </a:lnTo>
                  <a:close/>
                </a:path>
                <a:path w="60959" h="31115">
                  <a:moveTo>
                    <a:pt x="39268" y="15646"/>
                  </a:moveTo>
                  <a:lnTo>
                    <a:pt x="38481" y="15646"/>
                  </a:lnTo>
                  <a:lnTo>
                    <a:pt x="37439" y="16154"/>
                  </a:lnTo>
                  <a:lnTo>
                    <a:pt x="37350" y="16319"/>
                  </a:lnTo>
                  <a:lnTo>
                    <a:pt x="37249" y="16522"/>
                  </a:lnTo>
                  <a:lnTo>
                    <a:pt x="38544" y="15824"/>
                  </a:lnTo>
                  <a:lnTo>
                    <a:pt x="39268" y="15646"/>
                  </a:lnTo>
                  <a:close/>
                </a:path>
                <a:path w="60959" h="31115">
                  <a:moveTo>
                    <a:pt x="39471" y="12496"/>
                  </a:moveTo>
                  <a:lnTo>
                    <a:pt x="39052" y="11595"/>
                  </a:lnTo>
                  <a:lnTo>
                    <a:pt x="38976" y="11430"/>
                  </a:lnTo>
                  <a:lnTo>
                    <a:pt x="38112" y="10464"/>
                  </a:lnTo>
                  <a:lnTo>
                    <a:pt x="36195" y="9271"/>
                  </a:lnTo>
                  <a:lnTo>
                    <a:pt x="34277" y="8724"/>
                  </a:lnTo>
                  <a:lnTo>
                    <a:pt x="32473" y="8724"/>
                  </a:lnTo>
                  <a:lnTo>
                    <a:pt x="31889" y="9271"/>
                  </a:lnTo>
                  <a:lnTo>
                    <a:pt x="35445" y="9271"/>
                  </a:lnTo>
                  <a:lnTo>
                    <a:pt x="36042" y="9448"/>
                  </a:lnTo>
                  <a:lnTo>
                    <a:pt x="37973" y="10655"/>
                  </a:lnTo>
                  <a:lnTo>
                    <a:pt x="38836" y="11595"/>
                  </a:lnTo>
                  <a:lnTo>
                    <a:pt x="39154" y="12319"/>
                  </a:lnTo>
                  <a:lnTo>
                    <a:pt x="39230" y="12496"/>
                  </a:lnTo>
                  <a:lnTo>
                    <a:pt x="39471" y="12496"/>
                  </a:lnTo>
                  <a:close/>
                </a:path>
                <a:path w="60959" h="31115">
                  <a:moveTo>
                    <a:pt x="39522" y="14020"/>
                  </a:moveTo>
                  <a:lnTo>
                    <a:pt x="39103" y="14020"/>
                  </a:lnTo>
                  <a:lnTo>
                    <a:pt x="38658" y="14236"/>
                  </a:lnTo>
                  <a:lnTo>
                    <a:pt x="38417" y="14592"/>
                  </a:lnTo>
                  <a:lnTo>
                    <a:pt x="39522" y="14020"/>
                  </a:lnTo>
                  <a:close/>
                </a:path>
                <a:path w="60959" h="31115">
                  <a:moveTo>
                    <a:pt x="39674" y="12496"/>
                  </a:moveTo>
                  <a:lnTo>
                    <a:pt x="39230" y="12509"/>
                  </a:lnTo>
                  <a:lnTo>
                    <a:pt x="37109" y="12496"/>
                  </a:lnTo>
                  <a:lnTo>
                    <a:pt x="36868" y="12573"/>
                  </a:lnTo>
                  <a:lnTo>
                    <a:pt x="32105" y="12496"/>
                  </a:lnTo>
                  <a:lnTo>
                    <a:pt x="32702" y="12674"/>
                  </a:lnTo>
                  <a:lnTo>
                    <a:pt x="28790" y="12776"/>
                  </a:lnTo>
                  <a:lnTo>
                    <a:pt x="28308" y="10058"/>
                  </a:lnTo>
                  <a:lnTo>
                    <a:pt x="28892" y="10833"/>
                  </a:lnTo>
                  <a:lnTo>
                    <a:pt x="29070" y="11366"/>
                  </a:lnTo>
                  <a:lnTo>
                    <a:pt x="28625" y="11430"/>
                  </a:lnTo>
                  <a:lnTo>
                    <a:pt x="28994" y="11430"/>
                  </a:lnTo>
                  <a:lnTo>
                    <a:pt x="29298" y="12026"/>
                  </a:lnTo>
                  <a:lnTo>
                    <a:pt x="29451" y="11798"/>
                  </a:lnTo>
                  <a:lnTo>
                    <a:pt x="29311" y="11430"/>
                  </a:lnTo>
                  <a:lnTo>
                    <a:pt x="35052" y="11430"/>
                  </a:lnTo>
                  <a:lnTo>
                    <a:pt x="36817" y="12496"/>
                  </a:lnTo>
                  <a:lnTo>
                    <a:pt x="37109" y="12496"/>
                  </a:lnTo>
                  <a:lnTo>
                    <a:pt x="36931" y="12319"/>
                  </a:lnTo>
                  <a:lnTo>
                    <a:pt x="35483" y="11430"/>
                  </a:lnTo>
                  <a:lnTo>
                    <a:pt x="36068" y="11430"/>
                  </a:lnTo>
                  <a:lnTo>
                    <a:pt x="33324" y="10668"/>
                  </a:lnTo>
                  <a:lnTo>
                    <a:pt x="32829" y="10744"/>
                  </a:lnTo>
                  <a:lnTo>
                    <a:pt x="32550" y="10655"/>
                  </a:lnTo>
                  <a:lnTo>
                    <a:pt x="31521" y="10655"/>
                  </a:lnTo>
                  <a:lnTo>
                    <a:pt x="29413" y="11303"/>
                  </a:lnTo>
                  <a:lnTo>
                    <a:pt x="29273" y="11328"/>
                  </a:lnTo>
                  <a:lnTo>
                    <a:pt x="29032" y="10655"/>
                  </a:lnTo>
                  <a:lnTo>
                    <a:pt x="28359" y="9766"/>
                  </a:lnTo>
                  <a:lnTo>
                    <a:pt x="27851" y="7493"/>
                  </a:lnTo>
                  <a:lnTo>
                    <a:pt x="28028" y="7556"/>
                  </a:lnTo>
                  <a:lnTo>
                    <a:pt x="29451" y="8610"/>
                  </a:lnTo>
                  <a:lnTo>
                    <a:pt x="30073" y="9474"/>
                  </a:lnTo>
                  <a:lnTo>
                    <a:pt x="30492" y="10617"/>
                  </a:lnTo>
                  <a:lnTo>
                    <a:pt x="30657" y="10452"/>
                  </a:lnTo>
                  <a:lnTo>
                    <a:pt x="30238" y="9296"/>
                  </a:lnTo>
                  <a:lnTo>
                    <a:pt x="29591" y="8445"/>
                  </a:lnTo>
                  <a:lnTo>
                    <a:pt x="28143" y="7366"/>
                  </a:lnTo>
                  <a:lnTo>
                    <a:pt x="27813" y="7226"/>
                  </a:lnTo>
                  <a:lnTo>
                    <a:pt x="27482" y="5384"/>
                  </a:lnTo>
                  <a:lnTo>
                    <a:pt x="27482" y="20345"/>
                  </a:lnTo>
                  <a:lnTo>
                    <a:pt x="23190" y="20459"/>
                  </a:lnTo>
                  <a:lnTo>
                    <a:pt x="22936" y="19126"/>
                  </a:lnTo>
                  <a:lnTo>
                    <a:pt x="22631" y="18669"/>
                  </a:lnTo>
                  <a:lnTo>
                    <a:pt x="24409" y="18669"/>
                  </a:lnTo>
                  <a:lnTo>
                    <a:pt x="24472" y="18973"/>
                  </a:lnTo>
                  <a:lnTo>
                    <a:pt x="24650" y="18745"/>
                  </a:lnTo>
                  <a:lnTo>
                    <a:pt x="25793" y="18669"/>
                  </a:lnTo>
                  <a:lnTo>
                    <a:pt x="25184" y="18923"/>
                  </a:lnTo>
                  <a:lnTo>
                    <a:pt x="25031" y="18923"/>
                  </a:lnTo>
                  <a:lnTo>
                    <a:pt x="23977" y="19545"/>
                  </a:lnTo>
                  <a:lnTo>
                    <a:pt x="24104" y="19545"/>
                  </a:lnTo>
                  <a:lnTo>
                    <a:pt x="23901" y="19900"/>
                  </a:lnTo>
                  <a:lnTo>
                    <a:pt x="24358" y="19545"/>
                  </a:lnTo>
                  <a:lnTo>
                    <a:pt x="24218" y="19545"/>
                  </a:lnTo>
                  <a:lnTo>
                    <a:pt x="26365" y="18669"/>
                  </a:lnTo>
                  <a:lnTo>
                    <a:pt x="27178" y="18669"/>
                  </a:lnTo>
                  <a:lnTo>
                    <a:pt x="27482" y="20345"/>
                  </a:lnTo>
                  <a:lnTo>
                    <a:pt x="27482" y="5384"/>
                  </a:lnTo>
                  <a:lnTo>
                    <a:pt x="27139" y="3479"/>
                  </a:lnTo>
                  <a:lnTo>
                    <a:pt x="27139" y="18440"/>
                  </a:lnTo>
                  <a:lnTo>
                    <a:pt x="24587" y="18503"/>
                  </a:lnTo>
                  <a:lnTo>
                    <a:pt x="24333" y="17399"/>
                  </a:lnTo>
                  <a:lnTo>
                    <a:pt x="25298" y="17399"/>
                  </a:lnTo>
                  <a:lnTo>
                    <a:pt x="25450" y="17399"/>
                  </a:lnTo>
                  <a:lnTo>
                    <a:pt x="25311" y="17627"/>
                  </a:lnTo>
                  <a:lnTo>
                    <a:pt x="25222" y="17767"/>
                  </a:lnTo>
                  <a:lnTo>
                    <a:pt x="25882" y="17399"/>
                  </a:lnTo>
                  <a:lnTo>
                    <a:pt x="26949" y="17399"/>
                  </a:lnTo>
                  <a:lnTo>
                    <a:pt x="27139" y="18440"/>
                  </a:lnTo>
                  <a:lnTo>
                    <a:pt x="27139" y="3479"/>
                  </a:lnTo>
                  <a:lnTo>
                    <a:pt x="26835" y="1778"/>
                  </a:lnTo>
                  <a:lnTo>
                    <a:pt x="26835" y="16776"/>
                  </a:lnTo>
                  <a:lnTo>
                    <a:pt x="26276" y="17005"/>
                  </a:lnTo>
                  <a:lnTo>
                    <a:pt x="25793" y="17081"/>
                  </a:lnTo>
                  <a:lnTo>
                    <a:pt x="25908" y="16916"/>
                  </a:lnTo>
                  <a:lnTo>
                    <a:pt x="25527" y="15405"/>
                  </a:lnTo>
                  <a:lnTo>
                    <a:pt x="24739" y="14262"/>
                  </a:lnTo>
                  <a:lnTo>
                    <a:pt x="23761" y="13525"/>
                  </a:lnTo>
                  <a:lnTo>
                    <a:pt x="23088" y="13030"/>
                  </a:lnTo>
                  <a:lnTo>
                    <a:pt x="22961" y="12979"/>
                  </a:lnTo>
                  <a:lnTo>
                    <a:pt x="25920" y="12979"/>
                  </a:lnTo>
                  <a:lnTo>
                    <a:pt x="26250" y="13474"/>
                  </a:lnTo>
                  <a:lnTo>
                    <a:pt x="26835" y="16776"/>
                  </a:lnTo>
                  <a:lnTo>
                    <a:pt x="26835" y="1778"/>
                  </a:lnTo>
                  <a:lnTo>
                    <a:pt x="26517" y="0"/>
                  </a:lnTo>
                  <a:lnTo>
                    <a:pt x="24828" y="317"/>
                  </a:lnTo>
                  <a:lnTo>
                    <a:pt x="23964" y="571"/>
                  </a:lnTo>
                  <a:lnTo>
                    <a:pt x="25323" y="8204"/>
                  </a:lnTo>
                  <a:lnTo>
                    <a:pt x="25133" y="8153"/>
                  </a:lnTo>
                  <a:lnTo>
                    <a:pt x="24828" y="8102"/>
                  </a:lnTo>
                  <a:lnTo>
                    <a:pt x="24511" y="8089"/>
                  </a:lnTo>
                  <a:lnTo>
                    <a:pt x="24244" y="8305"/>
                  </a:lnTo>
                  <a:lnTo>
                    <a:pt x="24638" y="8305"/>
                  </a:lnTo>
                  <a:lnTo>
                    <a:pt x="25019" y="8343"/>
                  </a:lnTo>
                  <a:lnTo>
                    <a:pt x="25361" y="8420"/>
                  </a:lnTo>
                  <a:lnTo>
                    <a:pt x="25628" y="9982"/>
                  </a:lnTo>
                  <a:lnTo>
                    <a:pt x="24930" y="9677"/>
                  </a:lnTo>
                  <a:lnTo>
                    <a:pt x="23736" y="9423"/>
                  </a:lnTo>
                  <a:lnTo>
                    <a:pt x="23317" y="9372"/>
                  </a:lnTo>
                  <a:lnTo>
                    <a:pt x="22898" y="9372"/>
                  </a:lnTo>
                  <a:lnTo>
                    <a:pt x="22593" y="9601"/>
                  </a:lnTo>
                  <a:lnTo>
                    <a:pt x="23114" y="9588"/>
                  </a:lnTo>
                  <a:lnTo>
                    <a:pt x="23622" y="9626"/>
                  </a:lnTo>
                  <a:lnTo>
                    <a:pt x="26123" y="12839"/>
                  </a:lnTo>
                  <a:lnTo>
                    <a:pt x="25971" y="12700"/>
                  </a:lnTo>
                  <a:lnTo>
                    <a:pt x="24358" y="11468"/>
                  </a:lnTo>
                  <a:lnTo>
                    <a:pt x="23571" y="11150"/>
                  </a:lnTo>
                  <a:lnTo>
                    <a:pt x="22745" y="10972"/>
                  </a:lnTo>
                  <a:lnTo>
                    <a:pt x="22174" y="10845"/>
                  </a:lnTo>
                  <a:lnTo>
                    <a:pt x="21590" y="10807"/>
                  </a:lnTo>
                  <a:lnTo>
                    <a:pt x="21221" y="10833"/>
                  </a:lnTo>
                  <a:lnTo>
                    <a:pt x="21120" y="10299"/>
                  </a:lnTo>
                  <a:lnTo>
                    <a:pt x="20840" y="9842"/>
                  </a:lnTo>
                  <a:lnTo>
                    <a:pt x="20447" y="9448"/>
                  </a:lnTo>
                  <a:lnTo>
                    <a:pt x="20243" y="9537"/>
                  </a:lnTo>
                  <a:lnTo>
                    <a:pt x="20637" y="9944"/>
                  </a:lnTo>
                  <a:lnTo>
                    <a:pt x="20942" y="10401"/>
                  </a:lnTo>
                  <a:lnTo>
                    <a:pt x="21043" y="10845"/>
                  </a:lnTo>
                  <a:lnTo>
                    <a:pt x="20662" y="11087"/>
                  </a:lnTo>
                  <a:lnTo>
                    <a:pt x="21361" y="11023"/>
                  </a:lnTo>
                  <a:lnTo>
                    <a:pt x="22059" y="11049"/>
                  </a:lnTo>
                  <a:lnTo>
                    <a:pt x="23520" y="11353"/>
                  </a:lnTo>
                  <a:lnTo>
                    <a:pt x="24244" y="11684"/>
                  </a:lnTo>
                  <a:lnTo>
                    <a:pt x="25806" y="12839"/>
                  </a:lnTo>
                  <a:lnTo>
                    <a:pt x="22809" y="12915"/>
                  </a:lnTo>
                  <a:lnTo>
                    <a:pt x="22313" y="12687"/>
                  </a:lnTo>
                  <a:lnTo>
                    <a:pt x="20637" y="12344"/>
                  </a:lnTo>
                  <a:lnTo>
                    <a:pt x="19761" y="12331"/>
                  </a:lnTo>
                  <a:lnTo>
                    <a:pt x="18884" y="12471"/>
                  </a:lnTo>
                  <a:lnTo>
                    <a:pt x="18465" y="12788"/>
                  </a:lnTo>
                  <a:lnTo>
                    <a:pt x="18618" y="12750"/>
                  </a:lnTo>
                  <a:lnTo>
                    <a:pt x="18757" y="12712"/>
                  </a:lnTo>
                  <a:lnTo>
                    <a:pt x="18910" y="12700"/>
                  </a:lnTo>
                  <a:lnTo>
                    <a:pt x="19773" y="12560"/>
                  </a:lnTo>
                  <a:lnTo>
                    <a:pt x="20637" y="12560"/>
                  </a:lnTo>
                  <a:lnTo>
                    <a:pt x="22237" y="12890"/>
                  </a:lnTo>
                  <a:lnTo>
                    <a:pt x="20015" y="12979"/>
                  </a:lnTo>
                  <a:lnTo>
                    <a:pt x="22440" y="12979"/>
                  </a:lnTo>
                  <a:lnTo>
                    <a:pt x="22987" y="13208"/>
                  </a:lnTo>
                  <a:lnTo>
                    <a:pt x="24625" y="14452"/>
                  </a:lnTo>
                  <a:lnTo>
                    <a:pt x="25374" y="15595"/>
                  </a:lnTo>
                  <a:lnTo>
                    <a:pt x="25704" y="17094"/>
                  </a:lnTo>
                  <a:lnTo>
                    <a:pt x="24320" y="17335"/>
                  </a:lnTo>
                  <a:lnTo>
                    <a:pt x="24269" y="17081"/>
                  </a:lnTo>
                  <a:lnTo>
                    <a:pt x="23495" y="15862"/>
                  </a:lnTo>
                  <a:lnTo>
                    <a:pt x="22428" y="15087"/>
                  </a:lnTo>
                  <a:lnTo>
                    <a:pt x="21767" y="14566"/>
                  </a:lnTo>
                  <a:lnTo>
                    <a:pt x="20980" y="14236"/>
                  </a:lnTo>
                  <a:lnTo>
                    <a:pt x="19329" y="13893"/>
                  </a:lnTo>
                  <a:lnTo>
                    <a:pt x="18440" y="13881"/>
                  </a:lnTo>
                  <a:lnTo>
                    <a:pt x="17322" y="14058"/>
                  </a:lnTo>
                  <a:lnTo>
                    <a:pt x="16865" y="14185"/>
                  </a:lnTo>
                  <a:lnTo>
                    <a:pt x="16497" y="14503"/>
                  </a:lnTo>
                  <a:lnTo>
                    <a:pt x="16865" y="14389"/>
                  </a:lnTo>
                  <a:lnTo>
                    <a:pt x="17233" y="14312"/>
                  </a:lnTo>
                  <a:lnTo>
                    <a:pt x="17602" y="14236"/>
                  </a:lnTo>
                  <a:lnTo>
                    <a:pt x="18465" y="14109"/>
                  </a:lnTo>
                  <a:lnTo>
                    <a:pt x="19316" y="14122"/>
                  </a:lnTo>
                  <a:lnTo>
                    <a:pt x="24168" y="17360"/>
                  </a:lnTo>
                  <a:lnTo>
                    <a:pt x="23926" y="17399"/>
                  </a:lnTo>
                  <a:lnTo>
                    <a:pt x="24168" y="17399"/>
                  </a:lnTo>
                  <a:lnTo>
                    <a:pt x="24384" y="18516"/>
                  </a:lnTo>
                  <a:lnTo>
                    <a:pt x="22555" y="18567"/>
                  </a:lnTo>
                  <a:lnTo>
                    <a:pt x="22123" y="17881"/>
                  </a:lnTo>
                  <a:lnTo>
                    <a:pt x="20383" y="16560"/>
                  </a:lnTo>
                  <a:lnTo>
                    <a:pt x="19583" y="16230"/>
                  </a:lnTo>
                  <a:lnTo>
                    <a:pt x="17945" y="15887"/>
                  </a:lnTo>
                  <a:lnTo>
                    <a:pt x="17068" y="15875"/>
                  </a:lnTo>
                  <a:lnTo>
                    <a:pt x="15544" y="16116"/>
                  </a:lnTo>
                  <a:lnTo>
                    <a:pt x="14909" y="16294"/>
                  </a:lnTo>
                  <a:lnTo>
                    <a:pt x="14287" y="16548"/>
                  </a:lnTo>
                  <a:lnTo>
                    <a:pt x="13893" y="16967"/>
                  </a:lnTo>
                  <a:lnTo>
                    <a:pt x="14643" y="16611"/>
                  </a:lnTo>
                  <a:lnTo>
                    <a:pt x="15430" y="16370"/>
                  </a:lnTo>
                  <a:lnTo>
                    <a:pt x="17068" y="16078"/>
                  </a:lnTo>
                  <a:lnTo>
                    <a:pt x="17907" y="16090"/>
                  </a:lnTo>
                  <a:lnTo>
                    <a:pt x="19507" y="16421"/>
                  </a:lnTo>
                  <a:lnTo>
                    <a:pt x="20269" y="16751"/>
                  </a:lnTo>
                  <a:lnTo>
                    <a:pt x="21996" y="18059"/>
                  </a:lnTo>
                  <a:lnTo>
                    <a:pt x="22313" y="18580"/>
                  </a:lnTo>
                  <a:lnTo>
                    <a:pt x="18821" y="18669"/>
                  </a:lnTo>
                  <a:lnTo>
                    <a:pt x="22364" y="18669"/>
                  </a:lnTo>
                  <a:lnTo>
                    <a:pt x="22796" y="19342"/>
                  </a:lnTo>
                  <a:lnTo>
                    <a:pt x="22974" y="20459"/>
                  </a:lnTo>
                  <a:lnTo>
                    <a:pt x="21094" y="20510"/>
                  </a:lnTo>
                  <a:lnTo>
                    <a:pt x="20853" y="20129"/>
                  </a:lnTo>
                  <a:lnTo>
                    <a:pt x="19100" y="18783"/>
                  </a:lnTo>
                  <a:lnTo>
                    <a:pt x="18821" y="18669"/>
                  </a:lnTo>
                  <a:lnTo>
                    <a:pt x="18326" y="18465"/>
                  </a:lnTo>
                  <a:lnTo>
                    <a:pt x="17487" y="18300"/>
                  </a:lnTo>
                  <a:lnTo>
                    <a:pt x="16675" y="18110"/>
                  </a:lnTo>
                  <a:lnTo>
                    <a:pt x="15773" y="18110"/>
                  </a:lnTo>
                  <a:lnTo>
                    <a:pt x="13754" y="18440"/>
                  </a:lnTo>
                  <a:lnTo>
                    <a:pt x="12585" y="18897"/>
                  </a:lnTo>
                  <a:lnTo>
                    <a:pt x="11620" y="19532"/>
                  </a:lnTo>
                  <a:lnTo>
                    <a:pt x="7505" y="16560"/>
                  </a:lnTo>
                  <a:lnTo>
                    <a:pt x="7188" y="16713"/>
                  </a:lnTo>
                  <a:lnTo>
                    <a:pt x="7785" y="16840"/>
                  </a:lnTo>
                  <a:lnTo>
                    <a:pt x="8318" y="16979"/>
                  </a:lnTo>
                  <a:lnTo>
                    <a:pt x="8813" y="17183"/>
                  </a:lnTo>
                  <a:lnTo>
                    <a:pt x="10210" y="17716"/>
                  </a:lnTo>
                  <a:lnTo>
                    <a:pt x="11163" y="18554"/>
                  </a:lnTo>
                  <a:lnTo>
                    <a:pt x="11430" y="19659"/>
                  </a:lnTo>
                  <a:lnTo>
                    <a:pt x="11036" y="20180"/>
                  </a:lnTo>
                  <a:lnTo>
                    <a:pt x="12217" y="19278"/>
                  </a:lnTo>
                  <a:lnTo>
                    <a:pt x="13589" y="18694"/>
                  </a:lnTo>
                  <a:lnTo>
                    <a:pt x="15786" y="18338"/>
                  </a:lnTo>
                  <a:lnTo>
                    <a:pt x="16649" y="18338"/>
                  </a:lnTo>
                  <a:lnTo>
                    <a:pt x="18249" y="18681"/>
                  </a:lnTo>
                  <a:lnTo>
                    <a:pt x="18999" y="19011"/>
                  </a:lnTo>
                  <a:lnTo>
                    <a:pt x="20739" y="20307"/>
                  </a:lnTo>
                  <a:lnTo>
                    <a:pt x="20853" y="20523"/>
                  </a:lnTo>
                  <a:lnTo>
                    <a:pt x="17894" y="20599"/>
                  </a:lnTo>
                  <a:lnTo>
                    <a:pt x="20904" y="20599"/>
                  </a:lnTo>
                  <a:lnTo>
                    <a:pt x="21539" y="21628"/>
                  </a:lnTo>
                  <a:lnTo>
                    <a:pt x="21844" y="23444"/>
                  </a:lnTo>
                  <a:lnTo>
                    <a:pt x="22009" y="23126"/>
                  </a:lnTo>
                  <a:lnTo>
                    <a:pt x="21678" y="21386"/>
                  </a:lnTo>
                  <a:lnTo>
                    <a:pt x="21158" y="20599"/>
                  </a:lnTo>
                  <a:lnTo>
                    <a:pt x="22999" y="20599"/>
                  </a:lnTo>
                  <a:lnTo>
                    <a:pt x="23101" y="21145"/>
                  </a:lnTo>
                  <a:lnTo>
                    <a:pt x="23279" y="20866"/>
                  </a:lnTo>
                  <a:lnTo>
                    <a:pt x="23215" y="20599"/>
                  </a:lnTo>
                  <a:lnTo>
                    <a:pt x="25095" y="20599"/>
                  </a:lnTo>
                  <a:lnTo>
                    <a:pt x="23888" y="21107"/>
                  </a:lnTo>
                  <a:lnTo>
                    <a:pt x="23279" y="21463"/>
                  </a:lnTo>
                  <a:lnTo>
                    <a:pt x="22656" y="21996"/>
                  </a:lnTo>
                  <a:lnTo>
                    <a:pt x="22440" y="22402"/>
                  </a:lnTo>
                  <a:lnTo>
                    <a:pt x="22885" y="21996"/>
                  </a:lnTo>
                  <a:lnTo>
                    <a:pt x="23660" y="21463"/>
                  </a:lnTo>
                  <a:lnTo>
                    <a:pt x="24447" y="21107"/>
                  </a:lnTo>
                  <a:lnTo>
                    <a:pt x="25666" y="20599"/>
                  </a:lnTo>
                  <a:lnTo>
                    <a:pt x="27533" y="20599"/>
                  </a:lnTo>
                  <a:lnTo>
                    <a:pt x="27762" y="21831"/>
                  </a:lnTo>
                  <a:lnTo>
                    <a:pt x="27393" y="26009"/>
                  </a:lnTo>
                  <a:lnTo>
                    <a:pt x="30886" y="30873"/>
                  </a:lnTo>
                  <a:lnTo>
                    <a:pt x="32080" y="25082"/>
                  </a:lnTo>
                  <a:lnTo>
                    <a:pt x="30353" y="21348"/>
                  </a:lnTo>
                  <a:lnTo>
                    <a:pt x="30276" y="20955"/>
                  </a:lnTo>
                  <a:lnTo>
                    <a:pt x="31991" y="21996"/>
                  </a:lnTo>
                  <a:lnTo>
                    <a:pt x="32816" y="22910"/>
                  </a:lnTo>
                  <a:lnTo>
                    <a:pt x="33248" y="23863"/>
                  </a:lnTo>
                  <a:lnTo>
                    <a:pt x="33362" y="24130"/>
                  </a:lnTo>
                  <a:lnTo>
                    <a:pt x="33477" y="23863"/>
                  </a:lnTo>
                  <a:lnTo>
                    <a:pt x="33007" y="22910"/>
                  </a:lnTo>
                  <a:lnTo>
                    <a:pt x="32893" y="22682"/>
                  </a:lnTo>
                  <a:lnTo>
                    <a:pt x="32270" y="21996"/>
                  </a:lnTo>
                  <a:lnTo>
                    <a:pt x="32410" y="21996"/>
                  </a:lnTo>
                  <a:lnTo>
                    <a:pt x="30226" y="20662"/>
                  </a:lnTo>
                  <a:lnTo>
                    <a:pt x="33159" y="20599"/>
                  </a:lnTo>
                  <a:lnTo>
                    <a:pt x="33604" y="21107"/>
                  </a:lnTo>
                  <a:lnTo>
                    <a:pt x="33972" y="21996"/>
                  </a:lnTo>
                  <a:lnTo>
                    <a:pt x="34036" y="22136"/>
                  </a:lnTo>
                  <a:lnTo>
                    <a:pt x="34150" y="22402"/>
                  </a:lnTo>
                  <a:lnTo>
                    <a:pt x="34188" y="21996"/>
                  </a:lnTo>
                  <a:lnTo>
                    <a:pt x="33782" y="21107"/>
                  </a:lnTo>
                  <a:lnTo>
                    <a:pt x="33680" y="20866"/>
                  </a:lnTo>
                  <a:lnTo>
                    <a:pt x="33439" y="20599"/>
                  </a:lnTo>
                  <a:lnTo>
                    <a:pt x="33058" y="20180"/>
                  </a:lnTo>
                  <a:lnTo>
                    <a:pt x="32778" y="20193"/>
                  </a:lnTo>
                  <a:lnTo>
                    <a:pt x="30124" y="20129"/>
                  </a:lnTo>
                  <a:lnTo>
                    <a:pt x="29857" y="18669"/>
                  </a:lnTo>
                  <a:lnTo>
                    <a:pt x="30010" y="18669"/>
                  </a:lnTo>
                  <a:lnTo>
                    <a:pt x="30797" y="18923"/>
                  </a:lnTo>
                  <a:lnTo>
                    <a:pt x="32727" y="20129"/>
                  </a:lnTo>
                  <a:lnTo>
                    <a:pt x="33020" y="20129"/>
                  </a:lnTo>
                  <a:lnTo>
                    <a:pt x="32816" y="19900"/>
                  </a:lnTo>
                  <a:lnTo>
                    <a:pt x="30822" y="18669"/>
                  </a:lnTo>
                  <a:lnTo>
                    <a:pt x="33985" y="18669"/>
                  </a:lnTo>
                  <a:lnTo>
                    <a:pt x="34315" y="18923"/>
                  </a:lnTo>
                  <a:lnTo>
                    <a:pt x="34988" y="20370"/>
                  </a:lnTo>
                  <a:lnTo>
                    <a:pt x="35102" y="20599"/>
                  </a:lnTo>
                  <a:lnTo>
                    <a:pt x="35052" y="20345"/>
                  </a:lnTo>
                  <a:lnTo>
                    <a:pt x="36372" y="19431"/>
                  </a:lnTo>
                  <a:lnTo>
                    <a:pt x="36080" y="19431"/>
                  </a:lnTo>
                  <a:lnTo>
                    <a:pt x="35229" y="19977"/>
                  </a:lnTo>
                  <a:lnTo>
                    <a:pt x="35052" y="20269"/>
                  </a:lnTo>
                  <a:lnTo>
                    <a:pt x="35001" y="19900"/>
                  </a:lnTo>
                  <a:lnTo>
                    <a:pt x="34531" y="18923"/>
                  </a:lnTo>
                  <a:lnTo>
                    <a:pt x="34302" y="18669"/>
                  </a:lnTo>
                  <a:lnTo>
                    <a:pt x="33883" y="18237"/>
                  </a:lnTo>
                  <a:lnTo>
                    <a:pt x="33604" y="18249"/>
                  </a:lnTo>
                  <a:lnTo>
                    <a:pt x="29781" y="18224"/>
                  </a:lnTo>
                  <a:lnTo>
                    <a:pt x="29629" y="17399"/>
                  </a:lnTo>
                  <a:lnTo>
                    <a:pt x="32232" y="17399"/>
                  </a:lnTo>
                  <a:lnTo>
                    <a:pt x="33591" y="18224"/>
                  </a:lnTo>
                  <a:lnTo>
                    <a:pt x="33883" y="18224"/>
                  </a:lnTo>
                  <a:lnTo>
                    <a:pt x="34023" y="18224"/>
                  </a:lnTo>
                  <a:lnTo>
                    <a:pt x="32677" y="17399"/>
                  </a:lnTo>
                  <a:lnTo>
                    <a:pt x="32905" y="17399"/>
                  </a:lnTo>
                  <a:lnTo>
                    <a:pt x="33782" y="17399"/>
                  </a:lnTo>
                  <a:lnTo>
                    <a:pt x="30060" y="16357"/>
                  </a:lnTo>
                  <a:lnTo>
                    <a:pt x="29692" y="16243"/>
                  </a:lnTo>
                  <a:lnTo>
                    <a:pt x="29425" y="16243"/>
                  </a:lnTo>
                  <a:lnTo>
                    <a:pt x="28867" y="13182"/>
                  </a:lnTo>
                  <a:lnTo>
                    <a:pt x="29337" y="12979"/>
                  </a:lnTo>
                  <a:lnTo>
                    <a:pt x="32981" y="12979"/>
                  </a:lnTo>
                  <a:lnTo>
                    <a:pt x="33743" y="13208"/>
                  </a:lnTo>
                  <a:lnTo>
                    <a:pt x="35306" y="14173"/>
                  </a:lnTo>
                  <a:lnTo>
                    <a:pt x="35433" y="14173"/>
                  </a:lnTo>
                  <a:lnTo>
                    <a:pt x="36080" y="14871"/>
                  </a:lnTo>
                  <a:lnTo>
                    <a:pt x="36372" y="15062"/>
                  </a:lnTo>
                  <a:lnTo>
                    <a:pt x="36830" y="16065"/>
                  </a:lnTo>
                  <a:lnTo>
                    <a:pt x="36918" y="16243"/>
                  </a:lnTo>
                  <a:lnTo>
                    <a:pt x="37160" y="16243"/>
                  </a:lnTo>
                  <a:lnTo>
                    <a:pt x="36576" y="15062"/>
                  </a:lnTo>
                  <a:lnTo>
                    <a:pt x="35737" y="14173"/>
                  </a:lnTo>
                  <a:lnTo>
                    <a:pt x="33794" y="12979"/>
                  </a:lnTo>
                  <a:lnTo>
                    <a:pt x="37261" y="12979"/>
                  </a:lnTo>
                  <a:lnTo>
                    <a:pt x="37465" y="13208"/>
                  </a:lnTo>
                  <a:lnTo>
                    <a:pt x="37693" y="13512"/>
                  </a:lnTo>
                  <a:lnTo>
                    <a:pt x="38188" y="14655"/>
                  </a:lnTo>
                  <a:lnTo>
                    <a:pt x="38519" y="14173"/>
                  </a:lnTo>
                  <a:lnTo>
                    <a:pt x="38227" y="14173"/>
                  </a:lnTo>
                  <a:lnTo>
                    <a:pt x="37769" y="13208"/>
                  </a:lnTo>
                  <a:lnTo>
                    <a:pt x="37553" y="12979"/>
                  </a:lnTo>
                  <a:lnTo>
                    <a:pt x="39357" y="12979"/>
                  </a:lnTo>
                  <a:lnTo>
                    <a:pt x="39674" y="12496"/>
                  </a:lnTo>
                  <a:close/>
                </a:path>
                <a:path w="60959" h="31115">
                  <a:moveTo>
                    <a:pt x="40728" y="11430"/>
                  </a:moveTo>
                  <a:lnTo>
                    <a:pt x="39928" y="9867"/>
                  </a:lnTo>
                  <a:lnTo>
                    <a:pt x="39814" y="9740"/>
                  </a:lnTo>
                  <a:lnTo>
                    <a:pt x="39382" y="9271"/>
                  </a:lnTo>
                  <a:lnTo>
                    <a:pt x="39509" y="9271"/>
                  </a:lnTo>
                  <a:lnTo>
                    <a:pt x="37249" y="7886"/>
                  </a:lnTo>
                  <a:lnTo>
                    <a:pt x="36487" y="7886"/>
                  </a:lnTo>
                  <a:lnTo>
                    <a:pt x="37604" y="8204"/>
                  </a:lnTo>
                  <a:lnTo>
                    <a:pt x="37363" y="8204"/>
                  </a:lnTo>
                  <a:lnTo>
                    <a:pt x="39077" y="9271"/>
                  </a:lnTo>
                  <a:lnTo>
                    <a:pt x="39497" y="9740"/>
                  </a:lnTo>
                  <a:lnTo>
                    <a:pt x="39928" y="10198"/>
                  </a:lnTo>
                  <a:lnTo>
                    <a:pt x="40500" y="11430"/>
                  </a:lnTo>
                  <a:lnTo>
                    <a:pt x="40728" y="11430"/>
                  </a:lnTo>
                  <a:close/>
                </a:path>
                <a:path w="60959" h="31115">
                  <a:moveTo>
                    <a:pt x="40843" y="12103"/>
                  </a:moveTo>
                  <a:lnTo>
                    <a:pt x="40055" y="12103"/>
                  </a:lnTo>
                  <a:lnTo>
                    <a:pt x="39662" y="12700"/>
                  </a:lnTo>
                  <a:lnTo>
                    <a:pt x="40843" y="12103"/>
                  </a:lnTo>
                  <a:close/>
                </a:path>
                <a:path w="60959" h="31115">
                  <a:moveTo>
                    <a:pt x="41694" y="9969"/>
                  </a:moveTo>
                  <a:lnTo>
                    <a:pt x="41668" y="9740"/>
                  </a:lnTo>
                  <a:lnTo>
                    <a:pt x="41605" y="9271"/>
                  </a:lnTo>
                  <a:lnTo>
                    <a:pt x="41338" y="8724"/>
                  </a:lnTo>
                  <a:lnTo>
                    <a:pt x="41249" y="8534"/>
                  </a:lnTo>
                  <a:lnTo>
                    <a:pt x="40627" y="7886"/>
                  </a:lnTo>
                  <a:lnTo>
                    <a:pt x="40767" y="7886"/>
                  </a:lnTo>
                  <a:lnTo>
                    <a:pt x="38963" y="6769"/>
                  </a:lnTo>
                  <a:lnTo>
                    <a:pt x="39509" y="6769"/>
                  </a:lnTo>
                  <a:lnTo>
                    <a:pt x="36055" y="5791"/>
                  </a:lnTo>
                  <a:lnTo>
                    <a:pt x="35788" y="5969"/>
                  </a:lnTo>
                  <a:lnTo>
                    <a:pt x="35394" y="5207"/>
                  </a:lnTo>
                  <a:lnTo>
                    <a:pt x="34874" y="4597"/>
                  </a:lnTo>
                  <a:lnTo>
                    <a:pt x="34251" y="4127"/>
                  </a:lnTo>
                  <a:lnTo>
                    <a:pt x="34061" y="4000"/>
                  </a:lnTo>
                  <a:lnTo>
                    <a:pt x="33896" y="3873"/>
                  </a:lnTo>
                  <a:lnTo>
                    <a:pt x="33693" y="3759"/>
                  </a:lnTo>
                  <a:lnTo>
                    <a:pt x="33401" y="3860"/>
                  </a:lnTo>
                  <a:lnTo>
                    <a:pt x="33667" y="3987"/>
                  </a:lnTo>
                  <a:lnTo>
                    <a:pt x="33896" y="4140"/>
                  </a:lnTo>
                  <a:lnTo>
                    <a:pt x="34124" y="4318"/>
                  </a:lnTo>
                  <a:lnTo>
                    <a:pt x="34709" y="4749"/>
                  </a:lnTo>
                  <a:lnTo>
                    <a:pt x="35229" y="5346"/>
                  </a:lnTo>
                  <a:lnTo>
                    <a:pt x="35610" y="6096"/>
                  </a:lnTo>
                  <a:lnTo>
                    <a:pt x="34645" y="6769"/>
                  </a:lnTo>
                  <a:lnTo>
                    <a:pt x="38557" y="6769"/>
                  </a:lnTo>
                  <a:lnTo>
                    <a:pt x="40322" y="7886"/>
                  </a:lnTo>
                  <a:lnTo>
                    <a:pt x="41122" y="8724"/>
                  </a:lnTo>
                  <a:lnTo>
                    <a:pt x="41592" y="9740"/>
                  </a:lnTo>
                  <a:lnTo>
                    <a:pt x="41694" y="9969"/>
                  </a:lnTo>
                  <a:close/>
                </a:path>
                <a:path w="60959" h="31115">
                  <a:moveTo>
                    <a:pt x="42456" y="6769"/>
                  </a:moveTo>
                  <a:lnTo>
                    <a:pt x="41490" y="5791"/>
                  </a:lnTo>
                  <a:lnTo>
                    <a:pt x="41287" y="5791"/>
                  </a:lnTo>
                  <a:lnTo>
                    <a:pt x="40220" y="5130"/>
                  </a:lnTo>
                  <a:lnTo>
                    <a:pt x="40563" y="5130"/>
                  </a:lnTo>
                  <a:lnTo>
                    <a:pt x="38900" y="4635"/>
                  </a:lnTo>
                  <a:lnTo>
                    <a:pt x="38138" y="4635"/>
                  </a:lnTo>
                  <a:lnTo>
                    <a:pt x="39814" y="5130"/>
                  </a:lnTo>
                  <a:lnTo>
                    <a:pt x="42430" y="6769"/>
                  </a:lnTo>
                  <a:close/>
                </a:path>
                <a:path w="60959" h="31115">
                  <a:moveTo>
                    <a:pt x="43307" y="7886"/>
                  </a:moveTo>
                  <a:lnTo>
                    <a:pt x="43078" y="7886"/>
                  </a:lnTo>
                  <a:lnTo>
                    <a:pt x="42684" y="7099"/>
                  </a:lnTo>
                  <a:lnTo>
                    <a:pt x="42595" y="6934"/>
                  </a:lnTo>
                  <a:lnTo>
                    <a:pt x="42430" y="6769"/>
                  </a:lnTo>
                  <a:lnTo>
                    <a:pt x="42138" y="6769"/>
                  </a:lnTo>
                  <a:lnTo>
                    <a:pt x="42456" y="7099"/>
                  </a:lnTo>
                  <a:lnTo>
                    <a:pt x="43014" y="8204"/>
                  </a:lnTo>
                  <a:lnTo>
                    <a:pt x="43307" y="7886"/>
                  </a:lnTo>
                  <a:close/>
                </a:path>
                <a:path w="60959" h="31115">
                  <a:moveTo>
                    <a:pt x="44259" y="7594"/>
                  </a:moveTo>
                  <a:lnTo>
                    <a:pt x="43662" y="7594"/>
                  </a:lnTo>
                  <a:lnTo>
                    <a:pt x="43357" y="7912"/>
                  </a:lnTo>
                  <a:lnTo>
                    <a:pt x="44259" y="7594"/>
                  </a:lnTo>
                  <a:close/>
                </a:path>
                <a:path w="60959" h="31115">
                  <a:moveTo>
                    <a:pt x="44526" y="20764"/>
                  </a:moveTo>
                  <a:lnTo>
                    <a:pt x="43116" y="19431"/>
                  </a:lnTo>
                  <a:lnTo>
                    <a:pt x="42176" y="19024"/>
                  </a:lnTo>
                  <a:lnTo>
                    <a:pt x="41605" y="19024"/>
                  </a:lnTo>
                  <a:lnTo>
                    <a:pt x="43078" y="19672"/>
                  </a:lnTo>
                  <a:lnTo>
                    <a:pt x="44475" y="21018"/>
                  </a:lnTo>
                  <a:lnTo>
                    <a:pt x="44526" y="20764"/>
                  </a:lnTo>
                  <a:close/>
                </a:path>
                <a:path w="60959" h="31115">
                  <a:moveTo>
                    <a:pt x="45097" y="19024"/>
                  </a:moveTo>
                  <a:lnTo>
                    <a:pt x="43662" y="17678"/>
                  </a:lnTo>
                  <a:lnTo>
                    <a:pt x="42545" y="17195"/>
                  </a:lnTo>
                  <a:lnTo>
                    <a:pt x="42011" y="17195"/>
                  </a:lnTo>
                  <a:lnTo>
                    <a:pt x="43611" y="17894"/>
                  </a:lnTo>
                  <a:lnTo>
                    <a:pt x="44983" y="19240"/>
                  </a:lnTo>
                  <a:lnTo>
                    <a:pt x="45097" y="19024"/>
                  </a:lnTo>
                  <a:close/>
                </a:path>
                <a:path w="60959" h="31115">
                  <a:moveTo>
                    <a:pt x="45783" y="17678"/>
                  </a:moveTo>
                  <a:lnTo>
                    <a:pt x="45770" y="17386"/>
                  </a:lnTo>
                  <a:lnTo>
                    <a:pt x="44437" y="16154"/>
                  </a:lnTo>
                  <a:lnTo>
                    <a:pt x="43307" y="15646"/>
                  </a:lnTo>
                  <a:lnTo>
                    <a:pt x="42773" y="15646"/>
                  </a:lnTo>
                  <a:lnTo>
                    <a:pt x="44323" y="16319"/>
                  </a:lnTo>
                  <a:lnTo>
                    <a:pt x="45783" y="17678"/>
                  </a:lnTo>
                  <a:close/>
                </a:path>
                <a:path w="60959" h="31115">
                  <a:moveTo>
                    <a:pt x="47117" y="15646"/>
                  </a:moveTo>
                  <a:lnTo>
                    <a:pt x="45542" y="14236"/>
                  </a:lnTo>
                  <a:lnTo>
                    <a:pt x="45085" y="14020"/>
                  </a:lnTo>
                  <a:lnTo>
                    <a:pt x="44513" y="14020"/>
                  </a:lnTo>
                  <a:lnTo>
                    <a:pt x="45389" y="14389"/>
                  </a:lnTo>
                  <a:lnTo>
                    <a:pt x="46774" y="15646"/>
                  </a:lnTo>
                  <a:lnTo>
                    <a:pt x="47117" y="15646"/>
                  </a:lnTo>
                  <a:close/>
                </a:path>
                <a:path w="60959" h="31115">
                  <a:moveTo>
                    <a:pt x="48120" y="14020"/>
                  </a:moveTo>
                  <a:lnTo>
                    <a:pt x="46710" y="12700"/>
                  </a:lnTo>
                  <a:lnTo>
                    <a:pt x="46951" y="12700"/>
                  </a:lnTo>
                  <a:lnTo>
                    <a:pt x="45631" y="12103"/>
                  </a:lnTo>
                  <a:lnTo>
                    <a:pt x="45046" y="12103"/>
                  </a:lnTo>
                  <a:lnTo>
                    <a:pt x="46405" y="12700"/>
                  </a:lnTo>
                  <a:lnTo>
                    <a:pt x="47815" y="14020"/>
                  </a:lnTo>
                  <a:lnTo>
                    <a:pt x="48120" y="14020"/>
                  </a:lnTo>
                  <a:close/>
                </a:path>
                <a:path w="60959" h="31115">
                  <a:moveTo>
                    <a:pt x="48183" y="2705"/>
                  </a:moveTo>
                  <a:lnTo>
                    <a:pt x="47917" y="2387"/>
                  </a:lnTo>
                  <a:lnTo>
                    <a:pt x="47650" y="2120"/>
                  </a:lnTo>
                  <a:lnTo>
                    <a:pt x="47117" y="1676"/>
                  </a:lnTo>
                  <a:lnTo>
                    <a:pt x="46748" y="1676"/>
                  </a:lnTo>
                  <a:lnTo>
                    <a:pt x="47345" y="2120"/>
                  </a:lnTo>
                  <a:lnTo>
                    <a:pt x="47637" y="2387"/>
                  </a:lnTo>
                  <a:lnTo>
                    <a:pt x="48031" y="2882"/>
                  </a:lnTo>
                  <a:lnTo>
                    <a:pt x="48183" y="2705"/>
                  </a:lnTo>
                  <a:close/>
                </a:path>
                <a:path w="60959" h="31115">
                  <a:moveTo>
                    <a:pt x="49542" y="1968"/>
                  </a:moveTo>
                  <a:lnTo>
                    <a:pt x="49098" y="1968"/>
                  </a:lnTo>
                  <a:lnTo>
                    <a:pt x="48729" y="2120"/>
                  </a:lnTo>
                  <a:lnTo>
                    <a:pt x="48437" y="2489"/>
                  </a:lnTo>
                  <a:lnTo>
                    <a:pt x="49542" y="1968"/>
                  </a:lnTo>
                  <a:close/>
                </a:path>
                <a:path w="60959" h="31115">
                  <a:moveTo>
                    <a:pt x="51104" y="10490"/>
                  </a:moveTo>
                  <a:lnTo>
                    <a:pt x="49657" y="10401"/>
                  </a:lnTo>
                  <a:lnTo>
                    <a:pt x="48844" y="9537"/>
                  </a:lnTo>
                  <a:lnTo>
                    <a:pt x="47879" y="9080"/>
                  </a:lnTo>
                  <a:lnTo>
                    <a:pt x="46532" y="8458"/>
                  </a:lnTo>
                  <a:lnTo>
                    <a:pt x="44094" y="8458"/>
                  </a:lnTo>
                  <a:lnTo>
                    <a:pt x="42379" y="9080"/>
                  </a:lnTo>
                  <a:lnTo>
                    <a:pt x="42100" y="9423"/>
                  </a:lnTo>
                  <a:lnTo>
                    <a:pt x="42913" y="9080"/>
                  </a:lnTo>
                  <a:lnTo>
                    <a:pt x="47358" y="9080"/>
                  </a:lnTo>
                  <a:lnTo>
                    <a:pt x="48729" y="9740"/>
                  </a:lnTo>
                  <a:lnTo>
                    <a:pt x="49326" y="10388"/>
                  </a:lnTo>
                  <a:lnTo>
                    <a:pt x="43281" y="10058"/>
                  </a:lnTo>
                  <a:lnTo>
                    <a:pt x="40779" y="10490"/>
                  </a:lnTo>
                  <a:lnTo>
                    <a:pt x="41529" y="10490"/>
                  </a:lnTo>
                  <a:lnTo>
                    <a:pt x="41148" y="10629"/>
                  </a:lnTo>
                  <a:lnTo>
                    <a:pt x="40868" y="10998"/>
                  </a:lnTo>
                  <a:lnTo>
                    <a:pt x="41986" y="10490"/>
                  </a:lnTo>
                  <a:lnTo>
                    <a:pt x="46101" y="10490"/>
                  </a:lnTo>
                  <a:lnTo>
                    <a:pt x="47561" y="11125"/>
                  </a:lnTo>
                  <a:lnTo>
                    <a:pt x="48958" y="12547"/>
                  </a:lnTo>
                  <a:lnTo>
                    <a:pt x="49326" y="12103"/>
                  </a:lnTo>
                  <a:lnTo>
                    <a:pt x="48831" y="12103"/>
                  </a:lnTo>
                  <a:lnTo>
                    <a:pt x="47701" y="10998"/>
                  </a:lnTo>
                  <a:lnTo>
                    <a:pt x="46634" y="10490"/>
                  </a:lnTo>
                  <a:lnTo>
                    <a:pt x="49441" y="10490"/>
                  </a:lnTo>
                  <a:lnTo>
                    <a:pt x="50190" y="11277"/>
                  </a:lnTo>
                  <a:lnTo>
                    <a:pt x="50355" y="11125"/>
                  </a:lnTo>
                  <a:lnTo>
                    <a:pt x="49745" y="10490"/>
                  </a:lnTo>
                  <a:lnTo>
                    <a:pt x="51104" y="10490"/>
                  </a:lnTo>
                  <a:close/>
                </a:path>
                <a:path w="60959" h="31115">
                  <a:moveTo>
                    <a:pt x="51803" y="9740"/>
                  </a:moveTo>
                  <a:lnTo>
                    <a:pt x="51269" y="9740"/>
                  </a:lnTo>
                  <a:lnTo>
                    <a:pt x="49974" y="8267"/>
                  </a:lnTo>
                  <a:lnTo>
                    <a:pt x="48615" y="7594"/>
                  </a:lnTo>
                  <a:lnTo>
                    <a:pt x="48069" y="7594"/>
                  </a:lnTo>
                  <a:lnTo>
                    <a:pt x="49847" y="8458"/>
                  </a:lnTo>
                  <a:lnTo>
                    <a:pt x="51384" y="10198"/>
                  </a:lnTo>
                  <a:lnTo>
                    <a:pt x="51803" y="9740"/>
                  </a:lnTo>
                  <a:close/>
                </a:path>
                <a:path w="60959" h="31115">
                  <a:moveTo>
                    <a:pt x="52844" y="8458"/>
                  </a:moveTo>
                  <a:lnTo>
                    <a:pt x="51422" y="6896"/>
                  </a:lnTo>
                  <a:lnTo>
                    <a:pt x="48780" y="5626"/>
                  </a:lnTo>
                  <a:lnTo>
                    <a:pt x="47967" y="5626"/>
                  </a:lnTo>
                  <a:lnTo>
                    <a:pt x="44691" y="6248"/>
                  </a:lnTo>
                  <a:lnTo>
                    <a:pt x="44691" y="6426"/>
                  </a:lnTo>
                  <a:lnTo>
                    <a:pt x="44513" y="6629"/>
                  </a:lnTo>
                  <a:lnTo>
                    <a:pt x="44399" y="6426"/>
                  </a:lnTo>
                  <a:lnTo>
                    <a:pt x="44691" y="6426"/>
                  </a:lnTo>
                  <a:lnTo>
                    <a:pt x="44691" y="6248"/>
                  </a:lnTo>
                  <a:lnTo>
                    <a:pt x="44323" y="6311"/>
                  </a:lnTo>
                  <a:lnTo>
                    <a:pt x="44030" y="5791"/>
                  </a:lnTo>
                  <a:lnTo>
                    <a:pt x="43916" y="5600"/>
                  </a:lnTo>
                  <a:lnTo>
                    <a:pt x="42951" y="4635"/>
                  </a:lnTo>
                  <a:lnTo>
                    <a:pt x="42811" y="4635"/>
                  </a:lnTo>
                  <a:lnTo>
                    <a:pt x="42316" y="4343"/>
                  </a:lnTo>
                  <a:lnTo>
                    <a:pt x="41871" y="4064"/>
                  </a:lnTo>
                  <a:lnTo>
                    <a:pt x="42430" y="4064"/>
                  </a:lnTo>
                  <a:lnTo>
                    <a:pt x="40259" y="3416"/>
                  </a:lnTo>
                  <a:lnTo>
                    <a:pt x="39471" y="3416"/>
                  </a:lnTo>
                  <a:lnTo>
                    <a:pt x="41694" y="4064"/>
                  </a:lnTo>
                  <a:lnTo>
                    <a:pt x="41478" y="4064"/>
                  </a:lnTo>
                  <a:lnTo>
                    <a:pt x="41821" y="4279"/>
                  </a:lnTo>
                  <a:lnTo>
                    <a:pt x="42418" y="4635"/>
                  </a:lnTo>
                  <a:lnTo>
                    <a:pt x="43154" y="5130"/>
                  </a:lnTo>
                  <a:lnTo>
                    <a:pt x="43802" y="5791"/>
                  </a:lnTo>
                  <a:lnTo>
                    <a:pt x="44107" y="6350"/>
                  </a:lnTo>
                  <a:lnTo>
                    <a:pt x="43662" y="6426"/>
                  </a:lnTo>
                  <a:lnTo>
                    <a:pt x="44145" y="6426"/>
                  </a:lnTo>
                  <a:lnTo>
                    <a:pt x="44348" y="6769"/>
                  </a:lnTo>
                  <a:lnTo>
                    <a:pt x="44272" y="6896"/>
                  </a:lnTo>
                  <a:lnTo>
                    <a:pt x="44513" y="6769"/>
                  </a:lnTo>
                  <a:lnTo>
                    <a:pt x="45186" y="6426"/>
                  </a:lnTo>
                  <a:lnTo>
                    <a:pt x="49961" y="6426"/>
                  </a:lnTo>
                  <a:lnTo>
                    <a:pt x="51308" y="7086"/>
                  </a:lnTo>
                  <a:lnTo>
                    <a:pt x="52552" y="8458"/>
                  </a:lnTo>
                  <a:lnTo>
                    <a:pt x="52844" y="8458"/>
                  </a:lnTo>
                  <a:close/>
                </a:path>
                <a:path w="60959" h="31115">
                  <a:moveTo>
                    <a:pt x="53111" y="4279"/>
                  </a:moveTo>
                  <a:lnTo>
                    <a:pt x="51219" y="3340"/>
                  </a:lnTo>
                  <a:lnTo>
                    <a:pt x="48958" y="3340"/>
                  </a:lnTo>
                  <a:lnTo>
                    <a:pt x="47155" y="3937"/>
                  </a:lnTo>
                  <a:lnTo>
                    <a:pt x="46507" y="3225"/>
                  </a:lnTo>
                  <a:lnTo>
                    <a:pt x="45948" y="2705"/>
                  </a:lnTo>
                  <a:lnTo>
                    <a:pt x="45021" y="2120"/>
                  </a:lnTo>
                  <a:lnTo>
                    <a:pt x="44615" y="2120"/>
                  </a:lnTo>
                  <a:lnTo>
                    <a:pt x="45834" y="2882"/>
                  </a:lnTo>
                  <a:lnTo>
                    <a:pt x="46405" y="3416"/>
                  </a:lnTo>
                  <a:lnTo>
                    <a:pt x="46863" y="4064"/>
                  </a:lnTo>
                  <a:lnTo>
                    <a:pt x="47078" y="4064"/>
                  </a:lnTo>
                  <a:lnTo>
                    <a:pt x="46863" y="4279"/>
                  </a:lnTo>
                  <a:lnTo>
                    <a:pt x="47548" y="4000"/>
                  </a:lnTo>
                  <a:lnTo>
                    <a:pt x="52070" y="4000"/>
                  </a:lnTo>
                  <a:lnTo>
                    <a:pt x="52641" y="4279"/>
                  </a:lnTo>
                  <a:lnTo>
                    <a:pt x="53111" y="4279"/>
                  </a:lnTo>
                  <a:close/>
                </a:path>
                <a:path w="60959" h="31115">
                  <a:moveTo>
                    <a:pt x="54813" y="4000"/>
                  </a:moveTo>
                  <a:lnTo>
                    <a:pt x="54190" y="3340"/>
                  </a:lnTo>
                  <a:lnTo>
                    <a:pt x="53936" y="3340"/>
                  </a:lnTo>
                  <a:lnTo>
                    <a:pt x="53263" y="3022"/>
                  </a:lnTo>
                  <a:lnTo>
                    <a:pt x="52197" y="2489"/>
                  </a:lnTo>
                  <a:lnTo>
                    <a:pt x="49542" y="2489"/>
                  </a:lnTo>
                  <a:lnTo>
                    <a:pt x="48006" y="3022"/>
                  </a:lnTo>
                  <a:lnTo>
                    <a:pt x="47739" y="3340"/>
                  </a:lnTo>
                  <a:lnTo>
                    <a:pt x="48577" y="3022"/>
                  </a:lnTo>
                  <a:lnTo>
                    <a:pt x="52781" y="3022"/>
                  </a:lnTo>
                  <a:lnTo>
                    <a:pt x="54813" y="4000"/>
                  </a:lnTo>
                  <a:close/>
                </a:path>
                <a:path w="60959" h="31115">
                  <a:moveTo>
                    <a:pt x="56781" y="4000"/>
                  </a:moveTo>
                  <a:lnTo>
                    <a:pt x="55295" y="2489"/>
                  </a:lnTo>
                  <a:lnTo>
                    <a:pt x="54178" y="1968"/>
                  </a:lnTo>
                  <a:lnTo>
                    <a:pt x="53670" y="1968"/>
                  </a:lnTo>
                  <a:lnTo>
                    <a:pt x="54762" y="2489"/>
                  </a:lnTo>
                  <a:lnTo>
                    <a:pt x="55003" y="2489"/>
                  </a:lnTo>
                  <a:lnTo>
                    <a:pt x="56743" y="4279"/>
                  </a:lnTo>
                  <a:lnTo>
                    <a:pt x="56781" y="4000"/>
                  </a:lnTo>
                  <a:close/>
                </a:path>
                <a:path w="60959" h="31115">
                  <a:moveTo>
                    <a:pt x="60528" y="5219"/>
                  </a:moveTo>
                  <a:lnTo>
                    <a:pt x="55727" y="4991"/>
                  </a:lnTo>
                  <a:lnTo>
                    <a:pt x="54813" y="4000"/>
                  </a:lnTo>
                  <a:lnTo>
                    <a:pt x="54533" y="4000"/>
                  </a:lnTo>
                  <a:lnTo>
                    <a:pt x="55435" y="4978"/>
                  </a:lnTo>
                  <a:lnTo>
                    <a:pt x="53949" y="4914"/>
                  </a:lnTo>
                  <a:lnTo>
                    <a:pt x="53378" y="4279"/>
                  </a:lnTo>
                  <a:lnTo>
                    <a:pt x="53136" y="4279"/>
                  </a:lnTo>
                  <a:lnTo>
                    <a:pt x="53657" y="4889"/>
                  </a:lnTo>
                  <a:lnTo>
                    <a:pt x="48018" y="4622"/>
                  </a:lnTo>
                  <a:lnTo>
                    <a:pt x="45872" y="4991"/>
                  </a:lnTo>
                  <a:lnTo>
                    <a:pt x="45872" y="5219"/>
                  </a:lnTo>
                  <a:lnTo>
                    <a:pt x="45567" y="5524"/>
                  </a:lnTo>
                  <a:lnTo>
                    <a:pt x="45643" y="5359"/>
                  </a:lnTo>
                  <a:lnTo>
                    <a:pt x="45554" y="5219"/>
                  </a:lnTo>
                  <a:lnTo>
                    <a:pt x="45872" y="5219"/>
                  </a:lnTo>
                  <a:lnTo>
                    <a:pt x="45872" y="4991"/>
                  </a:lnTo>
                  <a:lnTo>
                    <a:pt x="45440" y="5054"/>
                  </a:lnTo>
                  <a:lnTo>
                    <a:pt x="45186" y="4635"/>
                  </a:lnTo>
                  <a:lnTo>
                    <a:pt x="45034" y="4483"/>
                  </a:lnTo>
                  <a:lnTo>
                    <a:pt x="44856" y="4279"/>
                  </a:lnTo>
                  <a:lnTo>
                    <a:pt x="44665" y="4064"/>
                  </a:lnTo>
                  <a:lnTo>
                    <a:pt x="44818" y="4064"/>
                  </a:lnTo>
                  <a:lnTo>
                    <a:pt x="42621" y="2705"/>
                  </a:lnTo>
                  <a:lnTo>
                    <a:pt x="41859" y="2705"/>
                  </a:lnTo>
                  <a:lnTo>
                    <a:pt x="42545" y="2882"/>
                  </a:lnTo>
                  <a:lnTo>
                    <a:pt x="44335" y="4064"/>
                  </a:lnTo>
                  <a:lnTo>
                    <a:pt x="44564" y="4279"/>
                  </a:lnTo>
                  <a:lnTo>
                    <a:pt x="44767" y="4470"/>
                  </a:lnTo>
                  <a:lnTo>
                    <a:pt x="44970" y="4635"/>
                  </a:lnTo>
                  <a:lnTo>
                    <a:pt x="45224" y="5092"/>
                  </a:lnTo>
                  <a:lnTo>
                    <a:pt x="44411" y="5219"/>
                  </a:lnTo>
                  <a:lnTo>
                    <a:pt x="45313" y="5219"/>
                  </a:lnTo>
                  <a:lnTo>
                    <a:pt x="45516" y="5575"/>
                  </a:lnTo>
                  <a:lnTo>
                    <a:pt x="46329" y="5219"/>
                  </a:lnTo>
                  <a:lnTo>
                    <a:pt x="51308" y="5219"/>
                  </a:lnTo>
                  <a:lnTo>
                    <a:pt x="52146" y="5626"/>
                  </a:lnTo>
                  <a:lnTo>
                    <a:pt x="52349" y="5626"/>
                  </a:lnTo>
                  <a:lnTo>
                    <a:pt x="54025" y="7429"/>
                  </a:lnTo>
                  <a:lnTo>
                    <a:pt x="54330" y="7086"/>
                  </a:lnTo>
                  <a:lnTo>
                    <a:pt x="54013" y="7086"/>
                  </a:lnTo>
                  <a:lnTo>
                    <a:pt x="52641" y="5626"/>
                  </a:lnTo>
                  <a:lnTo>
                    <a:pt x="51816" y="5219"/>
                  </a:lnTo>
                  <a:lnTo>
                    <a:pt x="53962" y="5219"/>
                  </a:lnTo>
                  <a:lnTo>
                    <a:pt x="55079" y="6426"/>
                  </a:lnTo>
                  <a:lnTo>
                    <a:pt x="55372" y="6426"/>
                  </a:lnTo>
                  <a:lnTo>
                    <a:pt x="54241" y="5219"/>
                  </a:lnTo>
                  <a:lnTo>
                    <a:pt x="55651" y="5219"/>
                  </a:lnTo>
                  <a:lnTo>
                    <a:pt x="55816" y="5384"/>
                  </a:lnTo>
                  <a:lnTo>
                    <a:pt x="55956" y="5219"/>
                  </a:lnTo>
                  <a:lnTo>
                    <a:pt x="60528" y="5219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1259400" y="898607"/>
              <a:ext cx="124460" cy="144780"/>
            </a:xfrm>
            <a:custGeom>
              <a:avLst/>
              <a:gdLst/>
              <a:ahLst/>
              <a:cxnLst/>
              <a:rect l="l" t="t" r="r" b="b"/>
              <a:pathLst>
                <a:path w="124459" h="144780">
                  <a:moveTo>
                    <a:pt x="51149" y="135889"/>
                  </a:moveTo>
                  <a:lnTo>
                    <a:pt x="47053" y="135889"/>
                  </a:lnTo>
                  <a:lnTo>
                    <a:pt x="47950" y="139700"/>
                  </a:lnTo>
                  <a:lnTo>
                    <a:pt x="49458" y="143509"/>
                  </a:lnTo>
                  <a:lnTo>
                    <a:pt x="56373" y="144779"/>
                  </a:lnTo>
                  <a:lnTo>
                    <a:pt x="57737" y="139700"/>
                  </a:lnTo>
                  <a:lnTo>
                    <a:pt x="51575" y="137159"/>
                  </a:lnTo>
                  <a:lnTo>
                    <a:pt x="51149" y="135889"/>
                  </a:lnTo>
                  <a:close/>
                </a:path>
                <a:path w="124459" h="144780">
                  <a:moveTo>
                    <a:pt x="97166" y="93979"/>
                  </a:moveTo>
                  <a:lnTo>
                    <a:pt x="23981" y="93979"/>
                  </a:lnTo>
                  <a:lnTo>
                    <a:pt x="24102" y="95250"/>
                  </a:lnTo>
                  <a:lnTo>
                    <a:pt x="24223" y="96520"/>
                  </a:lnTo>
                  <a:lnTo>
                    <a:pt x="24256" y="96870"/>
                  </a:lnTo>
                  <a:lnTo>
                    <a:pt x="29954" y="101600"/>
                  </a:lnTo>
                  <a:lnTo>
                    <a:pt x="30007" y="109220"/>
                  </a:lnTo>
                  <a:lnTo>
                    <a:pt x="28749" y="113029"/>
                  </a:lnTo>
                  <a:lnTo>
                    <a:pt x="28301" y="114322"/>
                  </a:lnTo>
                  <a:lnTo>
                    <a:pt x="25076" y="116839"/>
                  </a:lnTo>
                  <a:lnTo>
                    <a:pt x="23894" y="117981"/>
                  </a:lnTo>
                  <a:lnTo>
                    <a:pt x="24373" y="119445"/>
                  </a:lnTo>
                  <a:lnTo>
                    <a:pt x="24222" y="119445"/>
                  </a:lnTo>
                  <a:lnTo>
                    <a:pt x="25076" y="121920"/>
                  </a:lnTo>
                  <a:lnTo>
                    <a:pt x="26887" y="121920"/>
                  </a:lnTo>
                  <a:lnTo>
                    <a:pt x="31098" y="125729"/>
                  </a:lnTo>
                  <a:lnTo>
                    <a:pt x="37459" y="128270"/>
                  </a:lnTo>
                  <a:lnTo>
                    <a:pt x="41476" y="133350"/>
                  </a:lnTo>
                  <a:lnTo>
                    <a:pt x="45067" y="140970"/>
                  </a:lnTo>
                  <a:lnTo>
                    <a:pt x="46525" y="139700"/>
                  </a:lnTo>
                  <a:lnTo>
                    <a:pt x="46917" y="139700"/>
                  </a:lnTo>
                  <a:lnTo>
                    <a:pt x="47008" y="137159"/>
                  </a:lnTo>
                  <a:lnTo>
                    <a:pt x="47053" y="135889"/>
                  </a:lnTo>
                  <a:lnTo>
                    <a:pt x="51149" y="135889"/>
                  </a:lnTo>
                  <a:lnTo>
                    <a:pt x="49017" y="129539"/>
                  </a:lnTo>
                  <a:lnTo>
                    <a:pt x="46833" y="129539"/>
                  </a:lnTo>
                  <a:lnTo>
                    <a:pt x="43933" y="128270"/>
                  </a:lnTo>
                  <a:lnTo>
                    <a:pt x="42816" y="125729"/>
                  </a:lnTo>
                  <a:lnTo>
                    <a:pt x="32707" y="120650"/>
                  </a:lnTo>
                  <a:lnTo>
                    <a:pt x="35497" y="113029"/>
                  </a:lnTo>
                  <a:lnTo>
                    <a:pt x="41076" y="113029"/>
                  </a:lnTo>
                  <a:lnTo>
                    <a:pt x="44158" y="107969"/>
                  </a:lnTo>
                  <a:lnTo>
                    <a:pt x="44408" y="106679"/>
                  </a:lnTo>
                  <a:lnTo>
                    <a:pt x="58689" y="106679"/>
                  </a:lnTo>
                  <a:lnTo>
                    <a:pt x="59949" y="104139"/>
                  </a:lnTo>
                  <a:lnTo>
                    <a:pt x="60784" y="101600"/>
                  </a:lnTo>
                  <a:lnTo>
                    <a:pt x="64164" y="101600"/>
                  </a:lnTo>
                  <a:lnTo>
                    <a:pt x="67228" y="100329"/>
                  </a:lnTo>
                  <a:lnTo>
                    <a:pt x="70136" y="100329"/>
                  </a:lnTo>
                  <a:lnTo>
                    <a:pt x="74424" y="99059"/>
                  </a:lnTo>
                  <a:lnTo>
                    <a:pt x="76227" y="97789"/>
                  </a:lnTo>
                  <a:lnTo>
                    <a:pt x="89879" y="97789"/>
                  </a:lnTo>
                  <a:lnTo>
                    <a:pt x="95902" y="95250"/>
                  </a:lnTo>
                  <a:lnTo>
                    <a:pt x="97166" y="93979"/>
                  </a:lnTo>
                  <a:close/>
                </a:path>
                <a:path w="124459" h="144780">
                  <a:moveTo>
                    <a:pt x="24344" y="97789"/>
                  </a:moveTo>
                  <a:lnTo>
                    <a:pt x="8126" y="97789"/>
                  </a:lnTo>
                  <a:lnTo>
                    <a:pt x="1004" y="106679"/>
                  </a:lnTo>
                  <a:lnTo>
                    <a:pt x="0" y="107969"/>
                  </a:lnTo>
                  <a:lnTo>
                    <a:pt x="2471" y="111759"/>
                  </a:lnTo>
                  <a:lnTo>
                    <a:pt x="5363" y="117981"/>
                  </a:lnTo>
                  <a:lnTo>
                    <a:pt x="5970" y="119445"/>
                  </a:lnTo>
                  <a:lnTo>
                    <a:pt x="5181" y="120650"/>
                  </a:lnTo>
                  <a:lnTo>
                    <a:pt x="2967" y="127000"/>
                  </a:lnTo>
                  <a:lnTo>
                    <a:pt x="5401" y="128270"/>
                  </a:lnTo>
                  <a:lnTo>
                    <a:pt x="7270" y="132079"/>
                  </a:lnTo>
                  <a:lnTo>
                    <a:pt x="7885" y="134620"/>
                  </a:lnTo>
                  <a:lnTo>
                    <a:pt x="8079" y="134620"/>
                  </a:lnTo>
                  <a:lnTo>
                    <a:pt x="10974" y="132079"/>
                  </a:lnTo>
                  <a:lnTo>
                    <a:pt x="8613" y="125729"/>
                  </a:lnTo>
                  <a:lnTo>
                    <a:pt x="10341" y="123189"/>
                  </a:lnTo>
                  <a:lnTo>
                    <a:pt x="10747" y="123189"/>
                  </a:lnTo>
                  <a:lnTo>
                    <a:pt x="11038" y="121920"/>
                  </a:lnTo>
                  <a:lnTo>
                    <a:pt x="14391" y="121920"/>
                  </a:lnTo>
                  <a:lnTo>
                    <a:pt x="16618" y="119445"/>
                  </a:lnTo>
                  <a:lnTo>
                    <a:pt x="17343" y="118109"/>
                  </a:lnTo>
                  <a:lnTo>
                    <a:pt x="17649" y="116839"/>
                  </a:lnTo>
                  <a:lnTo>
                    <a:pt x="23521" y="116839"/>
                  </a:lnTo>
                  <a:lnTo>
                    <a:pt x="20618" y="107969"/>
                  </a:lnTo>
                  <a:lnTo>
                    <a:pt x="22711" y="107969"/>
                  </a:lnTo>
                  <a:lnTo>
                    <a:pt x="23088" y="105409"/>
                  </a:lnTo>
                  <a:lnTo>
                    <a:pt x="24122" y="102870"/>
                  </a:lnTo>
                  <a:lnTo>
                    <a:pt x="24585" y="100329"/>
                  </a:lnTo>
                  <a:lnTo>
                    <a:pt x="24464" y="99059"/>
                  </a:lnTo>
                  <a:lnTo>
                    <a:pt x="24344" y="97789"/>
                  </a:lnTo>
                  <a:close/>
                </a:path>
                <a:path w="124459" h="144780">
                  <a:moveTo>
                    <a:pt x="122991" y="127000"/>
                  </a:moveTo>
                  <a:lnTo>
                    <a:pt x="114881" y="127000"/>
                  </a:lnTo>
                  <a:lnTo>
                    <a:pt x="123078" y="132079"/>
                  </a:lnTo>
                  <a:lnTo>
                    <a:pt x="124421" y="132079"/>
                  </a:lnTo>
                  <a:lnTo>
                    <a:pt x="122991" y="127000"/>
                  </a:lnTo>
                  <a:close/>
                </a:path>
                <a:path w="124459" h="144780">
                  <a:moveTo>
                    <a:pt x="48591" y="128270"/>
                  </a:moveTo>
                  <a:lnTo>
                    <a:pt x="46833" y="129539"/>
                  </a:lnTo>
                  <a:lnTo>
                    <a:pt x="49017" y="129539"/>
                  </a:lnTo>
                  <a:lnTo>
                    <a:pt x="48591" y="128270"/>
                  </a:lnTo>
                  <a:close/>
                </a:path>
                <a:path w="124459" h="144780">
                  <a:moveTo>
                    <a:pt x="121824" y="123189"/>
                  </a:moveTo>
                  <a:lnTo>
                    <a:pt x="114787" y="123189"/>
                  </a:lnTo>
                  <a:lnTo>
                    <a:pt x="113376" y="128270"/>
                  </a:lnTo>
                  <a:lnTo>
                    <a:pt x="114881" y="127000"/>
                  </a:lnTo>
                  <a:lnTo>
                    <a:pt x="122991" y="127000"/>
                  </a:lnTo>
                  <a:lnTo>
                    <a:pt x="123248" y="125729"/>
                  </a:lnTo>
                  <a:lnTo>
                    <a:pt x="121824" y="123189"/>
                  </a:lnTo>
                  <a:close/>
                </a:path>
                <a:path w="124459" h="144780">
                  <a:moveTo>
                    <a:pt x="14391" y="121920"/>
                  </a:moveTo>
                  <a:lnTo>
                    <a:pt x="11038" y="121920"/>
                  </a:lnTo>
                  <a:lnTo>
                    <a:pt x="11762" y="124459"/>
                  </a:lnTo>
                  <a:lnTo>
                    <a:pt x="13012" y="125729"/>
                  </a:lnTo>
                  <a:lnTo>
                    <a:pt x="14913" y="127000"/>
                  </a:lnTo>
                  <a:lnTo>
                    <a:pt x="15610" y="125729"/>
                  </a:lnTo>
                  <a:lnTo>
                    <a:pt x="14391" y="121920"/>
                  </a:lnTo>
                  <a:close/>
                </a:path>
                <a:path w="124459" h="144780">
                  <a:moveTo>
                    <a:pt x="102914" y="78739"/>
                  </a:moveTo>
                  <a:lnTo>
                    <a:pt x="25878" y="78739"/>
                  </a:lnTo>
                  <a:lnTo>
                    <a:pt x="24615" y="81279"/>
                  </a:lnTo>
                  <a:lnTo>
                    <a:pt x="23873" y="83820"/>
                  </a:lnTo>
                  <a:lnTo>
                    <a:pt x="23841" y="93979"/>
                  </a:lnTo>
                  <a:lnTo>
                    <a:pt x="97166" y="93979"/>
                  </a:lnTo>
                  <a:lnTo>
                    <a:pt x="99556" y="96520"/>
                  </a:lnTo>
                  <a:lnTo>
                    <a:pt x="106677" y="100329"/>
                  </a:lnTo>
                  <a:lnTo>
                    <a:pt x="108998" y="104139"/>
                  </a:lnTo>
                  <a:lnTo>
                    <a:pt x="109214" y="105409"/>
                  </a:lnTo>
                  <a:lnTo>
                    <a:pt x="110773" y="106679"/>
                  </a:lnTo>
                  <a:lnTo>
                    <a:pt x="112005" y="109220"/>
                  </a:lnTo>
                  <a:lnTo>
                    <a:pt x="113433" y="114322"/>
                  </a:lnTo>
                  <a:lnTo>
                    <a:pt x="114025" y="117981"/>
                  </a:lnTo>
                  <a:lnTo>
                    <a:pt x="114045" y="118109"/>
                  </a:lnTo>
                  <a:lnTo>
                    <a:pt x="113541" y="120650"/>
                  </a:lnTo>
                  <a:lnTo>
                    <a:pt x="113125" y="121920"/>
                  </a:lnTo>
                  <a:lnTo>
                    <a:pt x="112732" y="121920"/>
                  </a:lnTo>
                  <a:lnTo>
                    <a:pt x="112872" y="123189"/>
                  </a:lnTo>
                  <a:lnTo>
                    <a:pt x="113347" y="125729"/>
                  </a:lnTo>
                  <a:lnTo>
                    <a:pt x="113837" y="124459"/>
                  </a:lnTo>
                  <a:lnTo>
                    <a:pt x="114294" y="123189"/>
                  </a:lnTo>
                  <a:lnTo>
                    <a:pt x="121824" y="123189"/>
                  </a:lnTo>
                  <a:lnTo>
                    <a:pt x="120399" y="120650"/>
                  </a:lnTo>
                  <a:lnTo>
                    <a:pt x="120034" y="119445"/>
                  </a:lnTo>
                  <a:lnTo>
                    <a:pt x="115126" y="109220"/>
                  </a:lnTo>
                  <a:lnTo>
                    <a:pt x="116306" y="100329"/>
                  </a:lnTo>
                  <a:lnTo>
                    <a:pt x="114147" y="100329"/>
                  </a:lnTo>
                  <a:lnTo>
                    <a:pt x="112681" y="97789"/>
                  </a:lnTo>
                  <a:lnTo>
                    <a:pt x="109244" y="95250"/>
                  </a:lnTo>
                  <a:lnTo>
                    <a:pt x="102914" y="78739"/>
                  </a:lnTo>
                  <a:close/>
                </a:path>
                <a:path w="124459" h="144780">
                  <a:moveTo>
                    <a:pt x="43183" y="110489"/>
                  </a:moveTo>
                  <a:lnTo>
                    <a:pt x="38460" y="116839"/>
                  </a:lnTo>
                  <a:lnTo>
                    <a:pt x="38104" y="117981"/>
                  </a:lnTo>
                  <a:lnTo>
                    <a:pt x="38064" y="118109"/>
                  </a:lnTo>
                  <a:lnTo>
                    <a:pt x="38957" y="119445"/>
                  </a:lnTo>
                  <a:lnTo>
                    <a:pt x="40393" y="120650"/>
                  </a:lnTo>
                  <a:lnTo>
                    <a:pt x="42196" y="120650"/>
                  </a:lnTo>
                  <a:lnTo>
                    <a:pt x="42783" y="121920"/>
                  </a:lnTo>
                  <a:lnTo>
                    <a:pt x="43760" y="121920"/>
                  </a:lnTo>
                  <a:lnTo>
                    <a:pt x="47000" y="124459"/>
                  </a:lnTo>
                  <a:lnTo>
                    <a:pt x="52215" y="121920"/>
                  </a:lnTo>
                  <a:lnTo>
                    <a:pt x="48412" y="119445"/>
                  </a:lnTo>
                  <a:lnTo>
                    <a:pt x="47950" y="118109"/>
                  </a:lnTo>
                  <a:lnTo>
                    <a:pt x="45297" y="116839"/>
                  </a:lnTo>
                  <a:lnTo>
                    <a:pt x="50110" y="113029"/>
                  </a:lnTo>
                  <a:lnTo>
                    <a:pt x="43179" y="113029"/>
                  </a:lnTo>
                  <a:lnTo>
                    <a:pt x="43183" y="110489"/>
                  </a:lnTo>
                  <a:close/>
                </a:path>
                <a:path w="124459" h="144780">
                  <a:moveTo>
                    <a:pt x="23521" y="116839"/>
                  </a:moveTo>
                  <a:lnTo>
                    <a:pt x="17649" y="116839"/>
                  </a:lnTo>
                  <a:lnTo>
                    <a:pt x="18239" y="119445"/>
                  </a:lnTo>
                  <a:lnTo>
                    <a:pt x="19089" y="119445"/>
                  </a:lnTo>
                  <a:lnTo>
                    <a:pt x="16868" y="123189"/>
                  </a:lnTo>
                  <a:lnTo>
                    <a:pt x="24222" y="119445"/>
                  </a:lnTo>
                  <a:lnTo>
                    <a:pt x="23761" y="118109"/>
                  </a:lnTo>
                  <a:lnTo>
                    <a:pt x="23894" y="117981"/>
                  </a:lnTo>
                  <a:lnTo>
                    <a:pt x="23521" y="116839"/>
                  </a:lnTo>
                  <a:close/>
                </a:path>
                <a:path w="124459" h="144780">
                  <a:moveTo>
                    <a:pt x="41076" y="113029"/>
                  </a:moveTo>
                  <a:lnTo>
                    <a:pt x="35497" y="113029"/>
                  </a:lnTo>
                  <a:lnTo>
                    <a:pt x="40333" y="114322"/>
                  </a:lnTo>
                  <a:lnTo>
                    <a:pt x="41076" y="113029"/>
                  </a:lnTo>
                  <a:close/>
                </a:path>
                <a:path w="124459" h="144780">
                  <a:moveTo>
                    <a:pt x="58689" y="106679"/>
                  </a:moveTo>
                  <a:lnTo>
                    <a:pt x="44408" y="106679"/>
                  </a:lnTo>
                  <a:lnTo>
                    <a:pt x="43179" y="113029"/>
                  </a:lnTo>
                  <a:lnTo>
                    <a:pt x="50110" y="113029"/>
                  </a:lnTo>
                  <a:lnTo>
                    <a:pt x="51715" y="111759"/>
                  </a:lnTo>
                  <a:lnTo>
                    <a:pt x="55675" y="109220"/>
                  </a:lnTo>
                  <a:lnTo>
                    <a:pt x="57381" y="107969"/>
                  </a:lnTo>
                  <a:lnTo>
                    <a:pt x="58689" y="106679"/>
                  </a:lnTo>
                  <a:close/>
                </a:path>
                <a:path w="124459" h="144780">
                  <a:moveTo>
                    <a:pt x="22711" y="107969"/>
                  </a:moveTo>
                  <a:lnTo>
                    <a:pt x="20625" y="107969"/>
                  </a:lnTo>
                  <a:lnTo>
                    <a:pt x="22339" y="110489"/>
                  </a:lnTo>
                  <a:lnTo>
                    <a:pt x="22711" y="107969"/>
                  </a:lnTo>
                  <a:close/>
                </a:path>
                <a:path w="124459" h="144780">
                  <a:moveTo>
                    <a:pt x="89879" y="97789"/>
                  </a:moveTo>
                  <a:lnTo>
                    <a:pt x="76227" y="97789"/>
                  </a:lnTo>
                  <a:lnTo>
                    <a:pt x="77682" y="100329"/>
                  </a:lnTo>
                  <a:lnTo>
                    <a:pt x="80562" y="100329"/>
                  </a:lnTo>
                  <a:lnTo>
                    <a:pt x="89879" y="97789"/>
                  </a:lnTo>
                  <a:close/>
                </a:path>
                <a:path w="124459" h="144780">
                  <a:moveTo>
                    <a:pt x="18571" y="72389"/>
                  </a:moveTo>
                  <a:lnTo>
                    <a:pt x="5819" y="77470"/>
                  </a:lnTo>
                  <a:lnTo>
                    <a:pt x="2500" y="83820"/>
                  </a:lnTo>
                  <a:lnTo>
                    <a:pt x="6017" y="99059"/>
                  </a:lnTo>
                  <a:lnTo>
                    <a:pt x="8126" y="97789"/>
                  </a:lnTo>
                  <a:lnTo>
                    <a:pt x="24344" y="97789"/>
                  </a:lnTo>
                  <a:lnTo>
                    <a:pt x="24256" y="96870"/>
                  </a:lnTo>
                  <a:lnTo>
                    <a:pt x="23834" y="96520"/>
                  </a:lnTo>
                  <a:lnTo>
                    <a:pt x="23841" y="93979"/>
                  </a:lnTo>
                  <a:lnTo>
                    <a:pt x="23981" y="93979"/>
                  </a:lnTo>
                  <a:lnTo>
                    <a:pt x="21824" y="92709"/>
                  </a:lnTo>
                  <a:lnTo>
                    <a:pt x="15380" y="82550"/>
                  </a:lnTo>
                  <a:lnTo>
                    <a:pt x="22224" y="80009"/>
                  </a:lnTo>
                  <a:lnTo>
                    <a:pt x="25878" y="78739"/>
                  </a:lnTo>
                  <a:lnTo>
                    <a:pt x="102914" y="78739"/>
                  </a:lnTo>
                  <a:lnTo>
                    <a:pt x="101658" y="76200"/>
                  </a:lnTo>
                  <a:lnTo>
                    <a:pt x="28362" y="76200"/>
                  </a:lnTo>
                  <a:lnTo>
                    <a:pt x="23667" y="73659"/>
                  </a:lnTo>
                  <a:lnTo>
                    <a:pt x="18571" y="72389"/>
                  </a:lnTo>
                  <a:close/>
                </a:path>
                <a:path w="124459" h="144780">
                  <a:moveTo>
                    <a:pt x="104827" y="58420"/>
                  </a:moveTo>
                  <a:lnTo>
                    <a:pt x="21249" y="58420"/>
                  </a:lnTo>
                  <a:lnTo>
                    <a:pt x="29321" y="66134"/>
                  </a:lnTo>
                  <a:lnTo>
                    <a:pt x="35001" y="67309"/>
                  </a:lnTo>
                  <a:lnTo>
                    <a:pt x="36041" y="69850"/>
                  </a:lnTo>
                  <a:lnTo>
                    <a:pt x="36447" y="71120"/>
                  </a:lnTo>
                  <a:lnTo>
                    <a:pt x="33384" y="72389"/>
                  </a:lnTo>
                  <a:lnTo>
                    <a:pt x="30566" y="73659"/>
                  </a:lnTo>
                  <a:lnTo>
                    <a:pt x="28362" y="76200"/>
                  </a:lnTo>
                  <a:lnTo>
                    <a:pt x="101658" y="76200"/>
                  </a:lnTo>
                  <a:lnTo>
                    <a:pt x="101067" y="73659"/>
                  </a:lnTo>
                  <a:lnTo>
                    <a:pt x="99376" y="68579"/>
                  </a:lnTo>
                  <a:lnTo>
                    <a:pt x="98642" y="68579"/>
                  </a:lnTo>
                  <a:lnTo>
                    <a:pt x="98537" y="66134"/>
                  </a:lnTo>
                  <a:lnTo>
                    <a:pt x="98479" y="64770"/>
                  </a:lnTo>
                  <a:lnTo>
                    <a:pt x="99984" y="64770"/>
                  </a:lnTo>
                  <a:lnTo>
                    <a:pt x="102886" y="63500"/>
                  </a:lnTo>
                  <a:lnTo>
                    <a:pt x="103235" y="62229"/>
                  </a:lnTo>
                  <a:lnTo>
                    <a:pt x="104448" y="59689"/>
                  </a:lnTo>
                  <a:lnTo>
                    <a:pt x="104725" y="59689"/>
                  </a:lnTo>
                  <a:lnTo>
                    <a:pt x="104827" y="58420"/>
                  </a:lnTo>
                  <a:close/>
                </a:path>
                <a:path w="124459" h="144780">
                  <a:moveTo>
                    <a:pt x="23232" y="45720"/>
                  </a:moveTo>
                  <a:lnTo>
                    <a:pt x="21998" y="48261"/>
                  </a:lnTo>
                  <a:lnTo>
                    <a:pt x="23761" y="53339"/>
                  </a:lnTo>
                  <a:lnTo>
                    <a:pt x="30511" y="54609"/>
                  </a:lnTo>
                  <a:lnTo>
                    <a:pt x="29251" y="55879"/>
                  </a:lnTo>
                  <a:lnTo>
                    <a:pt x="20708" y="55879"/>
                  </a:lnTo>
                  <a:lnTo>
                    <a:pt x="15946" y="57150"/>
                  </a:lnTo>
                  <a:lnTo>
                    <a:pt x="12824" y="63500"/>
                  </a:lnTo>
                  <a:lnTo>
                    <a:pt x="12237" y="64770"/>
                  </a:lnTo>
                  <a:lnTo>
                    <a:pt x="12533" y="64770"/>
                  </a:lnTo>
                  <a:lnTo>
                    <a:pt x="21249" y="58420"/>
                  </a:lnTo>
                  <a:lnTo>
                    <a:pt x="104827" y="58420"/>
                  </a:lnTo>
                  <a:lnTo>
                    <a:pt x="105953" y="55879"/>
                  </a:lnTo>
                  <a:lnTo>
                    <a:pt x="108264" y="52070"/>
                  </a:lnTo>
                  <a:lnTo>
                    <a:pt x="110906" y="49529"/>
                  </a:lnTo>
                  <a:lnTo>
                    <a:pt x="30205" y="49529"/>
                  </a:lnTo>
                  <a:lnTo>
                    <a:pt x="26226" y="48261"/>
                  </a:lnTo>
                  <a:lnTo>
                    <a:pt x="23232" y="45720"/>
                  </a:lnTo>
                  <a:close/>
                </a:path>
                <a:path w="124459" h="144780">
                  <a:moveTo>
                    <a:pt x="55592" y="16509"/>
                  </a:moveTo>
                  <a:lnTo>
                    <a:pt x="42873" y="16509"/>
                  </a:lnTo>
                  <a:lnTo>
                    <a:pt x="42557" y="17779"/>
                  </a:lnTo>
                  <a:lnTo>
                    <a:pt x="41643" y="19050"/>
                  </a:lnTo>
                  <a:lnTo>
                    <a:pt x="41390" y="20320"/>
                  </a:lnTo>
                  <a:lnTo>
                    <a:pt x="38492" y="21589"/>
                  </a:lnTo>
                  <a:lnTo>
                    <a:pt x="36098" y="25400"/>
                  </a:lnTo>
                  <a:lnTo>
                    <a:pt x="32297" y="33020"/>
                  </a:lnTo>
                  <a:lnTo>
                    <a:pt x="34004" y="40639"/>
                  </a:lnTo>
                  <a:lnTo>
                    <a:pt x="30205" y="49529"/>
                  </a:lnTo>
                  <a:lnTo>
                    <a:pt x="110906" y="49529"/>
                  </a:lnTo>
                  <a:lnTo>
                    <a:pt x="112224" y="48261"/>
                  </a:lnTo>
                  <a:lnTo>
                    <a:pt x="111817" y="48261"/>
                  </a:lnTo>
                  <a:lnTo>
                    <a:pt x="112250" y="46989"/>
                  </a:lnTo>
                  <a:lnTo>
                    <a:pt x="114014" y="46989"/>
                  </a:lnTo>
                  <a:lnTo>
                    <a:pt x="114816" y="45720"/>
                  </a:lnTo>
                  <a:lnTo>
                    <a:pt x="114741" y="44450"/>
                  </a:lnTo>
                  <a:lnTo>
                    <a:pt x="114665" y="43179"/>
                  </a:lnTo>
                  <a:lnTo>
                    <a:pt x="77660" y="43179"/>
                  </a:lnTo>
                  <a:lnTo>
                    <a:pt x="78223" y="41909"/>
                  </a:lnTo>
                  <a:lnTo>
                    <a:pt x="78309" y="40639"/>
                  </a:lnTo>
                  <a:lnTo>
                    <a:pt x="78074" y="39370"/>
                  </a:lnTo>
                  <a:lnTo>
                    <a:pt x="77938" y="39370"/>
                  </a:lnTo>
                  <a:lnTo>
                    <a:pt x="77614" y="38100"/>
                  </a:lnTo>
                  <a:lnTo>
                    <a:pt x="77041" y="38100"/>
                  </a:lnTo>
                  <a:lnTo>
                    <a:pt x="76318" y="36829"/>
                  </a:lnTo>
                  <a:lnTo>
                    <a:pt x="76288" y="35559"/>
                  </a:lnTo>
                  <a:lnTo>
                    <a:pt x="75764" y="34289"/>
                  </a:lnTo>
                  <a:lnTo>
                    <a:pt x="74975" y="33020"/>
                  </a:lnTo>
                  <a:lnTo>
                    <a:pt x="75087" y="31750"/>
                  </a:lnTo>
                  <a:lnTo>
                    <a:pt x="74648" y="30479"/>
                  </a:lnTo>
                  <a:lnTo>
                    <a:pt x="75458" y="30479"/>
                  </a:lnTo>
                  <a:lnTo>
                    <a:pt x="75537" y="29209"/>
                  </a:lnTo>
                  <a:lnTo>
                    <a:pt x="78681" y="29209"/>
                  </a:lnTo>
                  <a:lnTo>
                    <a:pt x="79532" y="27939"/>
                  </a:lnTo>
                  <a:lnTo>
                    <a:pt x="81337" y="27939"/>
                  </a:lnTo>
                  <a:lnTo>
                    <a:pt x="81732" y="26670"/>
                  </a:lnTo>
                  <a:lnTo>
                    <a:pt x="82826" y="26670"/>
                  </a:lnTo>
                  <a:lnTo>
                    <a:pt x="84237" y="25400"/>
                  </a:lnTo>
                  <a:lnTo>
                    <a:pt x="84612" y="24129"/>
                  </a:lnTo>
                  <a:lnTo>
                    <a:pt x="84655" y="22859"/>
                  </a:lnTo>
                  <a:lnTo>
                    <a:pt x="64157" y="22859"/>
                  </a:lnTo>
                  <a:lnTo>
                    <a:pt x="60586" y="19050"/>
                  </a:lnTo>
                  <a:lnTo>
                    <a:pt x="55592" y="16509"/>
                  </a:lnTo>
                  <a:close/>
                </a:path>
                <a:path w="124459" h="144780">
                  <a:moveTo>
                    <a:pt x="114014" y="46989"/>
                  </a:moveTo>
                  <a:lnTo>
                    <a:pt x="112250" y="46989"/>
                  </a:lnTo>
                  <a:lnTo>
                    <a:pt x="112177" y="48261"/>
                  </a:lnTo>
                  <a:lnTo>
                    <a:pt x="112737" y="48261"/>
                  </a:lnTo>
                  <a:lnTo>
                    <a:pt x="114014" y="46989"/>
                  </a:lnTo>
                  <a:close/>
                </a:path>
                <a:path w="124459" h="144780">
                  <a:moveTo>
                    <a:pt x="93731" y="26670"/>
                  </a:moveTo>
                  <a:lnTo>
                    <a:pt x="89994" y="29209"/>
                  </a:lnTo>
                  <a:lnTo>
                    <a:pt x="87647" y="31750"/>
                  </a:lnTo>
                  <a:lnTo>
                    <a:pt x="80815" y="33020"/>
                  </a:lnTo>
                  <a:lnTo>
                    <a:pt x="84608" y="36829"/>
                  </a:lnTo>
                  <a:lnTo>
                    <a:pt x="78499" y="39370"/>
                  </a:lnTo>
                  <a:lnTo>
                    <a:pt x="81624" y="39370"/>
                  </a:lnTo>
                  <a:lnTo>
                    <a:pt x="80648" y="40639"/>
                  </a:lnTo>
                  <a:lnTo>
                    <a:pt x="78913" y="41909"/>
                  </a:lnTo>
                  <a:lnTo>
                    <a:pt x="77660" y="43179"/>
                  </a:lnTo>
                  <a:lnTo>
                    <a:pt x="114665" y="43179"/>
                  </a:lnTo>
                  <a:lnTo>
                    <a:pt x="115715" y="44450"/>
                  </a:lnTo>
                  <a:lnTo>
                    <a:pt x="115295" y="45720"/>
                  </a:lnTo>
                  <a:lnTo>
                    <a:pt x="116392" y="45720"/>
                  </a:lnTo>
                  <a:lnTo>
                    <a:pt x="116280" y="43179"/>
                  </a:lnTo>
                  <a:lnTo>
                    <a:pt x="116223" y="41909"/>
                  </a:lnTo>
                  <a:lnTo>
                    <a:pt x="115723" y="41909"/>
                  </a:lnTo>
                  <a:lnTo>
                    <a:pt x="115478" y="40639"/>
                  </a:lnTo>
                  <a:lnTo>
                    <a:pt x="116638" y="39370"/>
                  </a:lnTo>
                  <a:lnTo>
                    <a:pt x="118329" y="38100"/>
                  </a:lnTo>
                  <a:lnTo>
                    <a:pt x="120684" y="35559"/>
                  </a:lnTo>
                  <a:lnTo>
                    <a:pt x="116130" y="35559"/>
                  </a:lnTo>
                  <a:lnTo>
                    <a:pt x="116130" y="34289"/>
                  </a:lnTo>
                  <a:lnTo>
                    <a:pt x="115241" y="33020"/>
                  </a:lnTo>
                  <a:lnTo>
                    <a:pt x="113142" y="31750"/>
                  </a:lnTo>
                  <a:lnTo>
                    <a:pt x="113783" y="30479"/>
                  </a:lnTo>
                  <a:lnTo>
                    <a:pt x="112314" y="30479"/>
                  </a:lnTo>
                  <a:lnTo>
                    <a:pt x="109510" y="27939"/>
                  </a:lnTo>
                  <a:lnTo>
                    <a:pt x="97302" y="27939"/>
                  </a:lnTo>
                  <a:lnTo>
                    <a:pt x="96833" y="27529"/>
                  </a:lnTo>
                  <a:lnTo>
                    <a:pt x="93731" y="26670"/>
                  </a:lnTo>
                  <a:close/>
                </a:path>
                <a:path w="124459" h="144780">
                  <a:moveTo>
                    <a:pt x="78681" y="29209"/>
                  </a:moveTo>
                  <a:lnTo>
                    <a:pt x="76523" y="29209"/>
                  </a:lnTo>
                  <a:lnTo>
                    <a:pt x="76631" y="30479"/>
                  </a:lnTo>
                  <a:lnTo>
                    <a:pt x="77830" y="30479"/>
                  </a:lnTo>
                  <a:lnTo>
                    <a:pt x="78681" y="29209"/>
                  </a:lnTo>
                  <a:close/>
                </a:path>
                <a:path w="124459" h="144780">
                  <a:moveTo>
                    <a:pt x="96295" y="25400"/>
                  </a:moveTo>
                  <a:lnTo>
                    <a:pt x="95851" y="26670"/>
                  </a:lnTo>
                  <a:lnTo>
                    <a:pt x="96833" y="27529"/>
                  </a:lnTo>
                  <a:lnTo>
                    <a:pt x="98314" y="27939"/>
                  </a:lnTo>
                  <a:lnTo>
                    <a:pt x="100506" y="27939"/>
                  </a:lnTo>
                  <a:lnTo>
                    <a:pt x="96295" y="25400"/>
                  </a:lnTo>
                  <a:close/>
                </a:path>
                <a:path w="124459" h="144780">
                  <a:moveTo>
                    <a:pt x="106705" y="25400"/>
                  </a:moveTo>
                  <a:lnTo>
                    <a:pt x="100506" y="27939"/>
                  </a:lnTo>
                  <a:lnTo>
                    <a:pt x="109510" y="27939"/>
                  </a:lnTo>
                  <a:lnTo>
                    <a:pt x="106705" y="25400"/>
                  </a:lnTo>
                  <a:close/>
                </a:path>
                <a:path w="124459" h="144780">
                  <a:moveTo>
                    <a:pt x="79053" y="13970"/>
                  </a:moveTo>
                  <a:lnTo>
                    <a:pt x="77218" y="13970"/>
                  </a:lnTo>
                  <a:lnTo>
                    <a:pt x="70302" y="16509"/>
                  </a:lnTo>
                  <a:lnTo>
                    <a:pt x="66702" y="16509"/>
                  </a:lnTo>
                  <a:lnTo>
                    <a:pt x="65859" y="17779"/>
                  </a:lnTo>
                  <a:lnTo>
                    <a:pt x="64689" y="20320"/>
                  </a:lnTo>
                  <a:lnTo>
                    <a:pt x="65467" y="20320"/>
                  </a:lnTo>
                  <a:lnTo>
                    <a:pt x="64552" y="21589"/>
                  </a:lnTo>
                  <a:lnTo>
                    <a:pt x="64157" y="22859"/>
                  </a:lnTo>
                  <a:lnTo>
                    <a:pt x="84655" y="22859"/>
                  </a:lnTo>
                  <a:lnTo>
                    <a:pt x="84778" y="19050"/>
                  </a:lnTo>
                  <a:lnTo>
                    <a:pt x="83546" y="17779"/>
                  </a:lnTo>
                  <a:lnTo>
                    <a:pt x="79053" y="13970"/>
                  </a:lnTo>
                  <a:close/>
                </a:path>
                <a:path w="124459" h="144780">
                  <a:moveTo>
                    <a:pt x="61144" y="0"/>
                  </a:moveTo>
                  <a:lnTo>
                    <a:pt x="58124" y="1270"/>
                  </a:lnTo>
                  <a:lnTo>
                    <a:pt x="54869" y="1270"/>
                  </a:lnTo>
                  <a:lnTo>
                    <a:pt x="53864" y="5079"/>
                  </a:lnTo>
                  <a:lnTo>
                    <a:pt x="51568" y="8889"/>
                  </a:lnTo>
                  <a:lnTo>
                    <a:pt x="47104" y="12700"/>
                  </a:lnTo>
                  <a:lnTo>
                    <a:pt x="44343" y="15239"/>
                  </a:lnTo>
                  <a:lnTo>
                    <a:pt x="43374" y="16509"/>
                  </a:lnTo>
                  <a:lnTo>
                    <a:pt x="50534" y="16509"/>
                  </a:lnTo>
                  <a:lnTo>
                    <a:pt x="50852" y="15239"/>
                  </a:lnTo>
                  <a:lnTo>
                    <a:pt x="52054" y="13970"/>
                  </a:lnTo>
                  <a:lnTo>
                    <a:pt x="53256" y="11429"/>
                  </a:lnTo>
                  <a:lnTo>
                    <a:pt x="55009" y="10159"/>
                  </a:lnTo>
                  <a:lnTo>
                    <a:pt x="56344" y="10159"/>
                  </a:lnTo>
                  <a:lnTo>
                    <a:pt x="56878" y="8889"/>
                  </a:lnTo>
                  <a:lnTo>
                    <a:pt x="57720" y="7620"/>
                  </a:lnTo>
                  <a:lnTo>
                    <a:pt x="60773" y="7620"/>
                  </a:lnTo>
                  <a:lnTo>
                    <a:pt x="61090" y="6350"/>
                  </a:lnTo>
                  <a:lnTo>
                    <a:pt x="61342" y="5079"/>
                  </a:lnTo>
                  <a:lnTo>
                    <a:pt x="61483" y="3809"/>
                  </a:lnTo>
                  <a:lnTo>
                    <a:pt x="61648" y="3809"/>
                  </a:lnTo>
                  <a:lnTo>
                    <a:pt x="61673" y="2539"/>
                  </a:lnTo>
                  <a:lnTo>
                    <a:pt x="61979" y="2539"/>
                  </a:lnTo>
                  <a:lnTo>
                    <a:pt x="61144" y="0"/>
                  </a:lnTo>
                  <a:close/>
                </a:path>
                <a:path w="124459" h="144780">
                  <a:moveTo>
                    <a:pt x="68621" y="15239"/>
                  </a:moveTo>
                  <a:lnTo>
                    <a:pt x="68865" y="16509"/>
                  </a:lnTo>
                  <a:lnTo>
                    <a:pt x="70302" y="16509"/>
                  </a:lnTo>
                  <a:lnTo>
                    <a:pt x="68621" y="15239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1302725" y="959579"/>
              <a:ext cx="15875" cy="14604"/>
            </a:xfrm>
            <a:custGeom>
              <a:avLst/>
              <a:gdLst/>
              <a:ahLst/>
              <a:cxnLst/>
              <a:rect l="l" t="t" r="r" b="b"/>
              <a:pathLst>
                <a:path w="15875" h="14605">
                  <a:moveTo>
                    <a:pt x="3088" y="0"/>
                  </a:moveTo>
                  <a:lnTo>
                    <a:pt x="1501" y="410"/>
                  </a:lnTo>
                  <a:lnTo>
                    <a:pt x="0" y="2804"/>
                  </a:lnTo>
                  <a:lnTo>
                    <a:pt x="113" y="4071"/>
                  </a:lnTo>
                  <a:lnTo>
                    <a:pt x="14552" y="14039"/>
                  </a:lnTo>
                  <a:lnTo>
                    <a:pt x="15558" y="14039"/>
                  </a:lnTo>
                  <a:lnTo>
                    <a:pt x="13194" y="11292"/>
                  </a:lnTo>
                  <a:lnTo>
                    <a:pt x="10817" y="10939"/>
                  </a:lnTo>
                  <a:lnTo>
                    <a:pt x="8606" y="9043"/>
                  </a:lnTo>
                  <a:lnTo>
                    <a:pt x="5816" y="5896"/>
                  </a:lnTo>
                  <a:lnTo>
                    <a:pt x="4895" y="4071"/>
                  </a:lnTo>
                  <a:lnTo>
                    <a:pt x="5488" y="1032"/>
                  </a:lnTo>
                  <a:lnTo>
                    <a:pt x="3088" y="0"/>
                  </a:lnTo>
                  <a:close/>
                </a:path>
              </a:pathLst>
            </a:custGeom>
            <a:solidFill>
              <a:srgbClr val="E12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1272768" y="914826"/>
              <a:ext cx="64769" cy="54610"/>
            </a:xfrm>
            <a:custGeom>
              <a:avLst/>
              <a:gdLst/>
              <a:ahLst/>
              <a:cxnLst/>
              <a:rect l="l" t="t" r="r" b="b"/>
              <a:pathLst>
                <a:path w="64769" h="54609">
                  <a:moveTo>
                    <a:pt x="41998" y="660"/>
                  </a:moveTo>
                  <a:lnTo>
                    <a:pt x="39433" y="0"/>
                  </a:lnTo>
                  <a:lnTo>
                    <a:pt x="37020" y="165"/>
                  </a:lnTo>
                  <a:lnTo>
                    <a:pt x="36918" y="419"/>
                  </a:lnTo>
                  <a:lnTo>
                    <a:pt x="36842" y="660"/>
                  </a:lnTo>
                  <a:lnTo>
                    <a:pt x="41998" y="660"/>
                  </a:lnTo>
                  <a:close/>
                </a:path>
                <a:path w="64769" h="54609">
                  <a:moveTo>
                    <a:pt x="42913" y="30327"/>
                  </a:moveTo>
                  <a:lnTo>
                    <a:pt x="42189" y="28130"/>
                  </a:lnTo>
                  <a:lnTo>
                    <a:pt x="41186" y="25260"/>
                  </a:lnTo>
                  <a:lnTo>
                    <a:pt x="40449" y="22936"/>
                  </a:lnTo>
                  <a:lnTo>
                    <a:pt x="40132" y="22021"/>
                  </a:lnTo>
                  <a:lnTo>
                    <a:pt x="39954" y="21018"/>
                  </a:lnTo>
                  <a:lnTo>
                    <a:pt x="39903" y="20751"/>
                  </a:lnTo>
                  <a:lnTo>
                    <a:pt x="39789" y="20053"/>
                  </a:lnTo>
                  <a:lnTo>
                    <a:pt x="40182" y="18669"/>
                  </a:lnTo>
                  <a:lnTo>
                    <a:pt x="39217" y="18669"/>
                  </a:lnTo>
                  <a:lnTo>
                    <a:pt x="38265" y="17627"/>
                  </a:lnTo>
                  <a:lnTo>
                    <a:pt x="38366" y="16852"/>
                  </a:lnTo>
                  <a:lnTo>
                    <a:pt x="38138" y="16852"/>
                  </a:lnTo>
                  <a:lnTo>
                    <a:pt x="37592" y="16598"/>
                  </a:lnTo>
                  <a:lnTo>
                    <a:pt x="36741" y="15989"/>
                  </a:lnTo>
                  <a:lnTo>
                    <a:pt x="36449" y="14884"/>
                  </a:lnTo>
                  <a:lnTo>
                    <a:pt x="36525" y="14351"/>
                  </a:lnTo>
                  <a:lnTo>
                    <a:pt x="35661" y="14071"/>
                  </a:lnTo>
                  <a:lnTo>
                    <a:pt x="35039" y="13347"/>
                  </a:lnTo>
                  <a:lnTo>
                    <a:pt x="34848" y="12763"/>
                  </a:lnTo>
                  <a:lnTo>
                    <a:pt x="34582" y="13347"/>
                  </a:lnTo>
                  <a:lnTo>
                    <a:pt x="33020" y="17627"/>
                  </a:lnTo>
                  <a:lnTo>
                    <a:pt x="33083" y="23774"/>
                  </a:lnTo>
                  <a:lnTo>
                    <a:pt x="32105" y="28130"/>
                  </a:lnTo>
                  <a:lnTo>
                    <a:pt x="31546" y="30327"/>
                  </a:lnTo>
                  <a:lnTo>
                    <a:pt x="27724" y="34290"/>
                  </a:lnTo>
                  <a:lnTo>
                    <a:pt x="27571" y="34391"/>
                  </a:lnTo>
                  <a:lnTo>
                    <a:pt x="31572" y="28130"/>
                  </a:lnTo>
                  <a:lnTo>
                    <a:pt x="32156" y="23774"/>
                  </a:lnTo>
                  <a:lnTo>
                    <a:pt x="32270" y="22936"/>
                  </a:lnTo>
                  <a:lnTo>
                    <a:pt x="32397" y="22021"/>
                  </a:lnTo>
                  <a:lnTo>
                    <a:pt x="32524" y="17881"/>
                  </a:lnTo>
                  <a:lnTo>
                    <a:pt x="32562" y="16471"/>
                  </a:lnTo>
                  <a:lnTo>
                    <a:pt x="34785" y="12763"/>
                  </a:lnTo>
                  <a:lnTo>
                    <a:pt x="33959" y="11823"/>
                  </a:lnTo>
                  <a:lnTo>
                    <a:pt x="33439" y="10604"/>
                  </a:lnTo>
                  <a:lnTo>
                    <a:pt x="33324" y="10325"/>
                  </a:lnTo>
                  <a:lnTo>
                    <a:pt x="33566" y="8750"/>
                  </a:lnTo>
                  <a:lnTo>
                    <a:pt x="32931" y="8432"/>
                  </a:lnTo>
                  <a:lnTo>
                    <a:pt x="32321" y="8077"/>
                  </a:lnTo>
                  <a:lnTo>
                    <a:pt x="31699" y="7683"/>
                  </a:lnTo>
                  <a:lnTo>
                    <a:pt x="32537" y="7175"/>
                  </a:lnTo>
                  <a:lnTo>
                    <a:pt x="31915" y="7454"/>
                  </a:lnTo>
                  <a:lnTo>
                    <a:pt x="31610" y="7645"/>
                  </a:lnTo>
                  <a:lnTo>
                    <a:pt x="30924" y="7175"/>
                  </a:lnTo>
                  <a:lnTo>
                    <a:pt x="30289" y="6705"/>
                  </a:lnTo>
                  <a:lnTo>
                    <a:pt x="29692" y="6184"/>
                  </a:lnTo>
                  <a:lnTo>
                    <a:pt x="28994" y="5715"/>
                  </a:lnTo>
                  <a:lnTo>
                    <a:pt x="27990" y="5118"/>
                  </a:lnTo>
                  <a:lnTo>
                    <a:pt x="27673" y="4559"/>
                  </a:lnTo>
                  <a:lnTo>
                    <a:pt x="27724" y="3949"/>
                  </a:lnTo>
                  <a:lnTo>
                    <a:pt x="23837" y="6985"/>
                  </a:lnTo>
                  <a:lnTo>
                    <a:pt x="20878" y="11252"/>
                  </a:lnTo>
                  <a:lnTo>
                    <a:pt x="20789" y="12763"/>
                  </a:lnTo>
                  <a:lnTo>
                    <a:pt x="20688" y="14351"/>
                  </a:lnTo>
                  <a:lnTo>
                    <a:pt x="20637" y="22021"/>
                  </a:lnTo>
                  <a:lnTo>
                    <a:pt x="21094" y="25260"/>
                  </a:lnTo>
                  <a:lnTo>
                    <a:pt x="18084" y="32080"/>
                  </a:lnTo>
                  <a:lnTo>
                    <a:pt x="12077" y="33705"/>
                  </a:lnTo>
                  <a:lnTo>
                    <a:pt x="10185" y="30327"/>
                  </a:lnTo>
                  <a:lnTo>
                    <a:pt x="10299" y="32385"/>
                  </a:lnTo>
                  <a:lnTo>
                    <a:pt x="10414" y="34455"/>
                  </a:lnTo>
                  <a:lnTo>
                    <a:pt x="14147" y="36588"/>
                  </a:lnTo>
                  <a:lnTo>
                    <a:pt x="18110" y="37338"/>
                  </a:lnTo>
                  <a:lnTo>
                    <a:pt x="20929" y="35115"/>
                  </a:lnTo>
                  <a:lnTo>
                    <a:pt x="21323" y="33794"/>
                  </a:lnTo>
                  <a:lnTo>
                    <a:pt x="22123" y="31102"/>
                  </a:lnTo>
                  <a:lnTo>
                    <a:pt x="23456" y="22021"/>
                  </a:lnTo>
                  <a:lnTo>
                    <a:pt x="23495" y="21767"/>
                  </a:lnTo>
                  <a:lnTo>
                    <a:pt x="23609" y="21018"/>
                  </a:lnTo>
                  <a:lnTo>
                    <a:pt x="25704" y="10604"/>
                  </a:lnTo>
                  <a:lnTo>
                    <a:pt x="31457" y="7683"/>
                  </a:lnTo>
                  <a:lnTo>
                    <a:pt x="27254" y="10414"/>
                  </a:lnTo>
                  <a:lnTo>
                    <a:pt x="27254" y="34785"/>
                  </a:lnTo>
                  <a:lnTo>
                    <a:pt x="26987" y="35115"/>
                  </a:lnTo>
                  <a:lnTo>
                    <a:pt x="26619" y="35445"/>
                  </a:lnTo>
                  <a:lnTo>
                    <a:pt x="24790" y="37338"/>
                  </a:lnTo>
                  <a:lnTo>
                    <a:pt x="24244" y="37338"/>
                  </a:lnTo>
                  <a:lnTo>
                    <a:pt x="25476" y="36588"/>
                  </a:lnTo>
                  <a:lnTo>
                    <a:pt x="25311" y="36588"/>
                  </a:lnTo>
                  <a:lnTo>
                    <a:pt x="26619" y="35445"/>
                  </a:lnTo>
                  <a:lnTo>
                    <a:pt x="27254" y="34785"/>
                  </a:lnTo>
                  <a:lnTo>
                    <a:pt x="27254" y="10414"/>
                  </a:lnTo>
                  <a:lnTo>
                    <a:pt x="26936" y="10604"/>
                  </a:lnTo>
                  <a:lnTo>
                    <a:pt x="25946" y="11252"/>
                  </a:lnTo>
                  <a:lnTo>
                    <a:pt x="24168" y="20751"/>
                  </a:lnTo>
                  <a:lnTo>
                    <a:pt x="22440" y="33794"/>
                  </a:lnTo>
                  <a:lnTo>
                    <a:pt x="19964" y="39979"/>
                  </a:lnTo>
                  <a:lnTo>
                    <a:pt x="7658" y="39979"/>
                  </a:lnTo>
                  <a:lnTo>
                    <a:pt x="3086" y="41579"/>
                  </a:lnTo>
                  <a:lnTo>
                    <a:pt x="0" y="46786"/>
                  </a:lnTo>
                  <a:lnTo>
                    <a:pt x="2882" y="45123"/>
                  </a:lnTo>
                  <a:lnTo>
                    <a:pt x="2692" y="45123"/>
                  </a:lnTo>
                  <a:lnTo>
                    <a:pt x="9766" y="42608"/>
                  </a:lnTo>
                  <a:lnTo>
                    <a:pt x="16179" y="48742"/>
                  </a:lnTo>
                  <a:lnTo>
                    <a:pt x="15582" y="49339"/>
                  </a:lnTo>
                  <a:lnTo>
                    <a:pt x="15862" y="49339"/>
                  </a:lnTo>
                  <a:lnTo>
                    <a:pt x="20612" y="50546"/>
                  </a:lnTo>
                  <a:lnTo>
                    <a:pt x="26428" y="49339"/>
                  </a:lnTo>
                  <a:lnTo>
                    <a:pt x="27787" y="45466"/>
                  </a:lnTo>
                  <a:lnTo>
                    <a:pt x="27901" y="45123"/>
                  </a:lnTo>
                  <a:lnTo>
                    <a:pt x="21259" y="45123"/>
                  </a:lnTo>
                  <a:lnTo>
                    <a:pt x="17183" y="45466"/>
                  </a:lnTo>
                  <a:lnTo>
                    <a:pt x="14097" y="45123"/>
                  </a:lnTo>
                  <a:lnTo>
                    <a:pt x="21259" y="45123"/>
                  </a:lnTo>
                  <a:lnTo>
                    <a:pt x="27724" y="44589"/>
                  </a:lnTo>
                  <a:lnTo>
                    <a:pt x="17132" y="44589"/>
                  </a:lnTo>
                  <a:lnTo>
                    <a:pt x="24676" y="43916"/>
                  </a:lnTo>
                  <a:lnTo>
                    <a:pt x="25552" y="43916"/>
                  </a:lnTo>
                  <a:lnTo>
                    <a:pt x="26606" y="42608"/>
                  </a:lnTo>
                  <a:lnTo>
                    <a:pt x="30060" y="38328"/>
                  </a:lnTo>
                  <a:lnTo>
                    <a:pt x="27724" y="44589"/>
                  </a:lnTo>
                  <a:lnTo>
                    <a:pt x="28308" y="44589"/>
                  </a:lnTo>
                  <a:lnTo>
                    <a:pt x="31419" y="40538"/>
                  </a:lnTo>
                  <a:lnTo>
                    <a:pt x="29540" y="44589"/>
                  </a:lnTo>
                  <a:lnTo>
                    <a:pt x="28308" y="44589"/>
                  </a:lnTo>
                  <a:lnTo>
                    <a:pt x="27901" y="45123"/>
                  </a:lnTo>
                  <a:lnTo>
                    <a:pt x="29286" y="45123"/>
                  </a:lnTo>
                  <a:lnTo>
                    <a:pt x="26174" y="51155"/>
                  </a:lnTo>
                  <a:lnTo>
                    <a:pt x="20802" y="50546"/>
                  </a:lnTo>
                  <a:lnTo>
                    <a:pt x="20612" y="50546"/>
                  </a:lnTo>
                  <a:lnTo>
                    <a:pt x="21793" y="50876"/>
                  </a:lnTo>
                  <a:lnTo>
                    <a:pt x="23025" y="52425"/>
                  </a:lnTo>
                  <a:lnTo>
                    <a:pt x="23583" y="54102"/>
                  </a:lnTo>
                  <a:lnTo>
                    <a:pt x="25895" y="53441"/>
                  </a:lnTo>
                  <a:lnTo>
                    <a:pt x="27940" y="53174"/>
                  </a:lnTo>
                  <a:lnTo>
                    <a:pt x="30607" y="53174"/>
                  </a:lnTo>
                  <a:lnTo>
                    <a:pt x="29171" y="51155"/>
                  </a:lnTo>
                  <a:lnTo>
                    <a:pt x="28968" y="50876"/>
                  </a:lnTo>
                  <a:lnTo>
                    <a:pt x="28016" y="48107"/>
                  </a:lnTo>
                  <a:lnTo>
                    <a:pt x="30276" y="44589"/>
                  </a:lnTo>
                  <a:lnTo>
                    <a:pt x="30035" y="44589"/>
                  </a:lnTo>
                  <a:lnTo>
                    <a:pt x="32372" y="43916"/>
                  </a:lnTo>
                  <a:lnTo>
                    <a:pt x="35610" y="45034"/>
                  </a:lnTo>
                  <a:lnTo>
                    <a:pt x="35928" y="43916"/>
                  </a:lnTo>
                  <a:lnTo>
                    <a:pt x="37147" y="40538"/>
                  </a:lnTo>
                  <a:lnTo>
                    <a:pt x="37249" y="40271"/>
                  </a:lnTo>
                  <a:lnTo>
                    <a:pt x="37680" y="38328"/>
                  </a:lnTo>
                  <a:lnTo>
                    <a:pt x="37807" y="37769"/>
                  </a:lnTo>
                  <a:lnTo>
                    <a:pt x="38163" y="37338"/>
                  </a:lnTo>
                  <a:lnTo>
                    <a:pt x="39649" y="35572"/>
                  </a:lnTo>
                  <a:lnTo>
                    <a:pt x="39560" y="34290"/>
                  </a:lnTo>
                  <a:lnTo>
                    <a:pt x="41376" y="32385"/>
                  </a:lnTo>
                  <a:lnTo>
                    <a:pt x="42913" y="30327"/>
                  </a:lnTo>
                  <a:close/>
                </a:path>
                <a:path w="64769" h="54609">
                  <a:moveTo>
                    <a:pt x="51409" y="9169"/>
                  </a:moveTo>
                  <a:lnTo>
                    <a:pt x="51320" y="8991"/>
                  </a:lnTo>
                  <a:lnTo>
                    <a:pt x="51066" y="8521"/>
                  </a:lnTo>
                  <a:lnTo>
                    <a:pt x="51015" y="7264"/>
                  </a:lnTo>
                  <a:lnTo>
                    <a:pt x="51117" y="6781"/>
                  </a:lnTo>
                  <a:lnTo>
                    <a:pt x="50749" y="6781"/>
                  </a:lnTo>
                  <a:lnTo>
                    <a:pt x="50749" y="6045"/>
                  </a:lnTo>
                  <a:lnTo>
                    <a:pt x="48044" y="3517"/>
                  </a:lnTo>
                  <a:lnTo>
                    <a:pt x="46228" y="2171"/>
                  </a:lnTo>
                  <a:lnTo>
                    <a:pt x="43141" y="1054"/>
                  </a:lnTo>
                  <a:lnTo>
                    <a:pt x="45631" y="2730"/>
                  </a:lnTo>
                  <a:lnTo>
                    <a:pt x="47256" y="7264"/>
                  </a:lnTo>
                  <a:lnTo>
                    <a:pt x="44983" y="4038"/>
                  </a:lnTo>
                  <a:lnTo>
                    <a:pt x="45237" y="2730"/>
                  </a:lnTo>
                  <a:lnTo>
                    <a:pt x="40132" y="1663"/>
                  </a:lnTo>
                  <a:lnTo>
                    <a:pt x="42494" y="2400"/>
                  </a:lnTo>
                  <a:lnTo>
                    <a:pt x="44640" y="4241"/>
                  </a:lnTo>
                  <a:lnTo>
                    <a:pt x="44869" y="6045"/>
                  </a:lnTo>
                  <a:lnTo>
                    <a:pt x="44970" y="6781"/>
                  </a:lnTo>
                  <a:lnTo>
                    <a:pt x="45034" y="7264"/>
                  </a:lnTo>
                  <a:lnTo>
                    <a:pt x="45110" y="7861"/>
                  </a:lnTo>
                  <a:lnTo>
                    <a:pt x="45199" y="8521"/>
                  </a:lnTo>
                  <a:lnTo>
                    <a:pt x="45250" y="8991"/>
                  </a:lnTo>
                  <a:lnTo>
                    <a:pt x="45351" y="9715"/>
                  </a:lnTo>
                  <a:lnTo>
                    <a:pt x="47904" y="9715"/>
                  </a:lnTo>
                  <a:lnTo>
                    <a:pt x="50165" y="10083"/>
                  </a:lnTo>
                  <a:lnTo>
                    <a:pt x="50266" y="9715"/>
                  </a:lnTo>
                  <a:lnTo>
                    <a:pt x="50330" y="9499"/>
                  </a:lnTo>
                  <a:lnTo>
                    <a:pt x="50838" y="8991"/>
                  </a:lnTo>
                  <a:lnTo>
                    <a:pt x="51409" y="9169"/>
                  </a:lnTo>
                  <a:close/>
                </a:path>
                <a:path w="64769" h="54609">
                  <a:moveTo>
                    <a:pt x="52870" y="11176"/>
                  </a:moveTo>
                  <a:lnTo>
                    <a:pt x="52539" y="10807"/>
                  </a:lnTo>
                  <a:lnTo>
                    <a:pt x="52489" y="11176"/>
                  </a:lnTo>
                  <a:lnTo>
                    <a:pt x="52870" y="11176"/>
                  </a:lnTo>
                  <a:close/>
                </a:path>
                <a:path w="64769" h="54609">
                  <a:moveTo>
                    <a:pt x="62064" y="17284"/>
                  </a:moveTo>
                  <a:lnTo>
                    <a:pt x="61747" y="16141"/>
                  </a:lnTo>
                  <a:lnTo>
                    <a:pt x="61582" y="16141"/>
                  </a:lnTo>
                  <a:lnTo>
                    <a:pt x="62064" y="17284"/>
                  </a:lnTo>
                  <a:close/>
                </a:path>
                <a:path w="64769" h="54609">
                  <a:moveTo>
                    <a:pt x="64312" y="24841"/>
                  </a:moveTo>
                  <a:lnTo>
                    <a:pt x="64198" y="22860"/>
                  </a:lnTo>
                  <a:lnTo>
                    <a:pt x="63855" y="21844"/>
                  </a:lnTo>
                  <a:lnTo>
                    <a:pt x="63804" y="21678"/>
                  </a:lnTo>
                  <a:lnTo>
                    <a:pt x="63703" y="21374"/>
                  </a:lnTo>
                  <a:lnTo>
                    <a:pt x="62941" y="19824"/>
                  </a:lnTo>
                  <a:lnTo>
                    <a:pt x="63017" y="20650"/>
                  </a:lnTo>
                  <a:lnTo>
                    <a:pt x="63119" y="21056"/>
                  </a:lnTo>
                  <a:lnTo>
                    <a:pt x="62826" y="21209"/>
                  </a:lnTo>
                  <a:lnTo>
                    <a:pt x="62776" y="21374"/>
                  </a:lnTo>
                  <a:lnTo>
                    <a:pt x="62674" y="21678"/>
                  </a:lnTo>
                  <a:lnTo>
                    <a:pt x="62611" y="21844"/>
                  </a:lnTo>
                  <a:lnTo>
                    <a:pt x="59372" y="24790"/>
                  </a:lnTo>
                  <a:lnTo>
                    <a:pt x="54216" y="19392"/>
                  </a:lnTo>
                  <a:lnTo>
                    <a:pt x="54216" y="21590"/>
                  </a:lnTo>
                  <a:lnTo>
                    <a:pt x="54063" y="21374"/>
                  </a:lnTo>
                  <a:lnTo>
                    <a:pt x="53149" y="19824"/>
                  </a:lnTo>
                  <a:lnTo>
                    <a:pt x="53073" y="19672"/>
                  </a:lnTo>
                  <a:lnTo>
                    <a:pt x="53835" y="19392"/>
                  </a:lnTo>
                  <a:lnTo>
                    <a:pt x="53886" y="19672"/>
                  </a:lnTo>
                  <a:lnTo>
                    <a:pt x="53987" y="20167"/>
                  </a:lnTo>
                  <a:lnTo>
                    <a:pt x="54089" y="20650"/>
                  </a:lnTo>
                  <a:lnTo>
                    <a:pt x="54127" y="20840"/>
                  </a:lnTo>
                  <a:lnTo>
                    <a:pt x="54216" y="21590"/>
                  </a:lnTo>
                  <a:lnTo>
                    <a:pt x="54216" y="19392"/>
                  </a:lnTo>
                  <a:lnTo>
                    <a:pt x="52882" y="17995"/>
                  </a:lnTo>
                  <a:lnTo>
                    <a:pt x="52793" y="15900"/>
                  </a:lnTo>
                  <a:lnTo>
                    <a:pt x="53733" y="17703"/>
                  </a:lnTo>
                  <a:lnTo>
                    <a:pt x="53911" y="17995"/>
                  </a:lnTo>
                  <a:lnTo>
                    <a:pt x="59448" y="23037"/>
                  </a:lnTo>
                  <a:lnTo>
                    <a:pt x="62826" y="21209"/>
                  </a:lnTo>
                  <a:lnTo>
                    <a:pt x="62890" y="20167"/>
                  </a:lnTo>
                  <a:lnTo>
                    <a:pt x="62357" y="17995"/>
                  </a:lnTo>
                  <a:lnTo>
                    <a:pt x="62064" y="17284"/>
                  </a:lnTo>
                  <a:lnTo>
                    <a:pt x="61328" y="17703"/>
                  </a:lnTo>
                  <a:lnTo>
                    <a:pt x="61277" y="17995"/>
                  </a:lnTo>
                  <a:lnTo>
                    <a:pt x="61163" y="18707"/>
                  </a:lnTo>
                  <a:lnTo>
                    <a:pt x="57340" y="20167"/>
                  </a:lnTo>
                  <a:lnTo>
                    <a:pt x="54292" y="15900"/>
                  </a:lnTo>
                  <a:lnTo>
                    <a:pt x="52044" y="12763"/>
                  </a:lnTo>
                  <a:lnTo>
                    <a:pt x="52197" y="12509"/>
                  </a:lnTo>
                  <a:lnTo>
                    <a:pt x="52933" y="13512"/>
                  </a:lnTo>
                  <a:lnTo>
                    <a:pt x="53047" y="13665"/>
                  </a:lnTo>
                  <a:lnTo>
                    <a:pt x="55537" y="15900"/>
                  </a:lnTo>
                  <a:lnTo>
                    <a:pt x="59601" y="18669"/>
                  </a:lnTo>
                  <a:lnTo>
                    <a:pt x="61328" y="17703"/>
                  </a:lnTo>
                  <a:lnTo>
                    <a:pt x="61582" y="16141"/>
                  </a:lnTo>
                  <a:lnTo>
                    <a:pt x="61645" y="15900"/>
                  </a:lnTo>
                  <a:lnTo>
                    <a:pt x="61010" y="14211"/>
                  </a:lnTo>
                  <a:lnTo>
                    <a:pt x="60921" y="13995"/>
                  </a:lnTo>
                  <a:lnTo>
                    <a:pt x="60807" y="13665"/>
                  </a:lnTo>
                  <a:lnTo>
                    <a:pt x="60744" y="13512"/>
                  </a:lnTo>
                  <a:lnTo>
                    <a:pt x="59524" y="13512"/>
                  </a:lnTo>
                  <a:lnTo>
                    <a:pt x="58864" y="14211"/>
                  </a:lnTo>
                  <a:lnTo>
                    <a:pt x="58229" y="13995"/>
                  </a:lnTo>
                  <a:lnTo>
                    <a:pt x="58026" y="13665"/>
                  </a:lnTo>
                  <a:lnTo>
                    <a:pt x="57924" y="13512"/>
                  </a:lnTo>
                  <a:lnTo>
                    <a:pt x="57124" y="13512"/>
                  </a:lnTo>
                  <a:lnTo>
                    <a:pt x="55727" y="13995"/>
                  </a:lnTo>
                  <a:lnTo>
                    <a:pt x="54102" y="12509"/>
                  </a:lnTo>
                  <a:lnTo>
                    <a:pt x="53835" y="12268"/>
                  </a:lnTo>
                  <a:lnTo>
                    <a:pt x="53187" y="11531"/>
                  </a:lnTo>
                  <a:lnTo>
                    <a:pt x="52082" y="11531"/>
                  </a:lnTo>
                  <a:lnTo>
                    <a:pt x="50596" y="11531"/>
                  </a:lnTo>
                  <a:lnTo>
                    <a:pt x="50139" y="11531"/>
                  </a:lnTo>
                  <a:lnTo>
                    <a:pt x="48666" y="14935"/>
                  </a:lnTo>
                  <a:lnTo>
                    <a:pt x="49022" y="17284"/>
                  </a:lnTo>
                  <a:lnTo>
                    <a:pt x="49123" y="17995"/>
                  </a:lnTo>
                  <a:lnTo>
                    <a:pt x="49237" y="18707"/>
                  </a:lnTo>
                  <a:lnTo>
                    <a:pt x="49339" y="19392"/>
                  </a:lnTo>
                  <a:lnTo>
                    <a:pt x="49403" y="19824"/>
                  </a:lnTo>
                  <a:lnTo>
                    <a:pt x="49530" y="20650"/>
                  </a:lnTo>
                  <a:lnTo>
                    <a:pt x="49580" y="21056"/>
                  </a:lnTo>
                  <a:lnTo>
                    <a:pt x="49695" y="21844"/>
                  </a:lnTo>
                  <a:lnTo>
                    <a:pt x="49809" y="22529"/>
                  </a:lnTo>
                  <a:lnTo>
                    <a:pt x="54914" y="31572"/>
                  </a:lnTo>
                  <a:lnTo>
                    <a:pt x="57086" y="28422"/>
                  </a:lnTo>
                  <a:lnTo>
                    <a:pt x="60350" y="27279"/>
                  </a:lnTo>
                  <a:lnTo>
                    <a:pt x="59270" y="26949"/>
                  </a:lnTo>
                  <a:lnTo>
                    <a:pt x="59575" y="27279"/>
                  </a:lnTo>
                  <a:lnTo>
                    <a:pt x="59258" y="26949"/>
                  </a:lnTo>
                  <a:lnTo>
                    <a:pt x="56908" y="26225"/>
                  </a:lnTo>
                  <a:lnTo>
                    <a:pt x="54343" y="21844"/>
                  </a:lnTo>
                  <a:lnTo>
                    <a:pt x="59258" y="26949"/>
                  </a:lnTo>
                  <a:lnTo>
                    <a:pt x="60350" y="26949"/>
                  </a:lnTo>
                  <a:lnTo>
                    <a:pt x="63715" y="25933"/>
                  </a:lnTo>
                  <a:lnTo>
                    <a:pt x="64312" y="24841"/>
                  </a:lnTo>
                  <a:close/>
                </a:path>
              </a:pathLst>
            </a:custGeom>
            <a:solidFill>
              <a:srgbClr val="08A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8" name="object 52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258693" y="899955"/>
              <a:ext cx="122723" cy="142240"/>
            </a:xfrm>
            <a:prstGeom prst="rect">
              <a:avLst/>
            </a:prstGeom>
          </p:spPr>
        </p:pic>
        <p:sp>
          <p:nvSpPr>
            <p:cNvPr id="529" name="object 529"/>
            <p:cNvSpPr/>
            <p:nvPr/>
          </p:nvSpPr>
          <p:spPr>
            <a:xfrm>
              <a:off x="1330308" y="954776"/>
              <a:ext cx="5715" cy="15240"/>
            </a:xfrm>
            <a:custGeom>
              <a:avLst/>
              <a:gdLst/>
              <a:ahLst/>
              <a:cxnLst/>
              <a:rect l="l" t="t" r="r" b="b"/>
              <a:pathLst>
                <a:path w="5715" h="15240">
                  <a:moveTo>
                    <a:pt x="1972" y="0"/>
                  </a:moveTo>
                  <a:lnTo>
                    <a:pt x="1612" y="1494"/>
                  </a:lnTo>
                  <a:lnTo>
                    <a:pt x="1069" y="2592"/>
                  </a:lnTo>
                  <a:lnTo>
                    <a:pt x="1201" y="7434"/>
                  </a:lnTo>
                  <a:lnTo>
                    <a:pt x="1457" y="7705"/>
                  </a:lnTo>
                  <a:lnTo>
                    <a:pt x="0" y="9392"/>
                  </a:lnTo>
                  <a:lnTo>
                    <a:pt x="467" y="9846"/>
                  </a:lnTo>
                  <a:lnTo>
                    <a:pt x="2072" y="12212"/>
                  </a:lnTo>
                  <a:lnTo>
                    <a:pt x="3624" y="14692"/>
                  </a:lnTo>
                  <a:lnTo>
                    <a:pt x="4293" y="14339"/>
                  </a:lnTo>
                  <a:lnTo>
                    <a:pt x="4906" y="13846"/>
                  </a:lnTo>
                  <a:lnTo>
                    <a:pt x="5392" y="13093"/>
                  </a:lnTo>
                  <a:lnTo>
                    <a:pt x="5414" y="12712"/>
                  </a:lnTo>
                  <a:lnTo>
                    <a:pt x="5302" y="11974"/>
                  </a:lnTo>
                  <a:lnTo>
                    <a:pt x="4460" y="8643"/>
                  </a:lnTo>
                  <a:lnTo>
                    <a:pt x="1367" y="5768"/>
                  </a:lnTo>
                  <a:lnTo>
                    <a:pt x="2904" y="3655"/>
                  </a:lnTo>
                  <a:lnTo>
                    <a:pt x="2922" y="3229"/>
                  </a:lnTo>
                  <a:lnTo>
                    <a:pt x="2875" y="2815"/>
                  </a:lnTo>
                  <a:lnTo>
                    <a:pt x="2393" y="1588"/>
                  </a:lnTo>
                  <a:lnTo>
                    <a:pt x="2123" y="782"/>
                  </a:lnTo>
                  <a:lnTo>
                    <a:pt x="1972" y="0"/>
                  </a:lnTo>
                  <a:close/>
                </a:path>
              </a:pathLst>
            </a:custGeom>
            <a:solidFill>
              <a:srgbClr val="E125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1301737" y="891407"/>
              <a:ext cx="66040" cy="140970"/>
            </a:xfrm>
            <a:custGeom>
              <a:avLst/>
              <a:gdLst/>
              <a:ahLst/>
              <a:cxnLst/>
              <a:rect l="l" t="t" r="r" b="b"/>
              <a:pathLst>
                <a:path w="66040" h="140969">
                  <a:moveTo>
                    <a:pt x="1905" y="94462"/>
                  </a:moveTo>
                  <a:lnTo>
                    <a:pt x="1511" y="94462"/>
                  </a:lnTo>
                  <a:lnTo>
                    <a:pt x="1016" y="94818"/>
                  </a:lnTo>
                  <a:lnTo>
                    <a:pt x="1409" y="94818"/>
                  </a:lnTo>
                  <a:lnTo>
                    <a:pt x="1905" y="94462"/>
                  </a:lnTo>
                  <a:close/>
                </a:path>
                <a:path w="66040" h="140969">
                  <a:moveTo>
                    <a:pt x="1968" y="94132"/>
                  </a:moveTo>
                  <a:lnTo>
                    <a:pt x="1270" y="94132"/>
                  </a:lnTo>
                  <a:lnTo>
                    <a:pt x="774" y="94462"/>
                  </a:lnTo>
                  <a:lnTo>
                    <a:pt x="1511" y="94462"/>
                  </a:lnTo>
                  <a:lnTo>
                    <a:pt x="1968" y="94132"/>
                  </a:lnTo>
                  <a:close/>
                </a:path>
                <a:path w="66040" h="140969">
                  <a:moveTo>
                    <a:pt x="1993" y="95631"/>
                  </a:moveTo>
                  <a:lnTo>
                    <a:pt x="1384" y="95631"/>
                  </a:lnTo>
                  <a:lnTo>
                    <a:pt x="1193" y="95770"/>
                  </a:lnTo>
                  <a:lnTo>
                    <a:pt x="1816" y="95770"/>
                  </a:lnTo>
                  <a:lnTo>
                    <a:pt x="1993" y="95631"/>
                  </a:lnTo>
                  <a:close/>
                </a:path>
                <a:path w="66040" h="140969">
                  <a:moveTo>
                    <a:pt x="1993" y="92583"/>
                  </a:moveTo>
                  <a:lnTo>
                    <a:pt x="1181" y="92583"/>
                  </a:lnTo>
                  <a:lnTo>
                    <a:pt x="723" y="92849"/>
                  </a:lnTo>
                  <a:lnTo>
                    <a:pt x="1574" y="92849"/>
                  </a:lnTo>
                  <a:lnTo>
                    <a:pt x="1993" y="92583"/>
                  </a:lnTo>
                  <a:close/>
                </a:path>
                <a:path w="66040" h="140969">
                  <a:moveTo>
                    <a:pt x="1993" y="90284"/>
                  </a:moveTo>
                  <a:lnTo>
                    <a:pt x="901" y="90284"/>
                  </a:lnTo>
                  <a:lnTo>
                    <a:pt x="609" y="90411"/>
                  </a:lnTo>
                  <a:lnTo>
                    <a:pt x="1727" y="90411"/>
                  </a:lnTo>
                  <a:lnTo>
                    <a:pt x="1993" y="90284"/>
                  </a:lnTo>
                  <a:close/>
                </a:path>
                <a:path w="66040" h="140969">
                  <a:moveTo>
                    <a:pt x="2006" y="91313"/>
                  </a:moveTo>
                  <a:lnTo>
                    <a:pt x="1511" y="91313"/>
                  </a:lnTo>
                  <a:lnTo>
                    <a:pt x="723" y="91744"/>
                  </a:lnTo>
                  <a:lnTo>
                    <a:pt x="1219" y="91744"/>
                  </a:lnTo>
                  <a:lnTo>
                    <a:pt x="2006" y="91313"/>
                  </a:lnTo>
                  <a:close/>
                </a:path>
                <a:path w="66040" h="140969">
                  <a:moveTo>
                    <a:pt x="2019" y="92849"/>
                  </a:moveTo>
                  <a:lnTo>
                    <a:pt x="1574" y="92849"/>
                  </a:lnTo>
                  <a:lnTo>
                    <a:pt x="863" y="93306"/>
                  </a:lnTo>
                  <a:lnTo>
                    <a:pt x="1308" y="93306"/>
                  </a:lnTo>
                  <a:lnTo>
                    <a:pt x="2019" y="92849"/>
                  </a:lnTo>
                  <a:close/>
                </a:path>
                <a:path w="66040" h="140969">
                  <a:moveTo>
                    <a:pt x="2044" y="93306"/>
                  </a:moveTo>
                  <a:lnTo>
                    <a:pt x="1308" y="93306"/>
                  </a:lnTo>
                  <a:lnTo>
                    <a:pt x="889" y="93586"/>
                  </a:lnTo>
                  <a:lnTo>
                    <a:pt x="1651" y="93586"/>
                  </a:lnTo>
                  <a:lnTo>
                    <a:pt x="2044" y="93306"/>
                  </a:lnTo>
                  <a:close/>
                </a:path>
                <a:path w="66040" h="140969">
                  <a:moveTo>
                    <a:pt x="2070" y="94818"/>
                  </a:moveTo>
                  <a:lnTo>
                    <a:pt x="1409" y="94818"/>
                  </a:lnTo>
                  <a:lnTo>
                    <a:pt x="1054" y="95084"/>
                  </a:lnTo>
                  <a:lnTo>
                    <a:pt x="1727" y="95084"/>
                  </a:lnTo>
                  <a:lnTo>
                    <a:pt x="2070" y="94818"/>
                  </a:lnTo>
                  <a:close/>
                </a:path>
                <a:path w="66040" h="140969">
                  <a:moveTo>
                    <a:pt x="2070" y="93586"/>
                  </a:moveTo>
                  <a:lnTo>
                    <a:pt x="1651" y="93586"/>
                  </a:lnTo>
                  <a:lnTo>
                    <a:pt x="850" y="94132"/>
                  </a:lnTo>
                  <a:lnTo>
                    <a:pt x="1270" y="94132"/>
                  </a:lnTo>
                  <a:lnTo>
                    <a:pt x="2070" y="93586"/>
                  </a:lnTo>
                  <a:close/>
                </a:path>
                <a:path w="66040" h="140969">
                  <a:moveTo>
                    <a:pt x="2108" y="95084"/>
                  </a:moveTo>
                  <a:lnTo>
                    <a:pt x="1727" y="95084"/>
                  </a:lnTo>
                  <a:lnTo>
                    <a:pt x="1016" y="95631"/>
                  </a:lnTo>
                  <a:lnTo>
                    <a:pt x="1384" y="95631"/>
                  </a:lnTo>
                  <a:lnTo>
                    <a:pt x="2108" y="95084"/>
                  </a:lnTo>
                  <a:close/>
                </a:path>
                <a:path w="66040" h="140969">
                  <a:moveTo>
                    <a:pt x="2108" y="91744"/>
                  </a:moveTo>
                  <a:lnTo>
                    <a:pt x="1219" y="91744"/>
                  </a:lnTo>
                  <a:lnTo>
                    <a:pt x="762" y="91998"/>
                  </a:lnTo>
                  <a:lnTo>
                    <a:pt x="1689" y="91998"/>
                  </a:lnTo>
                  <a:lnTo>
                    <a:pt x="2108" y="91744"/>
                  </a:lnTo>
                  <a:close/>
                </a:path>
                <a:path w="66040" h="140969">
                  <a:moveTo>
                    <a:pt x="2146" y="91998"/>
                  </a:moveTo>
                  <a:lnTo>
                    <a:pt x="1689" y="91998"/>
                  </a:lnTo>
                  <a:lnTo>
                    <a:pt x="711" y="92583"/>
                  </a:lnTo>
                  <a:lnTo>
                    <a:pt x="1181" y="92583"/>
                  </a:lnTo>
                  <a:lnTo>
                    <a:pt x="2146" y="91998"/>
                  </a:lnTo>
                  <a:close/>
                </a:path>
                <a:path w="66040" h="140969">
                  <a:moveTo>
                    <a:pt x="2159" y="90957"/>
                  </a:moveTo>
                  <a:lnTo>
                    <a:pt x="1206" y="90957"/>
                  </a:lnTo>
                  <a:lnTo>
                    <a:pt x="508" y="91313"/>
                  </a:lnTo>
                  <a:lnTo>
                    <a:pt x="1511" y="91313"/>
                  </a:lnTo>
                  <a:lnTo>
                    <a:pt x="2159" y="90957"/>
                  </a:lnTo>
                  <a:close/>
                </a:path>
                <a:path w="66040" h="140969">
                  <a:moveTo>
                    <a:pt x="2209" y="95770"/>
                  </a:moveTo>
                  <a:lnTo>
                    <a:pt x="1816" y="95770"/>
                  </a:lnTo>
                  <a:lnTo>
                    <a:pt x="1282" y="96202"/>
                  </a:lnTo>
                  <a:lnTo>
                    <a:pt x="1676" y="96202"/>
                  </a:lnTo>
                  <a:lnTo>
                    <a:pt x="2209" y="95770"/>
                  </a:lnTo>
                  <a:close/>
                </a:path>
                <a:path w="66040" h="140969">
                  <a:moveTo>
                    <a:pt x="2222" y="96202"/>
                  </a:moveTo>
                  <a:lnTo>
                    <a:pt x="1676" y="96202"/>
                  </a:lnTo>
                  <a:lnTo>
                    <a:pt x="1333" y="96469"/>
                  </a:lnTo>
                  <a:lnTo>
                    <a:pt x="1905" y="96469"/>
                  </a:lnTo>
                  <a:lnTo>
                    <a:pt x="2222" y="96202"/>
                  </a:lnTo>
                  <a:close/>
                </a:path>
                <a:path w="66040" h="140969">
                  <a:moveTo>
                    <a:pt x="2260" y="90411"/>
                  </a:moveTo>
                  <a:lnTo>
                    <a:pt x="1727" y="90411"/>
                  </a:lnTo>
                  <a:lnTo>
                    <a:pt x="673" y="90957"/>
                  </a:lnTo>
                  <a:lnTo>
                    <a:pt x="1206" y="90957"/>
                  </a:lnTo>
                  <a:lnTo>
                    <a:pt x="2260" y="90411"/>
                  </a:lnTo>
                  <a:close/>
                </a:path>
                <a:path w="66040" h="140969">
                  <a:moveTo>
                    <a:pt x="2273" y="97231"/>
                  </a:moveTo>
                  <a:lnTo>
                    <a:pt x="1892" y="97231"/>
                  </a:lnTo>
                  <a:lnTo>
                    <a:pt x="1536" y="97548"/>
                  </a:lnTo>
                  <a:lnTo>
                    <a:pt x="1905" y="97548"/>
                  </a:lnTo>
                  <a:lnTo>
                    <a:pt x="2273" y="97231"/>
                  </a:lnTo>
                  <a:close/>
                </a:path>
                <a:path w="66040" h="140969">
                  <a:moveTo>
                    <a:pt x="2286" y="96469"/>
                  </a:moveTo>
                  <a:lnTo>
                    <a:pt x="1905" y="96469"/>
                  </a:lnTo>
                  <a:lnTo>
                    <a:pt x="1422" y="96875"/>
                  </a:lnTo>
                  <a:lnTo>
                    <a:pt x="1803" y="96875"/>
                  </a:lnTo>
                  <a:lnTo>
                    <a:pt x="2286" y="96469"/>
                  </a:lnTo>
                  <a:close/>
                </a:path>
                <a:path w="66040" h="140969">
                  <a:moveTo>
                    <a:pt x="2286" y="89369"/>
                  </a:moveTo>
                  <a:lnTo>
                    <a:pt x="1143" y="89369"/>
                  </a:lnTo>
                  <a:lnTo>
                    <a:pt x="533" y="89623"/>
                  </a:lnTo>
                  <a:lnTo>
                    <a:pt x="1739" y="89623"/>
                  </a:lnTo>
                  <a:lnTo>
                    <a:pt x="2286" y="89369"/>
                  </a:lnTo>
                  <a:close/>
                </a:path>
                <a:path w="66040" h="140969">
                  <a:moveTo>
                    <a:pt x="2298" y="96875"/>
                  </a:moveTo>
                  <a:lnTo>
                    <a:pt x="1803" y="96875"/>
                  </a:lnTo>
                  <a:lnTo>
                    <a:pt x="1384" y="97231"/>
                  </a:lnTo>
                  <a:lnTo>
                    <a:pt x="1892" y="97231"/>
                  </a:lnTo>
                  <a:lnTo>
                    <a:pt x="2298" y="96875"/>
                  </a:lnTo>
                  <a:close/>
                </a:path>
                <a:path w="66040" h="140969">
                  <a:moveTo>
                    <a:pt x="2311" y="89623"/>
                  </a:moveTo>
                  <a:lnTo>
                    <a:pt x="1739" y="89623"/>
                  </a:lnTo>
                  <a:lnTo>
                    <a:pt x="330" y="90284"/>
                  </a:lnTo>
                  <a:lnTo>
                    <a:pt x="901" y="90284"/>
                  </a:lnTo>
                  <a:lnTo>
                    <a:pt x="2311" y="89623"/>
                  </a:lnTo>
                  <a:close/>
                </a:path>
                <a:path w="66040" h="140969">
                  <a:moveTo>
                    <a:pt x="2400" y="97548"/>
                  </a:moveTo>
                  <a:lnTo>
                    <a:pt x="1905" y="97548"/>
                  </a:lnTo>
                  <a:lnTo>
                    <a:pt x="1587" y="97815"/>
                  </a:lnTo>
                  <a:lnTo>
                    <a:pt x="2108" y="97815"/>
                  </a:lnTo>
                  <a:lnTo>
                    <a:pt x="2400" y="97548"/>
                  </a:lnTo>
                  <a:close/>
                </a:path>
                <a:path w="66040" h="140969">
                  <a:moveTo>
                    <a:pt x="2425" y="88557"/>
                  </a:moveTo>
                  <a:lnTo>
                    <a:pt x="1104" y="88557"/>
                  </a:lnTo>
                  <a:lnTo>
                    <a:pt x="444" y="88811"/>
                  </a:lnTo>
                  <a:lnTo>
                    <a:pt x="1828" y="88811"/>
                  </a:lnTo>
                  <a:lnTo>
                    <a:pt x="2425" y="88557"/>
                  </a:lnTo>
                  <a:close/>
                </a:path>
                <a:path w="66040" h="140969">
                  <a:moveTo>
                    <a:pt x="2451" y="97815"/>
                  </a:moveTo>
                  <a:lnTo>
                    <a:pt x="2108" y="97815"/>
                  </a:lnTo>
                  <a:lnTo>
                    <a:pt x="1676" y="98209"/>
                  </a:lnTo>
                  <a:lnTo>
                    <a:pt x="2019" y="98209"/>
                  </a:lnTo>
                  <a:lnTo>
                    <a:pt x="2451" y="97815"/>
                  </a:lnTo>
                  <a:close/>
                </a:path>
                <a:path w="66040" h="140969">
                  <a:moveTo>
                    <a:pt x="2451" y="88811"/>
                  </a:moveTo>
                  <a:lnTo>
                    <a:pt x="1828" y="88811"/>
                  </a:lnTo>
                  <a:lnTo>
                    <a:pt x="508" y="89369"/>
                  </a:lnTo>
                  <a:lnTo>
                    <a:pt x="1143" y="89369"/>
                  </a:lnTo>
                  <a:lnTo>
                    <a:pt x="2451" y="88811"/>
                  </a:lnTo>
                  <a:close/>
                </a:path>
                <a:path w="66040" h="140969">
                  <a:moveTo>
                    <a:pt x="2489" y="98209"/>
                  </a:moveTo>
                  <a:lnTo>
                    <a:pt x="2019" y="98209"/>
                  </a:lnTo>
                  <a:lnTo>
                    <a:pt x="1727" y="98475"/>
                  </a:lnTo>
                  <a:lnTo>
                    <a:pt x="2209" y="98475"/>
                  </a:lnTo>
                  <a:lnTo>
                    <a:pt x="2489" y="98209"/>
                  </a:lnTo>
                  <a:close/>
                </a:path>
                <a:path w="66040" h="140969">
                  <a:moveTo>
                    <a:pt x="2527" y="88023"/>
                  </a:moveTo>
                  <a:lnTo>
                    <a:pt x="1841" y="88023"/>
                  </a:lnTo>
                  <a:lnTo>
                    <a:pt x="419" y="88557"/>
                  </a:lnTo>
                  <a:lnTo>
                    <a:pt x="1104" y="88557"/>
                  </a:lnTo>
                  <a:lnTo>
                    <a:pt x="2527" y="88023"/>
                  </a:lnTo>
                  <a:close/>
                </a:path>
                <a:path w="66040" h="140969">
                  <a:moveTo>
                    <a:pt x="2540" y="98475"/>
                  </a:moveTo>
                  <a:lnTo>
                    <a:pt x="2209" y="98475"/>
                  </a:lnTo>
                  <a:lnTo>
                    <a:pt x="1803" y="98869"/>
                  </a:lnTo>
                  <a:lnTo>
                    <a:pt x="2133" y="98869"/>
                  </a:lnTo>
                  <a:lnTo>
                    <a:pt x="2540" y="98475"/>
                  </a:lnTo>
                  <a:close/>
                </a:path>
                <a:path w="66040" h="140969">
                  <a:moveTo>
                    <a:pt x="2565" y="98869"/>
                  </a:moveTo>
                  <a:lnTo>
                    <a:pt x="2133" y="98869"/>
                  </a:lnTo>
                  <a:lnTo>
                    <a:pt x="1841" y="99148"/>
                  </a:lnTo>
                  <a:lnTo>
                    <a:pt x="2286" y="99148"/>
                  </a:lnTo>
                  <a:lnTo>
                    <a:pt x="2565" y="98869"/>
                  </a:lnTo>
                  <a:close/>
                </a:path>
                <a:path w="66040" h="140969">
                  <a:moveTo>
                    <a:pt x="2603" y="87744"/>
                  </a:moveTo>
                  <a:lnTo>
                    <a:pt x="1079" y="87744"/>
                  </a:lnTo>
                  <a:lnTo>
                    <a:pt x="203" y="88023"/>
                  </a:lnTo>
                  <a:lnTo>
                    <a:pt x="1841" y="88023"/>
                  </a:lnTo>
                  <a:lnTo>
                    <a:pt x="2603" y="87744"/>
                  </a:lnTo>
                  <a:close/>
                </a:path>
                <a:path w="66040" h="140969">
                  <a:moveTo>
                    <a:pt x="2628" y="99148"/>
                  </a:moveTo>
                  <a:lnTo>
                    <a:pt x="2286" y="99148"/>
                  </a:lnTo>
                  <a:lnTo>
                    <a:pt x="1917" y="99517"/>
                  </a:lnTo>
                  <a:lnTo>
                    <a:pt x="2260" y="99517"/>
                  </a:lnTo>
                  <a:lnTo>
                    <a:pt x="2628" y="99148"/>
                  </a:lnTo>
                  <a:close/>
                </a:path>
                <a:path w="66040" h="140969">
                  <a:moveTo>
                    <a:pt x="2654" y="99517"/>
                  </a:moveTo>
                  <a:lnTo>
                    <a:pt x="2260" y="99517"/>
                  </a:lnTo>
                  <a:lnTo>
                    <a:pt x="1968" y="99796"/>
                  </a:lnTo>
                  <a:lnTo>
                    <a:pt x="2374" y="99796"/>
                  </a:lnTo>
                  <a:lnTo>
                    <a:pt x="2654" y="99517"/>
                  </a:lnTo>
                  <a:close/>
                </a:path>
                <a:path w="66040" h="140969">
                  <a:moveTo>
                    <a:pt x="2705" y="99796"/>
                  </a:moveTo>
                  <a:lnTo>
                    <a:pt x="2374" y="99796"/>
                  </a:lnTo>
                  <a:lnTo>
                    <a:pt x="2032" y="100152"/>
                  </a:lnTo>
                  <a:lnTo>
                    <a:pt x="2362" y="100152"/>
                  </a:lnTo>
                  <a:lnTo>
                    <a:pt x="2705" y="99796"/>
                  </a:lnTo>
                  <a:close/>
                </a:path>
                <a:path w="66040" h="140969">
                  <a:moveTo>
                    <a:pt x="2743" y="100152"/>
                  </a:moveTo>
                  <a:lnTo>
                    <a:pt x="2362" y="100152"/>
                  </a:lnTo>
                  <a:lnTo>
                    <a:pt x="2095" y="100431"/>
                  </a:lnTo>
                  <a:lnTo>
                    <a:pt x="2476" y="100431"/>
                  </a:lnTo>
                  <a:lnTo>
                    <a:pt x="2743" y="100152"/>
                  </a:lnTo>
                  <a:close/>
                </a:path>
                <a:path w="66040" h="140969">
                  <a:moveTo>
                    <a:pt x="2806" y="100431"/>
                  </a:moveTo>
                  <a:lnTo>
                    <a:pt x="2476" y="100431"/>
                  </a:lnTo>
                  <a:lnTo>
                    <a:pt x="2146" y="100774"/>
                  </a:lnTo>
                  <a:lnTo>
                    <a:pt x="2476" y="100774"/>
                  </a:lnTo>
                  <a:lnTo>
                    <a:pt x="2806" y="100431"/>
                  </a:lnTo>
                  <a:close/>
                </a:path>
                <a:path w="66040" h="140969">
                  <a:moveTo>
                    <a:pt x="2908" y="87147"/>
                  </a:moveTo>
                  <a:lnTo>
                    <a:pt x="2159" y="87147"/>
                  </a:lnTo>
                  <a:lnTo>
                    <a:pt x="368" y="87744"/>
                  </a:lnTo>
                  <a:lnTo>
                    <a:pt x="1079" y="87744"/>
                  </a:lnTo>
                  <a:lnTo>
                    <a:pt x="2908" y="87147"/>
                  </a:lnTo>
                  <a:close/>
                </a:path>
                <a:path w="66040" h="140969">
                  <a:moveTo>
                    <a:pt x="2921" y="86893"/>
                  </a:moveTo>
                  <a:lnTo>
                    <a:pt x="1244" y="86893"/>
                  </a:lnTo>
                  <a:lnTo>
                    <a:pt x="330" y="87147"/>
                  </a:lnTo>
                  <a:lnTo>
                    <a:pt x="2159" y="87147"/>
                  </a:lnTo>
                  <a:lnTo>
                    <a:pt x="2921" y="86893"/>
                  </a:lnTo>
                  <a:close/>
                </a:path>
                <a:path w="66040" h="140969">
                  <a:moveTo>
                    <a:pt x="3365" y="86042"/>
                  </a:moveTo>
                  <a:lnTo>
                    <a:pt x="1384" y="86042"/>
                  </a:lnTo>
                  <a:lnTo>
                    <a:pt x="304" y="86283"/>
                  </a:lnTo>
                  <a:lnTo>
                    <a:pt x="2476" y="86283"/>
                  </a:lnTo>
                  <a:lnTo>
                    <a:pt x="3365" y="86042"/>
                  </a:lnTo>
                  <a:close/>
                </a:path>
                <a:path w="66040" h="140969">
                  <a:moveTo>
                    <a:pt x="3390" y="86283"/>
                  </a:moveTo>
                  <a:lnTo>
                    <a:pt x="2476" y="86283"/>
                  </a:lnTo>
                  <a:lnTo>
                    <a:pt x="330" y="86893"/>
                  </a:lnTo>
                  <a:lnTo>
                    <a:pt x="1244" y="86893"/>
                  </a:lnTo>
                  <a:lnTo>
                    <a:pt x="3390" y="86283"/>
                  </a:lnTo>
                  <a:close/>
                </a:path>
                <a:path w="66040" h="140969">
                  <a:moveTo>
                    <a:pt x="3708" y="88277"/>
                  </a:moveTo>
                  <a:lnTo>
                    <a:pt x="3086" y="88277"/>
                  </a:lnTo>
                  <a:lnTo>
                    <a:pt x="2425" y="88557"/>
                  </a:lnTo>
                  <a:lnTo>
                    <a:pt x="3048" y="88557"/>
                  </a:lnTo>
                  <a:lnTo>
                    <a:pt x="3708" y="88277"/>
                  </a:lnTo>
                  <a:close/>
                </a:path>
                <a:path w="66040" h="140969">
                  <a:moveTo>
                    <a:pt x="3708" y="87579"/>
                  </a:moveTo>
                  <a:lnTo>
                    <a:pt x="3022" y="87579"/>
                  </a:lnTo>
                  <a:lnTo>
                    <a:pt x="2603" y="87744"/>
                  </a:lnTo>
                  <a:lnTo>
                    <a:pt x="3276" y="87744"/>
                  </a:lnTo>
                  <a:lnTo>
                    <a:pt x="3708" y="87579"/>
                  </a:lnTo>
                  <a:close/>
                </a:path>
                <a:path w="66040" h="140969">
                  <a:moveTo>
                    <a:pt x="3759" y="88950"/>
                  </a:moveTo>
                  <a:lnTo>
                    <a:pt x="3175" y="88950"/>
                  </a:lnTo>
                  <a:lnTo>
                    <a:pt x="2286" y="89369"/>
                  </a:lnTo>
                  <a:lnTo>
                    <a:pt x="2870" y="89369"/>
                  </a:lnTo>
                  <a:lnTo>
                    <a:pt x="3759" y="88950"/>
                  </a:lnTo>
                  <a:close/>
                </a:path>
                <a:path w="66040" h="140969">
                  <a:moveTo>
                    <a:pt x="3810" y="89623"/>
                  </a:moveTo>
                  <a:lnTo>
                    <a:pt x="3276" y="89623"/>
                  </a:lnTo>
                  <a:lnTo>
                    <a:pt x="1993" y="90284"/>
                  </a:lnTo>
                  <a:lnTo>
                    <a:pt x="2527" y="90284"/>
                  </a:lnTo>
                  <a:lnTo>
                    <a:pt x="3810" y="89623"/>
                  </a:lnTo>
                  <a:close/>
                </a:path>
                <a:path w="66040" h="140969">
                  <a:moveTo>
                    <a:pt x="3848" y="85471"/>
                  </a:moveTo>
                  <a:lnTo>
                    <a:pt x="2794" y="85471"/>
                  </a:lnTo>
                  <a:lnTo>
                    <a:pt x="304" y="86042"/>
                  </a:lnTo>
                  <a:lnTo>
                    <a:pt x="1384" y="86042"/>
                  </a:lnTo>
                  <a:lnTo>
                    <a:pt x="3848" y="85471"/>
                  </a:lnTo>
                  <a:close/>
                </a:path>
                <a:path w="66040" h="140969">
                  <a:moveTo>
                    <a:pt x="3873" y="90957"/>
                  </a:moveTo>
                  <a:lnTo>
                    <a:pt x="3429" y="90957"/>
                  </a:lnTo>
                  <a:lnTo>
                    <a:pt x="2108" y="91744"/>
                  </a:lnTo>
                  <a:lnTo>
                    <a:pt x="2565" y="91744"/>
                  </a:lnTo>
                  <a:lnTo>
                    <a:pt x="3873" y="90957"/>
                  </a:lnTo>
                  <a:close/>
                </a:path>
                <a:path w="66040" h="140969">
                  <a:moveTo>
                    <a:pt x="3873" y="90284"/>
                  </a:moveTo>
                  <a:lnTo>
                    <a:pt x="3378" y="90284"/>
                  </a:lnTo>
                  <a:lnTo>
                    <a:pt x="2159" y="90957"/>
                  </a:lnTo>
                  <a:lnTo>
                    <a:pt x="2654" y="90957"/>
                  </a:lnTo>
                  <a:lnTo>
                    <a:pt x="3873" y="90284"/>
                  </a:lnTo>
                  <a:close/>
                </a:path>
                <a:path w="66040" h="140969">
                  <a:moveTo>
                    <a:pt x="3873" y="85217"/>
                  </a:moveTo>
                  <a:lnTo>
                    <a:pt x="1384" y="85217"/>
                  </a:lnTo>
                  <a:lnTo>
                    <a:pt x="0" y="85471"/>
                  </a:lnTo>
                  <a:lnTo>
                    <a:pt x="2794" y="85471"/>
                  </a:lnTo>
                  <a:lnTo>
                    <a:pt x="3873" y="85217"/>
                  </a:lnTo>
                  <a:close/>
                </a:path>
                <a:path w="66040" h="140969">
                  <a:moveTo>
                    <a:pt x="3898" y="84543"/>
                  </a:moveTo>
                  <a:lnTo>
                    <a:pt x="2324" y="84289"/>
                  </a:lnTo>
                  <a:lnTo>
                    <a:pt x="355" y="84543"/>
                  </a:lnTo>
                  <a:lnTo>
                    <a:pt x="2628" y="84759"/>
                  </a:lnTo>
                  <a:lnTo>
                    <a:pt x="3898" y="84543"/>
                  </a:lnTo>
                  <a:close/>
                </a:path>
                <a:path w="66040" h="140969">
                  <a:moveTo>
                    <a:pt x="3937" y="84759"/>
                  </a:moveTo>
                  <a:lnTo>
                    <a:pt x="2628" y="84759"/>
                  </a:lnTo>
                  <a:lnTo>
                    <a:pt x="38" y="85217"/>
                  </a:lnTo>
                  <a:lnTo>
                    <a:pt x="1384" y="85217"/>
                  </a:lnTo>
                  <a:lnTo>
                    <a:pt x="3937" y="84759"/>
                  </a:lnTo>
                  <a:close/>
                </a:path>
                <a:path w="66040" h="140969">
                  <a:moveTo>
                    <a:pt x="4013" y="91579"/>
                  </a:moveTo>
                  <a:lnTo>
                    <a:pt x="3568" y="91579"/>
                  </a:lnTo>
                  <a:lnTo>
                    <a:pt x="1993" y="92583"/>
                  </a:lnTo>
                  <a:lnTo>
                    <a:pt x="2438" y="92583"/>
                  </a:lnTo>
                  <a:lnTo>
                    <a:pt x="4013" y="91579"/>
                  </a:lnTo>
                  <a:close/>
                </a:path>
                <a:path w="66040" h="140969">
                  <a:moveTo>
                    <a:pt x="4038" y="84074"/>
                  </a:moveTo>
                  <a:lnTo>
                    <a:pt x="2146" y="84074"/>
                  </a:lnTo>
                  <a:lnTo>
                    <a:pt x="355" y="84289"/>
                  </a:lnTo>
                  <a:lnTo>
                    <a:pt x="2324" y="84289"/>
                  </a:lnTo>
                  <a:lnTo>
                    <a:pt x="4038" y="84074"/>
                  </a:lnTo>
                  <a:close/>
                </a:path>
                <a:path w="66040" h="140969">
                  <a:moveTo>
                    <a:pt x="4064" y="92214"/>
                  </a:moveTo>
                  <a:lnTo>
                    <a:pt x="3644" y="92214"/>
                  </a:lnTo>
                  <a:lnTo>
                    <a:pt x="2044" y="93306"/>
                  </a:lnTo>
                  <a:lnTo>
                    <a:pt x="2463" y="93306"/>
                  </a:lnTo>
                  <a:lnTo>
                    <a:pt x="4064" y="92214"/>
                  </a:lnTo>
                  <a:close/>
                </a:path>
                <a:path w="66040" h="140969">
                  <a:moveTo>
                    <a:pt x="4076" y="93586"/>
                  </a:moveTo>
                  <a:lnTo>
                    <a:pt x="3695" y="93586"/>
                  </a:lnTo>
                  <a:lnTo>
                    <a:pt x="2070" y="94818"/>
                  </a:lnTo>
                  <a:lnTo>
                    <a:pt x="2438" y="94818"/>
                  </a:lnTo>
                  <a:lnTo>
                    <a:pt x="4076" y="93586"/>
                  </a:lnTo>
                  <a:close/>
                </a:path>
                <a:path w="66040" h="140969">
                  <a:moveTo>
                    <a:pt x="4127" y="92849"/>
                  </a:moveTo>
                  <a:lnTo>
                    <a:pt x="3733" y="92849"/>
                  </a:lnTo>
                  <a:lnTo>
                    <a:pt x="1968" y="94132"/>
                  </a:lnTo>
                  <a:lnTo>
                    <a:pt x="2362" y="94132"/>
                  </a:lnTo>
                  <a:lnTo>
                    <a:pt x="4127" y="92849"/>
                  </a:lnTo>
                  <a:close/>
                </a:path>
                <a:path w="66040" h="140969">
                  <a:moveTo>
                    <a:pt x="4254" y="94818"/>
                  </a:moveTo>
                  <a:lnTo>
                    <a:pt x="3873" y="94818"/>
                  </a:lnTo>
                  <a:lnTo>
                    <a:pt x="2222" y="96202"/>
                  </a:lnTo>
                  <a:lnTo>
                    <a:pt x="2603" y="96202"/>
                  </a:lnTo>
                  <a:lnTo>
                    <a:pt x="4254" y="94818"/>
                  </a:lnTo>
                  <a:close/>
                </a:path>
                <a:path w="66040" h="140969">
                  <a:moveTo>
                    <a:pt x="4267" y="94132"/>
                  </a:moveTo>
                  <a:lnTo>
                    <a:pt x="3873" y="94132"/>
                  </a:lnTo>
                  <a:lnTo>
                    <a:pt x="1993" y="95631"/>
                  </a:lnTo>
                  <a:lnTo>
                    <a:pt x="2387" y="95631"/>
                  </a:lnTo>
                  <a:lnTo>
                    <a:pt x="4267" y="94132"/>
                  </a:lnTo>
                  <a:close/>
                </a:path>
                <a:path w="66040" h="140969">
                  <a:moveTo>
                    <a:pt x="4432" y="95351"/>
                  </a:moveTo>
                  <a:lnTo>
                    <a:pt x="4051" y="95351"/>
                  </a:lnTo>
                  <a:lnTo>
                    <a:pt x="2298" y="96875"/>
                  </a:lnTo>
                  <a:lnTo>
                    <a:pt x="2679" y="96875"/>
                  </a:lnTo>
                  <a:lnTo>
                    <a:pt x="4432" y="95351"/>
                  </a:lnTo>
                  <a:close/>
                </a:path>
                <a:path w="66040" h="140969">
                  <a:moveTo>
                    <a:pt x="4457" y="78841"/>
                  </a:moveTo>
                  <a:lnTo>
                    <a:pt x="3797" y="78625"/>
                  </a:lnTo>
                  <a:lnTo>
                    <a:pt x="4076" y="78473"/>
                  </a:lnTo>
                  <a:lnTo>
                    <a:pt x="3149" y="78168"/>
                  </a:lnTo>
                  <a:lnTo>
                    <a:pt x="2476" y="77939"/>
                  </a:lnTo>
                  <a:lnTo>
                    <a:pt x="2362" y="78168"/>
                  </a:lnTo>
                  <a:lnTo>
                    <a:pt x="3289" y="78473"/>
                  </a:lnTo>
                  <a:lnTo>
                    <a:pt x="3784" y="78625"/>
                  </a:lnTo>
                  <a:lnTo>
                    <a:pt x="2120" y="78625"/>
                  </a:lnTo>
                  <a:lnTo>
                    <a:pt x="2933" y="78841"/>
                  </a:lnTo>
                  <a:lnTo>
                    <a:pt x="4457" y="78841"/>
                  </a:lnTo>
                  <a:close/>
                </a:path>
                <a:path w="66040" h="140969">
                  <a:moveTo>
                    <a:pt x="4533" y="95897"/>
                  </a:moveTo>
                  <a:lnTo>
                    <a:pt x="4191" y="95897"/>
                  </a:lnTo>
                  <a:lnTo>
                    <a:pt x="2400" y="97548"/>
                  </a:lnTo>
                  <a:lnTo>
                    <a:pt x="2743" y="97548"/>
                  </a:lnTo>
                  <a:lnTo>
                    <a:pt x="4533" y="95897"/>
                  </a:lnTo>
                  <a:close/>
                </a:path>
                <a:path w="66040" h="140969">
                  <a:moveTo>
                    <a:pt x="4660" y="96469"/>
                  </a:moveTo>
                  <a:lnTo>
                    <a:pt x="4318" y="96469"/>
                  </a:lnTo>
                  <a:lnTo>
                    <a:pt x="2489" y="98209"/>
                  </a:lnTo>
                  <a:lnTo>
                    <a:pt x="2819" y="98209"/>
                  </a:lnTo>
                  <a:lnTo>
                    <a:pt x="4660" y="96469"/>
                  </a:lnTo>
                  <a:close/>
                </a:path>
                <a:path w="66040" h="140969">
                  <a:moveTo>
                    <a:pt x="4737" y="80175"/>
                  </a:moveTo>
                  <a:lnTo>
                    <a:pt x="3581" y="79946"/>
                  </a:lnTo>
                  <a:lnTo>
                    <a:pt x="2044" y="80175"/>
                  </a:lnTo>
                  <a:lnTo>
                    <a:pt x="1308" y="80314"/>
                  </a:lnTo>
                  <a:lnTo>
                    <a:pt x="2971" y="80556"/>
                  </a:lnTo>
                  <a:lnTo>
                    <a:pt x="4648" y="80556"/>
                  </a:lnTo>
                  <a:lnTo>
                    <a:pt x="3022" y="80314"/>
                  </a:lnTo>
                  <a:lnTo>
                    <a:pt x="4737" y="80175"/>
                  </a:lnTo>
                  <a:close/>
                </a:path>
                <a:path w="66040" h="140969">
                  <a:moveTo>
                    <a:pt x="4787" y="79946"/>
                  </a:moveTo>
                  <a:lnTo>
                    <a:pt x="1943" y="79362"/>
                  </a:lnTo>
                  <a:lnTo>
                    <a:pt x="1816" y="79590"/>
                  </a:lnTo>
                  <a:lnTo>
                    <a:pt x="3581" y="79946"/>
                  </a:lnTo>
                  <a:lnTo>
                    <a:pt x="4787" y="79946"/>
                  </a:lnTo>
                  <a:close/>
                </a:path>
                <a:path w="66040" h="140969">
                  <a:moveTo>
                    <a:pt x="4876" y="79590"/>
                  </a:moveTo>
                  <a:lnTo>
                    <a:pt x="4013" y="79362"/>
                  </a:lnTo>
                  <a:lnTo>
                    <a:pt x="1943" y="79362"/>
                  </a:lnTo>
                  <a:lnTo>
                    <a:pt x="3060" y="79590"/>
                  </a:lnTo>
                  <a:lnTo>
                    <a:pt x="4876" y="79590"/>
                  </a:lnTo>
                  <a:close/>
                </a:path>
                <a:path w="66040" h="140969">
                  <a:moveTo>
                    <a:pt x="4914" y="96875"/>
                  </a:moveTo>
                  <a:lnTo>
                    <a:pt x="4572" y="96875"/>
                  </a:lnTo>
                  <a:lnTo>
                    <a:pt x="2565" y="98869"/>
                  </a:lnTo>
                  <a:lnTo>
                    <a:pt x="2908" y="98869"/>
                  </a:lnTo>
                  <a:lnTo>
                    <a:pt x="4914" y="96875"/>
                  </a:lnTo>
                  <a:close/>
                </a:path>
                <a:path w="66040" h="140969">
                  <a:moveTo>
                    <a:pt x="4965" y="79362"/>
                  </a:moveTo>
                  <a:lnTo>
                    <a:pt x="2933" y="78841"/>
                  </a:lnTo>
                  <a:lnTo>
                    <a:pt x="2032" y="78841"/>
                  </a:lnTo>
                  <a:lnTo>
                    <a:pt x="4013" y="79362"/>
                  </a:lnTo>
                  <a:lnTo>
                    <a:pt x="4965" y="79362"/>
                  </a:lnTo>
                  <a:close/>
                </a:path>
                <a:path w="66040" h="140969">
                  <a:moveTo>
                    <a:pt x="5054" y="97383"/>
                  </a:moveTo>
                  <a:lnTo>
                    <a:pt x="4724" y="97383"/>
                  </a:lnTo>
                  <a:lnTo>
                    <a:pt x="2654" y="99517"/>
                  </a:lnTo>
                  <a:lnTo>
                    <a:pt x="2984" y="99517"/>
                  </a:lnTo>
                  <a:lnTo>
                    <a:pt x="5054" y="97383"/>
                  </a:lnTo>
                  <a:close/>
                </a:path>
                <a:path w="66040" h="140969">
                  <a:moveTo>
                    <a:pt x="5664" y="34709"/>
                  </a:moveTo>
                  <a:lnTo>
                    <a:pt x="5207" y="33261"/>
                  </a:lnTo>
                  <a:lnTo>
                    <a:pt x="5168" y="33007"/>
                  </a:lnTo>
                  <a:lnTo>
                    <a:pt x="5080" y="33261"/>
                  </a:lnTo>
                  <a:lnTo>
                    <a:pt x="4889" y="33261"/>
                  </a:lnTo>
                  <a:lnTo>
                    <a:pt x="5473" y="34709"/>
                  </a:lnTo>
                  <a:lnTo>
                    <a:pt x="5651" y="34937"/>
                  </a:lnTo>
                  <a:lnTo>
                    <a:pt x="5664" y="34709"/>
                  </a:lnTo>
                  <a:close/>
                </a:path>
                <a:path w="66040" h="140969">
                  <a:moveTo>
                    <a:pt x="5880" y="97155"/>
                  </a:moveTo>
                  <a:lnTo>
                    <a:pt x="5664" y="97104"/>
                  </a:lnTo>
                  <a:lnTo>
                    <a:pt x="5295" y="97688"/>
                  </a:lnTo>
                  <a:lnTo>
                    <a:pt x="5080" y="97688"/>
                  </a:lnTo>
                  <a:lnTo>
                    <a:pt x="2743" y="100152"/>
                  </a:lnTo>
                  <a:lnTo>
                    <a:pt x="3060" y="100152"/>
                  </a:lnTo>
                  <a:lnTo>
                    <a:pt x="5105" y="97993"/>
                  </a:lnTo>
                  <a:lnTo>
                    <a:pt x="3200" y="101015"/>
                  </a:lnTo>
                  <a:lnTo>
                    <a:pt x="3403" y="101117"/>
                  </a:lnTo>
                  <a:lnTo>
                    <a:pt x="5880" y="97155"/>
                  </a:lnTo>
                  <a:close/>
                </a:path>
                <a:path w="66040" h="140969">
                  <a:moveTo>
                    <a:pt x="6477" y="96951"/>
                  </a:moveTo>
                  <a:lnTo>
                    <a:pt x="6273" y="96837"/>
                  </a:lnTo>
                  <a:lnTo>
                    <a:pt x="3937" y="100888"/>
                  </a:lnTo>
                  <a:lnTo>
                    <a:pt x="4127" y="101003"/>
                  </a:lnTo>
                  <a:lnTo>
                    <a:pt x="6477" y="96951"/>
                  </a:lnTo>
                  <a:close/>
                </a:path>
                <a:path w="66040" h="140969">
                  <a:moveTo>
                    <a:pt x="6819" y="35953"/>
                  </a:moveTo>
                  <a:lnTo>
                    <a:pt x="6210" y="34937"/>
                  </a:lnTo>
                  <a:lnTo>
                    <a:pt x="6184" y="34709"/>
                  </a:lnTo>
                  <a:lnTo>
                    <a:pt x="5753" y="33261"/>
                  </a:lnTo>
                  <a:lnTo>
                    <a:pt x="5638" y="32702"/>
                  </a:lnTo>
                  <a:lnTo>
                    <a:pt x="5397" y="32702"/>
                  </a:lnTo>
                  <a:lnTo>
                    <a:pt x="5499" y="33261"/>
                  </a:lnTo>
                  <a:lnTo>
                    <a:pt x="5930" y="34709"/>
                  </a:lnTo>
                  <a:lnTo>
                    <a:pt x="5969" y="34937"/>
                  </a:lnTo>
                  <a:lnTo>
                    <a:pt x="6578" y="35953"/>
                  </a:lnTo>
                  <a:lnTo>
                    <a:pt x="6819" y="35953"/>
                  </a:lnTo>
                  <a:close/>
                </a:path>
                <a:path w="66040" h="140969">
                  <a:moveTo>
                    <a:pt x="7086" y="96799"/>
                  </a:moveTo>
                  <a:lnTo>
                    <a:pt x="6883" y="96685"/>
                  </a:lnTo>
                  <a:lnTo>
                    <a:pt x="4660" y="100774"/>
                  </a:lnTo>
                  <a:lnTo>
                    <a:pt x="4851" y="100888"/>
                  </a:lnTo>
                  <a:lnTo>
                    <a:pt x="7086" y="96799"/>
                  </a:lnTo>
                  <a:close/>
                </a:path>
                <a:path w="66040" h="140969">
                  <a:moveTo>
                    <a:pt x="7670" y="96735"/>
                  </a:moveTo>
                  <a:lnTo>
                    <a:pt x="7480" y="96621"/>
                  </a:lnTo>
                  <a:lnTo>
                    <a:pt x="5461" y="100495"/>
                  </a:lnTo>
                  <a:lnTo>
                    <a:pt x="5664" y="100622"/>
                  </a:lnTo>
                  <a:lnTo>
                    <a:pt x="7670" y="96735"/>
                  </a:lnTo>
                  <a:close/>
                </a:path>
                <a:path w="66040" h="140969">
                  <a:moveTo>
                    <a:pt x="7721" y="36385"/>
                  </a:moveTo>
                  <a:lnTo>
                    <a:pt x="7315" y="35953"/>
                  </a:lnTo>
                  <a:lnTo>
                    <a:pt x="6718" y="34937"/>
                  </a:lnTo>
                  <a:lnTo>
                    <a:pt x="6692" y="34709"/>
                  </a:lnTo>
                  <a:lnTo>
                    <a:pt x="6832" y="34709"/>
                  </a:lnTo>
                  <a:lnTo>
                    <a:pt x="6540" y="33261"/>
                  </a:lnTo>
                  <a:lnTo>
                    <a:pt x="6248" y="33261"/>
                  </a:lnTo>
                  <a:lnTo>
                    <a:pt x="6223" y="33007"/>
                  </a:lnTo>
                  <a:lnTo>
                    <a:pt x="5969" y="33007"/>
                  </a:lnTo>
                  <a:lnTo>
                    <a:pt x="6438" y="34709"/>
                  </a:lnTo>
                  <a:lnTo>
                    <a:pt x="6451" y="34937"/>
                  </a:lnTo>
                  <a:lnTo>
                    <a:pt x="7035" y="35953"/>
                  </a:lnTo>
                  <a:lnTo>
                    <a:pt x="7404" y="36385"/>
                  </a:lnTo>
                  <a:lnTo>
                    <a:pt x="7721" y="36385"/>
                  </a:lnTo>
                  <a:close/>
                </a:path>
                <a:path w="66040" h="140969">
                  <a:moveTo>
                    <a:pt x="7721" y="35953"/>
                  </a:moveTo>
                  <a:lnTo>
                    <a:pt x="7200" y="34937"/>
                  </a:lnTo>
                  <a:lnTo>
                    <a:pt x="7162" y="34709"/>
                  </a:lnTo>
                  <a:lnTo>
                    <a:pt x="6921" y="34709"/>
                  </a:lnTo>
                  <a:lnTo>
                    <a:pt x="6946" y="34937"/>
                  </a:lnTo>
                  <a:lnTo>
                    <a:pt x="7454" y="35953"/>
                  </a:lnTo>
                  <a:lnTo>
                    <a:pt x="7721" y="35953"/>
                  </a:lnTo>
                  <a:close/>
                </a:path>
                <a:path w="66040" h="140969">
                  <a:moveTo>
                    <a:pt x="8204" y="36385"/>
                  </a:moveTo>
                  <a:lnTo>
                    <a:pt x="7924" y="35953"/>
                  </a:lnTo>
                  <a:lnTo>
                    <a:pt x="8102" y="35953"/>
                  </a:lnTo>
                  <a:lnTo>
                    <a:pt x="7670" y="34937"/>
                  </a:lnTo>
                  <a:lnTo>
                    <a:pt x="7594" y="34709"/>
                  </a:lnTo>
                  <a:lnTo>
                    <a:pt x="7289" y="33261"/>
                  </a:lnTo>
                  <a:lnTo>
                    <a:pt x="7124" y="33261"/>
                  </a:lnTo>
                  <a:lnTo>
                    <a:pt x="7378" y="34709"/>
                  </a:lnTo>
                  <a:lnTo>
                    <a:pt x="7747" y="35953"/>
                  </a:lnTo>
                  <a:lnTo>
                    <a:pt x="8039" y="36385"/>
                  </a:lnTo>
                  <a:lnTo>
                    <a:pt x="8204" y="36385"/>
                  </a:lnTo>
                  <a:close/>
                </a:path>
                <a:path w="66040" h="140969">
                  <a:moveTo>
                    <a:pt x="8255" y="96659"/>
                  </a:moveTo>
                  <a:lnTo>
                    <a:pt x="8064" y="96558"/>
                  </a:lnTo>
                  <a:lnTo>
                    <a:pt x="6184" y="100380"/>
                  </a:lnTo>
                  <a:lnTo>
                    <a:pt x="6388" y="100495"/>
                  </a:lnTo>
                  <a:lnTo>
                    <a:pt x="8255" y="96659"/>
                  </a:lnTo>
                  <a:close/>
                </a:path>
                <a:path w="66040" h="140969">
                  <a:moveTo>
                    <a:pt x="8572" y="35953"/>
                  </a:moveTo>
                  <a:lnTo>
                    <a:pt x="8026" y="34937"/>
                  </a:lnTo>
                  <a:lnTo>
                    <a:pt x="8051" y="34709"/>
                  </a:lnTo>
                  <a:lnTo>
                    <a:pt x="7747" y="33261"/>
                  </a:lnTo>
                  <a:lnTo>
                    <a:pt x="7505" y="33261"/>
                  </a:lnTo>
                  <a:lnTo>
                    <a:pt x="7785" y="34709"/>
                  </a:lnTo>
                  <a:lnTo>
                    <a:pt x="7759" y="34937"/>
                  </a:lnTo>
                  <a:lnTo>
                    <a:pt x="8293" y="35953"/>
                  </a:lnTo>
                  <a:lnTo>
                    <a:pt x="8572" y="35953"/>
                  </a:lnTo>
                  <a:close/>
                </a:path>
                <a:path w="66040" h="140969">
                  <a:moveTo>
                    <a:pt x="8686" y="33261"/>
                  </a:moveTo>
                  <a:lnTo>
                    <a:pt x="8407" y="33261"/>
                  </a:lnTo>
                  <a:lnTo>
                    <a:pt x="8572" y="34709"/>
                  </a:lnTo>
                  <a:lnTo>
                    <a:pt x="8610" y="34937"/>
                  </a:lnTo>
                  <a:lnTo>
                    <a:pt x="8686" y="33261"/>
                  </a:lnTo>
                  <a:close/>
                </a:path>
                <a:path w="66040" h="140969">
                  <a:moveTo>
                    <a:pt x="8750" y="35953"/>
                  </a:moveTo>
                  <a:lnTo>
                    <a:pt x="8496" y="34937"/>
                  </a:lnTo>
                  <a:lnTo>
                    <a:pt x="8445" y="34709"/>
                  </a:lnTo>
                  <a:lnTo>
                    <a:pt x="8229" y="33261"/>
                  </a:lnTo>
                  <a:lnTo>
                    <a:pt x="8216" y="34937"/>
                  </a:lnTo>
                  <a:lnTo>
                    <a:pt x="8610" y="35953"/>
                  </a:lnTo>
                  <a:lnTo>
                    <a:pt x="8750" y="35953"/>
                  </a:lnTo>
                  <a:close/>
                </a:path>
                <a:path w="66040" h="140969">
                  <a:moveTo>
                    <a:pt x="8839" y="96596"/>
                  </a:moveTo>
                  <a:lnTo>
                    <a:pt x="8636" y="96494"/>
                  </a:lnTo>
                  <a:lnTo>
                    <a:pt x="6908" y="100279"/>
                  </a:lnTo>
                  <a:lnTo>
                    <a:pt x="7112" y="100380"/>
                  </a:lnTo>
                  <a:lnTo>
                    <a:pt x="8839" y="96596"/>
                  </a:lnTo>
                  <a:close/>
                </a:path>
                <a:path w="66040" h="140969">
                  <a:moveTo>
                    <a:pt x="9652" y="96037"/>
                  </a:moveTo>
                  <a:lnTo>
                    <a:pt x="9436" y="95935"/>
                  </a:lnTo>
                  <a:lnTo>
                    <a:pt x="7366" y="100634"/>
                  </a:lnTo>
                  <a:lnTo>
                    <a:pt x="7581" y="100736"/>
                  </a:lnTo>
                  <a:lnTo>
                    <a:pt x="9652" y="96037"/>
                  </a:lnTo>
                  <a:close/>
                </a:path>
                <a:path w="66040" h="140969">
                  <a:moveTo>
                    <a:pt x="10236" y="95948"/>
                  </a:moveTo>
                  <a:lnTo>
                    <a:pt x="10033" y="95872"/>
                  </a:lnTo>
                  <a:lnTo>
                    <a:pt x="8089" y="100507"/>
                  </a:lnTo>
                  <a:lnTo>
                    <a:pt x="8305" y="100622"/>
                  </a:lnTo>
                  <a:lnTo>
                    <a:pt x="10236" y="95948"/>
                  </a:lnTo>
                  <a:close/>
                </a:path>
                <a:path w="66040" h="140969">
                  <a:moveTo>
                    <a:pt x="10820" y="95885"/>
                  </a:moveTo>
                  <a:lnTo>
                    <a:pt x="10604" y="95808"/>
                  </a:lnTo>
                  <a:lnTo>
                    <a:pt x="8928" y="100063"/>
                  </a:lnTo>
                  <a:lnTo>
                    <a:pt x="9169" y="100152"/>
                  </a:lnTo>
                  <a:lnTo>
                    <a:pt x="10820" y="95885"/>
                  </a:lnTo>
                  <a:close/>
                </a:path>
                <a:path w="66040" h="140969">
                  <a:moveTo>
                    <a:pt x="11417" y="95821"/>
                  </a:moveTo>
                  <a:lnTo>
                    <a:pt x="11188" y="95732"/>
                  </a:lnTo>
                  <a:lnTo>
                    <a:pt x="9652" y="99949"/>
                  </a:lnTo>
                  <a:lnTo>
                    <a:pt x="9893" y="100050"/>
                  </a:lnTo>
                  <a:lnTo>
                    <a:pt x="11417" y="95821"/>
                  </a:lnTo>
                  <a:close/>
                </a:path>
                <a:path w="66040" h="140969">
                  <a:moveTo>
                    <a:pt x="11988" y="95745"/>
                  </a:moveTo>
                  <a:lnTo>
                    <a:pt x="11760" y="95681"/>
                  </a:lnTo>
                  <a:lnTo>
                    <a:pt x="10655" y="98983"/>
                  </a:lnTo>
                  <a:lnTo>
                    <a:pt x="10883" y="99047"/>
                  </a:lnTo>
                  <a:lnTo>
                    <a:pt x="11988" y="95745"/>
                  </a:lnTo>
                  <a:close/>
                </a:path>
                <a:path w="66040" h="140969">
                  <a:moveTo>
                    <a:pt x="12242" y="43700"/>
                  </a:moveTo>
                  <a:lnTo>
                    <a:pt x="11684" y="43700"/>
                  </a:lnTo>
                  <a:lnTo>
                    <a:pt x="11264" y="43903"/>
                  </a:lnTo>
                  <a:lnTo>
                    <a:pt x="11811" y="43903"/>
                  </a:lnTo>
                  <a:lnTo>
                    <a:pt x="12242" y="43700"/>
                  </a:lnTo>
                  <a:close/>
                </a:path>
                <a:path w="66040" h="140969">
                  <a:moveTo>
                    <a:pt x="12242" y="43230"/>
                  </a:moveTo>
                  <a:lnTo>
                    <a:pt x="11684" y="43230"/>
                  </a:lnTo>
                  <a:lnTo>
                    <a:pt x="11125" y="43484"/>
                  </a:lnTo>
                  <a:lnTo>
                    <a:pt x="11709" y="43484"/>
                  </a:lnTo>
                  <a:lnTo>
                    <a:pt x="12242" y="43230"/>
                  </a:lnTo>
                  <a:close/>
                </a:path>
                <a:path w="66040" h="140969">
                  <a:moveTo>
                    <a:pt x="12280" y="42735"/>
                  </a:moveTo>
                  <a:lnTo>
                    <a:pt x="11709" y="42735"/>
                  </a:lnTo>
                  <a:lnTo>
                    <a:pt x="11125" y="43014"/>
                  </a:lnTo>
                  <a:lnTo>
                    <a:pt x="11671" y="43014"/>
                  </a:lnTo>
                  <a:lnTo>
                    <a:pt x="12280" y="42735"/>
                  </a:lnTo>
                  <a:close/>
                </a:path>
                <a:path w="66040" h="140969">
                  <a:moveTo>
                    <a:pt x="12382" y="44119"/>
                  </a:moveTo>
                  <a:lnTo>
                    <a:pt x="11785" y="44119"/>
                  </a:lnTo>
                  <a:lnTo>
                    <a:pt x="11290" y="44323"/>
                  </a:lnTo>
                  <a:lnTo>
                    <a:pt x="11874" y="44323"/>
                  </a:lnTo>
                  <a:lnTo>
                    <a:pt x="12382" y="44119"/>
                  </a:lnTo>
                  <a:close/>
                </a:path>
                <a:path w="66040" h="140969">
                  <a:moveTo>
                    <a:pt x="12534" y="44526"/>
                  </a:moveTo>
                  <a:lnTo>
                    <a:pt x="12001" y="44526"/>
                  </a:lnTo>
                  <a:lnTo>
                    <a:pt x="11722" y="44678"/>
                  </a:lnTo>
                  <a:lnTo>
                    <a:pt x="12242" y="44678"/>
                  </a:lnTo>
                  <a:lnTo>
                    <a:pt x="12534" y="44526"/>
                  </a:lnTo>
                  <a:close/>
                </a:path>
                <a:path w="66040" h="140969">
                  <a:moveTo>
                    <a:pt x="12560" y="95681"/>
                  </a:moveTo>
                  <a:lnTo>
                    <a:pt x="12344" y="95605"/>
                  </a:lnTo>
                  <a:lnTo>
                    <a:pt x="11379" y="98869"/>
                  </a:lnTo>
                  <a:lnTo>
                    <a:pt x="11607" y="98933"/>
                  </a:lnTo>
                  <a:lnTo>
                    <a:pt x="12560" y="95681"/>
                  </a:lnTo>
                  <a:close/>
                </a:path>
                <a:path w="66040" h="140969">
                  <a:moveTo>
                    <a:pt x="13030" y="44678"/>
                  </a:moveTo>
                  <a:lnTo>
                    <a:pt x="12611" y="44678"/>
                  </a:lnTo>
                  <a:lnTo>
                    <a:pt x="11468" y="45377"/>
                  </a:lnTo>
                  <a:lnTo>
                    <a:pt x="11925" y="45377"/>
                  </a:lnTo>
                  <a:lnTo>
                    <a:pt x="13030" y="44678"/>
                  </a:lnTo>
                  <a:close/>
                </a:path>
                <a:path w="66040" h="140969">
                  <a:moveTo>
                    <a:pt x="13042" y="45097"/>
                  </a:moveTo>
                  <a:lnTo>
                    <a:pt x="12674" y="45097"/>
                  </a:lnTo>
                  <a:lnTo>
                    <a:pt x="11366" y="46215"/>
                  </a:lnTo>
                  <a:lnTo>
                    <a:pt x="11722" y="46215"/>
                  </a:lnTo>
                  <a:lnTo>
                    <a:pt x="13042" y="45097"/>
                  </a:lnTo>
                  <a:close/>
                </a:path>
                <a:path w="66040" h="140969">
                  <a:moveTo>
                    <a:pt x="13144" y="95605"/>
                  </a:moveTo>
                  <a:lnTo>
                    <a:pt x="12915" y="95554"/>
                  </a:lnTo>
                  <a:lnTo>
                    <a:pt x="12166" y="98247"/>
                  </a:lnTo>
                  <a:lnTo>
                    <a:pt x="12395" y="98298"/>
                  </a:lnTo>
                  <a:lnTo>
                    <a:pt x="13144" y="95605"/>
                  </a:lnTo>
                  <a:close/>
                </a:path>
                <a:path w="66040" h="140969">
                  <a:moveTo>
                    <a:pt x="13309" y="45377"/>
                  </a:moveTo>
                  <a:lnTo>
                    <a:pt x="13004" y="45377"/>
                  </a:lnTo>
                  <a:lnTo>
                    <a:pt x="11887" y="46621"/>
                  </a:lnTo>
                  <a:lnTo>
                    <a:pt x="12204" y="46621"/>
                  </a:lnTo>
                  <a:lnTo>
                    <a:pt x="13309" y="45377"/>
                  </a:lnTo>
                  <a:close/>
                </a:path>
                <a:path w="66040" h="140969">
                  <a:moveTo>
                    <a:pt x="13525" y="45707"/>
                  </a:moveTo>
                  <a:lnTo>
                    <a:pt x="13258" y="45707"/>
                  </a:lnTo>
                  <a:lnTo>
                    <a:pt x="12217" y="47193"/>
                  </a:lnTo>
                  <a:lnTo>
                    <a:pt x="12484" y="47193"/>
                  </a:lnTo>
                  <a:lnTo>
                    <a:pt x="13525" y="45707"/>
                  </a:lnTo>
                  <a:close/>
                </a:path>
                <a:path w="66040" h="140969">
                  <a:moveTo>
                    <a:pt x="13995" y="45707"/>
                  </a:moveTo>
                  <a:lnTo>
                    <a:pt x="13741" y="45707"/>
                  </a:lnTo>
                  <a:lnTo>
                    <a:pt x="12636" y="47637"/>
                  </a:lnTo>
                  <a:lnTo>
                    <a:pt x="12928" y="47637"/>
                  </a:lnTo>
                  <a:lnTo>
                    <a:pt x="13995" y="45707"/>
                  </a:lnTo>
                  <a:close/>
                </a:path>
                <a:path w="66040" h="140969">
                  <a:moveTo>
                    <a:pt x="14185" y="46215"/>
                  </a:moveTo>
                  <a:lnTo>
                    <a:pt x="13919" y="46215"/>
                  </a:lnTo>
                  <a:lnTo>
                    <a:pt x="13106" y="48158"/>
                  </a:lnTo>
                  <a:lnTo>
                    <a:pt x="13360" y="48158"/>
                  </a:lnTo>
                  <a:lnTo>
                    <a:pt x="14185" y="46215"/>
                  </a:lnTo>
                  <a:close/>
                </a:path>
                <a:path w="66040" h="140969">
                  <a:moveTo>
                    <a:pt x="14490" y="914"/>
                  </a:moveTo>
                  <a:lnTo>
                    <a:pt x="14287" y="0"/>
                  </a:lnTo>
                  <a:lnTo>
                    <a:pt x="13220" y="914"/>
                  </a:lnTo>
                  <a:lnTo>
                    <a:pt x="14490" y="914"/>
                  </a:lnTo>
                  <a:close/>
                </a:path>
                <a:path w="66040" h="140969">
                  <a:moveTo>
                    <a:pt x="14566" y="46215"/>
                  </a:moveTo>
                  <a:lnTo>
                    <a:pt x="14312" y="46215"/>
                  </a:lnTo>
                  <a:lnTo>
                    <a:pt x="14198" y="46621"/>
                  </a:lnTo>
                  <a:lnTo>
                    <a:pt x="14160" y="46786"/>
                  </a:lnTo>
                  <a:lnTo>
                    <a:pt x="14046" y="47193"/>
                  </a:lnTo>
                  <a:lnTo>
                    <a:pt x="13995" y="47345"/>
                  </a:lnTo>
                  <a:lnTo>
                    <a:pt x="13881" y="47764"/>
                  </a:lnTo>
                  <a:lnTo>
                    <a:pt x="13779" y="48158"/>
                  </a:lnTo>
                  <a:lnTo>
                    <a:pt x="13665" y="48539"/>
                  </a:lnTo>
                  <a:lnTo>
                    <a:pt x="13893" y="48539"/>
                  </a:lnTo>
                  <a:lnTo>
                    <a:pt x="14008" y="48158"/>
                  </a:lnTo>
                  <a:lnTo>
                    <a:pt x="14122" y="47764"/>
                  </a:lnTo>
                  <a:lnTo>
                    <a:pt x="14236" y="47345"/>
                  </a:lnTo>
                  <a:lnTo>
                    <a:pt x="14287" y="47193"/>
                  </a:lnTo>
                  <a:lnTo>
                    <a:pt x="14401" y="46786"/>
                  </a:lnTo>
                  <a:lnTo>
                    <a:pt x="14439" y="46621"/>
                  </a:lnTo>
                  <a:lnTo>
                    <a:pt x="14566" y="46215"/>
                  </a:lnTo>
                  <a:close/>
                </a:path>
                <a:path w="66040" h="140969">
                  <a:moveTo>
                    <a:pt x="14833" y="46215"/>
                  </a:moveTo>
                  <a:lnTo>
                    <a:pt x="14605" y="46215"/>
                  </a:lnTo>
                  <a:lnTo>
                    <a:pt x="14566" y="46786"/>
                  </a:lnTo>
                  <a:lnTo>
                    <a:pt x="14452" y="48539"/>
                  </a:lnTo>
                  <a:lnTo>
                    <a:pt x="14693" y="48539"/>
                  </a:lnTo>
                  <a:lnTo>
                    <a:pt x="14808" y="46621"/>
                  </a:lnTo>
                  <a:lnTo>
                    <a:pt x="14833" y="46215"/>
                  </a:lnTo>
                  <a:close/>
                </a:path>
                <a:path w="66040" h="140969">
                  <a:moveTo>
                    <a:pt x="15201" y="45808"/>
                  </a:moveTo>
                  <a:lnTo>
                    <a:pt x="14922" y="46062"/>
                  </a:lnTo>
                  <a:lnTo>
                    <a:pt x="14960" y="46443"/>
                  </a:lnTo>
                  <a:lnTo>
                    <a:pt x="15201" y="46443"/>
                  </a:lnTo>
                  <a:lnTo>
                    <a:pt x="15201" y="45808"/>
                  </a:lnTo>
                  <a:close/>
                </a:path>
                <a:path w="66040" h="140969">
                  <a:moveTo>
                    <a:pt x="15430" y="46583"/>
                  </a:moveTo>
                  <a:lnTo>
                    <a:pt x="15392" y="46443"/>
                  </a:lnTo>
                  <a:lnTo>
                    <a:pt x="15201" y="46443"/>
                  </a:lnTo>
                  <a:lnTo>
                    <a:pt x="15227" y="46583"/>
                  </a:lnTo>
                  <a:lnTo>
                    <a:pt x="15430" y="46583"/>
                  </a:lnTo>
                  <a:close/>
                </a:path>
                <a:path w="66040" h="140969">
                  <a:moveTo>
                    <a:pt x="15455" y="48310"/>
                  </a:moveTo>
                  <a:lnTo>
                    <a:pt x="15405" y="47955"/>
                  </a:lnTo>
                  <a:lnTo>
                    <a:pt x="15316" y="47294"/>
                  </a:lnTo>
                  <a:lnTo>
                    <a:pt x="15227" y="46583"/>
                  </a:lnTo>
                  <a:lnTo>
                    <a:pt x="14986" y="46583"/>
                  </a:lnTo>
                  <a:lnTo>
                    <a:pt x="14960" y="46443"/>
                  </a:lnTo>
                  <a:lnTo>
                    <a:pt x="15074" y="47294"/>
                  </a:lnTo>
                  <a:lnTo>
                    <a:pt x="15151" y="47955"/>
                  </a:lnTo>
                  <a:lnTo>
                    <a:pt x="15201" y="48310"/>
                  </a:lnTo>
                  <a:lnTo>
                    <a:pt x="15455" y="48310"/>
                  </a:lnTo>
                  <a:close/>
                </a:path>
                <a:path w="66040" h="140969">
                  <a:moveTo>
                    <a:pt x="15646" y="46443"/>
                  </a:moveTo>
                  <a:lnTo>
                    <a:pt x="15532" y="46062"/>
                  </a:lnTo>
                  <a:lnTo>
                    <a:pt x="15278" y="46062"/>
                  </a:lnTo>
                  <a:lnTo>
                    <a:pt x="15392" y="46443"/>
                  </a:lnTo>
                  <a:lnTo>
                    <a:pt x="15646" y="46443"/>
                  </a:lnTo>
                  <a:close/>
                </a:path>
                <a:path w="66040" h="140969">
                  <a:moveTo>
                    <a:pt x="15684" y="7670"/>
                  </a:moveTo>
                  <a:lnTo>
                    <a:pt x="14922" y="3378"/>
                  </a:lnTo>
                  <a:lnTo>
                    <a:pt x="14592" y="1320"/>
                  </a:lnTo>
                  <a:lnTo>
                    <a:pt x="14541" y="1130"/>
                  </a:lnTo>
                  <a:lnTo>
                    <a:pt x="13220" y="1130"/>
                  </a:lnTo>
                  <a:lnTo>
                    <a:pt x="14401" y="7670"/>
                  </a:lnTo>
                  <a:lnTo>
                    <a:pt x="15684" y="7670"/>
                  </a:lnTo>
                  <a:close/>
                </a:path>
                <a:path w="66040" h="140969">
                  <a:moveTo>
                    <a:pt x="15875" y="45808"/>
                  </a:moveTo>
                  <a:lnTo>
                    <a:pt x="15748" y="45542"/>
                  </a:lnTo>
                  <a:lnTo>
                    <a:pt x="15849" y="45377"/>
                  </a:lnTo>
                  <a:lnTo>
                    <a:pt x="15684" y="45135"/>
                  </a:lnTo>
                  <a:lnTo>
                    <a:pt x="15430" y="45377"/>
                  </a:lnTo>
                  <a:lnTo>
                    <a:pt x="15608" y="45808"/>
                  </a:lnTo>
                  <a:lnTo>
                    <a:pt x="15875" y="45808"/>
                  </a:lnTo>
                  <a:close/>
                </a:path>
                <a:path w="66040" h="140969">
                  <a:moveTo>
                    <a:pt x="15875" y="44704"/>
                  </a:moveTo>
                  <a:lnTo>
                    <a:pt x="15671" y="44475"/>
                  </a:lnTo>
                  <a:lnTo>
                    <a:pt x="15773" y="44843"/>
                  </a:lnTo>
                  <a:lnTo>
                    <a:pt x="15875" y="44704"/>
                  </a:lnTo>
                  <a:close/>
                </a:path>
                <a:path w="66040" h="140969">
                  <a:moveTo>
                    <a:pt x="15951" y="46583"/>
                  </a:moveTo>
                  <a:lnTo>
                    <a:pt x="15887" y="46443"/>
                  </a:lnTo>
                  <a:lnTo>
                    <a:pt x="15646" y="46443"/>
                  </a:lnTo>
                  <a:lnTo>
                    <a:pt x="15684" y="46583"/>
                  </a:lnTo>
                  <a:lnTo>
                    <a:pt x="15951" y="46583"/>
                  </a:lnTo>
                  <a:close/>
                </a:path>
                <a:path w="66040" h="140969">
                  <a:moveTo>
                    <a:pt x="15976" y="45135"/>
                  </a:moveTo>
                  <a:lnTo>
                    <a:pt x="15773" y="44843"/>
                  </a:lnTo>
                  <a:lnTo>
                    <a:pt x="15494" y="44843"/>
                  </a:lnTo>
                  <a:lnTo>
                    <a:pt x="15684" y="45135"/>
                  </a:lnTo>
                  <a:lnTo>
                    <a:pt x="15976" y="45135"/>
                  </a:lnTo>
                  <a:close/>
                </a:path>
                <a:path w="66040" h="140969">
                  <a:moveTo>
                    <a:pt x="16078" y="47955"/>
                  </a:moveTo>
                  <a:lnTo>
                    <a:pt x="15684" y="46583"/>
                  </a:lnTo>
                  <a:lnTo>
                    <a:pt x="15430" y="46583"/>
                  </a:lnTo>
                  <a:lnTo>
                    <a:pt x="15836" y="47955"/>
                  </a:lnTo>
                  <a:lnTo>
                    <a:pt x="16078" y="47955"/>
                  </a:lnTo>
                  <a:close/>
                </a:path>
                <a:path w="66040" h="140969">
                  <a:moveTo>
                    <a:pt x="16141" y="46443"/>
                  </a:moveTo>
                  <a:lnTo>
                    <a:pt x="15976" y="46062"/>
                  </a:lnTo>
                  <a:lnTo>
                    <a:pt x="15722" y="46062"/>
                  </a:lnTo>
                  <a:lnTo>
                    <a:pt x="15887" y="46443"/>
                  </a:lnTo>
                  <a:lnTo>
                    <a:pt x="16141" y="46443"/>
                  </a:lnTo>
                  <a:close/>
                </a:path>
                <a:path w="66040" h="140969">
                  <a:moveTo>
                    <a:pt x="16319" y="46062"/>
                  </a:moveTo>
                  <a:lnTo>
                    <a:pt x="16141" y="45808"/>
                  </a:lnTo>
                  <a:lnTo>
                    <a:pt x="15875" y="45808"/>
                  </a:lnTo>
                  <a:lnTo>
                    <a:pt x="15976" y="46062"/>
                  </a:lnTo>
                  <a:lnTo>
                    <a:pt x="16319" y="46062"/>
                  </a:lnTo>
                  <a:close/>
                </a:path>
                <a:path w="66040" h="140969">
                  <a:moveTo>
                    <a:pt x="16433" y="45808"/>
                  </a:moveTo>
                  <a:lnTo>
                    <a:pt x="16141" y="45377"/>
                  </a:lnTo>
                  <a:lnTo>
                    <a:pt x="15849" y="45377"/>
                  </a:lnTo>
                  <a:lnTo>
                    <a:pt x="16141" y="45808"/>
                  </a:lnTo>
                  <a:lnTo>
                    <a:pt x="16433" y="45808"/>
                  </a:lnTo>
                  <a:close/>
                </a:path>
                <a:path w="66040" h="140969">
                  <a:moveTo>
                    <a:pt x="16471" y="45377"/>
                  </a:moveTo>
                  <a:lnTo>
                    <a:pt x="16243" y="45135"/>
                  </a:lnTo>
                  <a:lnTo>
                    <a:pt x="15976" y="45135"/>
                  </a:lnTo>
                  <a:lnTo>
                    <a:pt x="16141" y="45377"/>
                  </a:lnTo>
                  <a:lnTo>
                    <a:pt x="16471" y="45377"/>
                  </a:lnTo>
                  <a:close/>
                </a:path>
                <a:path w="66040" h="140969">
                  <a:moveTo>
                    <a:pt x="16497" y="44704"/>
                  </a:moveTo>
                  <a:lnTo>
                    <a:pt x="16230" y="44475"/>
                  </a:lnTo>
                  <a:lnTo>
                    <a:pt x="15976" y="44475"/>
                  </a:lnTo>
                  <a:lnTo>
                    <a:pt x="16167" y="44704"/>
                  </a:lnTo>
                  <a:lnTo>
                    <a:pt x="16497" y="44704"/>
                  </a:lnTo>
                  <a:close/>
                </a:path>
                <a:path w="66040" h="140969">
                  <a:moveTo>
                    <a:pt x="16510" y="47294"/>
                  </a:moveTo>
                  <a:lnTo>
                    <a:pt x="16205" y="46583"/>
                  </a:lnTo>
                  <a:lnTo>
                    <a:pt x="15951" y="46583"/>
                  </a:lnTo>
                  <a:lnTo>
                    <a:pt x="16268" y="47294"/>
                  </a:lnTo>
                  <a:lnTo>
                    <a:pt x="16510" y="47294"/>
                  </a:lnTo>
                  <a:close/>
                </a:path>
                <a:path w="66040" h="140969">
                  <a:moveTo>
                    <a:pt x="16548" y="45135"/>
                  </a:moveTo>
                  <a:lnTo>
                    <a:pt x="16167" y="44704"/>
                  </a:lnTo>
                  <a:lnTo>
                    <a:pt x="15875" y="44704"/>
                  </a:lnTo>
                  <a:lnTo>
                    <a:pt x="16243" y="45135"/>
                  </a:lnTo>
                  <a:lnTo>
                    <a:pt x="16548" y="45135"/>
                  </a:lnTo>
                  <a:close/>
                </a:path>
                <a:path w="66040" h="140969">
                  <a:moveTo>
                    <a:pt x="16586" y="44475"/>
                  </a:moveTo>
                  <a:lnTo>
                    <a:pt x="16154" y="44107"/>
                  </a:lnTo>
                  <a:lnTo>
                    <a:pt x="16497" y="44107"/>
                  </a:lnTo>
                  <a:lnTo>
                    <a:pt x="16205" y="43891"/>
                  </a:lnTo>
                  <a:lnTo>
                    <a:pt x="15913" y="43891"/>
                  </a:lnTo>
                  <a:lnTo>
                    <a:pt x="16014" y="44297"/>
                  </a:lnTo>
                  <a:lnTo>
                    <a:pt x="16230" y="44475"/>
                  </a:lnTo>
                  <a:lnTo>
                    <a:pt x="16586" y="44475"/>
                  </a:lnTo>
                  <a:close/>
                </a:path>
                <a:path w="66040" h="140969">
                  <a:moveTo>
                    <a:pt x="16598" y="43891"/>
                  </a:moveTo>
                  <a:lnTo>
                    <a:pt x="16383" y="43751"/>
                  </a:lnTo>
                  <a:lnTo>
                    <a:pt x="16535" y="43611"/>
                  </a:lnTo>
                  <a:lnTo>
                    <a:pt x="16205" y="43408"/>
                  </a:lnTo>
                  <a:lnTo>
                    <a:pt x="15811" y="43611"/>
                  </a:lnTo>
                  <a:lnTo>
                    <a:pt x="16205" y="43891"/>
                  </a:lnTo>
                  <a:lnTo>
                    <a:pt x="16598" y="43891"/>
                  </a:lnTo>
                  <a:close/>
                </a:path>
                <a:path w="66040" h="140969">
                  <a:moveTo>
                    <a:pt x="16687" y="46583"/>
                  </a:moveTo>
                  <a:lnTo>
                    <a:pt x="16586" y="46443"/>
                  </a:lnTo>
                  <a:lnTo>
                    <a:pt x="16141" y="46443"/>
                  </a:lnTo>
                  <a:lnTo>
                    <a:pt x="16205" y="46583"/>
                  </a:lnTo>
                  <a:lnTo>
                    <a:pt x="16687" y="46583"/>
                  </a:lnTo>
                  <a:close/>
                </a:path>
                <a:path w="66040" h="140969">
                  <a:moveTo>
                    <a:pt x="16789" y="43180"/>
                  </a:moveTo>
                  <a:lnTo>
                    <a:pt x="15976" y="42722"/>
                  </a:lnTo>
                  <a:lnTo>
                    <a:pt x="15811" y="43180"/>
                  </a:lnTo>
                  <a:lnTo>
                    <a:pt x="16205" y="43408"/>
                  </a:lnTo>
                  <a:lnTo>
                    <a:pt x="16687" y="43408"/>
                  </a:lnTo>
                  <a:lnTo>
                    <a:pt x="16484" y="43307"/>
                  </a:lnTo>
                  <a:lnTo>
                    <a:pt x="16789" y="43180"/>
                  </a:lnTo>
                  <a:close/>
                </a:path>
                <a:path w="66040" h="140969">
                  <a:moveTo>
                    <a:pt x="16878" y="46443"/>
                  </a:moveTo>
                  <a:lnTo>
                    <a:pt x="16611" y="46062"/>
                  </a:lnTo>
                  <a:lnTo>
                    <a:pt x="16319" y="46062"/>
                  </a:lnTo>
                  <a:lnTo>
                    <a:pt x="16586" y="46443"/>
                  </a:lnTo>
                  <a:lnTo>
                    <a:pt x="16878" y="46443"/>
                  </a:lnTo>
                  <a:close/>
                </a:path>
                <a:path w="66040" h="140969">
                  <a:moveTo>
                    <a:pt x="17056" y="40627"/>
                  </a:moveTo>
                  <a:lnTo>
                    <a:pt x="16484" y="40043"/>
                  </a:lnTo>
                  <a:lnTo>
                    <a:pt x="16002" y="40043"/>
                  </a:lnTo>
                  <a:lnTo>
                    <a:pt x="16649" y="40627"/>
                  </a:lnTo>
                  <a:lnTo>
                    <a:pt x="17056" y="40627"/>
                  </a:lnTo>
                  <a:close/>
                </a:path>
                <a:path w="66040" h="140969">
                  <a:moveTo>
                    <a:pt x="17068" y="46062"/>
                  </a:moveTo>
                  <a:lnTo>
                    <a:pt x="16840" y="45808"/>
                  </a:lnTo>
                  <a:lnTo>
                    <a:pt x="16433" y="45808"/>
                  </a:lnTo>
                  <a:lnTo>
                    <a:pt x="16611" y="46062"/>
                  </a:lnTo>
                  <a:lnTo>
                    <a:pt x="17068" y="46062"/>
                  </a:lnTo>
                  <a:close/>
                </a:path>
                <a:path w="66040" h="140969">
                  <a:moveTo>
                    <a:pt x="17068" y="41567"/>
                  </a:moveTo>
                  <a:lnTo>
                    <a:pt x="16205" y="40894"/>
                  </a:lnTo>
                  <a:lnTo>
                    <a:pt x="15811" y="40894"/>
                  </a:lnTo>
                  <a:lnTo>
                    <a:pt x="16675" y="41567"/>
                  </a:lnTo>
                  <a:lnTo>
                    <a:pt x="17068" y="41567"/>
                  </a:lnTo>
                  <a:close/>
                </a:path>
                <a:path w="66040" h="140969">
                  <a:moveTo>
                    <a:pt x="17157" y="45808"/>
                  </a:moveTo>
                  <a:lnTo>
                    <a:pt x="16776" y="45377"/>
                  </a:lnTo>
                  <a:lnTo>
                    <a:pt x="16471" y="45377"/>
                  </a:lnTo>
                  <a:lnTo>
                    <a:pt x="16840" y="45808"/>
                  </a:lnTo>
                  <a:lnTo>
                    <a:pt x="17157" y="45808"/>
                  </a:lnTo>
                  <a:close/>
                </a:path>
                <a:path w="66040" h="140969">
                  <a:moveTo>
                    <a:pt x="17272" y="45377"/>
                  </a:moveTo>
                  <a:lnTo>
                    <a:pt x="16992" y="45135"/>
                  </a:lnTo>
                  <a:lnTo>
                    <a:pt x="16548" y="45135"/>
                  </a:lnTo>
                  <a:lnTo>
                    <a:pt x="16776" y="45377"/>
                  </a:lnTo>
                  <a:lnTo>
                    <a:pt x="17272" y="45377"/>
                  </a:lnTo>
                  <a:close/>
                </a:path>
                <a:path w="66040" h="140969">
                  <a:moveTo>
                    <a:pt x="17310" y="44704"/>
                  </a:moveTo>
                  <a:lnTo>
                    <a:pt x="17005" y="44475"/>
                  </a:lnTo>
                  <a:lnTo>
                    <a:pt x="16586" y="44475"/>
                  </a:lnTo>
                  <a:lnTo>
                    <a:pt x="16852" y="44704"/>
                  </a:lnTo>
                  <a:lnTo>
                    <a:pt x="17310" y="44704"/>
                  </a:lnTo>
                  <a:close/>
                </a:path>
                <a:path w="66040" h="140969">
                  <a:moveTo>
                    <a:pt x="17348" y="42722"/>
                  </a:moveTo>
                  <a:lnTo>
                    <a:pt x="16395" y="42164"/>
                  </a:lnTo>
                  <a:lnTo>
                    <a:pt x="16764" y="42164"/>
                  </a:lnTo>
                  <a:lnTo>
                    <a:pt x="16319" y="41871"/>
                  </a:lnTo>
                  <a:lnTo>
                    <a:pt x="15875" y="41567"/>
                  </a:lnTo>
                  <a:lnTo>
                    <a:pt x="15900" y="41871"/>
                  </a:lnTo>
                  <a:lnTo>
                    <a:pt x="15417" y="42164"/>
                  </a:lnTo>
                  <a:lnTo>
                    <a:pt x="16459" y="42722"/>
                  </a:lnTo>
                  <a:lnTo>
                    <a:pt x="16421" y="42468"/>
                  </a:lnTo>
                  <a:lnTo>
                    <a:pt x="16865" y="42722"/>
                  </a:lnTo>
                  <a:lnTo>
                    <a:pt x="17348" y="42722"/>
                  </a:lnTo>
                  <a:close/>
                </a:path>
                <a:path w="66040" h="140969">
                  <a:moveTo>
                    <a:pt x="17360" y="45135"/>
                  </a:moveTo>
                  <a:lnTo>
                    <a:pt x="16852" y="44704"/>
                  </a:lnTo>
                  <a:lnTo>
                    <a:pt x="16497" y="44704"/>
                  </a:lnTo>
                  <a:lnTo>
                    <a:pt x="16992" y="45135"/>
                  </a:lnTo>
                  <a:lnTo>
                    <a:pt x="17360" y="45135"/>
                  </a:lnTo>
                  <a:close/>
                </a:path>
                <a:path w="66040" h="140969">
                  <a:moveTo>
                    <a:pt x="17360" y="44107"/>
                  </a:moveTo>
                  <a:lnTo>
                    <a:pt x="17005" y="43891"/>
                  </a:lnTo>
                  <a:lnTo>
                    <a:pt x="16598" y="43891"/>
                  </a:lnTo>
                  <a:lnTo>
                    <a:pt x="16891" y="44107"/>
                  </a:lnTo>
                  <a:lnTo>
                    <a:pt x="17360" y="44107"/>
                  </a:lnTo>
                  <a:close/>
                </a:path>
                <a:path w="66040" h="140969">
                  <a:moveTo>
                    <a:pt x="17411" y="44475"/>
                  </a:moveTo>
                  <a:lnTo>
                    <a:pt x="16891" y="44107"/>
                  </a:lnTo>
                  <a:lnTo>
                    <a:pt x="16497" y="44107"/>
                  </a:lnTo>
                  <a:lnTo>
                    <a:pt x="17005" y="44475"/>
                  </a:lnTo>
                  <a:lnTo>
                    <a:pt x="17411" y="44475"/>
                  </a:lnTo>
                  <a:close/>
                </a:path>
                <a:path w="66040" h="140969">
                  <a:moveTo>
                    <a:pt x="17437" y="42164"/>
                  </a:moveTo>
                  <a:lnTo>
                    <a:pt x="16675" y="41567"/>
                  </a:lnTo>
                  <a:lnTo>
                    <a:pt x="16306" y="41567"/>
                  </a:lnTo>
                  <a:lnTo>
                    <a:pt x="17183" y="42164"/>
                  </a:lnTo>
                  <a:lnTo>
                    <a:pt x="17437" y="42164"/>
                  </a:lnTo>
                  <a:close/>
                </a:path>
                <a:path w="66040" h="140969">
                  <a:moveTo>
                    <a:pt x="17487" y="43891"/>
                  </a:moveTo>
                  <a:lnTo>
                    <a:pt x="17018" y="43611"/>
                  </a:lnTo>
                  <a:lnTo>
                    <a:pt x="16535" y="43611"/>
                  </a:lnTo>
                  <a:lnTo>
                    <a:pt x="17005" y="43891"/>
                  </a:lnTo>
                  <a:lnTo>
                    <a:pt x="17487" y="43891"/>
                  </a:lnTo>
                  <a:close/>
                </a:path>
                <a:path w="66040" h="140969">
                  <a:moveTo>
                    <a:pt x="17526" y="40043"/>
                  </a:moveTo>
                  <a:lnTo>
                    <a:pt x="17259" y="39700"/>
                  </a:lnTo>
                  <a:lnTo>
                    <a:pt x="16967" y="39700"/>
                  </a:lnTo>
                  <a:lnTo>
                    <a:pt x="17233" y="40043"/>
                  </a:lnTo>
                  <a:lnTo>
                    <a:pt x="17526" y="40043"/>
                  </a:lnTo>
                  <a:close/>
                </a:path>
                <a:path w="66040" h="140969">
                  <a:moveTo>
                    <a:pt x="17564" y="43611"/>
                  </a:moveTo>
                  <a:lnTo>
                    <a:pt x="17208" y="43408"/>
                  </a:lnTo>
                  <a:lnTo>
                    <a:pt x="16687" y="43408"/>
                  </a:lnTo>
                  <a:lnTo>
                    <a:pt x="17018" y="43611"/>
                  </a:lnTo>
                  <a:lnTo>
                    <a:pt x="17564" y="43611"/>
                  </a:lnTo>
                  <a:close/>
                </a:path>
                <a:path w="66040" h="140969">
                  <a:moveTo>
                    <a:pt x="17614" y="43180"/>
                  </a:moveTo>
                  <a:lnTo>
                    <a:pt x="16865" y="42722"/>
                  </a:lnTo>
                  <a:lnTo>
                    <a:pt x="16459" y="42722"/>
                  </a:lnTo>
                  <a:lnTo>
                    <a:pt x="17297" y="43180"/>
                  </a:lnTo>
                  <a:lnTo>
                    <a:pt x="17614" y="43180"/>
                  </a:lnTo>
                  <a:close/>
                </a:path>
                <a:path w="66040" h="140969">
                  <a:moveTo>
                    <a:pt x="17691" y="41567"/>
                  </a:moveTo>
                  <a:lnTo>
                    <a:pt x="16002" y="40043"/>
                  </a:lnTo>
                  <a:lnTo>
                    <a:pt x="15875" y="40627"/>
                  </a:lnTo>
                  <a:lnTo>
                    <a:pt x="16281" y="40627"/>
                  </a:lnTo>
                  <a:lnTo>
                    <a:pt x="17322" y="41567"/>
                  </a:lnTo>
                  <a:lnTo>
                    <a:pt x="17691" y="41567"/>
                  </a:lnTo>
                  <a:close/>
                </a:path>
                <a:path w="66040" h="140969">
                  <a:moveTo>
                    <a:pt x="17716" y="40627"/>
                  </a:moveTo>
                  <a:lnTo>
                    <a:pt x="17233" y="40043"/>
                  </a:lnTo>
                  <a:lnTo>
                    <a:pt x="16827" y="40043"/>
                  </a:lnTo>
                  <a:lnTo>
                    <a:pt x="17386" y="40627"/>
                  </a:lnTo>
                  <a:lnTo>
                    <a:pt x="17716" y="40627"/>
                  </a:lnTo>
                  <a:close/>
                </a:path>
                <a:path w="66040" h="140969">
                  <a:moveTo>
                    <a:pt x="17729" y="43408"/>
                  </a:moveTo>
                  <a:lnTo>
                    <a:pt x="17297" y="43180"/>
                  </a:lnTo>
                  <a:lnTo>
                    <a:pt x="16789" y="43180"/>
                  </a:lnTo>
                  <a:lnTo>
                    <a:pt x="17208" y="43408"/>
                  </a:lnTo>
                  <a:lnTo>
                    <a:pt x="17729" y="43408"/>
                  </a:lnTo>
                  <a:close/>
                </a:path>
                <a:path w="66040" h="140969">
                  <a:moveTo>
                    <a:pt x="17995" y="42164"/>
                  </a:moveTo>
                  <a:lnTo>
                    <a:pt x="17322" y="41567"/>
                  </a:lnTo>
                  <a:lnTo>
                    <a:pt x="17068" y="41567"/>
                  </a:lnTo>
                  <a:lnTo>
                    <a:pt x="17830" y="42164"/>
                  </a:lnTo>
                  <a:lnTo>
                    <a:pt x="17995" y="42164"/>
                  </a:lnTo>
                  <a:close/>
                </a:path>
                <a:path w="66040" h="140969">
                  <a:moveTo>
                    <a:pt x="18008" y="42722"/>
                  </a:moveTo>
                  <a:lnTo>
                    <a:pt x="17183" y="42164"/>
                  </a:lnTo>
                  <a:lnTo>
                    <a:pt x="16764" y="42164"/>
                  </a:lnTo>
                  <a:lnTo>
                    <a:pt x="17589" y="42722"/>
                  </a:lnTo>
                  <a:lnTo>
                    <a:pt x="18008" y="42722"/>
                  </a:lnTo>
                  <a:close/>
                </a:path>
                <a:path w="66040" h="140969">
                  <a:moveTo>
                    <a:pt x="18148" y="40043"/>
                  </a:moveTo>
                  <a:lnTo>
                    <a:pt x="18021" y="39865"/>
                  </a:lnTo>
                  <a:lnTo>
                    <a:pt x="17907" y="39700"/>
                  </a:lnTo>
                  <a:lnTo>
                    <a:pt x="17792" y="39547"/>
                  </a:lnTo>
                  <a:lnTo>
                    <a:pt x="17513" y="39547"/>
                  </a:lnTo>
                  <a:lnTo>
                    <a:pt x="17614" y="39700"/>
                  </a:lnTo>
                  <a:lnTo>
                    <a:pt x="17741" y="39865"/>
                  </a:lnTo>
                  <a:lnTo>
                    <a:pt x="17856" y="40043"/>
                  </a:lnTo>
                  <a:lnTo>
                    <a:pt x="18148" y="40043"/>
                  </a:lnTo>
                  <a:close/>
                </a:path>
                <a:path w="66040" h="140969">
                  <a:moveTo>
                    <a:pt x="18237" y="41871"/>
                  </a:moveTo>
                  <a:lnTo>
                    <a:pt x="17945" y="41567"/>
                  </a:lnTo>
                  <a:lnTo>
                    <a:pt x="17691" y="41567"/>
                  </a:lnTo>
                  <a:lnTo>
                    <a:pt x="18021" y="41871"/>
                  </a:lnTo>
                  <a:lnTo>
                    <a:pt x="18237" y="41871"/>
                  </a:lnTo>
                  <a:close/>
                </a:path>
                <a:path w="66040" h="140969">
                  <a:moveTo>
                    <a:pt x="18275" y="41567"/>
                  </a:moveTo>
                  <a:lnTo>
                    <a:pt x="17386" y="40627"/>
                  </a:lnTo>
                  <a:lnTo>
                    <a:pt x="17056" y="40627"/>
                  </a:lnTo>
                  <a:lnTo>
                    <a:pt x="17945" y="41567"/>
                  </a:lnTo>
                  <a:lnTo>
                    <a:pt x="18275" y="41567"/>
                  </a:lnTo>
                  <a:close/>
                </a:path>
                <a:path w="66040" h="140969">
                  <a:moveTo>
                    <a:pt x="18288" y="40627"/>
                  </a:moveTo>
                  <a:lnTo>
                    <a:pt x="17856" y="40043"/>
                  </a:lnTo>
                  <a:lnTo>
                    <a:pt x="17526" y="40043"/>
                  </a:lnTo>
                  <a:lnTo>
                    <a:pt x="18008" y="40627"/>
                  </a:lnTo>
                  <a:lnTo>
                    <a:pt x="18288" y="40627"/>
                  </a:lnTo>
                  <a:close/>
                </a:path>
                <a:path w="66040" h="140969">
                  <a:moveTo>
                    <a:pt x="18745" y="40043"/>
                  </a:moveTo>
                  <a:lnTo>
                    <a:pt x="18275" y="39319"/>
                  </a:lnTo>
                  <a:lnTo>
                    <a:pt x="18161" y="39128"/>
                  </a:lnTo>
                  <a:lnTo>
                    <a:pt x="17881" y="39128"/>
                  </a:lnTo>
                  <a:lnTo>
                    <a:pt x="18148" y="39547"/>
                  </a:lnTo>
                  <a:lnTo>
                    <a:pt x="18249" y="39700"/>
                  </a:lnTo>
                  <a:lnTo>
                    <a:pt x="18351" y="39865"/>
                  </a:lnTo>
                  <a:lnTo>
                    <a:pt x="18465" y="40043"/>
                  </a:lnTo>
                  <a:lnTo>
                    <a:pt x="18745" y="40043"/>
                  </a:lnTo>
                  <a:close/>
                </a:path>
                <a:path w="66040" h="140969">
                  <a:moveTo>
                    <a:pt x="18770" y="41567"/>
                  </a:moveTo>
                  <a:lnTo>
                    <a:pt x="18008" y="40627"/>
                  </a:lnTo>
                  <a:lnTo>
                    <a:pt x="17716" y="40627"/>
                  </a:lnTo>
                  <a:lnTo>
                    <a:pt x="18465" y="41567"/>
                  </a:lnTo>
                  <a:lnTo>
                    <a:pt x="18770" y="41567"/>
                  </a:lnTo>
                  <a:close/>
                </a:path>
                <a:path w="66040" h="140969">
                  <a:moveTo>
                    <a:pt x="18846" y="40627"/>
                  </a:moveTo>
                  <a:lnTo>
                    <a:pt x="18465" y="40043"/>
                  </a:lnTo>
                  <a:lnTo>
                    <a:pt x="18148" y="40043"/>
                  </a:lnTo>
                  <a:lnTo>
                    <a:pt x="18580" y="40627"/>
                  </a:lnTo>
                  <a:lnTo>
                    <a:pt x="18846" y="40627"/>
                  </a:lnTo>
                  <a:close/>
                </a:path>
                <a:path w="66040" h="140969">
                  <a:moveTo>
                    <a:pt x="18948" y="41148"/>
                  </a:moveTo>
                  <a:lnTo>
                    <a:pt x="18580" y="40627"/>
                  </a:lnTo>
                  <a:lnTo>
                    <a:pt x="18288" y="40627"/>
                  </a:lnTo>
                  <a:lnTo>
                    <a:pt x="18656" y="41148"/>
                  </a:lnTo>
                  <a:lnTo>
                    <a:pt x="18948" y="41148"/>
                  </a:lnTo>
                  <a:close/>
                </a:path>
                <a:path w="66040" h="140969">
                  <a:moveTo>
                    <a:pt x="19265" y="40043"/>
                  </a:moveTo>
                  <a:lnTo>
                    <a:pt x="18592" y="38798"/>
                  </a:lnTo>
                  <a:lnTo>
                    <a:pt x="18326" y="38798"/>
                  </a:lnTo>
                  <a:lnTo>
                    <a:pt x="18503" y="39128"/>
                  </a:lnTo>
                  <a:lnTo>
                    <a:pt x="18605" y="39319"/>
                  </a:lnTo>
                  <a:lnTo>
                    <a:pt x="18732" y="39547"/>
                  </a:lnTo>
                  <a:lnTo>
                    <a:pt x="18808" y="39700"/>
                  </a:lnTo>
                  <a:lnTo>
                    <a:pt x="18897" y="39865"/>
                  </a:lnTo>
                  <a:lnTo>
                    <a:pt x="18986" y="40043"/>
                  </a:lnTo>
                  <a:lnTo>
                    <a:pt x="19265" y="40043"/>
                  </a:lnTo>
                  <a:close/>
                </a:path>
                <a:path w="66040" h="140969">
                  <a:moveTo>
                    <a:pt x="19304" y="40627"/>
                  </a:moveTo>
                  <a:lnTo>
                    <a:pt x="18986" y="40043"/>
                  </a:lnTo>
                  <a:lnTo>
                    <a:pt x="18745" y="40043"/>
                  </a:lnTo>
                  <a:lnTo>
                    <a:pt x="19126" y="40627"/>
                  </a:lnTo>
                  <a:lnTo>
                    <a:pt x="19304" y="40627"/>
                  </a:lnTo>
                  <a:close/>
                </a:path>
                <a:path w="66040" h="140969">
                  <a:moveTo>
                    <a:pt x="19456" y="41148"/>
                  </a:moveTo>
                  <a:lnTo>
                    <a:pt x="19126" y="40627"/>
                  </a:lnTo>
                  <a:lnTo>
                    <a:pt x="18846" y="40627"/>
                  </a:lnTo>
                  <a:lnTo>
                    <a:pt x="19189" y="41148"/>
                  </a:lnTo>
                  <a:lnTo>
                    <a:pt x="19456" y="41148"/>
                  </a:lnTo>
                  <a:close/>
                </a:path>
                <a:path w="66040" h="140969">
                  <a:moveTo>
                    <a:pt x="19723" y="40894"/>
                  </a:moveTo>
                  <a:lnTo>
                    <a:pt x="19583" y="40627"/>
                  </a:lnTo>
                  <a:lnTo>
                    <a:pt x="19304" y="40627"/>
                  </a:lnTo>
                  <a:lnTo>
                    <a:pt x="19443" y="40894"/>
                  </a:lnTo>
                  <a:lnTo>
                    <a:pt x="19723" y="40894"/>
                  </a:lnTo>
                  <a:close/>
                </a:path>
                <a:path w="66040" h="140969">
                  <a:moveTo>
                    <a:pt x="19773" y="40627"/>
                  </a:moveTo>
                  <a:lnTo>
                    <a:pt x="19519" y="40043"/>
                  </a:lnTo>
                  <a:lnTo>
                    <a:pt x="19265" y="40043"/>
                  </a:lnTo>
                  <a:lnTo>
                    <a:pt x="19583" y="40627"/>
                  </a:lnTo>
                  <a:lnTo>
                    <a:pt x="19773" y="40627"/>
                  </a:lnTo>
                  <a:close/>
                </a:path>
                <a:path w="66040" h="140969">
                  <a:moveTo>
                    <a:pt x="19773" y="40043"/>
                  </a:moveTo>
                  <a:lnTo>
                    <a:pt x="19037" y="38277"/>
                  </a:lnTo>
                  <a:lnTo>
                    <a:pt x="18783" y="38277"/>
                  </a:lnTo>
                  <a:lnTo>
                    <a:pt x="19138" y="39128"/>
                  </a:lnTo>
                  <a:lnTo>
                    <a:pt x="19215" y="39319"/>
                  </a:lnTo>
                  <a:lnTo>
                    <a:pt x="19316" y="39547"/>
                  </a:lnTo>
                  <a:lnTo>
                    <a:pt x="19380" y="39700"/>
                  </a:lnTo>
                  <a:lnTo>
                    <a:pt x="19456" y="39865"/>
                  </a:lnTo>
                  <a:lnTo>
                    <a:pt x="19519" y="40043"/>
                  </a:lnTo>
                  <a:lnTo>
                    <a:pt x="19773" y="40043"/>
                  </a:lnTo>
                  <a:close/>
                </a:path>
                <a:path w="66040" h="140969">
                  <a:moveTo>
                    <a:pt x="20154" y="40627"/>
                  </a:moveTo>
                  <a:lnTo>
                    <a:pt x="19951" y="40043"/>
                  </a:lnTo>
                  <a:lnTo>
                    <a:pt x="19773" y="40043"/>
                  </a:lnTo>
                  <a:lnTo>
                    <a:pt x="20027" y="40627"/>
                  </a:lnTo>
                  <a:lnTo>
                    <a:pt x="20154" y="40627"/>
                  </a:lnTo>
                  <a:close/>
                </a:path>
                <a:path w="66040" h="140969">
                  <a:moveTo>
                    <a:pt x="20205" y="40043"/>
                  </a:moveTo>
                  <a:lnTo>
                    <a:pt x="19431" y="37706"/>
                  </a:lnTo>
                  <a:lnTo>
                    <a:pt x="19189" y="37706"/>
                  </a:lnTo>
                  <a:lnTo>
                    <a:pt x="19545" y="38798"/>
                  </a:lnTo>
                  <a:lnTo>
                    <a:pt x="19659" y="39128"/>
                  </a:lnTo>
                  <a:lnTo>
                    <a:pt x="19710" y="39319"/>
                  </a:lnTo>
                  <a:lnTo>
                    <a:pt x="19786" y="39547"/>
                  </a:lnTo>
                  <a:lnTo>
                    <a:pt x="19837" y="39700"/>
                  </a:lnTo>
                  <a:lnTo>
                    <a:pt x="19951" y="40043"/>
                  </a:lnTo>
                  <a:lnTo>
                    <a:pt x="20205" y="40043"/>
                  </a:lnTo>
                  <a:close/>
                </a:path>
                <a:path w="66040" h="140969">
                  <a:moveTo>
                    <a:pt x="23406" y="97650"/>
                  </a:moveTo>
                  <a:lnTo>
                    <a:pt x="23101" y="96723"/>
                  </a:lnTo>
                  <a:lnTo>
                    <a:pt x="22910" y="96837"/>
                  </a:lnTo>
                  <a:lnTo>
                    <a:pt x="23177" y="97713"/>
                  </a:lnTo>
                  <a:lnTo>
                    <a:pt x="23406" y="97650"/>
                  </a:lnTo>
                  <a:close/>
                </a:path>
                <a:path w="66040" h="140969">
                  <a:moveTo>
                    <a:pt x="24104" y="97497"/>
                  </a:moveTo>
                  <a:lnTo>
                    <a:pt x="23634" y="96215"/>
                  </a:lnTo>
                  <a:lnTo>
                    <a:pt x="23431" y="96329"/>
                  </a:lnTo>
                  <a:lnTo>
                    <a:pt x="23876" y="97548"/>
                  </a:lnTo>
                  <a:lnTo>
                    <a:pt x="24104" y="97497"/>
                  </a:lnTo>
                  <a:close/>
                </a:path>
                <a:path w="66040" h="140969">
                  <a:moveTo>
                    <a:pt x="24777" y="97332"/>
                  </a:moveTo>
                  <a:lnTo>
                    <a:pt x="24206" y="95872"/>
                  </a:lnTo>
                  <a:lnTo>
                    <a:pt x="23990" y="95986"/>
                  </a:lnTo>
                  <a:lnTo>
                    <a:pt x="24549" y="97383"/>
                  </a:lnTo>
                  <a:lnTo>
                    <a:pt x="24777" y="97332"/>
                  </a:lnTo>
                  <a:close/>
                </a:path>
                <a:path w="66040" h="140969">
                  <a:moveTo>
                    <a:pt x="25476" y="97205"/>
                  </a:moveTo>
                  <a:lnTo>
                    <a:pt x="24739" y="95542"/>
                  </a:lnTo>
                  <a:lnTo>
                    <a:pt x="24536" y="95669"/>
                  </a:lnTo>
                  <a:lnTo>
                    <a:pt x="25247" y="97231"/>
                  </a:lnTo>
                  <a:lnTo>
                    <a:pt x="25476" y="97205"/>
                  </a:lnTo>
                  <a:close/>
                </a:path>
                <a:path w="66040" h="140969">
                  <a:moveTo>
                    <a:pt x="26212" y="97116"/>
                  </a:moveTo>
                  <a:lnTo>
                    <a:pt x="25260" y="95250"/>
                  </a:lnTo>
                  <a:lnTo>
                    <a:pt x="25057" y="95351"/>
                  </a:lnTo>
                  <a:lnTo>
                    <a:pt x="25946" y="97155"/>
                  </a:lnTo>
                  <a:lnTo>
                    <a:pt x="26212" y="97116"/>
                  </a:lnTo>
                  <a:close/>
                </a:path>
                <a:path w="66040" h="140969">
                  <a:moveTo>
                    <a:pt x="26454" y="97764"/>
                  </a:moveTo>
                  <a:lnTo>
                    <a:pt x="24777" y="98082"/>
                  </a:lnTo>
                  <a:lnTo>
                    <a:pt x="24866" y="98323"/>
                  </a:lnTo>
                  <a:lnTo>
                    <a:pt x="26073" y="98082"/>
                  </a:lnTo>
                  <a:lnTo>
                    <a:pt x="26454" y="97764"/>
                  </a:lnTo>
                  <a:close/>
                </a:path>
                <a:path w="66040" h="140969">
                  <a:moveTo>
                    <a:pt x="26924" y="97040"/>
                  </a:moveTo>
                  <a:lnTo>
                    <a:pt x="25768" y="94932"/>
                  </a:lnTo>
                  <a:lnTo>
                    <a:pt x="25552" y="95046"/>
                  </a:lnTo>
                  <a:lnTo>
                    <a:pt x="26670" y="97066"/>
                  </a:lnTo>
                  <a:lnTo>
                    <a:pt x="26924" y="97040"/>
                  </a:lnTo>
                  <a:close/>
                </a:path>
                <a:path w="66040" h="140969">
                  <a:moveTo>
                    <a:pt x="27216" y="99949"/>
                  </a:moveTo>
                  <a:lnTo>
                    <a:pt x="26644" y="99720"/>
                  </a:lnTo>
                  <a:lnTo>
                    <a:pt x="26898" y="99428"/>
                  </a:lnTo>
                  <a:lnTo>
                    <a:pt x="26416" y="99187"/>
                  </a:lnTo>
                  <a:lnTo>
                    <a:pt x="26809" y="98869"/>
                  </a:lnTo>
                  <a:lnTo>
                    <a:pt x="25184" y="99187"/>
                  </a:lnTo>
                  <a:lnTo>
                    <a:pt x="25247" y="99428"/>
                  </a:lnTo>
                  <a:lnTo>
                    <a:pt x="25361" y="99720"/>
                  </a:lnTo>
                  <a:lnTo>
                    <a:pt x="25476" y="99949"/>
                  </a:lnTo>
                  <a:lnTo>
                    <a:pt x="26352" y="100126"/>
                  </a:lnTo>
                  <a:lnTo>
                    <a:pt x="27216" y="99949"/>
                  </a:lnTo>
                  <a:close/>
                </a:path>
                <a:path w="66040" h="140969">
                  <a:moveTo>
                    <a:pt x="27419" y="100495"/>
                  </a:moveTo>
                  <a:lnTo>
                    <a:pt x="26860" y="100266"/>
                  </a:lnTo>
                  <a:lnTo>
                    <a:pt x="25730" y="100495"/>
                  </a:lnTo>
                  <a:lnTo>
                    <a:pt x="26644" y="100647"/>
                  </a:lnTo>
                  <a:lnTo>
                    <a:pt x="27419" y="100495"/>
                  </a:lnTo>
                  <a:close/>
                </a:path>
                <a:path w="66040" h="140969">
                  <a:moveTo>
                    <a:pt x="27584" y="100126"/>
                  </a:moveTo>
                  <a:lnTo>
                    <a:pt x="26352" y="100126"/>
                  </a:lnTo>
                  <a:lnTo>
                    <a:pt x="25641" y="100266"/>
                  </a:lnTo>
                  <a:lnTo>
                    <a:pt x="26860" y="100266"/>
                  </a:lnTo>
                  <a:lnTo>
                    <a:pt x="27584" y="100126"/>
                  </a:lnTo>
                  <a:close/>
                </a:path>
                <a:path w="66040" h="140969">
                  <a:moveTo>
                    <a:pt x="27647" y="96964"/>
                  </a:moveTo>
                  <a:lnTo>
                    <a:pt x="26250" y="94627"/>
                  </a:lnTo>
                  <a:lnTo>
                    <a:pt x="26060" y="94767"/>
                  </a:lnTo>
                  <a:lnTo>
                    <a:pt x="27393" y="96989"/>
                  </a:lnTo>
                  <a:lnTo>
                    <a:pt x="27647" y="96964"/>
                  </a:lnTo>
                  <a:close/>
                </a:path>
                <a:path w="66040" h="140969">
                  <a:moveTo>
                    <a:pt x="27774" y="101015"/>
                  </a:moveTo>
                  <a:lnTo>
                    <a:pt x="27114" y="100799"/>
                  </a:lnTo>
                  <a:lnTo>
                    <a:pt x="25996" y="101015"/>
                  </a:lnTo>
                  <a:lnTo>
                    <a:pt x="26974" y="101168"/>
                  </a:lnTo>
                  <a:lnTo>
                    <a:pt x="27774" y="101015"/>
                  </a:lnTo>
                  <a:close/>
                </a:path>
                <a:path w="66040" h="140969">
                  <a:moveTo>
                    <a:pt x="27901" y="100647"/>
                  </a:moveTo>
                  <a:lnTo>
                    <a:pt x="26644" y="100647"/>
                  </a:lnTo>
                  <a:lnTo>
                    <a:pt x="25882" y="100799"/>
                  </a:lnTo>
                  <a:lnTo>
                    <a:pt x="27114" y="100799"/>
                  </a:lnTo>
                  <a:lnTo>
                    <a:pt x="27901" y="100647"/>
                  </a:lnTo>
                  <a:close/>
                </a:path>
                <a:path w="66040" h="140969">
                  <a:moveTo>
                    <a:pt x="28232" y="101168"/>
                  </a:moveTo>
                  <a:lnTo>
                    <a:pt x="26974" y="101168"/>
                  </a:lnTo>
                  <a:lnTo>
                    <a:pt x="26162" y="101333"/>
                  </a:lnTo>
                  <a:lnTo>
                    <a:pt x="27419" y="101333"/>
                  </a:lnTo>
                  <a:lnTo>
                    <a:pt x="28232" y="101168"/>
                  </a:lnTo>
                  <a:close/>
                </a:path>
                <a:path w="66040" h="140969">
                  <a:moveTo>
                    <a:pt x="28397" y="96875"/>
                  </a:moveTo>
                  <a:lnTo>
                    <a:pt x="26733" y="94361"/>
                  </a:lnTo>
                  <a:lnTo>
                    <a:pt x="26530" y="94488"/>
                  </a:lnTo>
                  <a:lnTo>
                    <a:pt x="28130" y="96901"/>
                  </a:lnTo>
                  <a:lnTo>
                    <a:pt x="28397" y="96875"/>
                  </a:lnTo>
                  <a:close/>
                </a:path>
                <a:path w="66040" h="140969">
                  <a:moveTo>
                    <a:pt x="29006" y="102196"/>
                  </a:moveTo>
                  <a:lnTo>
                    <a:pt x="27787" y="102196"/>
                  </a:lnTo>
                  <a:lnTo>
                    <a:pt x="28625" y="101688"/>
                  </a:lnTo>
                  <a:lnTo>
                    <a:pt x="28041" y="101549"/>
                  </a:lnTo>
                  <a:lnTo>
                    <a:pt x="27419" y="101333"/>
                  </a:lnTo>
                  <a:lnTo>
                    <a:pt x="26250" y="101549"/>
                  </a:lnTo>
                  <a:lnTo>
                    <a:pt x="27381" y="101688"/>
                  </a:lnTo>
                  <a:lnTo>
                    <a:pt x="26009" y="102196"/>
                  </a:lnTo>
                  <a:lnTo>
                    <a:pt x="26365" y="102476"/>
                  </a:lnTo>
                  <a:lnTo>
                    <a:pt x="27571" y="102476"/>
                  </a:lnTo>
                  <a:lnTo>
                    <a:pt x="29006" y="102196"/>
                  </a:lnTo>
                  <a:close/>
                </a:path>
                <a:path w="66040" h="140969">
                  <a:moveTo>
                    <a:pt x="29121" y="96799"/>
                  </a:moveTo>
                  <a:lnTo>
                    <a:pt x="27292" y="94259"/>
                  </a:lnTo>
                  <a:lnTo>
                    <a:pt x="27038" y="94284"/>
                  </a:lnTo>
                  <a:lnTo>
                    <a:pt x="28854" y="96824"/>
                  </a:lnTo>
                  <a:lnTo>
                    <a:pt x="29121" y="96799"/>
                  </a:lnTo>
                  <a:close/>
                </a:path>
                <a:path w="66040" h="140969">
                  <a:moveTo>
                    <a:pt x="29857" y="96710"/>
                  </a:moveTo>
                  <a:lnTo>
                    <a:pt x="27901" y="94183"/>
                  </a:lnTo>
                  <a:lnTo>
                    <a:pt x="27622" y="94221"/>
                  </a:lnTo>
                  <a:lnTo>
                    <a:pt x="29591" y="96748"/>
                  </a:lnTo>
                  <a:lnTo>
                    <a:pt x="29857" y="96710"/>
                  </a:lnTo>
                  <a:close/>
                </a:path>
                <a:path w="66040" h="140969">
                  <a:moveTo>
                    <a:pt x="29883" y="103174"/>
                  </a:moveTo>
                  <a:lnTo>
                    <a:pt x="28702" y="103174"/>
                  </a:lnTo>
                  <a:lnTo>
                    <a:pt x="29438" y="102692"/>
                  </a:lnTo>
                  <a:lnTo>
                    <a:pt x="29260" y="102476"/>
                  </a:lnTo>
                  <a:lnTo>
                    <a:pt x="27571" y="102476"/>
                  </a:lnTo>
                  <a:lnTo>
                    <a:pt x="26504" y="102692"/>
                  </a:lnTo>
                  <a:lnTo>
                    <a:pt x="28194" y="102692"/>
                  </a:lnTo>
                  <a:lnTo>
                    <a:pt x="26885" y="103174"/>
                  </a:lnTo>
                  <a:lnTo>
                    <a:pt x="27178" y="103479"/>
                  </a:lnTo>
                  <a:lnTo>
                    <a:pt x="28397" y="103479"/>
                  </a:lnTo>
                  <a:lnTo>
                    <a:pt x="29883" y="103174"/>
                  </a:lnTo>
                  <a:close/>
                </a:path>
                <a:path w="66040" h="140969">
                  <a:moveTo>
                    <a:pt x="31419" y="104635"/>
                  </a:moveTo>
                  <a:lnTo>
                    <a:pt x="30213" y="104635"/>
                  </a:lnTo>
                  <a:lnTo>
                    <a:pt x="30835" y="104178"/>
                  </a:lnTo>
                  <a:lnTo>
                    <a:pt x="30327" y="103682"/>
                  </a:lnTo>
                  <a:lnTo>
                    <a:pt x="30137" y="103479"/>
                  </a:lnTo>
                  <a:lnTo>
                    <a:pt x="28397" y="103479"/>
                  </a:lnTo>
                  <a:lnTo>
                    <a:pt x="27381" y="103682"/>
                  </a:lnTo>
                  <a:lnTo>
                    <a:pt x="29121" y="103682"/>
                  </a:lnTo>
                  <a:lnTo>
                    <a:pt x="27851" y="104178"/>
                  </a:lnTo>
                  <a:lnTo>
                    <a:pt x="28460" y="104635"/>
                  </a:lnTo>
                  <a:lnTo>
                    <a:pt x="29184" y="104838"/>
                  </a:lnTo>
                  <a:lnTo>
                    <a:pt x="30403" y="104838"/>
                  </a:lnTo>
                  <a:lnTo>
                    <a:pt x="31419" y="104635"/>
                  </a:lnTo>
                  <a:close/>
                </a:path>
                <a:path w="66040" h="140969">
                  <a:moveTo>
                    <a:pt x="34759" y="95808"/>
                  </a:moveTo>
                  <a:lnTo>
                    <a:pt x="32080" y="93675"/>
                  </a:lnTo>
                  <a:lnTo>
                    <a:pt x="31750" y="93713"/>
                  </a:lnTo>
                  <a:lnTo>
                    <a:pt x="34467" y="95872"/>
                  </a:lnTo>
                  <a:lnTo>
                    <a:pt x="34759" y="95808"/>
                  </a:lnTo>
                  <a:close/>
                </a:path>
                <a:path w="66040" h="140969">
                  <a:moveTo>
                    <a:pt x="35420" y="95656"/>
                  </a:moveTo>
                  <a:lnTo>
                    <a:pt x="32689" y="93611"/>
                  </a:lnTo>
                  <a:lnTo>
                    <a:pt x="32346" y="93649"/>
                  </a:lnTo>
                  <a:lnTo>
                    <a:pt x="35128" y="95745"/>
                  </a:lnTo>
                  <a:lnTo>
                    <a:pt x="35420" y="95656"/>
                  </a:lnTo>
                  <a:close/>
                </a:path>
                <a:path w="66040" h="140969">
                  <a:moveTo>
                    <a:pt x="35648" y="88506"/>
                  </a:moveTo>
                  <a:lnTo>
                    <a:pt x="34988" y="88328"/>
                  </a:lnTo>
                  <a:lnTo>
                    <a:pt x="34099" y="88328"/>
                  </a:lnTo>
                  <a:lnTo>
                    <a:pt x="34747" y="88506"/>
                  </a:lnTo>
                  <a:lnTo>
                    <a:pt x="35648" y="88506"/>
                  </a:lnTo>
                  <a:close/>
                </a:path>
                <a:path w="66040" h="140969">
                  <a:moveTo>
                    <a:pt x="35877" y="73926"/>
                  </a:moveTo>
                  <a:lnTo>
                    <a:pt x="35636" y="73926"/>
                  </a:lnTo>
                  <a:lnTo>
                    <a:pt x="34696" y="77990"/>
                  </a:lnTo>
                  <a:lnTo>
                    <a:pt x="34937" y="77990"/>
                  </a:lnTo>
                  <a:lnTo>
                    <a:pt x="35839" y="74104"/>
                  </a:lnTo>
                  <a:lnTo>
                    <a:pt x="35877" y="73926"/>
                  </a:lnTo>
                  <a:close/>
                </a:path>
                <a:path w="66040" h="140969">
                  <a:moveTo>
                    <a:pt x="36017" y="89230"/>
                  </a:moveTo>
                  <a:lnTo>
                    <a:pt x="35166" y="88988"/>
                  </a:lnTo>
                  <a:lnTo>
                    <a:pt x="34315" y="88988"/>
                  </a:lnTo>
                  <a:lnTo>
                    <a:pt x="35166" y="89230"/>
                  </a:lnTo>
                  <a:lnTo>
                    <a:pt x="36017" y="89230"/>
                  </a:lnTo>
                  <a:close/>
                </a:path>
                <a:path w="66040" h="140969">
                  <a:moveTo>
                    <a:pt x="36080" y="95504"/>
                  </a:moveTo>
                  <a:lnTo>
                    <a:pt x="33286" y="93522"/>
                  </a:lnTo>
                  <a:lnTo>
                    <a:pt x="32943" y="93573"/>
                  </a:lnTo>
                  <a:lnTo>
                    <a:pt x="35763" y="95592"/>
                  </a:lnTo>
                  <a:lnTo>
                    <a:pt x="36080" y="95504"/>
                  </a:lnTo>
                  <a:close/>
                </a:path>
                <a:path w="66040" h="140969">
                  <a:moveTo>
                    <a:pt x="36461" y="88328"/>
                  </a:moveTo>
                  <a:lnTo>
                    <a:pt x="35407" y="88074"/>
                  </a:lnTo>
                  <a:lnTo>
                    <a:pt x="34010" y="88074"/>
                  </a:lnTo>
                  <a:lnTo>
                    <a:pt x="34988" y="88328"/>
                  </a:lnTo>
                  <a:lnTo>
                    <a:pt x="36461" y="88328"/>
                  </a:lnTo>
                  <a:close/>
                </a:path>
                <a:path w="66040" h="140969">
                  <a:moveTo>
                    <a:pt x="36487" y="74104"/>
                  </a:moveTo>
                  <a:lnTo>
                    <a:pt x="36258" y="74104"/>
                  </a:lnTo>
                  <a:lnTo>
                    <a:pt x="35433" y="77990"/>
                  </a:lnTo>
                  <a:lnTo>
                    <a:pt x="35648" y="77990"/>
                  </a:lnTo>
                  <a:lnTo>
                    <a:pt x="36487" y="74104"/>
                  </a:lnTo>
                  <a:close/>
                </a:path>
                <a:path w="66040" h="140969">
                  <a:moveTo>
                    <a:pt x="36525" y="87464"/>
                  </a:moveTo>
                  <a:lnTo>
                    <a:pt x="35941" y="87325"/>
                  </a:lnTo>
                  <a:lnTo>
                    <a:pt x="34925" y="87325"/>
                  </a:lnTo>
                  <a:lnTo>
                    <a:pt x="35496" y="87464"/>
                  </a:lnTo>
                  <a:lnTo>
                    <a:pt x="36525" y="87464"/>
                  </a:lnTo>
                  <a:close/>
                </a:path>
                <a:path w="66040" h="140969">
                  <a:moveTo>
                    <a:pt x="36537" y="88988"/>
                  </a:moveTo>
                  <a:lnTo>
                    <a:pt x="35750" y="88785"/>
                  </a:lnTo>
                  <a:lnTo>
                    <a:pt x="34417" y="88785"/>
                  </a:lnTo>
                  <a:lnTo>
                    <a:pt x="35166" y="88988"/>
                  </a:lnTo>
                  <a:lnTo>
                    <a:pt x="36537" y="88988"/>
                  </a:lnTo>
                  <a:close/>
                </a:path>
                <a:path w="66040" h="140969">
                  <a:moveTo>
                    <a:pt x="36664" y="89662"/>
                  </a:moveTo>
                  <a:lnTo>
                    <a:pt x="36106" y="89496"/>
                  </a:lnTo>
                  <a:lnTo>
                    <a:pt x="34848" y="89496"/>
                  </a:lnTo>
                  <a:lnTo>
                    <a:pt x="35382" y="89662"/>
                  </a:lnTo>
                  <a:lnTo>
                    <a:pt x="36664" y="89662"/>
                  </a:lnTo>
                  <a:close/>
                </a:path>
                <a:path w="66040" h="140969">
                  <a:moveTo>
                    <a:pt x="36715" y="84442"/>
                  </a:moveTo>
                  <a:lnTo>
                    <a:pt x="36626" y="84175"/>
                  </a:lnTo>
                  <a:lnTo>
                    <a:pt x="34124" y="83807"/>
                  </a:lnTo>
                  <a:lnTo>
                    <a:pt x="34937" y="84175"/>
                  </a:lnTo>
                  <a:lnTo>
                    <a:pt x="34239" y="84442"/>
                  </a:lnTo>
                  <a:lnTo>
                    <a:pt x="35661" y="84683"/>
                  </a:lnTo>
                  <a:lnTo>
                    <a:pt x="36715" y="84442"/>
                  </a:lnTo>
                  <a:close/>
                </a:path>
                <a:path w="66040" h="140969">
                  <a:moveTo>
                    <a:pt x="36728" y="95364"/>
                  </a:moveTo>
                  <a:lnTo>
                    <a:pt x="33870" y="93459"/>
                  </a:lnTo>
                  <a:lnTo>
                    <a:pt x="33528" y="93497"/>
                  </a:lnTo>
                  <a:lnTo>
                    <a:pt x="36410" y="95440"/>
                  </a:lnTo>
                  <a:lnTo>
                    <a:pt x="36728" y="95364"/>
                  </a:lnTo>
                  <a:close/>
                </a:path>
                <a:path w="66040" h="140969">
                  <a:moveTo>
                    <a:pt x="36791" y="93433"/>
                  </a:moveTo>
                  <a:lnTo>
                    <a:pt x="36245" y="93230"/>
                  </a:lnTo>
                  <a:lnTo>
                    <a:pt x="35344" y="93230"/>
                  </a:lnTo>
                  <a:lnTo>
                    <a:pt x="35864" y="93433"/>
                  </a:lnTo>
                  <a:lnTo>
                    <a:pt x="36791" y="93433"/>
                  </a:lnTo>
                  <a:close/>
                </a:path>
                <a:path w="66040" h="140969">
                  <a:moveTo>
                    <a:pt x="36880" y="84899"/>
                  </a:moveTo>
                  <a:lnTo>
                    <a:pt x="34239" y="84442"/>
                  </a:lnTo>
                  <a:lnTo>
                    <a:pt x="35394" y="84899"/>
                  </a:lnTo>
                  <a:lnTo>
                    <a:pt x="36880" y="84899"/>
                  </a:lnTo>
                  <a:close/>
                </a:path>
                <a:path w="66040" h="140969">
                  <a:moveTo>
                    <a:pt x="36931" y="93230"/>
                  </a:moveTo>
                  <a:lnTo>
                    <a:pt x="36360" y="93027"/>
                  </a:lnTo>
                  <a:lnTo>
                    <a:pt x="35674" y="93027"/>
                  </a:lnTo>
                  <a:lnTo>
                    <a:pt x="36245" y="93230"/>
                  </a:lnTo>
                  <a:lnTo>
                    <a:pt x="36931" y="93230"/>
                  </a:lnTo>
                  <a:close/>
                </a:path>
                <a:path w="66040" h="140969">
                  <a:moveTo>
                    <a:pt x="36995" y="85166"/>
                  </a:moveTo>
                  <a:lnTo>
                    <a:pt x="35394" y="84899"/>
                  </a:lnTo>
                  <a:lnTo>
                    <a:pt x="34658" y="85166"/>
                  </a:lnTo>
                  <a:lnTo>
                    <a:pt x="35382" y="85293"/>
                  </a:lnTo>
                  <a:lnTo>
                    <a:pt x="36995" y="85166"/>
                  </a:lnTo>
                  <a:close/>
                </a:path>
                <a:path w="66040" h="140969">
                  <a:moveTo>
                    <a:pt x="37084" y="92049"/>
                  </a:moveTo>
                  <a:lnTo>
                    <a:pt x="35864" y="91643"/>
                  </a:lnTo>
                  <a:lnTo>
                    <a:pt x="35128" y="91643"/>
                  </a:lnTo>
                  <a:lnTo>
                    <a:pt x="36334" y="92049"/>
                  </a:lnTo>
                  <a:lnTo>
                    <a:pt x="37084" y="92049"/>
                  </a:lnTo>
                  <a:close/>
                </a:path>
                <a:path w="66040" h="140969">
                  <a:moveTo>
                    <a:pt x="37134" y="74104"/>
                  </a:moveTo>
                  <a:lnTo>
                    <a:pt x="36906" y="74104"/>
                  </a:lnTo>
                  <a:lnTo>
                    <a:pt x="36169" y="77990"/>
                  </a:lnTo>
                  <a:lnTo>
                    <a:pt x="36398" y="77990"/>
                  </a:lnTo>
                  <a:lnTo>
                    <a:pt x="37020" y="74739"/>
                  </a:lnTo>
                  <a:lnTo>
                    <a:pt x="37134" y="74104"/>
                  </a:lnTo>
                  <a:close/>
                </a:path>
                <a:path w="66040" h="140969">
                  <a:moveTo>
                    <a:pt x="37325" y="93027"/>
                  </a:moveTo>
                  <a:lnTo>
                    <a:pt x="36118" y="92329"/>
                  </a:lnTo>
                  <a:lnTo>
                    <a:pt x="35344" y="92049"/>
                  </a:lnTo>
                  <a:lnTo>
                    <a:pt x="35369" y="92329"/>
                  </a:lnTo>
                  <a:lnTo>
                    <a:pt x="36563" y="92748"/>
                  </a:lnTo>
                  <a:lnTo>
                    <a:pt x="35623" y="92748"/>
                  </a:lnTo>
                  <a:lnTo>
                    <a:pt x="36360" y="93027"/>
                  </a:lnTo>
                  <a:lnTo>
                    <a:pt x="37325" y="93027"/>
                  </a:lnTo>
                  <a:close/>
                </a:path>
                <a:path w="66040" h="140969">
                  <a:moveTo>
                    <a:pt x="37388" y="95211"/>
                  </a:moveTo>
                  <a:lnTo>
                    <a:pt x="34493" y="93383"/>
                  </a:lnTo>
                  <a:lnTo>
                    <a:pt x="34112" y="93433"/>
                  </a:lnTo>
                  <a:lnTo>
                    <a:pt x="37045" y="95288"/>
                  </a:lnTo>
                  <a:lnTo>
                    <a:pt x="37388" y="95211"/>
                  </a:lnTo>
                  <a:close/>
                </a:path>
                <a:path w="66040" h="140969">
                  <a:moveTo>
                    <a:pt x="37439" y="86347"/>
                  </a:moveTo>
                  <a:lnTo>
                    <a:pt x="36652" y="86194"/>
                  </a:lnTo>
                  <a:lnTo>
                    <a:pt x="37350" y="85902"/>
                  </a:lnTo>
                  <a:lnTo>
                    <a:pt x="36156" y="85674"/>
                  </a:lnTo>
                  <a:lnTo>
                    <a:pt x="34823" y="85826"/>
                  </a:lnTo>
                  <a:lnTo>
                    <a:pt x="34099" y="85674"/>
                  </a:lnTo>
                  <a:lnTo>
                    <a:pt x="34086" y="85902"/>
                  </a:lnTo>
                  <a:lnTo>
                    <a:pt x="36271" y="86347"/>
                  </a:lnTo>
                  <a:lnTo>
                    <a:pt x="37439" y="86347"/>
                  </a:lnTo>
                  <a:close/>
                </a:path>
                <a:path w="66040" h="140969">
                  <a:moveTo>
                    <a:pt x="37452" y="85674"/>
                  </a:moveTo>
                  <a:lnTo>
                    <a:pt x="34658" y="85166"/>
                  </a:lnTo>
                  <a:lnTo>
                    <a:pt x="34137" y="85293"/>
                  </a:lnTo>
                  <a:lnTo>
                    <a:pt x="36156" y="85674"/>
                  </a:lnTo>
                  <a:lnTo>
                    <a:pt x="37452" y="85674"/>
                  </a:lnTo>
                  <a:close/>
                </a:path>
                <a:path w="66040" h="140969">
                  <a:moveTo>
                    <a:pt x="37515" y="86601"/>
                  </a:moveTo>
                  <a:lnTo>
                    <a:pt x="36271" y="86347"/>
                  </a:lnTo>
                  <a:lnTo>
                    <a:pt x="35102" y="86512"/>
                  </a:lnTo>
                  <a:lnTo>
                    <a:pt x="34391" y="86347"/>
                  </a:lnTo>
                  <a:lnTo>
                    <a:pt x="34417" y="86601"/>
                  </a:lnTo>
                  <a:lnTo>
                    <a:pt x="35648" y="86868"/>
                  </a:lnTo>
                  <a:lnTo>
                    <a:pt x="36779" y="86868"/>
                  </a:lnTo>
                  <a:lnTo>
                    <a:pt x="36322" y="86779"/>
                  </a:lnTo>
                  <a:lnTo>
                    <a:pt x="37515" y="86601"/>
                  </a:lnTo>
                  <a:close/>
                </a:path>
                <a:path w="66040" h="140969">
                  <a:moveTo>
                    <a:pt x="37693" y="74739"/>
                  </a:moveTo>
                  <a:lnTo>
                    <a:pt x="37452" y="74739"/>
                  </a:lnTo>
                  <a:lnTo>
                    <a:pt x="36880" y="77990"/>
                  </a:lnTo>
                  <a:lnTo>
                    <a:pt x="37134" y="77990"/>
                  </a:lnTo>
                  <a:lnTo>
                    <a:pt x="37693" y="74739"/>
                  </a:lnTo>
                  <a:close/>
                </a:path>
                <a:path w="66040" h="140969">
                  <a:moveTo>
                    <a:pt x="37871" y="87109"/>
                  </a:moveTo>
                  <a:lnTo>
                    <a:pt x="36779" y="86868"/>
                  </a:lnTo>
                  <a:lnTo>
                    <a:pt x="36728" y="87109"/>
                  </a:lnTo>
                  <a:lnTo>
                    <a:pt x="35648" y="86868"/>
                  </a:lnTo>
                  <a:lnTo>
                    <a:pt x="33985" y="86868"/>
                  </a:lnTo>
                  <a:lnTo>
                    <a:pt x="35941" y="87325"/>
                  </a:lnTo>
                  <a:lnTo>
                    <a:pt x="37744" y="87325"/>
                  </a:lnTo>
                  <a:lnTo>
                    <a:pt x="37871" y="87109"/>
                  </a:lnTo>
                  <a:close/>
                </a:path>
                <a:path w="66040" h="140969">
                  <a:moveTo>
                    <a:pt x="38023" y="95072"/>
                  </a:moveTo>
                  <a:lnTo>
                    <a:pt x="35458" y="93548"/>
                  </a:lnTo>
                  <a:lnTo>
                    <a:pt x="36957" y="94107"/>
                  </a:lnTo>
                  <a:lnTo>
                    <a:pt x="37630" y="94107"/>
                  </a:lnTo>
                  <a:lnTo>
                    <a:pt x="35864" y="93433"/>
                  </a:lnTo>
                  <a:lnTo>
                    <a:pt x="35280" y="93433"/>
                  </a:lnTo>
                  <a:lnTo>
                    <a:pt x="35090" y="93319"/>
                  </a:lnTo>
                  <a:lnTo>
                    <a:pt x="34709" y="93370"/>
                  </a:lnTo>
                  <a:lnTo>
                    <a:pt x="37693" y="95148"/>
                  </a:lnTo>
                  <a:lnTo>
                    <a:pt x="38023" y="95072"/>
                  </a:lnTo>
                  <a:close/>
                </a:path>
                <a:path w="66040" h="140969">
                  <a:moveTo>
                    <a:pt x="38049" y="88074"/>
                  </a:moveTo>
                  <a:lnTo>
                    <a:pt x="37909" y="87795"/>
                  </a:lnTo>
                  <a:lnTo>
                    <a:pt x="36525" y="87464"/>
                  </a:lnTo>
                  <a:lnTo>
                    <a:pt x="36855" y="87795"/>
                  </a:lnTo>
                  <a:lnTo>
                    <a:pt x="35496" y="87464"/>
                  </a:lnTo>
                  <a:lnTo>
                    <a:pt x="33947" y="87464"/>
                  </a:lnTo>
                  <a:lnTo>
                    <a:pt x="36385" y="88074"/>
                  </a:lnTo>
                  <a:lnTo>
                    <a:pt x="38049" y="88074"/>
                  </a:lnTo>
                  <a:close/>
                </a:path>
                <a:path w="66040" h="140969">
                  <a:moveTo>
                    <a:pt x="38150" y="88506"/>
                  </a:moveTo>
                  <a:lnTo>
                    <a:pt x="36385" y="88074"/>
                  </a:lnTo>
                  <a:lnTo>
                    <a:pt x="37160" y="88506"/>
                  </a:lnTo>
                  <a:lnTo>
                    <a:pt x="38150" y="88506"/>
                  </a:lnTo>
                  <a:close/>
                </a:path>
                <a:path w="66040" h="140969">
                  <a:moveTo>
                    <a:pt x="38239" y="88785"/>
                  </a:moveTo>
                  <a:lnTo>
                    <a:pt x="37160" y="88506"/>
                  </a:lnTo>
                  <a:lnTo>
                    <a:pt x="35648" y="88506"/>
                  </a:lnTo>
                  <a:lnTo>
                    <a:pt x="36664" y="88785"/>
                  </a:lnTo>
                  <a:lnTo>
                    <a:pt x="38239" y="88785"/>
                  </a:lnTo>
                  <a:close/>
                </a:path>
                <a:path w="66040" h="140969">
                  <a:moveTo>
                    <a:pt x="38354" y="89230"/>
                  </a:moveTo>
                  <a:lnTo>
                    <a:pt x="37452" y="88988"/>
                  </a:lnTo>
                  <a:lnTo>
                    <a:pt x="36664" y="88785"/>
                  </a:lnTo>
                  <a:lnTo>
                    <a:pt x="36537" y="88988"/>
                  </a:lnTo>
                  <a:lnTo>
                    <a:pt x="37426" y="89230"/>
                  </a:lnTo>
                  <a:lnTo>
                    <a:pt x="38354" y="89230"/>
                  </a:lnTo>
                  <a:close/>
                </a:path>
                <a:path w="66040" h="140969">
                  <a:moveTo>
                    <a:pt x="38354" y="74739"/>
                  </a:moveTo>
                  <a:lnTo>
                    <a:pt x="38125" y="74739"/>
                  </a:lnTo>
                  <a:lnTo>
                    <a:pt x="37617" y="77990"/>
                  </a:lnTo>
                  <a:lnTo>
                    <a:pt x="37566" y="78333"/>
                  </a:lnTo>
                  <a:lnTo>
                    <a:pt x="37795" y="78333"/>
                  </a:lnTo>
                  <a:lnTo>
                    <a:pt x="38354" y="74739"/>
                  </a:lnTo>
                  <a:close/>
                </a:path>
                <a:path w="66040" h="140969">
                  <a:moveTo>
                    <a:pt x="38417" y="89496"/>
                  </a:moveTo>
                  <a:lnTo>
                    <a:pt x="37426" y="89230"/>
                  </a:lnTo>
                  <a:lnTo>
                    <a:pt x="36017" y="89230"/>
                  </a:lnTo>
                  <a:lnTo>
                    <a:pt x="36969" y="89496"/>
                  </a:lnTo>
                  <a:lnTo>
                    <a:pt x="38417" y="89496"/>
                  </a:lnTo>
                  <a:close/>
                </a:path>
                <a:path w="66040" h="140969">
                  <a:moveTo>
                    <a:pt x="38887" y="90043"/>
                  </a:moveTo>
                  <a:lnTo>
                    <a:pt x="36969" y="89496"/>
                  </a:lnTo>
                  <a:lnTo>
                    <a:pt x="36664" y="89662"/>
                  </a:lnTo>
                  <a:lnTo>
                    <a:pt x="38023" y="90043"/>
                  </a:lnTo>
                  <a:lnTo>
                    <a:pt x="38887" y="90043"/>
                  </a:lnTo>
                  <a:close/>
                </a:path>
                <a:path w="66040" h="140969">
                  <a:moveTo>
                    <a:pt x="38950" y="94602"/>
                  </a:moveTo>
                  <a:lnTo>
                    <a:pt x="38328" y="94373"/>
                  </a:lnTo>
                  <a:lnTo>
                    <a:pt x="37655" y="94373"/>
                  </a:lnTo>
                  <a:lnTo>
                    <a:pt x="38277" y="94602"/>
                  </a:lnTo>
                  <a:lnTo>
                    <a:pt x="38950" y="94602"/>
                  </a:lnTo>
                  <a:close/>
                </a:path>
                <a:path w="66040" h="140969">
                  <a:moveTo>
                    <a:pt x="38950" y="90982"/>
                  </a:moveTo>
                  <a:lnTo>
                    <a:pt x="38061" y="90716"/>
                  </a:lnTo>
                  <a:lnTo>
                    <a:pt x="37325" y="90881"/>
                  </a:lnTo>
                  <a:lnTo>
                    <a:pt x="36817" y="90716"/>
                  </a:lnTo>
                  <a:lnTo>
                    <a:pt x="35521" y="90309"/>
                  </a:lnTo>
                  <a:lnTo>
                    <a:pt x="34734" y="90309"/>
                  </a:lnTo>
                  <a:lnTo>
                    <a:pt x="36004" y="90716"/>
                  </a:lnTo>
                  <a:lnTo>
                    <a:pt x="34848" y="90716"/>
                  </a:lnTo>
                  <a:lnTo>
                    <a:pt x="35661" y="90982"/>
                  </a:lnTo>
                  <a:lnTo>
                    <a:pt x="36830" y="90982"/>
                  </a:lnTo>
                  <a:lnTo>
                    <a:pt x="38061" y="91363"/>
                  </a:lnTo>
                  <a:lnTo>
                    <a:pt x="38900" y="91363"/>
                  </a:lnTo>
                  <a:lnTo>
                    <a:pt x="38404" y="91224"/>
                  </a:lnTo>
                  <a:lnTo>
                    <a:pt x="38950" y="90982"/>
                  </a:lnTo>
                  <a:close/>
                </a:path>
                <a:path w="66040" h="140969">
                  <a:moveTo>
                    <a:pt x="38989" y="90309"/>
                  </a:moveTo>
                  <a:lnTo>
                    <a:pt x="38023" y="90043"/>
                  </a:lnTo>
                  <a:lnTo>
                    <a:pt x="37211" y="90208"/>
                  </a:lnTo>
                  <a:lnTo>
                    <a:pt x="36906" y="90131"/>
                  </a:lnTo>
                  <a:lnTo>
                    <a:pt x="36652" y="90043"/>
                  </a:lnTo>
                  <a:lnTo>
                    <a:pt x="35382" y="89662"/>
                  </a:lnTo>
                  <a:lnTo>
                    <a:pt x="34505" y="89662"/>
                  </a:lnTo>
                  <a:lnTo>
                    <a:pt x="35788" y="90043"/>
                  </a:lnTo>
                  <a:lnTo>
                    <a:pt x="34645" y="90043"/>
                  </a:lnTo>
                  <a:lnTo>
                    <a:pt x="35521" y="90309"/>
                  </a:lnTo>
                  <a:lnTo>
                    <a:pt x="36690" y="90309"/>
                  </a:lnTo>
                  <a:lnTo>
                    <a:pt x="38061" y="90716"/>
                  </a:lnTo>
                  <a:lnTo>
                    <a:pt x="38912" y="90716"/>
                  </a:lnTo>
                  <a:lnTo>
                    <a:pt x="38404" y="90576"/>
                  </a:lnTo>
                  <a:lnTo>
                    <a:pt x="38989" y="90309"/>
                  </a:lnTo>
                  <a:close/>
                </a:path>
                <a:path w="66040" h="140969">
                  <a:moveTo>
                    <a:pt x="39027" y="92049"/>
                  </a:moveTo>
                  <a:lnTo>
                    <a:pt x="38506" y="91897"/>
                  </a:lnTo>
                  <a:lnTo>
                    <a:pt x="38938" y="91643"/>
                  </a:lnTo>
                  <a:lnTo>
                    <a:pt x="38061" y="91363"/>
                  </a:lnTo>
                  <a:lnTo>
                    <a:pt x="37388" y="91541"/>
                  </a:lnTo>
                  <a:lnTo>
                    <a:pt x="37084" y="91440"/>
                  </a:lnTo>
                  <a:lnTo>
                    <a:pt x="36868" y="91376"/>
                  </a:lnTo>
                  <a:lnTo>
                    <a:pt x="35661" y="90982"/>
                  </a:lnTo>
                  <a:lnTo>
                    <a:pt x="34925" y="90982"/>
                  </a:lnTo>
                  <a:lnTo>
                    <a:pt x="36093" y="91363"/>
                  </a:lnTo>
                  <a:lnTo>
                    <a:pt x="35039" y="91363"/>
                  </a:lnTo>
                  <a:lnTo>
                    <a:pt x="35864" y="91643"/>
                  </a:lnTo>
                  <a:lnTo>
                    <a:pt x="36931" y="91643"/>
                  </a:lnTo>
                  <a:lnTo>
                    <a:pt x="38214" y="92049"/>
                  </a:lnTo>
                  <a:lnTo>
                    <a:pt x="39027" y="92049"/>
                  </a:lnTo>
                  <a:close/>
                </a:path>
                <a:path w="66040" h="140969">
                  <a:moveTo>
                    <a:pt x="39039" y="74739"/>
                  </a:moveTo>
                  <a:lnTo>
                    <a:pt x="38811" y="74739"/>
                  </a:lnTo>
                  <a:lnTo>
                    <a:pt x="38341" y="77990"/>
                  </a:lnTo>
                  <a:lnTo>
                    <a:pt x="38265" y="78498"/>
                  </a:lnTo>
                  <a:lnTo>
                    <a:pt x="38506" y="78498"/>
                  </a:lnTo>
                  <a:lnTo>
                    <a:pt x="39039" y="74739"/>
                  </a:lnTo>
                  <a:close/>
                </a:path>
                <a:path w="66040" h="140969">
                  <a:moveTo>
                    <a:pt x="39065" y="92329"/>
                  </a:moveTo>
                  <a:lnTo>
                    <a:pt x="38214" y="92049"/>
                  </a:lnTo>
                  <a:lnTo>
                    <a:pt x="37084" y="92049"/>
                  </a:lnTo>
                  <a:lnTo>
                    <a:pt x="37884" y="92329"/>
                  </a:lnTo>
                  <a:lnTo>
                    <a:pt x="39065" y="92329"/>
                  </a:lnTo>
                  <a:close/>
                </a:path>
                <a:path w="66040" h="140969">
                  <a:moveTo>
                    <a:pt x="39128" y="92748"/>
                  </a:moveTo>
                  <a:lnTo>
                    <a:pt x="37884" y="92329"/>
                  </a:lnTo>
                  <a:lnTo>
                    <a:pt x="37134" y="92329"/>
                  </a:lnTo>
                  <a:lnTo>
                    <a:pt x="38379" y="92748"/>
                  </a:lnTo>
                  <a:lnTo>
                    <a:pt x="39128" y="92748"/>
                  </a:lnTo>
                  <a:close/>
                </a:path>
                <a:path w="66040" h="140969">
                  <a:moveTo>
                    <a:pt x="39166" y="93027"/>
                  </a:moveTo>
                  <a:lnTo>
                    <a:pt x="38379" y="92748"/>
                  </a:lnTo>
                  <a:lnTo>
                    <a:pt x="37312" y="92748"/>
                  </a:lnTo>
                  <a:lnTo>
                    <a:pt x="38074" y="93027"/>
                  </a:lnTo>
                  <a:lnTo>
                    <a:pt x="39166" y="93027"/>
                  </a:lnTo>
                  <a:close/>
                </a:path>
                <a:path w="66040" h="140969">
                  <a:moveTo>
                    <a:pt x="39281" y="93700"/>
                  </a:moveTo>
                  <a:lnTo>
                    <a:pt x="39230" y="93433"/>
                  </a:lnTo>
                  <a:lnTo>
                    <a:pt x="38074" y="93027"/>
                  </a:lnTo>
                  <a:lnTo>
                    <a:pt x="37934" y="93230"/>
                  </a:lnTo>
                  <a:lnTo>
                    <a:pt x="36931" y="93230"/>
                  </a:lnTo>
                  <a:lnTo>
                    <a:pt x="38227" y="93700"/>
                  </a:lnTo>
                  <a:lnTo>
                    <a:pt x="39281" y="93700"/>
                  </a:lnTo>
                  <a:close/>
                </a:path>
                <a:path w="66040" h="140969">
                  <a:moveTo>
                    <a:pt x="39331" y="94107"/>
                  </a:moveTo>
                  <a:lnTo>
                    <a:pt x="38227" y="93700"/>
                  </a:lnTo>
                  <a:lnTo>
                    <a:pt x="37553" y="93700"/>
                  </a:lnTo>
                  <a:lnTo>
                    <a:pt x="38658" y="94107"/>
                  </a:lnTo>
                  <a:lnTo>
                    <a:pt x="39331" y="94107"/>
                  </a:lnTo>
                  <a:close/>
                </a:path>
                <a:path w="66040" h="140969">
                  <a:moveTo>
                    <a:pt x="39382" y="94373"/>
                  </a:moveTo>
                  <a:lnTo>
                    <a:pt x="38658" y="94107"/>
                  </a:lnTo>
                  <a:lnTo>
                    <a:pt x="37630" y="94107"/>
                  </a:lnTo>
                  <a:lnTo>
                    <a:pt x="38328" y="94373"/>
                  </a:lnTo>
                  <a:lnTo>
                    <a:pt x="39382" y="94373"/>
                  </a:lnTo>
                  <a:close/>
                </a:path>
                <a:path w="66040" h="140969">
                  <a:moveTo>
                    <a:pt x="39712" y="74739"/>
                  </a:moveTo>
                  <a:lnTo>
                    <a:pt x="39471" y="74739"/>
                  </a:lnTo>
                  <a:lnTo>
                    <a:pt x="39065" y="77990"/>
                  </a:lnTo>
                  <a:lnTo>
                    <a:pt x="38963" y="78778"/>
                  </a:lnTo>
                  <a:lnTo>
                    <a:pt x="39192" y="78778"/>
                  </a:lnTo>
                  <a:lnTo>
                    <a:pt x="39712" y="74739"/>
                  </a:lnTo>
                  <a:close/>
                </a:path>
                <a:path w="66040" h="140969">
                  <a:moveTo>
                    <a:pt x="40373" y="74739"/>
                  </a:moveTo>
                  <a:lnTo>
                    <a:pt x="40144" y="74739"/>
                  </a:lnTo>
                  <a:lnTo>
                    <a:pt x="39801" y="77990"/>
                  </a:lnTo>
                  <a:lnTo>
                    <a:pt x="39712" y="78778"/>
                  </a:lnTo>
                  <a:lnTo>
                    <a:pt x="39954" y="78778"/>
                  </a:lnTo>
                  <a:lnTo>
                    <a:pt x="40373" y="74739"/>
                  </a:lnTo>
                  <a:close/>
                </a:path>
                <a:path w="66040" h="140969">
                  <a:moveTo>
                    <a:pt x="40424" y="30962"/>
                  </a:moveTo>
                  <a:lnTo>
                    <a:pt x="35204" y="27101"/>
                  </a:lnTo>
                  <a:lnTo>
                    <a:pt x="32562" y="27813"/>
                  </a:lnTo>
                  <a:lnTo>
                    <a:pt x="32143" y="27774"/>
                  </a:lnTo>
                  <a:lnTo>
                    <a:pt x="30670" y="28092"/>
                  </a:lnTo>
                  <a:lnTo>
                    <a:pt x="27457" y="27393"/>
                  </a:lnTo>
                  <a:lnTo>
                    <a:pt x="26885" y="27622"/>
                  </a:lnTo>
                  <a:lnTo>
                    <a:pt x="26784" y="27482"/>
                  </a:lnTo>
                  <a:lnTo>
                    <a:pt x="26593" y="27571"/>
                  </a:lnTo>
                  <a:lnTo>
                    <a:pt x="25717" y="28333"/>
                  </a:lnTo>
                  <a:lnTo>
                    <a:pt x="24917" y="29260"/>
                  </a:lnTo>
                  <a:lnTo>
                    <a:pt x="24574" y="29806"/>
                  </a:lnTo>
                  <a:lnTo>
                    <a:pt x="24409" y="30403"/>
                  </a:lnTo>
                  <a:lnTo>
                    <a:pt x="24638" y="30454"/>
                  </a:lnTo>
                  <a:lnTo>
                    <a:pt x="24765" y="29908"/>
                  </a:lnTo>
                  <a:lnTo>
                    <a:pt x="25107" y="29400"/>
                  </a:lnTo>
                  <a:lnTo>
                    <a:pt x="25476" y="28943"/>
                  </a:lnTo>
                  <a:lnTo>
                    <a:pt x="25882" y="28498"/>
                  </a:lnTo>
                  <a:lnTo>
                    <a:pt x="26695" y="27762"/>
                  </a:lnTo>
                  <a:lnTo>
                    <a:pt x="26784" y="27927"/>
                  </a:lnTo>
                  <a:lnTo>
                    <a:pt x="27470" y="27660"/>
                  </a:lnTo>
                  <a:lnTo>
                    <a:pt x="30657" y="28333"/>
                  </a:lnTo>
                  <a:lnTo>
                    <a:pt x="32105" y="28028"/>
                  </a:lnTo>
                  <a:lnTo>
                    <a:pt x="32588" y="28028"/>
                  </a:lnTo>
                  <a:lnTo>
                    <a:pt x="33096" y="27940"/>
                  </a:lnTo>
                  <a:lnTo>
                    <a:pt x="35204" y="27343"/>
                  </a:lnTo>
                  <a:lnTo>
                    <a:pt x="36817" y="27749"/>
                  </a:lnTo>
                  <a:lnTo>
                    <a:pt x="37693" y="28232"/>
                  </a:lnTo>
                  <a:lnTo>
                    <a:pt x="39192" y="29476"/>
                  </a:lnTo>
                  <a:lnTo>
                    <a:pt x="39839" y="30251"/>
                  </a:lnTo>
                  <a:lnTo>
                    <a:pt x="40081" y="30759"/>
                  </a:lnTo>
                  <a:lnTo>
                    <a:pt x="39535" y="30429"/>
                  </a:lnTo>
                  <a:lnTo>
                    <a:pt x="37833" y="28727"/>
                  </a:lnTo>
                  <a:lnTo>
                    <a:pt x="37185" y="28067"/>
                  </a:lnTo>
                  <a:lnTo>
                    <a:pt x="35433" y="27622"/>
                  </a:lnTo>
                  <a:lnTo>
                    <a:pt x="33413" y="28143"/>
                  </a:lnTo>
                  <a:lnTo>
                    <a:pt x="33451" y="28384"/>
                  </a:lnTo>
                  <a:lnTo>
                    <a:pt x="33769" y="28321"/>
                  </a:lnTo>
                  <a:lnTo>
                    <a:pt x="34950" y="28003"/>
                  </a:lnTo>
                  <a:lnTo>
                    <a:pt x="35433" y="27863"/>
                  </a:lnTo>
                  <a:lnTo>
                    <a:pt x="36296" y="28092"/>
                  </a:lnTo>
                  <a:lnTo>
                    <a:pt x="37071" y="28282"/>
                  </a:lnTo>
                  <a:lnTo>
                    <a:pt x="38379" y="29603"/>
                  </a:lnTo>
                  <a:lnTo>
                    <a:pt x="38862" y="30099"/>
                  </a:lnTo>
                  <a:lnTo>
                    <a:pt x="39370" y="30607"/>
                  </a:lnTo>
                  <a:lnTo>
                    <a:pt x="39611" y="30772"/>
                  </a:lnTo>
                  <a:lnTo>
                    <a:pt x="39141" y="30708"/>
                  </a:lnTo>
                  <a:lnTo>
                    <a:pt x="38455" y="30086"/>
                  </a:lnTo>
                  <a:lnTo>
                    <a:pt x="37820" y="29476"/>
                  </a:lnTo>
                  <a:lnTo>
                    <a:pt x="37045" y="28765"/>
                  </a:lnTo>
                  <a:lnTo>
                    <a:pt x="36296" y="28092"/>
                  </a:lnTo>
                  <a:lnTo>
                    <a:pt x="35128" y="28371"/>
                  </a:lnTo>
                  <a:lnTo>
                    <a:pt x="35166" y="28613"/>
                  </a:lnTo>
                  <a:lnTo>
                    <a:pt x="36245" y="28371"/>
                  </a:lnTo>
                  <a:lnTo>
                    <a:pt x="39052" y="30937"/>
                  </a:lnTo>
                  <a:lnTo>
                    <a:pt x="40119" y="31064"/>
                  </a:lnTo>
                  <a:lnTo>
                    <a:pt x="40144" y="30924"/>
                  </a:lnTo>
                  <a:lnTo>
                    <a:pt x="40220" y="31051"/>
                  </a:lnTo>
                  <a:lnTo>
                    <a:pt x="40424" y="30962"/>
                  </a:lnTo>
                  <a:close/>
                </a:path>
                <a:path w="66040" h="140969">
                  <a:moveTo>
                    <a:pt x="41033" y="74803"/>
                  </a:moveTo>
                  <a:lnTo>
                    <a:pt x="40805" y="74803"/>
                  </a:lnTo>
                  <a:lnTo>
                    <a:pt x="40436" y="78879"/>
                  </a:lnTo>
                  <a:lnTo>
                    <a:pt x="40678" y="78879"/>
                  </a:lnTo>
                  <a:lnTo>
                    <a:pt x="41033" y="74803"/>
                  </a:lnTo>
                  <a:close/>
                </a:path>
                <a:path w="66040" h="140969">
                  <a:moveTo>
                    <a:pt x="41706" y="74879"/>
                  </a:moveTo>
                  <a:lnTo>
                    <a:pt x="41478" y="74879"/>
                  </a:lnTo>
                  <a:lnTo>
                    <a:pt x="41173" y="78968"/>
                  </a:lnTo>
                  <a:lnTo>
                    <a:pt x="41402" y="78968"/>
                  </a:lnTo>
                  <a:lnTo>
                    <a:pt x="41706" y="74879"/>
                  </a:lnTo>
                  <a:close/>
                </a:path>
                <a:path w="66040" h="140969">
                  <a:moveTo>
                    <a:pt x="42240" y="28968"/>
                  </a:moveTo>
                  <a:lnTo>
                    <a:pt x="42189" y="28562"/>
                  </a:lnTo>
                  <a:lnTo>
                    <a:pt x="42100" y="28130"/>
                  </a:lnTo>
                  <a:lnTo>
                    <a:pt x="42049" y="27800"/>
                  </a:lnTo>
                  <a:lnTo>
                    <a:pt x="41960" y="27355"/>
                  </a:lnTo>
                  <a:lnTo>
                    <a:pt x="41910" y="28536"/>
                  </a:lnTo>
                  <a:lnTo>
                    <a:pt x="41706" y="28079"/>
                  </a:lnTo>
                  <a:lnTo>
                    <a:pt x="41452" y="27800"/>
                  </a:lnTo>
                  <a:lnTo>
                    <a:pt x="41173" y="27749"/>
                  </a:lnTo>
                  <a:lnTo>
                    <a:pt x="41033" y="27330"/>
                  </a:lnTo>
                  <a:lnTo>
                    <a:pt x="41376" y="27343"/>
                  </a:lnTo>
                  <a:lnTo>
                    <a:pt x="41592" y="27571"/>
                  </a:lnTo>
                  <a:lnTo>
                    <a:pt x="41859" y="28206"/>
                  </a:lnTo>
                  <a:lnTo>
                    <a:pt x="41910" y="28536"/>
                  </a:lnTo>
                  <a:lnTo>
                    <a:pt x="41910" y="27241"/>
                  </a:lnTo>
                  <a:lnTo>
                    <a:pt x="41821" y="27025"/>
                  </a:lnTo>
                  <a:lnTo>
                    <a:pt x="41706" y="26771"/>
                  </a:lnTo>
                  <a:lnTo>
                    <a:pt x="41706" y="27355"/>
                  </a:lnTo>
                  <a:lnTo>
                    <a:pt x="41516" y="27127"/>
                  </a:lnTo>
                  <a:lnTo>
                    <a:pt x="41173" y="27063"/>
                  </a:lnTo>
                  <a:lnTo>
                    <a:pt x="40982" y="26543"/>
                  </a:lnTo>
                  <a:lnTo>
                    <a:pt x="41275" y="26581"/>
                  </a:lnTo>
                  <a:lnTo>
                    <a:pt x="41478" y="26809"/>
                  </a:lnTo>
                  <a:lnTo>
                    <a:pt x="41592" y="27114"/>
                  </a:lnTo>
                  <a:lnTo>
                    <a:pt x="41706" y="27355"/>
                  </a:lnTo>
                  <a:lnTo>
                    <a:pt x="41706" y="26771"/>
                  </a:lnTo>
                  <a:lnTo>
                    <a:pt x="41656" y="26644"/>
                  </a:lnTo>
                  <a:lnTo>
                    <a:pt x="41402" y="26365"/>
                  </a:lnTo>
                  <a:lnTo>
                    <a:pt x="41122" y="26314"/>
                  </a:lnTo>
                  <a:lnTo>
                    <a:pt x="40817" y="25565"/>
                  </a:lnTo>
                  <a:lnTo>
                    <a:pt x="40119" y="24765"/>
                  </a:lnTo>
                  <a:lnTo>
                    <a:pt x="38417" y="23418"/>
                  </a:lnTo>
                  <a:lnTo>
                    <a:pt x="37388" y="22898"/>
                  </a:lnTo>
                  <a:lnTo>
                    <a:pt x="35128" y="22352"/>
                  </a:lnTo>
                  <a:lnTo>
                    <a:pt x="28702" y="23418"/>
                  </a:lnTo>
                  <a:lnTo>
                    <a:pt x="27559" y="22974"/>
                  </a:lnTo>
                  <a:lnTo>
                    <a:pt x="27457" y="23202"/>
                  </a:lnTo>
                  <a:lnTo>
                    <a:pt x="28676" y="23660"/>
                  </a:lnTo>
                  <a:lnTo>
                    <a:pt x="35128" y="22593"/>
                  </a:lnTo>
                  <a:lnTo>
                    <a:pt x="37299" y="23126"/>
                  </a:lnTo>
                  <a:lnTo>
                    <a:pt x="38303" y="23609"/>
                  </a:lnTo>
                  <a:lnTo>
                    <a:pt x="39141" y="24307"/>
                  </a:lnTo>
                  <a:lnTo>
                    <a:pt x="39954" y="24942"/>
                  </a:lnTo>
                  <a:lnTo>
                    <a:pt x="40614" y="25717"/>
                  </a:lnTo>
                  <a:lnTo>
                    <a:pt x="40868" y="26301"/>
                  </a:lnTo>
                  <a:lnTo>
                    <a:pt x="40868" y="26924"/>
                  </a:lnTo>
                  <a:lnTo>
                    <a:pt x="40233" y="26073"/>
                  </a:lnTo>
                  <a:lnTo>
                    <a:pt x="39395" y="25361"/>
                  </a:lnTo>
                  <a:lnTo>
                    <a:pt x="38519" y="24561"/>
                  </a:lnTo>
                  <a:lnTo>
                    <a:pt x="37465" y="23977"/>
                  </a:lnTo>
                  <a:lnTo>
                    <a:pt x="35382" y="23482"/>
                  </a:lnTo>
                  <a:lnTo>
                    <a:pt x="32131" y="24104"/>
                  </a:lnTo>
                  <a:lnTo>
                    <a:pt x="30289" y="24434"/>
                  </a:lnTo>
                  <a:lnTo>
                    <a:pt x="25107" y="24345"/>
                  </a:lnTo>
                  <a:lnTo>
                    <a:pt x="25336" y="24130"/>
                  </a:lnTo>
                  <a:lnTo>
                    <a:pt x="30683" y="24003"/>
                  </a:lnTo>
                  <a:lnTo>
                    <a:pt x="35356" y="23152"/>
                  </a:lnTo>
                  <a:lnTo>
                    <a:pt x="40868" y="26924"/>
                  </a:lnTo>
                  <a:lnTo>
                    <a:pt x="40868" y="26301"/>
                  </a:lnTo>
                  <a:lnTo>
                    <a:pt x="40233" y="25463"/>
                  </a:lnTo>
                  <a:lnTo>
                    <a:pt x="38544" y="24003"/>
                  </a:lnTo>
                  <a:lnTo>
                    <a:pt x="37503" y="23431"/>
                  </a:lnTo>
                  <a:lnTo>
                    <a:pt x="35369" y="22910"/>
                  </a:lnTo>
                  <a:lnTo>
                    <a:pt x="30657" y="23761"/>
                  </a:lnTo>
                  <a:lnTo>
                    <a:pt x="25247" y="23901"/>
                  </a:lnTo>
                  <a:lnTo>
                    <a:pt x="23774" y="25260"/>
                  </a:lnTo>
                  <a:lnTo>
                    <a:pt x="23456" y="25666"/>
                  </a:lnTo>
                  <a:lnTo>
                    <a:pt x="23596" y="25844"/>
                  </a:lnTo>
                  <a:lnTo>
                    <a:pt x="24955" y="24574"/>
                  </a:lnTo>
                  <a:lnTo>
                    <a:pt x="30302" y="24676"/>
                  </a:lnTo>
                  <a:lnTo>
                    <a:pt x="35382" y="23710"/>
                  </a:lnTo>
                  <a:lnTo>
                    <a:pt x="37388" y="24193"/>
                  </a:lnTo>
                  <a:lnTo>
                    <a:pt x="38392" y="24777"/>
                  </a:lnTo>
                  <a:lnTo>
                    <a:pt x="40055" y="26250"/>
                  </a:lnTo>
                  <a:lnTo>
                    <a:pt x="40728" y="27114"/>
                  </a:lnTo>
                  <a:lnTo>
                    <a:pt x="41033" y="27965"/>
                  </a:lnTo>
                  <a:lnTo>
                    <a:pt x="41325" y="28003"/>
                  </a:lnTo>
                  <a:lnTo>
                    <a:pt x="41529" y="28232"/>
                  </a:lnTo>
                  <a:lnTo>
                    <a:pt x="41656" y="28549"/>
                  </a:lnTo>
                  <a:lnTo>
                    <a:pt x="41821" y="28867"/>
                  </a:lnTo>
                  <a:lnTo>
                    <a:pt x="41846" y="29108"/>
                  </a:lnTo>
                  <a:lnTo>
                    <a:pt x="41770" y="28917"/>
                  </a:lnTo>
                  <a:lnTo>
                    <a:pt x="41770" y="29679"/>
                  </a:lnTo>
                  <a:lnTo>
                    <a:pt x="41706" y="29489"/>
                  </a:lnTo>
                  <a:lnTo>
                    <a:pt x="41681" y="30226"/>
                  </a:lnTo>
                  <a:lnTo>
                    <a:pt x="41490" y="29756"/>
                  </a:lnTo>
                  <a:lnTo>
                    <a:pt x="41236" y="29476"/>
                  </a:lnTo>
                  <a:lnTo>
                    <a:pt x="40957" y="29425"/>
                  </a:lnTo>
                  <a:lnTo>
                    <a:pt x="40894" y="29070"/>
                  </a:lnTo>
                  <a:lnTo>
                    <a:pt x="41021" y="29044"/>
                  </a:lnTo>
                  <a:lnTo>
                    <a:pt x="41148" y="29057"/>
                  </a:lnTo>
                  <a:lnTo>
                    <a:pt x="41351" y="29286"/>
                  </a:lnTo>
                  <a:lnTo>
                    <a:pt x="41478" y="29591"/>
                  </a:lnTo>
                  <a:lnTo>
                    <a:pt x="41630" y="29908"/>
                  </a:lnTo>
                  <a:lnTo>
                    <a:pt x="41681" y="30226"/>
                  </a:lnTo>
                  <a:lnTo>
                    <a:pt x="41681" y="29438"/>
                  </a:lnTo>
                  <a:lnTo>
                    <a:pt x="41541" y="29121"/>
                  </a:lnTo>
                  <a:lnTo>
                    <a:pt x="41287" y="28841"/>
                  </a:lnTo>
                  <a:lnTo>
                    <a:pt x="40995" y="28778"/>
                  </a:lnTo>
                  <a:lnTo>
                    <a:pt x="40894" y="28448"/>
                  </a:lnTo>
                  <a:lnTo>
                    <a:pt x="41236" y="28473"/>
                  </a:lnTo>
                  <a:lnTo>
                    <a:pt x="41440" y="28702"/>
                  </a:lnTo>
                  <a:lnTo>
                    <a:pt x="41567" y="29019"/>
                  </a:lnTo>
                  <a:lnTo>
                    <a:pt x="41719" y="29349"/>
                  </a:lnTo>
                  <a:lnTo>
                    <a:pt x="41770" y="29679"/>
                  </a:lnTo>
                  <a:lnTo>
                    <a:pt x="41770" y="28917"/>
                  </a:lnTo>
                  <a:lnTo>
                    <a:pt x="41630" y="28549"/>
                  </a:lnTo>
                  <a:lnTo>
                    <a:pt x="41363" y="28270"/>
                  </a:lnTo>
                  <a:lnTo>
                    <a:pt x="41033" y="28206"/>
                  </a:lnTo>
                  <a:lnTo>
                    <a:pt x="40817" y="27470"/>
                  </a:lnTo>
                  <a:lnTo>
                    <a:pt x="40754" y="28105"/>
                  </a:lnTo>
                  <a:lnTo>
                    <a:pt x="40703" y="28613"/>
                  </a:lnTo>
                  <a:lnTo>
                    <a:pt x="40678" y="29197"/>
                  </a:lnTo>
                  <a:lnTo>
                    <a:pt x="40170" y="28498"/>
                  </a:lnTo>
                  <a:lnTo>
                    <a:pt x="38417" y="27025"/>
                  </a:lnTo>
                  <a:lnTo>
                    <a:pt x="37185" y="26403"/>
                  </a:lnTo>
                  <a:lnTo>
                    <a:pt x="35090" y="25908"/>
                  </a:lnTo>
                  <a:lnTo>
                    <a:pt x="30264" y="27038"/>
                  </a:lnTo>
                  <a:lnTo>
                    <a:pt x="25742" y="26035"/>
                  </a:lnTo>
                  <a:lnTo>
                    <a:pt x="26111" y="25793"/>
                  </a:lnTo>
                  <a:lnTo>
                    <a:pt x="29921" y="26771"/>
                  </a:lnTo>
                  <a:lnTo>
                    <a:pt x="30899" y="26619"/>
                  </a:lnTo>
                  <a:lnTo>
                    <a:pt x="35229" y="25590"/>
                  </a:lnTo>
                  <a:lnTo>
                    <a:pt x="37198" y="26073"/>
                  </a:lnTo>
                  <a:lnTo>
                    <a:pt x="38354" y="26670"/>
                  </a:lnTo>
                  <a:lnTo>
                    <a:pt x="40030" y="28105"/>
                  </a:lnTo>
                  <a:lnTo>
                    <a:pt x="40627" y="28892"/>
                  </a:lnTo>
                  <a:lnTo>
                    <a:pt x="40678" y="29197"/>
                  </a:lnTo>
                  <a:lnTo>
                    <a:pt x="40678" y="28587"/>
                  </a:lnTo>
                  <a:lnTo>
                    <a:pt x="40220" y="27965"/>
                  </a:lnTo>
                  <a:lnTo>
                    <a:pt x="38468" y="26466"/>
                  </a:lnTo>
                  <a:lnTo>
                    <a:pt x="37287" y="25844"/>
                  </a:lnTo>
                  <a:lnTo>
                    <a:pt x="35229" y="25361"/>
                  </a:lnTo>
                  <a:lnTo>
                    <a:pt x="30848" y="26390"/>
                  </a:lnTo>
                  <a:lnTo>
                    <a:pt x="29933" y="26530"/>
                  </a:lnTo>
                  <a:lnTo>
                    <a:pt x="26073" y="25552"/>
                  </a:lnTo>
                  <a:lnTo>
                    <a:pt x="26581" y="25184"/>
                  </a:lnTo>
                  <a:lnTo>
                    <a:pt x="29730" y="26136"/>
                  </a:lnTo>
                  <a:lnTo>
                    <a:pt x="30708" y="25996"/>
                  </a:lnTo>
                  <a:lnTo>
                    <a:pt x="35280" y="25006"/>
                  </a:lnTo>
                  <a:lnTo>
                    <a:pt x="37249" y="25476"/>
                  </a:lnTo>
                  <a:lnTo>
                    <a:pt x="38315" y="26060"/>
                  </a:lnTo>
                  <a:lnTo>
                    <a:pt x="39954" y="27470"/>
                  </a:lnTo>
                  <a:lnTo>
                    <a:pt x="40614" y="28282"/>
                  </a:lnTo>
                  <a:lnTo>
                    <a:pt x="40703" y="28613"/>
                  </a:lnTo>
                  <a:lnTo>
                    <a:pt x="40703" y="28041"/>
                  </a:lnTo>
                  <a:lnTo>
                    <a:pt x="40157" y="27317"/>
                  </a:lnTo>
                  <a:lnTo>
                    <a:pt x="38430" y="25844"/>
                  </a:lnTo>
                  <a:lnTo>
                    <a:pt x="37350" y="25234"/>
                  </a:lnTo>
                  <a:lnTo>
                    <a:pt x="35280" y="24765"/>
                  </a:lnTo>
                  <a:lnTo>
                    <a:pt x="31915" y="25476"/>
                  </a:lnTo>
                  <a:lnTo>
                    <a:pt x="30683" y="25768"/>
                  </a:lnTo>
                  <a:lnTo>
                    <a:pt x="29768" y="25908"/>
                  </a:lnTo>
                  <a:lnTo>
                    <a:pt x="27762" y="25298"/>
                  </a:lnTo>
                  <a:lnTo>
                    <a:pt x="29794" y="25501"/>
                  </a:lnTo>
                  <a:lnTo>
                    <a:pt x="30734" y="25349"/>
                  </a:lnTo>
                  <a:lnTo>
                    <a:pt x="35306" y="24345"/>
                  </a:lnTo>
                  <a:lnTo>
                    <a:pt x="37299" y="24828"/>
                  </a:lnTo>
                  <a:lnTo>
                    <a:pt x="38303" y="25374"/>
                  </a:lnTo>
                  <a:lnTo>
                    <a:pt x="39954" y="26771"/>
                  </a:lnTo>
                  <a:lnTo>
                    <a:pt x="40589" y="27597"/>
                  </a:lnTo>
                  <a:lnTo>
                    <a:pt x="40754" y="28105"/>
                  </a:lnTo>
                  <a:lnTo>
                    <a:pt x="40754" y="27393"/>
                  </a:lnTo>
                  <a:lnTo>
                    <a:pt x="40144" y="26606"/>
                  </a:lnTo>
                  <a:lnTo>
                    <a:pt x="38442" y="25171"/>
                  </a:lnTo>
                  <a:lnTo>
                    <a:pt x="37388" y="24599"/>
                  </a:lnTo>
                  <a:lnTo>
                    <a:pt x="35318" y="24104"/>
                  </a:lnTo>
                  <a:lnTo>
                    <a:pt x="30708" y="25120"/>
                  </a:lnTo>
                  <a:lnTo>
                    <a:pt x="29794" y="25260"/>
                  </a:lnTo>
                  <a:lnTo>
                    <a:pt x="26593" y="24942"/>
                  </a:lnTo>
                  <a:lnTo>
                    <a:pt x="25552" y="24828"/>
                  </a:lnTo>
                  <a:lnTo>
                    <a:pt x="23749" y="25844"/>
                  </a:lnTo>
                  <a:lnTo>
                    <a:pt x="23850" y="26060"/>
                  </a:lnTo>
                  <a:lnTo>
                    <a:pt x="25590" y="25069"/>
                  </a:lnTo>
                  <a:lnTo>
                    <a:pt x="26238" y="25146"/>
                  </a:lnTo>
                  <a:lnTo>
                    <a:pt x="24549" y="26365"/>
                  </a:lnTo>
                  <a:lnTo>
                    <a:pt x="24638" y="26492"/>
                  </a:lnTo>
                  <a:lnTo>
                    <a:pt x="23241" y="27432"/>
                  </a:lnTo>
                  <a:lnTo>
                    <a:pt x="23380" y="27622"/>
                  </a:lnTo>
                  <a:lnTo>
                    <a:pt x="25209" y="26390"/>
                  </a:lnTo>
                  <a:lnTo>
                    <a:pt x="22453" y="28892"/>
                  </a:lnTo>
                  <a:lnTo>
                    <a:pt x="22618" y="29083"/>
                  </a:lnTo>
                  <a:lnTo>
                    <a:pt x="25704" y="26263"/>
                  </a:lnTo>
                  <a:lnTo>
                    <a:pt x="30264" y="27279"/>
                  </a:lnTo>
                  <a:lnTo>
                    <a:pt x="35115" y="26149"/>
                  </a:lnTo>
                  <a:lnTo>
                    <a:pt x="37096" y="26631"/>
                  </a:lnTo>
                  <a:lnTo>
                    <a:pt x="38303" y="27228"/>
                  </a:lnTo>
                  <a:lnTo>
                    <a:pt x="39979" y="28638"/>
                  </a:lnTo>
                  <a:lnTo>
                    <a:pt x="40538" y="29413"/>
                  </a:lnTo>
                  <a:lnTo>
                    <a:pt x="40601" y="30213"/>
                  </a:lnTo>
                  <a:lnTo>
                    <a:pt x="40500" y="29756"/>
                  </a:lnTo>
                  <a:lnTo>
                    <a:pt x="39852" y="28956"/>
                  </a:lnTo>
                  <a:lnTo>
                    <a:pt x="38138" y="27571"/>
                  </a:lnTo>
                  <a:lnTo>
                    <a:pt x="37020" y="27000"/>
                  </a:lnTo>
                  <a:lnTo>
                    <a:pt x="35242" y="26568"/>
                  </a:lnTo>
                  <a:lnTo>
                    <a:pt x="32105" y="27457"/>
                  </a:lnTo>
                  <a:lnTo>
                    <a:pt x="31686" y="27241"/>
                  </a:lnTo>
                  <a:lnTo>
                    <a:pt x="30403" y="27520"/>
                  </a:lnTo>
                  <a:lnTo>
                    <a:pt x="26860" y="26911"/>
                  </a:lnTo>
                  <a:lnTo>
                    <a:pt x="25514" y="27470"/>
                  </a:lnTo>
                  <a:lnTo>
                    <a:pt x="24638" y="27736"/>
                  </a:lnTo>
                  <a:lnTo>
                    <a:pt x="23749" y="28473"/>
                  </a:lnTo>
                  <a:lnTo>
                    <a:pt x="22428" y="29337"/>
                  </a:lnTo>
                  <a:lnTo>
                    <a:pt x="22047" y="29527"/>
                  </a:lnTo>
                  <a:lnTo>
                    <a:pt x="22148" y="29743"/>
                  </a:lnTo>
                  <a:lnTo>
                    <a:pt x="22542" y="29552"/>
                  </a:lnTo>
                  <a:lnTo>
                    <a:pt x="22961" y="29298"/>
                  </a:lnTo>
                  <a:lnTo>
                    <a:pt x="24358" y="28308"/>
                  </a:lnTo>
                  <a:lnTo>
                    <a:pt x="24739" y="27952"/>
                  </a:lnTo>
                  <a:lnTo>
                    <a:pt x="24879" y="27889"/>
                  </a:lnTo>
                  <a:lnTo>
                    <a:pt x="25501" y="27736"/>
                  </a:lnTo>
                  <a:lnTo>
                    <a:pt x="26898" y="27152"/>
                  </a:lnTo>
                  <a:lnTo>
                    <a:pt x="30403" y="27762"/>
                  </a:lnTo>
                  <a:lnTo>
                    <a:pt x="31610" y="27495"/>
                  </a:lnTo>
                  <a:lnTo>
                    <a:pt x="32054" y="27711"/>
                  </a:lnTo>
                  <a:lnTo>
                    <a:pt x="35255" y="26809"/>
                  </a:lnTo>
                  <a:lnTo>
                    <a:pt x="40474" y="30607"/>
                  </a:lnTo>
                  <a:lnTo>
                    <a:pt x="40817" y="30886"/>
                  </a:lnTo>
                  <a:lnTo>
                    <a:pt x="40728" y="31330"/>
                  </a:lnTo>
                  <a:lnTo>
                    <a:pt x="40601" y="31826"/>
                  </a:lnTo>
                  <a:lnTo>
                    <a:pt x="40538" y="32143"/>
                  </a:lnTo>
                  <a:lnTo>
                    <a:pt x="40449" y="32486"/>
                  </a:lnTo>
                  <a:lnTo>
                    <a:pt x="40500" y="32791"/>
                  </a:lnTo>
                  <a:lnTo>
                    <a:pt x="40754" y="32766"/>
                  </a:lnTo>
                  <a:lnTo>
                    <a:pt x="40703" y="32486"/>
                  </a:lnTo>
                  <a:lnTo>
                    <a:pt x="40779" y="32169"/>
                  </a:lnTo>
                  <a:lnTo>
                    <a:pt x="40830" y="31877"/>
                  </a:lnTo>
                  <a:lnTo>
                    <a:pt x="40957" y="31305"/>
                  </a:lnTo>
                  <a:lnTo>
                    <a:pt x="41084" y="30772"/>
                  </a:lnTo>
                  <a:lnTo>
                    <a:pt x="40678" y="30568"/>
                  </a:lnTo>
                  <a:lnTo>
                    <a:pt x="40614" y="30213"/>
                  </a:lnTo>
                  <a:lnTo>
                    <a:pt x="40830" y="30200"/>
                  </a:lnTo>
                  <a:lnTo>
                    <a:pt x="41097" y="30251"/>
                  </a:lnTo>
                  <a:lnTo>
                    <a:pt x="41198" y="31496"/>
                  </a:lnTo>
                  <a:lnTo>
                    <a:pt x="41211" y="31686"/>
                  </a:lnTo>
                  <a:lnTo>
                    <a:pt x="41236" y="31889"/>
                  </a:lnTo>
                  <a:lnTo>
                    <a:pt x="41236" y="32067"/>
                  </a:lnTo>
                  <a:lnTo>
                    <a:pt x="41490" y="32042"/>
                  </a:lnTo>
                  <a:lnTo>
                    <a:pt x="41452" y="31851"/>
                  </a:lnTo>
                  <a:lnTo>
                    <a:pt x="41452" y="31673"/>
                  </a:lnTo>
                  <a:lnTo>
                    <a:pt x="41427" y="31483"/>
                  </a:lnTo>
                  <a:lnTo>
                    <a:pt x="41376" y="30759"/>
                  </a:lnTo>
                  <a:lnTo>
                    <a:pt x="41325" y="30048"/>
                  </a:lnTo>
                  <a:lnTo>
                    <a:pt x="40830" y="29959"/>
                  </a:lnTo>
                  <a:lnTo>
                    <a:pt x="40805" y="29667"/>
                  </a:lnTo>
                  <a:lnTo>
                    <a:pt x="41097" y="29692"/>
                  </a:lnTo>
                  <a:lnTo>
                    <a:pt x="41287" y="29921"/>
                  </a:lnTo>
                  <a:lnTo>
                    <a:pt x="41325" y="30048"/>
                  </a:lnTo>
                  <a:lnTo>
                    <a:pt x="41427" y="30238"/>
                  </a:lnTo>
                  <a:lnTo>
                    <a:pt x="41592" y="30556"/>
                  </a:lnTo>
                  <a:lnTo>
                    <a:pt x="41706" y="31343"/>
                  </a:lnTo>
                  <a:lnTo>
                    <a:pt x="41935" y="31318"/>
                  </a:lnTo>
                  <a:lnTo>
                    <a:pt x="41871" y="30911"/>
                  </a:lnTo>
                  <a:lnTo>
                    <a:pt x="41833" y="30708"/>
                  </a:lnTo>
                  <a:lnTo>
                    <a:pt x="41986" y="30683"/>
                  </a:lnTo>
                  <a:lnTo>
                    <a:pt x="41922" y="30264"/>
                  </a:lnTo>
                  <a:lnTo>
                    <a:pt x="41897" y="30137"/>
                  </a:lnTo>
                  <a:lnTo>
                    <a:pt x="42075" y="30111"/>
                  </a:lnTo>
                  <a:lnTo>
                    <a:pt x="42011" y="29692"/>
                  </a:lnTo>
                  <a:lnTo>
                    <a:pt x="42189" y="29641"/>
                  </a:lnTo>
                  <a:lnTo>
                    <a:pt x="42100" y="29235"/>
                  </a:lnTo>
                  <a:lnTo>
                    <a:pt x="42062" y="28994"/>
                  </a:lnTo>
                  <a:lnTo>
                    <a:pt x="42240" y="28968"/>
                  </a:lnTo>
                  <a:close/>
                </a:path>
                <a:path w="66040" h="140969">
                  <a:moveTo>
                    <a:pt x="42291" y="27724"/>
                  </a:moveTo>
                  <a:lnTo>
                    <a:pt x="42214" y="27317"/>
                  </a:lnTo>
                  <a:lnTo>
                    <a:pt x="42138" y="26873"/>
                  </a:lnTo>
                  <a:lnTo>
                    <a:pt x="41986" y="26543"/>
                  </a:lnTo>
                  <a:lnTo>
                    <a:pt x="41821" y="26174"/>
                  </a:lnTo>
                  <a:lnTo>
                    <a:pt x="41567" y="25882"/>
                  </a:lnTo>
                  <a:lnTo>
                    <a:pt x="41224" y="25819"/>
                  </a:lnTo>
                  <a:lnTo>
                    <a:pt x="40843" y="25082"/>
                  </a:lnTo>
                  <a:lnTo>
                    <a:pt x="40093" y="24231"/>
                  </a:lnTo>
                  <a:lnTo>
                    <a:pt x="38392" y="22885"/>
                  </a:lnTo>
                  <a:lnTo>
                    <a:pt x="37439" y="22352"/>
                  </a:lnTo>
                  <a:lnTo>
                    <a:pt x="35229" y="21831"/>
                  </a:lnTo>
                  <a:lnTo>
                    <a:pt x="28816" y="22898"/>
                  </a:lnTo>
                  <a:lnTo>
                    <a:pt x="27647" y="22466"/>
                  </a:lnTo>
                  <a:lnTo>
                    <a:pt x="27559" y="22682"/>
                  </a:lnTo>
                  <a:lnTo>
                    <a:pt x="28778" y="23139"/>
                  </a:lnTo>
                  <a:lnTo>
                    <a:pt x="35229" y="22072"/>
                  </a:lnTo>
                  <a:lnTo>
                    <a:pt x="37363" y="22580"/>
                  </a:lnTo>
                  <a:lnTo>
                    <a:pt x="38277" y="23088"/>
                  </a:lnTo>
                  <a:lnTo>
                    <a:pt x="39954" y="24409"/>
                  </a:lnTo>
                  <a:lnTo>
                    <a:pt x="40652" y="25222"/>
                  </a:lnTo>
                  <a:lnTo>
                    <a:pt x="41097" y="26035"/>
                  </a:lnTo>
                  <a:lnTo>
                    <a:pt x="41427" y="26098"/>
                  </a:lnTo>
                  <a:lnTo>
                    <a:pt x="41630" y="26327"/>
                  </a:lnTo>
                  <a:lnTo>
                    <a:pt x="41757" y="26631"/>
                  </a:lnTo>
                  <a:lnTo>
                    <a:pt x="41910" y="26962"/>
                  </a:lnTo>
                  <a:lnTo>
                    <a:pt x="41986" y="27381"/>
                  </a:lnTo>
                  <a:lnTo>
                    <a:pt x="42049" y="27762"/>
                  </a:lnTo>
                  <a:lnTo>
                    <a:pt x="42291" y="27724"/>
                  </a:lnTo>
                  <a:close/>
                </a:path>
                <a:path w="66040" h="140969">
                  <a:moveTo>
                    <a:pt x="42367" y="74955"/>
                  </a:moveTo>
                  <a:lnTo>
                    <a:pt x="42125" y="74955"/>
                  </a:lnTo>
                  <a:lnTo>
                    <a:pt x="41897" y="79070"/>
                  </a:lnTo>
                  <a:lnTo>
                    <a:pt x="42138" y="79070"/>
                  </a:lnTo>
                  <a:lnTo>
                    <a:pt x="42367" y="74955"/>
                  </a:lnTo>
                  <a:close/>
                </a:path>
                <a:path w="66040" h="140969">
                  <a:moveTo>
                    <a:pt x="46570" y="79044"/>
                  </a:moveTo>
                  <a:lnTo>
                    <a:pt x="46367" y="75196"/>
                  </a:lnTo>
                  <a:lnTo>
                    <a:pt x="46139" y="75196"/>
                  </a:lnTo>
                  <a:lnTo>
                    <a:pt x="46342" y="79044"/>
                  </a:lnTo>
                  <a:lnTo>
                    <a:pt x="46570" y="79044"/>
                  </a:lnTo>
                  <a:close/>
                </a:path>
                <a:path w="66040" h="140969">
                  <a:moveTo>
                    <a:pt x="47294" y="78994"/>
                  </a:moveTo>
                  <a:lnTo>
                    <a:pt x="47040" y="75209"/>
                  </a:lnTo>
                  <a:lnTo>
                    <a:pt x="46812" y="75209"/>
                  </a:lnTo>
                  <a:lnTo>
                    <a:pt x="47066" y="78994"/>
                  </a:lnTo>
                  <a:lnTo>
                    <a:pt x="47294" y="78994"/>
                  </a:lnTo>
                  <a:close/>
                </a:path>
                <a:path w="66040" h="140969">
                  <a:moveTo>
                    <a:pt x="48018" y="78968"/>
                  </a:moveTo>
                  <a:lnTo>
                    <a:pt x="47713" y="75222"/>
                  </a:lnTo>
                  <a:lnTo>
                    <a:pt x="47485" y="75222"/>
                  </a:lnTo>
                  <a:lnTo>
                    <a:pt x="47790" y="78968"/>
                  </a:lnTo>
                  <a:lnTo>
                    <a:pt x="48018" y="78968"/>
                  </a:lnTo>
                  <a:close/>
                </a:path>
                <a:path w="66040" h="140969">
                  <a:moveTo>
                    <a:pt x="48742" y="78930"/>
                  </a:moveTo>
                  <a:lnTo>
                    <a:pt x="48387" y="75120"/>
                  </a:lnTo>
                  <a:lnTo>
                    <a:pt x="48133" y="75120"/>
                  </a:lnTo>
                  <a:lnTo>
                    <a:pt x="48514" y="78930"/>
                  </a:lnTo>
                  <a:lnTo>
                    <a:pt x="48742" y="78930"/>
                  </a:lnTo>
                  <a:close/>
                </a:path>
                <a:path w="66040" h="140969">
                  <a:moveTo>
                    <a:pt x="54495" y="78663"/>
                  </a:moveTo>
                  <a:lnTo>
                    <a:pt x="53543" y="74549"/>
                  </a:lnTo>
                  <a:lnTo>
                    <a:pt x="53301" y="74549"/>
                  </a:lnTo>
                  <a:lnTo>
                    <a:pt x="54102" y="77978"/>
                  </a:lnTo>
                  <a:lnTo>
                    <a:pt x="54165" y="78257"/>
                  </a:lnTo>
                  <a:lnTo>
                    <a:pt x="54267" y="78663"/>
                  </a:lnTo>
                  <a:lnTo>
                    <a:pt x="54495" y="78663"/>
                  </a:lnTo>
                  <a:close/>
                </a:path>
                <a:path w="66040" h="140969">
                  <a:moveTo>
                    <a:pt x="55041" y="77978"/>
                  </a:moveTo>
                  <a:lnTo>
                    <a:pt x="54203" y="74549"/>
                  </a:lnTo>
                  <a:lnTo>
                    <a:pt x="53949" y="74549"/>
                  </a:lnTo>
                  <a:lnTo>
                    <a:pt x="54813" y="77978"/>
                  </a:lnTo>
                  <a:lnTo>
                    <a:pt x="54940" y="78460"/>
                  </a:lnTo>
                  <a:lnTo>
                    <a:pt x="55041" y="77978"/>
                  </a:lnTo>
                  <a:close/>
                </a:path>
                <a:path w="66040" h="140969">
                  <a:moveTo>
                    <a:pt x="55816" y="78257"/>
                  </a:moveTo>
                  <a:lnTo>
                    <a:pt x="54851" y="74549"/>
                  </a:lnTo>
                  <a:lnTo>
                    <a:pt x="54597" y="74549"/>
                  </a:lnTo>
                  <a:lnTo>
                    <a:pt x="55511" y="77978"/>
                  </a:lnTo>
                  <a:lnTo>
                    <a:pt x="55575" y="78257"/>
                  </a:lnTo>
                  <a:lnTo>
                    <a:pt x="55816" y="78257"/>
                  </a:lnTo>
                  <a:close/>
                </a:path>
                <a:path w="66040" h="140969">
                  <a:moveTo>
                    <a:pt x="56451" y="77978"/>
                  </a:moveTo>
                  <a:lnTo>
                    <a:pt x="55473" y="74549"/>
                  </a:lnTo>
                  <a:lnTo>
                    <a:pt x="55257" y="74549"/>
                  </a:lnTo>
                  <a:lnTo>
                    <a:pt x="56222" y="77978"/>
                  </a:lnTo>
                  <a:lnTo>
                    <a:pt x="56451" y="77978"/>
                  </a:lnTo>
                  <a:close/>
                </a:path>
                <a:path w="66040" h="140969">
                  <a:moveTo>
                    <a:pt x="65836" y="118605"/>
                  </a:moveTo>
                  <a:lnTo>
                    <a:pt x="65773" y="116116"/>
                  </a:lnTo>
                  <a:lnTo>
                    <a:pt x="65506" y="112674"/>
                  </a:lnTo>
                  <a:lnTo>
                    <a:pt x="65417" y="111455"/>
                  </a:lnTo>
                  <a:lnTo>
                    <a:pt x="65290" y="109905"/>
                  </a:lnTo>
                  <a:lnTo>
                    <a:pt x="64782" y="106413"/>
                  </a:lnTo>
                  <a:lnTo>
                    <a:pt x="64046" y="100317"/>
                  </a:lnTo>
                  <a:lnTo>
                    <a:pt x="64033" y="100177"/>
                  </a:lnTo>
                  <a:lnTo>
                    <a:pt x="63995" y="99872"/>
                  </a:lnTo>
                  <a:lnTo>
                    <a:pt x="64274" y="98361"/>
                  </a:lnTo>
                  <a:lnTo>
                    <a:pt x="64401" y="97726"/>
                  </a:lnTo>
                  <a:lnTo>
                    <a:pt x="63538" y="95872"/>
                  </a:lnTo>
                  <a:lnTo>
                    <a:pt x="63461" y="95719"/>
                  </a:lnTo>
                  <a:lnTo>
                    <a:pt x="63334" y="95453"/>
                  </a:lnTo>
                  <a:lnTo>
                    <a:pt x="60172" y="93218"/>
                  </a:lnTo>
                  <a:lnTo>
                    <a:pt x="58483" y="93522"/>
                  </a:lnTo>
                  <a:lnTo>
                    <a:pt x="57670" y="93954"/>
                  </a:lnTo>
                  <a:lnTo>
                    <a:pt x="57492" y="93954"/>
                  </a:lnTo>
                  <a:lnTo>
                    <a:pt x="55994" y="94322"/>
                  </a:lnTo>
                  <a:lnTo>
                    <a:pt x="55372" y="94322"/>
                  </a:lnTo>
                  <a:lnTo>
                    <a:pt x="54838" y="94246"/>
                  </a:lnTo>
                  <a:lnTo>
                    <a:pt x="55689" y="93789"/>
                  </a:lnTo>
                  <a:lnTo>
                    <a:pt x="59588" y="87274"/>
                  </a:lnTo>
                  <a:lnTo>
                    <a:pt x="59080" y="83515"/>
                  </a:lnTo>
                  <a:lnTo>
                    <a:pt x="58140" y="78778"/>
                  </a:lnTo>
                  <a:lnTo>
                    <a:pt x="57327" y="79019"/>
                  </a:lnTo>
                  <a:lnTo>
                    <a:pt x="58204" y="83413"/>
                  </a:lnTo>
                  <a:lnTo>
                    <a:pt x="58597" y="87249"/>
                  </a:lnTo>
                  <a:lnTo>
                    <a:pt x="55105" y="93078"/>
                  </a:lnTo>
                  <a:lnTo>
                    <a:pt x="54076" y="93941"/>
                  </a:lnTo>
                  <a:lnTo>
                    <a:pt x="53632" y="94043"/>
                  </a:lnTo>
                  <a:lnTo>
                    <a:pt x="51219" y="93649"/>
                  </a:lnTo>
                  <a:lnTo>
                    <a:pt x="51777" y="92710"/>
                  </a:lnTo>
                  <a:lnTo>
                    <a:pt x="52260" y="90449"/>
                  </a:lnTo>
                  <a:lnTo>
                    <a:pt x="52755" y="88277"/>
                  </a:lnTo>
                  <a:lnTo>
                    <a:pt x="53086" y="84950"/>
                  </a:lnTo>
                  <a:lnTo>
                    <a:pt x="53149" y="79870"/>
                  </a:lnTo>
                  <a:lnTo>
                    <a:pt x="52285" y="79857"/>
                  </a:lnTo>
                  <a:lnTo>
                    <a:pt x="52222" y="84861"/>
                  </a:lnTo>
                  <a:lnTo>
                    <a:pt x="51892" y="88138"/>
                  </a:lnTo>
                  <a:lnTo>
                    <a:pt x="51422" y="90246"/>
                  </a:lnTo>
                  <a:lnTo>
                    <a:pt x="51003" y="92290"/>
                  </a:lnTo>
                  <a:lnTo>
                    <a:pt x="50457" y="93205"/>
                  </a:lnTo>
                  <a:lnTo>
                    <a:pt x="50139" y="93472"/>
                  </a:lnTo>
                  <a:lnTo>
                    <a:pt x="49237" y="93306"/>
                  </a:lnTo>
                  <a:lnTo>
                    <a:pt x="49745" y="92659"/>
                  </a:lnTo>
                  <a:lnTo>
                    <a:pt x="50825" y="88455"/>
                  </a:lnTo>
                  <a:lnTo>
                    <a:pt x="51257" y="85267"/>
                  </a:lnTo>
                  <a:lnTo>
                    <a:pt x="51308" y="80175"/>
                  </a:lnTo>
                  <a:lnTo>
                    <a:pt x="50444" y="80162"/>
                  </a:lnTo>
                  <a:lnTo>
                    <a:pt x="50380" y="85166"/>
                  </a:lnTo>
                  <a:lnTo>
                    <a:pt x="49987" y="88290"/>
                  </a:lnTo>
                  <a:lnTo>
                    <a:pt x="48958" y="92202"/>
                  </a:lnTo>
                  <a:lnTo>
                    <a:pt x="48374" y="93002"/>
                  </a:lnTo>
                  <a:lnTo>
                    <a:pt x="48209" y="93141"/>
                  </a:lnTo>
                  <a:lnTo>
                    <a:pt x="47155" y="92951"/>
                  </a:lnTo>
                  <a:lnTo>
                    <a:pt x="42913" y="93687"/>
                  </a:lnTo>
                  <a:lnTo>
                    <a:pt x="42227" y="93840"/>
                  </a:lnTo>
                  <a:lnTo>
                    <a:pt x="42227" y="97167"/>
                  </a:lnTo>
                  <a:lnTo>
                    <a:pt x="41452" y="97726"/>
                  </a:lnTo>
                  <a:lnTo>
                    <a:pt x="40779" y="97726"/>
                  </a:lnTo>
                  <a:lnTo>
                    <a:pt x="40411" y="96824"/>
                  </a:lnTo>
                  <a:lnTo>
                    <a:pt x="40373" y="96278"/>
                  </a:lnTo>
                  <a:lnTo>
                    <a:pt x="40563" y="95872"/>
                  </a:lnTo>
                  <a:lnTo>
                    <a:pt x="41897" y="96824"/>
                  </a:lnTo>
                  <a:lnTo>
                    <a:pt x="42227" y="97167"/>
                  </a:lnTo>
                  <a:lnTo>
                    <a:pt x="42227" y="93840"/>
                  </a:lnTo>
                  <a:lnTo>
                    <a:pt x="41630" y="93954"/>
                  </a:lnTo>
                  <a:lnTo>
                    <a:pt x="39141" y="94792"/>
                  </a:lnTo>
                  <a:lnTo>
                    <a:pt x="39712" y="95237"/>
                  </a:lnTo>
                  <a:lnTo>
                    <a:pt x="39306" y="95237"/>
                  </a:lnTo>
                  <a:lnTo>
                    <a:pt x="38747" y="95453"/>
                  </a:lnTo>
                  <a:lnTo>
                    <a:pt x="38303" y="95719"/>
                  </a:lnTo>
                  <a:lnTo>
                    <a:pt x="37553" y="96634"/>
                  </a:lnTo>
                  <a:lnTo>
                    <a:pt x="37439" y="96824"/>
                  </a:lnTo>
                  <a:lnTo>
                    <a:pt x="36969" y="97167"/>
                  </a:lnTo>
                  <a:lnTo>
                    <a:pt x="35687" y="98361"/>
                  </a:lnTo>
                  <a:lnTo>
                    <a:pt x="32981" y="102120"/>
                  </a:lnTo>
                  <a:lnTo>
                    <a:pt x="32854" y="102323"/>
                  </a:lnTo>
                  <a:lnTo>
                    <a:pt x="31800" y="96494"/>
                  </a:lnTo>
                  <a:lnTo>
                    <a:pt x="32080" y="96431"/>
                  </a:lnTo>
                  <a:lnTo>
                    <a:pt x="31711" y="96075"/>
                  </a:lnTo>
                  <a:lnTo>
                    <a:pt x="31623" y="95529"/>
                  </a:lnTo>
                  <a:lnTo>
                    <a:pt x="32473" y="96342"/>
                  </a:lnTo>
                  <a:lnTo>
                    <a:pt x="32753" y="96278"/>
                  </a:lnTo>
                  <a:lnTo>
                    <a:pt x="31546" y="95123"/>
                  </a:lnTo>
                  <a:lnTo>
                    <a:pt x="31457" y="94678"/>
                  </a:lnTo>
                  <a:lnTo>
                    <a:pt x="33147" y="96189"/>
                  </a:lnTo>
                  <a:lnTo>
                    <a:pt x="33426" y="96126"/>
                  </a:lnTo>
                  <a:lnTo>
                    <a:pt x="31394" y="94297"/>
                  </a:lnTo>
                  <a:lnTo>
                    <a:pt x="31330" y="93929"/>
                  </a:lnTo>
                  <a:lnTo>
                    <a:pt x="33820" y="96037"/>
                  </a:lnTo>
                  <a:lnTo>
                    <a:pt x="34112" y="95973"/>
                  </a:lnTo>
                  <a:lnTo>
                    <a:pt x="31496" y="93751"/>
                  </a:lnTo>
                  <a:lnTo>
                    <a:pt x="31292" y="93776"/>
                  </a:lnTo>
                  <a:lnTo>
                    <a:pt x="22085" y="43129"/>
                  </a:lnTo>
                  <a:lnTo>
                    <a:pt x="16903" y="14427"/>
                  </a:lnTo>
                  <a:lnTo>
                    <a:pt x="16802" y="13817"/>
                  </a:lnTo>
                  <a:lnTo>
                    <a:pt x="15621" y="14427"/>
                  </a:lnTo>
                  <a:lnTo>
                    <a:pt x="30010" y="94310"/>
                  </a:lnTo>
                  <a:lnTo>
                    <a:pt x="29679" y="93967"/>
                  </a:lnTo>
                  <a:lnTo>
                    <a:pt x="29387" y="94005"/>
                  </a:lnTo>
                  <a:lnTo>
                    <a:pt x="30086" y="94729"/>
                  </a:lnTo>
                  <a:lnTo>
                    <a:pt x="30175" y="95262"/>
                  </a:lnTo>
                  <a:lnTo>
                    <a:pt x="29095" y="94043"/>
                  </a:lnTo>
                  <a:lnTo>
                    <a:pt x="28816" y="94068"/>
                  </a:lnTo>
                  <a:lnTo>
                    <a:pt x="30251" y="95694"/>
                  </a:lnTo>
                  <a:lnTo>
                    <a:pt x="30378" y="96380"/>
                  </a:lnTo>
                  <a:lnTo>
                    <a:pt x="28486" y="94119"/>
                  </a:lnTo>
                  <a:lnTo>
                    <a:pt x="28232" y="94145"/>
                  </a:lnTo>
                  <a:lnTo>
                    <a:pt x="30327" y="96672"/>
                  </a:lnTo>
                  <a:lnTo>
                    <a:pt x="36804" y="132016"/>
                  </a:lnTo>
                  <a:lnTo>
                    <a:pt x="36855" y="132270"/>
                  </a:lnTo>
                  <a:lnTo>
                    <a:pt x="36550" y="135953"/>
                  </a:lnTo>
                  <a:lnTo>
                    <a:pt x="36487" y="136639"/>
                  </a:lnTo>
                  <a:lnTo>
                    <a:pt x="39141" y="140373"/>
                  </a:lnTo>
                  <a:lnTo>
                    <a:pt x="40055" y="135953"/>
                  </a:lnTo>
                  <a:lnTo>
                    <a:pt x="38341" y="132270"/>
                  </a:lnTo>
                  <a:lnTo>
                    <a:pt x="38214" y="132016"/>
                  </a:lnTo>
                  <a:lnTo>
                    <a:pt x="33299" y="104775"/>
                  </a:lnTo>
                  <a:lnTo>
                    <a:pt x="34671" y="106299"/>
                  </a:lnTo>
                  <a:lnTo>
                    <a:pt x="36741" y="106108"/>
                  </a:lnTo>
                  <a:lnTo>
                    <a:pt x="39763" y="106413"/>
                  </a:lnTo>
                  <a:lnTo>
                    <a:pt x="40576" y="106108"/>
                  </a:lnTo>
                  <a:lnTo>
                    <a:pt x="50419" y="102552"/>
                  </a:lnTo>
                  <a:lnTo>
                    <a:pt x="56222" y="100177"/>
                  </a:lnTo>
                  <a:lnTo>
                    <a:pt x="58229" y="100317"/>
                  </a:lnTo>
                  <a:lnTo>
                    <a:pt x="60312" y="102552"/>
                  </a:lnTo>
                  <a:lnTo>
                    <a:pt x="60528" y="104521"/>
                  </a:lnTo>
                  <a:lnTo>
                    <a:pt x="60655" y="105664"/>
                  </a:lnTo>
                  <a:lnTo>
                    <a:pt x="61099" y="108115"/>
                  </a:lnTo>
                  <a:lnTo>
                    <a:pt x="61379" y="109905"/>
                  </a:lnTo>
                  <a:lnTo>
                    <a:pt x="61315" y="111455"/>
                  </a:lnTo>
                  <a:lnTo>
                    <a:pt x="59093" y="116598"/>
                  </a:lnTo>
                  <a:lnTo>
                    <a:pt x="55206" y="118249"/>
                  </a:lnTo>
                  <a:lnTo>
                    <a:pt x="55880" y="120510"/>
                  </a:lnTo>
                  <a:lnTo>
                    <a:pt x="55740" y="121018"/>
                  </a:lnTo>
                  <a:lnTo>
                    <a:pt x="55689" y="121221"/>
                  </a:lnTo>
                  <a:lnTo>
                    <a:pt x="55130" y="121373"/>
                  </a:lnTo>
                  <a:lnTo>
                    <a:pt x="54381" y="121373"/>
                  </a:lnTo>
                  <a:lnTo>
                    <a:pt x="53835" y="121500"/>
                  </a:lnTo>
                  <a:lnTo>
                    <a:pt x="52336" y="124269"/>
                  </a:lnTo>
                  <a:lnTo>
                    <a:pt x="51892" y="126898"/>
                  </a:lnTo>
                  <a:lnTo>
                    <a:pt x="53200" y="129768"/>
                  </a:lnTo>
                  <a:lnTo>
                    <a:pt x="58788" y="126898"/>
                  </a:lnTo>
                  <a:lnTo>
                    <a:pt x="58953" y="126898"/>
                  </a:lnTo>
                  <a:lnTo>
                    <a:pt x="59651" y="125552"/>
                  </a:lnTo>
                  <a:lnTo>
                    <a:pt x="60286" y="124269"/>
                  </a:lnTo>
                  <a:lnTo>
                    <a:pt x="60845" y="122974"/>
                  </a:lnTo>
                  <a:lnTo>
                    <a:pt x="62598" y="121373"/>
                  </a:lnTo>
                  <a:lnTo>
                    <a:pt x="63665" y="121018"/>
                  </a:lnTo>
                  <a:lnTo>
                    <a:pt x="65836" y="118605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1334686" y="984365"/>
              <a:ext cx="34925" cy="36195"/>
            </a:xfrm>
            <a:custGeom>
              <a:avLst/>
              <a:gdLst/>
              <a:ahLst/>
              <a:cxnLst/>
              <a:rect l="l" t="t" r="r" b="b"/>
              <a:pathLst>
                <a:path w="34925" h="36194">
                  <a:moveTo>
                    <a:pt x="25062" y="27900"/>
                  </a:moveTo>
                  <a:lnTo>
                    <a:pt x="24580" y="28185"/>
                  </a:lnTo>
                  <a:lnTo>
                    <a:pt x="24253" y="28340"/>
                  </a:lnTo>
                  <a:lnTo>
                    <a:pt x="22161" y="29001"/>
                  </a:lnTo>
                  <a:lnTo>
                    <a:pt x="21178" y="29243"/>
                  </a:lnTo>
                  <a:lnTo>
                    <a:pt x="20116" y="31360"/>
                  </a:lnTo>
                  <a:lnTo>
                    <a:pt x="19993" y="32814"/>
                  </a:lnTo>
                  <a:lnTo>
                    <a:pt x="19878" y="34182"/>
                  </a:lnTo>
                  <a:lnTo>
                    <a:pt x="20598" y="35780"/>
                  </a:lnTo>
                  <a:lnTo>
                    <a:pt x="21178" y="35486"/>
                  </a:lnTo>
                  <a:lnTo>
                    <a:pt x="22744" y="34617"/>
                  </a:lnTo>
                  <a:lnTo>
                    <a:pt x="24057" y="33797"/>
                  </a:lnTo>
                  <a:lnTo>
                    <a:pt x="23621" y="33141"/>
                  </a:lnTo>
                  <a:lnTo>
                    <a:pt x="23223" y="32814"/>
                  </a:lnTo>
                  <a:lnTo>
                    <a:pt x="23287" y="32640"/>
                  </a:lnTo>
                  <a:lnTo>
                    <a:pt x="22715" y="31781"/>
                  </a:lnTo>
                  <a:lnTo>
                    <a:pt x="23914" y="29527"/>
                  </a:lnTo>
                  <a:lnTo>
                    <a:pt x="25062" y="27900"/>
                  </a:lnTo>
                  <a:close/>
                </a:path>
                <a:path w="34925" h="36194">
                  <a:moveTo>
                    <a:pt x="28723" y="26171"/>
                  </a:moveTo>
                  <a:lnTo>
                    <a:pt x="28695" y="26702"/>
                  </a:lnTo>
                  <a:lnTo>
                    <a:pt x="28336" y="26702"/>
                  </a:lnTo>
                  <a:lnTo>
                    <a:pt x="28758" y="27234"/>
                  </a:lnTo>
                  <a:lnTo>
                    <a:pt x="26232" y="27234"/>
                  </a:lnTo>
                  <a:lnTo>
                    <a:pt x="25091" y="27900"/>
                  </a:lnTo>
                  <a:lnTo>
                    <a:pt x="24631" y="29001"/>
                  </a:lnTo>
                  <a:lnTo>
                    <a:pt x="23287" y="32640"/>
                  </a:lnTo>
                  <a:lnTo>
                    <a:pt x="23402" y="32814"/>
                  </a:lnTo>
                  <a:lnTo>
                    <a:pt x="23550" y="33141"/>
                  </a:lnTo>
                  <a:lnTo>
                    <a:pt x="24206" y="33797"/>
                  </a:lnTo>
                  <a:lnTo>
                    <a:pt x="24048" y="33797"/>
                  </a:lnTo>
                  <a:lnTo>
                    <a:pt x="25087" y="33141"/>
                  </a:lnTo>
                  <a:lnTo>
                    <a:pt x="25779" y="32640"/>
                  </a:lnTo>
                  <a:lnTo>
                    <a:pt x="26281" y="31781"/>
                  </a:lnTo>
                  <a:lnTo>
                    <a:pt x="28804" y="26702"/>
                  </a:lnTo>
                  <a:lnTo>
                    <a:pt x="28723" y="26171"/>
                  </a:lnTo>
                  <a:close/>
                </a:path>
                <a:path w="34925" h="36194">
                  <a:moveTo>
                    <a:pt x="32162" y="24052"/>
                  </a:moveTo>
                  <a:lnTo>
                    <a:pt x="28834" y="24052"/>
                  </a:lnTo>
                  <a:lnTo>
                    <a:pt x="28936" y="25363"/>
                  </a:lnTo>
                  <a:lnTo>
                    <a:pt x="29073" y="25872"/>
                  </a:lnTo>
                  <a:lnTo>
                    <a:pt x="29966" y="26702"/>
                  </a:lnTo>
                  <a:lnTo>
                    <a:pt x="30573" y="27234"/>
                  </a:lnTo>
                  <a:lnTo>
                    <a:pt x="32733" y="29001"/>
                  </a:lnTo>
                  <a:lnTo>
                    <a:pt x="32548" y="29001"/>
                  </a:lnTo>
                  <a:lnTo>
                    <a:pt x="32462" y="27900"/>
                  </a:lnTo>
                  <a:lnTo>
                    <a:pt x="32369" y="26702"/>
                  </a:lnTo>
                  <a:lnTo>
                    <a:pt x="32264" y="25363"/>
                  </a:lnTo>
                  <a:lnTo>
                    <a:pt x="32162" y="24052"/>
                  </a:lnTo>
                  <a:close/>
                </a:path>
                <a:path w="34925" h="36194">
                  <a:moveTo>
                    <a:pt x="24926" y="22400"/>
                  </a:moveTo>
                  <a:lnTo>
                    <a:pt x="23183" y="27234"/>
                  </a:lnTo>
                  <a:lnTo>
                    <a:pt x="24377" y="26702"/>
                  </a:lnTo>
                  <a:lnTo>
                    <a:pt x="28336" y="26702"/>
                  </a:lnTo>
                  <a:lnTo>
                    <a:pt x="24926" y="22400"/>
                  </a:lnTo>
                  <a:close/>
                </a:path>
                <a:path w="34925" h="36194">
                  <a:moveTo>
                    <a:pt x="27143" y="26702"/>
                  </a:moveTo>
                  <a:lnTo>
                    <a:pt x="24512" y="26702"/>
                  </a:lnTo>
                  <a:lnTo>
                    <a:pt x="34682" y="27234"/>
                  </a:lnTo>
                  <a:lnTo>
                    <a:pt x="26232" y="27234"/>
                  </a:lnTo>
                  <a:lnTo>
                    <a:pt x="27143" y="26702"/>
                  </a:lnTo>
                  <a:close/>
                </a:path>
                <a:path w="34925" h="36194">
                  <a:moveTo>
                    <a:pt x="29073" y="25872"/>
                  </a:moveTo>
                  <a:lnTo>
                    <a:pt x="29067" y="26171"/>
                  </a:lnTo>
                  <a:lnTo>
                    <a:pt x="28695" y="26702"/>
                  </a:lnTo>
                  <a:lnTo>
                    <a:pt x="28668" y="27234"/>
                  </a:lnTo>
                  <a:lnTo>
                    <a:pt x="30398" y="27234"/>
                  </a:lnTo>
                  <a:lnTo>
                    <a:pt x="29697" y="26702"/>
                  </a:lnTo>
                  <a:lnTo>
                    <a:pt x="29341" y="26171"/>
                  </a:lnTo>
                  <a:lnTo>
                    <a:pt x="29073" y="25872"/>
                  </a:lnTo>
                  <a:close/>
                </a:path>
                <a:path w="34925" h="36194">
                  <a:moveTo>
                    <a:pt x="28625" y="24332"/>
                  </a:moveTo>
                  <a:lnTo>
                    <a:pt x="28572" y="24670"/>
                  </a:lnTo>
                  <a:lnTo>
                    <a:pt x="28468" y="25363"/>
                  </a:lnTo>
                  <a:lnTo>
                    <a:pt x="28629" y="25872"/>
                  </a:lnTo>
                  <a:lnTo>
                    <a:pt x="28765" y="25363"/>
                  </a:lnTo>
                  <a:lnTo>
                    <a:pt x="28801" y="24670"/>
                  </a:lnTo>
                  <a:lnTo>
                    <a:pt x="28625" y="24332"/>
                  </a:lnTo>
                  <a:close/>
                </a:path>
                <a:path w="34925" h="36194">
                  <a:moveTo>
                    <a:pt x="31589" y="16849"/>
                  </a:moveTo>
                  <a:lnTo>
                    <a:pt x="29469" y="16849"/>
                  </a:lnTo>
                  <a:lnTo>
                    <a:pt x="30563" y="21776"/>
                  </a:lnTo>
                  <a:lnTo>
                    <a:pt x="30667" y="22249"/>
                  </a:lnTo>
                  <a:lnTo>
                    <a:pt x="28521" y="24052"/>
                  </a:lnTo>
                  <a:lnTo>
                    <a:pt x="28625" y="24332"/>
                  </a:lnTo>
                  <a:lnTo>
                    <a:pt x="28661" y="24052"/>
                  </a:lnTo>
                  <a:lnTo>
                    <a:pt x="32162" y="24052"/>
                  </a:lnTo>
                  <a:lnTo>
                    <a:pt x="31611" y="17002"/>
                  </a:lnTo>
                  <a:lnTo>
                    <a:pt x="31589" y="16849"/>
                  </a:lnTo>
                  <a:close/>
                </a:path>
                <a:path w="34925" h="36194">
                  <a:moveTo>
                    <a:pt x="28920" y="22400"/>
                  </a:moveTo>
                  <a:lnTo>
                    <a:pt x="28661" y="24052"/>
                  </a:lnTo>
                  <a:lnTo>
                    <a:pt x="28834" y="24052"/>
                  </a:lnTo>
                  <a:lnTo>
                    <a:pt x="28920" y="22400"/>
                  </a:lnTo>
                  <a:close/>
                </a:path>
                <a:path w="34925" h="36194">
                  <a:moveTo>
                    <a:pt x="22169" y="5334"/>
                  </a:moveTo>
                  <a:lnTo>
                    <a:pt x="19494" y="6369"/>
                  </a:lnTo>
                  <a:lnTo>
                    <a:pt x="24963" y="6369"/>
                  </a:lnTo>
                  <a:lnTo>
                    <a:pt x="28213" y="9911"/>
                  </a:lnTo>
                  <a:lnTo>
                    <a:pt x="29241" y="16243"/>
                  </a:lnTo>
                  <a:lnTo>
                    <a:pt x="29204" y="20711"/>
                  </a:lnTo>
                  <a:lnTo>
                    <a:pt x="29800" y="21776"/>
                  </a:lnTo>
                  <a:lnTo>
                    <a:pt x="29479" y="17002"/>
                  </a:lnTo>
                  <a:lnTo>
                    <a:pt x="29469" y="16849"/>
                  </a:lnTo>
                  <a:lnTo>
                    <a:pt x="31589" y="16849"/>
                  </a:lnTo>
                  <a:lnTo>
                    <a:pt x="31024" y="13007"/>
                  </a:lnTo>
                  <a:lnTo>
                    <a:pt x="30978" y="12628"/>
                  </a:lnTo>
                  <a:lnTo>
                    <a:pt x="29127" y="12628"/>
                  </a:lnTo>
                  <a:lnTo>
                    <a:pt x="29007" y="12125"/>
                  </a:lnTo>
                  <a:lnTo>
                    <a:pt x="28883" y="11621"/>
                  </a:lnTo>
                  <a:lnTo>
                    <a:pt x="28207" y="7780"/>
                  </a:lnTo>
                  <a:lnTo>
                    <a:pt x="28164" y="7534"/>
                  </a:lnTo>
                  <a:lnTo>
                    <a:pt x="28411" y="7534"/>
                  </a:lnTo>
                  <a:lnTo>
                    <a:pt x="22169" y="5334"/>
                  </a:lnTo>
                  <a:close/>
                </a:path>
                <a:path w="34925" h="36194">
                  <a:moveTo>
                    <a:pt x="6104" y="2315"/>
                  </a:moveTo>
                  <a:lnTo>
                    <a:pt x="4829" y="2823"/>
                  </a:lnTo>
                  <a:lnTo>
                    <a:pt x="3876" y="3470"/>
                  </a:lnTo>
                  <a:lnTo>
                    <a:pt x="1986" y="4961"/>
                  </a:lnTo>
                  <a:lnTo>
                    <a:pt x="0" y="7534"/>
                  </a:lnTo>
                  <a:lnTo>
                    <a:pt x="868" y="11621"/>
                  </a:lnTo>
                  <a:lnTo>
                    <a:pt x="1057" y="11621"/>
                  </a:lnTo>
                  <a:lnTo>
                    <a:pt x="2471" y="12628"/>
                  </a:lnTo>
                  <a:lnTo>
                    <a:pt x="1146" y="12628"/>
                  </a:lnTo>
                  <a:lnTo>
                    <a:pt x="12700" y="11621"/>
                  </a:lnTo>
                  <a:lnTo>
                    <a:pt x="12862" y="10670"/>
                  </a:lnTo>
                  <a:lnTo>
                    <a:pt x="13249" y="10530"/>
                  </a:lnTo>
                  <a:lnTo>
                    <a:pt x="7847" y="10530"/>
                  </a:lnTo>
                  <a:lnTo>
                    <a:pt x="9646" y="9501"/>
                  </a:lnTo>
                  <a:lnTo>
                    <a:pt x="9406" y="9501"/>
                  </a:lnTo>
                  <a:lnTo>
                    <a:pt x="10215" y="9141"/>
                  </a:lnTo>
                  <a:lnTo>
                    <a:pt x="11365" y="8517"/>
                  </a:lnTo>
                  <a:lnTo>
                    <a:pt x="11617" y="8517"/>
                  </a:lnTo>
                  <a:lnTo>
                    <a:pt x="13276" y="7780"/>
                  </a:lnTo>
                  <a:lnTo>
                    <a:pt x="20877" y="7780"/>
                  </a:lnTo>
                  <a:lnTo>
                    <a:pt x="23831" y="6714"/>
                  </a:lnTo>
                  <a:lnTo>
                    <a:pt x="24499" y="6369"/>
                  </a:lnTo>
                  <a:lnTo>
                    <a:pt x="19746" y="6369"/>
                  </a:lnTo>
                  <a:lnTo>
                    <a:pt x="22036" y="4961"/>
                  </a:lnTo>
                  <a:lnTo>
                    <a:pt x="6985" y="4961"/>
                  </a:lnTo>
                  <a:lnTo>
                    <a:pt x="6860" y="3200"/>
                  </a:lnTo>
                  <a:lnTo>
                    <a:pt x="7032" y="2823"/>
                  </a:lnTo>
                  <a:lnTo>
                    <a:pt x="6612" y="2823"/>
                  </a:lnTo>
                  <a:lnTo>
                    <a:pt x="6104" y="2315"/>
                  </a:lnTo>
                  <a:close/>
                </a:path>
                <a:path w="34925" h="36194">
                  <a:moveTo>
                    <a:pt x="31038" y="3200"/>
                  </a:moveTo>
                  <a:lnTo>
                    <a:pt x="27686" y="3200"/>
                  </a:lnTo>
                  <a:lnTo>
                    <a:pt x="24811" y="4312"/>
                  </a:lnTo>
                  <a:lnTo>
                    <a:pt x="23715" y="5656"/>
                  </a:lnTo>
                  <a:lnTo>
                    <a:pt x="28911" y="7099"/>
                  </a:lnTo>
                  <a:lnTo>
                    <a:pt x="28989" y="12125"/>
                  </a:lnTo>
                  <a:lnTo>
                    <a:pt x="29127" y="12628"/>
                  </a:lnTo>
                  <a:lnTo>
                    <a:pt x="30978" y="12628"/>
                  </a:lnTo>
                  <a:lnTo>
                    <a:pt x="30856" y="11621"/>
                  </a:lnTo>
                  <a:lnTo>
                    <a:pt x="30741" y="10670"/>
                  </a:lnTo>
                  <a:lnTo>
                    <a:pt x="30648" y="9911"/>
                  </a:lnTo>
                  <a:lnTo>
                    <a:pt x="30555" y="9141"/>
                  </a:lnTo>
                  <a:lnTo>
                    <a:pt x="30485" y="8517"/>
                  </a:lnTo>
                  <a:lnTo>
                    <a:pt x="30377" y="7534"/>
                  </a:lnTo>
                  <a:lnTo>
                    <a:pt x="30287" y="6714"/>
                  </a:lnTo>
                  <a:lnTo>
                    <a:pt x="30250" y="6369"/>
                  </a:lnTo>
                  <a:lnTo>
                    <a:pt x="30971" y="3470"/>
                  </a:lnTo>
                  <a:lnTo>
                    <a:pt x="31038" y="3200"/>
                  </a:lnTo>
                  <a:close/>
                </a:path>
                <a:path w="34925" h="36194">
                  <a:moveTo>
                    <a:pt x="10678" y="9501"/>
                  </a:moveTo>
                  <a:lnTo>
                    <a:pt x="7847" y="10530"/>
                  </a:lnTo>
                  <a:lnTo>
                    <a:pt x="13249" y="10530"/>
                  </a:lnTo>
                  <a:lnTo>
                    <a:pt x="14588" y="10048"/>
                  </a:lnTo>
                  <a:lnTo>
                    <a:pt x="9852" y="10048"/>
                  </a:lnTo>
                  <a:lnTo>
                    <a:pt x="10678" y="9501"/>
                  </a:lnTo>
                  <a:close/>
                </a:path>
                <a:path w="34925" h="36194">
                  <a:moveTo>
                    <a:pt x="17102" y="9141"/>
                  </a:moveTo>
                  <a:lnTo>
                    <a:pt x="11667" y="9141"/>
                  </a:lnTo>
                  <a:lnTo>
                    <a:pt x="9852" y="10048"/>
                  </a:lnTo>
                  <a:lnTo>
                    <a:pt x="14588" y="10048"/>
                  </a:lnTo>
                  <a:lnTo>
                    <a:pt x="17102" y="9141"/>
                  </a:lnTo>
                  <a:close/>
                </a:path>
                <a:path w="34925" h="36194">
                  <a:moveTo>
                    <a:pt x="10275" y="9141"/>
                  </a:moveTo>
                  <a:lnTo>
                    <a:pt x="10136" y="9141"/>
                  </a:lnTo>
                  <a:lnTo>
                    <a:pt x="9427" y="9501"/>
                  </a:lnTo>
                  <a:lnTo>
                    <a:pt x="9646" y="9501"/>
                  </a:lnTo>
                  <a:lnTo>
                    <a:pt x="10275" y="9141"/>
                  </a:lnTo>
                  <a:close/>
                </a:path>
                <a:path w="34925" h="36194">
                  <a:moveTo>
                    <a:pt x="20877" y="7780"/>
                  </a:moveTo>
                  <a:lnTo>
                    <a:pt x="13276" y="7780"/>
                  </a:lnTo>
                  <a:lnTo>
                    <a:pt x="10678" y="9501"/>
                  </a:lnTo>
                  <a:lnTo>
                    <a:pt x="11667" y="9141"/>
                  </a:lnTo>
                  <a:lnTo>
                    <a:pt x="17102" y="9141"/>
                  </a:lnTo>
                  <a:lnTo>
                    <a:pt x="20877" y="7780"/>
                  </a:lnTo>
                  <a:close/>
                </a:path>
                <a:path w="34925" h="36194">
                  <a:moveTo>
                    <a:pt x="11617" y="8517"/>
                  </a:moveTo>
                  <a:lnTo>
                    <a:pt x="11365" y="8517"/>
                  </a:lnTo>
                  <a:lnTo>
                    <a:pt x="10275" y="9141"/>
                  </a:lnTo>
                  <a:lnTo>
                    <a:pt x="11617" y="8517"/>
                  </a:lnTo>
                  <a:close/>
                </a:path>
                <a:path w="34925" h="36194">
                  <a:moveTo>
                    <a:pt x="24811" y="4312"/>
                  </a:moveTo>
                  <a:lnTo>
                    <a:pt x="24072" y="4540"/>
                  </a:lnTo>
                  <a:lnTo>
                    <a:pt x="21920" y="5334"/>
                  </a:lnTo>
                  <a:lnTo>
                    <a:pt x="22169" y="5334"/>
                  </a:lnTo>
                  <a:lnTo>
                    <a:pt x="24811" y="4312"/>
                  </a:lnTo>
                  <a:close/>
                </a:path>
                <a:path w="34925" h="36194">
                  <a:moveTo>
                    <a:pt x="8383" y="590"/>
                  </a:moveTo>
                  <a:lnTo>
                    <a:pt x="8232" y="590"/>
                  </a:lnTo>
                  <a:lnTo>
                    <a:pt x="7178" y="1065"/>
                  </a:lnTo>
                  <a:lnTo>
                    <a:pt x="7665" y="1602"/>
                  </a:lnTo>
                  <a:lnTo>
                    <a:pt x="7785" y="1858"/>
                  </a:lnTo>
                  <a:lnTo>
                    <a:pt x="7525" y="2315"/>
                  </a:lnTo>
                  <a:lnTo>
                    <a:pt x="9435" y="3200"/>
                  </a:lnTo>
                  <a:lnTo>
                    <a:pt x="9932" y="3470"/>
                  </a:lnTo>
                  <a:lnTo>
                    <a:pt x="8575" y="4540"/>
                  </a:lnTo>
                  <a:lnTo>
                    <a:pt x="8707" y="4961"/>
                  </a:lnTo>
                  <a:lnTo>
                    <a:pt x="22036" y="4961"/>
                  </a:lnTo>
                  <a:lnTo>
                    <a:pt x="25516" y="2823"/>
                  </a:lnTo>
                  <a:lnTo>
                    <a:pt x="26354" y="2823"/>
                  </a:lnTo>
                  <a:lnTo>
                    <a:pt x="20762" y="1858"/>
                  </a:lnTo>
                  <a:lnTo>
                    <a:pt x="8545" y="1858"/>
                  </a:lnTo>
                  <a:lnTo>
                    <a:pt x="8444" y="1065"/>
                  </a:lnTo>
                  <a:lnTo>
                    <a:pt x="8383" y="590"/>
                  </a:lnTo>
                  <a:close/>
                </a:path>
                <a:path w="34925" h="36194">
                  <a:moveTo>
                    <a:pt x="29540" y="2315"/>
                  </a:moveTo>
                  <a:lnTo>
                    <a:pt x="26439" y="2315"/>
                  </a:lnTo>
                  <a:lnTo>
                    <a:pt x="24811" y="4312"/>
                  </a:lnTo>
                  <a:lnTo>
                    <a:pt x="27703" y="3200"/>
                  </a:lnTo>
                  <a:lnTo>
                    <a:pt x="31038" y="3200"/>
                  </a:lnTo>
                  <a:lnTo>
                    <a:pt x="29540" y="2315"/>
                  </a:lnTo>
                  <a:close/>
                </a:path>
                <a:path w="34925" h="36194">
                  <a:moveTo>
                    <a:pt x="25620" y="0"/>
                  </a:moveTo>
                  <a:lnTo>
                    <a:pt x="25675" y="590"/>
                  </a:lnTo>
                  <a:lnTo>
                    <a:pt x="25770" y="1602"/>
                  </a:lnTo>
                  <a:lnTo>
                    <a:pt x="25883" y="2823"/>
                  </a:lnTo>
                  <a:lnTo>
                    <a:pt x="25516" y="2823"/>
                  </a:lnTo>
                  <a:lnTo>
                    <a:pt x="26343" y="2315"/>
                  </a:lnTo>
                  <a:lnTo>
                    <a:pt x="29540" y="2315"/>
                  </a:lnTo>
                  <a:lnTo>
                    <a:pt x="25620" y="0"/>
                  </a:lnTo>
                  <a:close/>
                </a:path>
                <a:path w="34925" h="36194">
                  <a:moveTo>
                    <a:pt x="14295" y="741"/>
                  </a:moveTo>
                  <a:lnTo>
                    <a:pt x="10464" y="1400"/>
                  </a:lnTo>
                  <a:lnTo>
                    <a:pt x="9464" y="1602"/>
                  </a:lnTo>
                  <a:lnTo>
                    <a:pt x="8545" y="1858"/>
                  </a:lnTo>
                  <a:lnTo>
                    <a:pt x="20762" y="1858"/>
                  </a:lnTo>
                  <a:lnTo>
                    <a:pt x="14295" y="741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1262646" y="923576"/>
              <a:ext cx="115570" cy="109220"/>
            </a:xfrm>
            <a:custGeom>
              <a:avLst/>
              <a:gdLst/>
              <a:ahLst/>
              <a:cxnLst/>
              <a:rect l="l" t="t" r="r" b="b"/>
              <a:pathLst>
                <a:path w="115569" h="109219">
                  <a:moveTo>
                    <a:pt x="838" y="85255"/>
                  </a:moveTo>
                  <a:lnTo>
                    <a:pt x="825" y="84861"/>
                  </a:lnTo>
                  <a:lnTo>
                    <a:pt x="635" y="84861"/>
                  </a:lnTo>
                  <a:lnTo>
                    <a:pt x="838" y="85255"/>
                  </a:lnTo>
                  <a:close/>
                </a:path>
                <a:path w="115569" h="109219">
                  <a:moveTo>
                    <a:pt x="5486" y="52984"/>
                  </a:moveTo>
                  <a:lnTo>
                    <a:pt x="5130" y="52984"/>
                  </a:lnTo>
                  <a:lnTo>
                    <a:pt x="4279" y="54114"/>
                  </a:lnTo>
                  <a:lnTo>
                    <a:pt x="4076" y="54114"/>
                  </a:lnTo>
                  <a:lnTo>
                    <a:pt x="2730" y="58051"/>
                  </a:lnTo>
                  <a:lnTo>
                    <a:pt x="2489" y="59080"/>
                  </a:lnTo>
                  <a:lnTo>
                    <a:pt x="2527" y="65366"/>
                  </a:lnTo>
                  <a:lnTo>
                    <a:pt x="4406" y="72034"/>
                  </a:lnTo>
                  <a:lnTo>
                    <a:pt x="4508" y="72402"/>
                  </a:lnTo>
                  <a:lnTo>
                    <a:pt x="4610" y="73926"/>
                  </a:lnTo>
                  <a:lnTo>
                    <a:pt x="4749" y="73926"/>
                  </a:lnTo>
                  <a:lnTo>
                    <a:pt x="4394" y="74815"/>
                  </a:lnTo>
                  <a:lnTo>
                    <a:pt x="3708" y="76085"/>
                  </a:lnTo>
                  <a:lnTo>
                    <a:pt x="1143" y="79908"/>
                  </a:lnTo>
                  <a:lnTo>
                    <a:pt x="0" y="81559"/>
                  </a:lnTo>
                  <a:lnTo>
                    <a:pt x="127" y="85610"/>
                  </a:lnTo>
                  <a:lnTo>
                    <a:pt x="2832" y="90690"/>
                  </a:lnTo>
                  <a:lnTo>
                    <a:pt x="2908" y="90830"/>
                  </a:lnTo>
                  <a:lnTo>
                    <a:pt x="3416" y="94259"/>
                  </a:lnTo>
                  <a:lnTo>
                    <a:pt x="3276" y="94259"/>
                  </a:lnTo>
                  <a:lnTo>
                    <a:pt x="2120" y="97040"/>
                  </a:lnTo>
                  <a:lnTo>
                    <a:pt x="2120" y="97637"/>
                  </a:lnTo>
                  <a:lnTo>
                    <a:pt x="3517" y="94259"/>
                  </a:lnTo>
                  <a:lnTo>
                    <a:pt x="3657" y="94259"/>
                  </a:lnTo>
                  <a:lnTo>
                    <a:pt x="3390" y="92544"/>
                  </a:lnTo>
                  <a:lnTo>
                    <a:pt x="3327" y="92087"/>
                  </a:lnTo>
                  <a:lnTo>
                    <a:pt x="3200" y="91338"/>
                  </a:lnTo>
                  <a:lnTo>
                    <a:pt x="3098" y="90690"/>
                  </a:lnTo>
                  <a:lnTo>
                    <a:pt x="2451" y="89433"/>
                  </a:lnTo>
                  <a:lnTo>
                    <a:pt x="355" y="85610"/>
                  </a:lnTo>
                  <a:lnTo>
                    <a:pt x="241" y="84861"/>
                  </a:lnTo>
                  <a:lnTo>
                    <a:pt x="165" y="83578"/>
                  </a:lnTo>
                  <a:lnTo>
                    <a:pt x="63" y="81927"/>
                  </a:lnTo>
                  <a:lnTo>
                    <a:pt x="3987" y="76085"/>
                  </a:lnTo>
                  <a:lnTo>
                    <a:pt x="4597" y="74815"/>
                  </a:lnTo>
                  <a:lnTo>
                    <a:pt x="4953" y="73926"/>
                  </a:lnTo>
                  <a:lnTo>
                    <a:pt x="4927" y="73164"/>
                  </a:lnTo>
                  <a:lnTo>
                    <a:pt x="4787" y="72402"/>
                  </a:lnTo>
                  <a:lnTo>
                    <a:pt x="2743" y="65366"/>
                  </a:lnTo>
                  <a:lnTo>
                    <a:pt x="2705" y="59080"/>
                  </a:lnTo>
                  <a:lnTo>
                    <a:pt x="2844" y="58432"/>
                  </a:lnTo>
                  <a:lnTo>
                    <a:pt x="2959" y="58051"/>
                  </a:lnTo>
                  <a:lnTo>
                    <a:pt x="4368" y="54114"/>
                  </a:lnTo>
                  <a:lnTo>
                    <a:pt x="4660" y="54114"/>
                  </a:lnTo>
                  <a:lnTo>
                    <a:pt x="5486" y="52984"/>
                  </a:lnTo>
                  <a:close/>
                </a:path>
                <a:path w="115569" h="109219">
                  <a:moveTo>
                    <a:pt x="7200" y="88036"/>
                  </a:moveTo>
                  <a:lnTo>
                    <a:pt x="7137" y="86753"/>
                  </a:lnTo>
                  <a:lnTo>
                    <a:pt x="7048" y="87134"/>
                  </a:lnTo>
                  <a:lnTo>
                    <a:pt x="7010" y="88493"/>
                  </a:lnTo>
                  <a:lnTo>
                    <a:pt x="7200" y="88036"/>
                  </a:lnTo>
                  <a:close/>
                </a:path>
                <a:path w="115569" h="109219">
                  <a:moveTo>
                    <a:pt x="7264" y="88036"/>
                  </a:moveTo>
                  <a:lnTo>
                    <a:pt x="7086" y="88493"/>
                  </a:lnTo>
                  <a:lnTo>
                    <a:pt x="7099" y="88646"/>
                  </a:lnTo>
                  <a:lnTo>
                    <a:pt x="7035" y="89039"/>
                  </a:lnTo>
                  <a:lnTo>
                    <a:pt x="7162" y="89433"/>
                  </a:lnTo>
                  <a:lnTo>
                    <a:pt x="7112" y="88646"/>
                  </a:lnTo>
                  <a:lnTo>
                    <a:pt x="7137" y="88785"/>
                  </a:lnTo>
                  <a:lnTo>
                    <a:pt x="7251" y="88633"/>
                  </a:lnTo>
                  <a:lnTo>
                    <a:pt x="7264" y="88036"/>
                  </a:lnTo>
                  <a:close/>
                </a:path>
                <a:path w="115569" h="109219">
                  <a:moveTo>
                    <a:pt x="7975" y="96151"/>
                  </a:moveTo>
                  <a:lnTo>
                    <a:pt x="7543" y="93357"/>
                  </a:lnTo>
                  <a:lnTo>
                    <a:pt x="7416" y="92544"/>
                  </a:lnTo>
                  <a:lnTo>
                    <a:pt x="7251" y="92087"/>
                  </a:lnTo>
                  <a:lnTo>
                    <a:pt x="5372" y="86004"/>
                  </a:lnTo>
                  <a:lnTo>
                    <a:pt x="5257" y="85610"/>
                  </a:lnTo>
                  <a:lnTo>
                    <a:pt x="5143" y="84340"/>
                  </a:lnTo>
                  <a:lnTo>
                    <a:pt x="5016" y="81559"/>
                  </a:lnTo>
                  <a:lnTo>
                    <a:pt x="4775" y="81559"/>
                  </a:lnTo>
                  <a:lnTo>
                    <a:pt x="4864" y="83578"/>
                  </a:lnTo>
                  <a:lnTo>
                    <a:pt x="4978" y="85610"/>
                  </a:lnTo>
                  <a:lnTo>
                    <a:pt x="6997" y="92087"/>
                  </a:lnTo>
                  <a:lnTo>
                    <a:pt x="7175" y="92544"/>
                  </a:lnTo>
                  <a:lnTo>
                    <a:pt x="7581" y="95135"/>
                  </a:lnTo>
                  <a:lnTo>
                    <a:pt x="7620" y="95389"/>
                  </a:lnTo>
                  <a:lnTo>
                    <a:pt x="7734" y="96151"/>
                  </a:lnTo>
                  <a:lnTo>
                    <a:pt x="5562" y="99580"/>
                  </a:lnTo>
                  <a:lnTo>
                    <a:pt x="5740" y="99580"/>
                  </a:lnTo>
                  <a:lnTo>
                    <a:pt x="5778" y="100215"/>
                  </a:lnTo>
                  <a:lnTo>
                    <a:pt x="6032" y="100215"/>
                  </a:lnTo>
                  <a:lnTo>
                    <a:pt x="5969" y="99580"/>
                  </a:lnTo>
                  <a:lnTo>
                    <a:pt x="6426" y="98704"/>
                  </a:lnTo>
                  <a:lnTo>
                    <a:pt x="7975" y="96151"/>
                  </a:lnTo>
                  <a:close/>
                </a:path>
                <a:path w="115569" h="109219">
                  <a:moveTo>
                    <a:pt x="7975" y="74815"/>
                  </a:moveTo>
                  <a:lnTo>
                    <a:pt x="7721" y="74815"/>
                  </a:lnTo>
                  <a:lnTo>
                    <a:pt x="5067" y="78130"/>
                  </a:lnTo>
                  <a:lnTo>
                    <a:pt x="2692" y="80784"/>
                  </a:lnTo>
                  <a:lnTo>
                    <a:pt x="2120" y="81559"/>
                  </a:lnTo>
                  <a:lnTo>
                    <a:pt x="2247" y="84861"/>
                  </a:lnTo>
                  <a:lnTo>
                    <a:pt x="2374" y="85610"/>
                  </a:lnTo>
                  <a:lnTo>
                    <a:pt x="4749" y="91198"/>
                  </a:lnTo>
                  <a:lnTo>
                    <a:pt x="5067" y="92087"/>
                  </a:lnTo>
                  <a:lnTo>
                    <a:pt x="5384" y="94259"/>
                  </a:lnTo>
                  <a:lnTo>
                    <a:pt x="5295" y="95656"/>
                  </a:lnTo>
                  <a:lnTo>
                    <a:pt x="4102" y="98310"/>
                  </a:lnTo>
                  <a:lnTo>
                    <a:pt x="4191" y="100215"/>
                  </a:lnTo>
                  <a:lnTo>
                    <a:pt x="4279" y="100863"/>
                  </a:lnTo>
                  <a:lnTo>
                    <a:pt x="4381" y="101485"/>
                  </a:lnTo>
                  <a:lnTo>
                    <a:pt x="4889" y="104152"/>
                  </a:lnTo>
                  <a:lnTo>
                    <a:pt x="4965" y="104559"/>
                  </a:lnTo>
                  <a:lnTo>
                    <a:pt x="5016" y="107086"/>
                  </a:lnTo>
                  <a:lnTo>
                    <a:pt x="4940" y="105676"/>
                  </a:lnTo>
                  <a:lnTo>
                    <a:pt x="4191" y="102755"/>
                  </a:lnTo>
                  <a:lnTo>
                    <a:pt x="3594" y="100215"/>
                  </a:lnTo>
                  <a:lnTo>
                    <a:pt x="3530" y="99580"/>
                  </a:lnTo>
                  <a:lnTo>
                    <a:pt x="3454" y="97929"/>
                  </a:lnTo>
                  <a:lnTo>
                    <a:pt x="4902" y="94259"/>
                  </a:lnTo>
                  <a:lnTo>
                    <a:pt x="4686" y="94259"/>
                  </a:lnTo>
                  <a:lnTo>
                    <a:pt x="3225" y="97929"/>
                  </a:lnTo>
                  <a:lnTo>
                    <a:pt x="4406" y="104559"/>
                  </a:lnTo>
                  <a:lnTo>
                    <a:pt x="4495" y="104927"/>
                  </a:lnTo>
                  <a:lnTo>
                    <a:pt x="4572" y="105232"/>
                  </a:lnTo>
                  <a:lnTo>
                    <a:pt x="4686" y="105676"/>
                  </a:lnTo>
                  <a:lnTo>
                    <a:pt x="4775" y="106184"/>
                  </a:lnTo>
                  <a:lnTo>
                    <a:pt x="4838" y="107581"/>
                  </a:lnTo>
                  <a:lnTo>
                    <a:pt x="4800" y="107086"/>
                  </a:lnTo>
                  <a:lnTo>
                    <a:pt x="4660" y="106832"/>
                  </a:lnTo>
                  <a:lnTo>
                    <a:pt x="4572" y="106438"/>
                  </a:lnTo>
                  <a:lnTo>
                    <a:pt x="2387" y="100863"/>
                  </a:lnTo>
                  <a:lnTo>
                    <a:pt x="2286" y="100215"/>
                  </a:lnTo>
                  <a:lnTo>
                    <a:pt x="2209" y="99580"/>
                  </a:lnTo>
                  <a:lnTo>
                    <a:pt x="2146" y="99098"/>
                  </a:lnTo>
                  <a:lnTo>
                    <a:pt x="2171" y="100863"/>
                  </a:lnTo>
                  <a:lnTo>
                    <a:pt x="4457" y="106832"/>
                  </a:lnTo>
                  <a:lnTo>
                    <a:pt x="4508" y="107086"/>
                  </a:lnTo>
                  <a:lnTo>
                    <a:pt x="4610" y="107581"/>
                  </a:lnTo>
                  <a:lnTo>
                    <a:pt x="4686" y="108978"/>
                  </a:lnTo>
                  <a:lnTo>
                    <a:pt x="5156" y="108737"/>
                  </a:lnTo>
                  <a:lnTo>
                    <a:pt x="5384" y="107581"/>
                  </a:lnTo>
                  <a:lnTo>
                    <a:pt x="5461" y="107086"/>
                  </a:lnTo>
                  <a:lnTo>
                    <a:pt x="5562" y="106438"/>
                  </a:lnTo>
                  <a:lnTo>
                    <a:pt x="5600" y="106184"/>
                  </a:lnTo>
                  <a:lnTo>
                    <a:pt x="5562" y="104152"/>
                  </a:lnTo>
                  <a:lnTo>
                    <a:pt x="5435" y="102755"/>
                  </a:lnTo>
                  <a:lnTo>
                    <a:pt x="5321" y="101485"/>
                  </a:lnTo>
                  <a:lnTo>
                    <a:pt x="5270" y="100863"/>
                  </a:lnTo>
                  <a:lnTo>
                    <a:pt x="5156" y="98564"/>
                  </a:lnTo>
                  <a:lnTo>
                    <a:pt x="7086" y="95389"/>
                  </a:lnTo>
                  <a:lnTo>
                    <a:pt x="6769" y="93357"/>
                  </a:lnTo>
                  <a:lnTo>
                    <a:pt x="6654" y="92544"/>
                  </a:lnTo>
                  <a:lnTo>
                    <a:pt x="6578" y="92087"/>
                  </a:lnTo>
                  <a:lnTo>
                    <a:pt x="6350" y="91338"/>
                  </a:lnTo>
                  <a:lnTo>
                    <a:pt x="4025" y="84861"/>
                  </a:lnTo>
                  <a:lnTo>
                    <a:pt x="3911" y="81927"/>
                  </a:lnTo>
                  <a:lnTo>
                    <a:pt x="3886" y="81559"/>
                  </a:lnTo>
                  <a:lnTo>
                    <a:pt x="4775" y="81559"/>
                  </a:lnTo>
                  <a:lnTo>
                    <a:pt x="5499" y="80784"/>
                  </a:lnTo>
                  <a:lnTo>
                    <a:pt x="4279" y="80784"/>
                  </a:lnTo>
                  <a:lnTo>
                    <a:pt x="3873" y="81178"/>
                  </a:lnTo>
                  <a:lnTo>
                    <a:pt x="3860" y="80784"/>
                  </a:lnTo>
                  <a:lnTo>
                    <a:pt x="3644" y="80784"/>
                  </a:lnTo>
                  <a:lnTo>
                    <a:pt x="3657" y="81394"/>
                  </a:lnTo>
                  <a:lnTo>
                    <a:pt x="3479" y="81559"/>
                  </a:lnTo>
                  <a:lnTo>
                    <a:pt x="3657" y="81559"/>
                  </a:lnTo>
                  <a:lnTo>
                    <a:pt x="3670" y="81927"/>
                  </a:lnTo>
                  <a:lnTo>
                    <a:pt x="3797" y="84861"/>
                  </a:lnTo>
                  <a:lnTo>
                    <a:pt x="6057" y="91198"/>
                  </a:lnTo>
                  <a:lnTo>
                    <a:pt x="6350" y="92087"/>
                  </a:lnTo>
                  <a:lnTo>
                    <a:pt x="6819" y="95135"/>
                  </a:lnTo>
                  <a:lnTo>
                    <a:pt x="6858" y="95389"/>
                  </a:lnTo>
                  <a:lnTo>
                    <a:pt x="4826" y="98564"/>
                  </a:lnTo>
                  <a:lnTo>
                    <a:pt x="4838" y="98704"/>
                  </a:lnTo>
                  <a:lnTo>
                    <a:pt x="4965" y="100215"/>
                  </a:lnTo>
                  <a:lnTo>
                    <a:pt x="5080" y="101485"/>
                  </a:lnTo>
                  <a:lnTo>
                    <a:pt x="5194" y="102755"/>
                  </a:lnTo>
                  <a:lnTo>
                    <a:pt x="5270" y="106184"/>
                  </a:lnTo>
                  <a:lnTo>
                    <a:pt x="5194" y="104559"/>
                  </a:lnTo>
                  <a:lnTo>
                    <a:pt x="4635" y="101485"/>
                  </a:lnTo>
                  <a:lnTo>
                    <a:pt x="4521" y="100863"/>
                  </a:lnTo>
                  <a:lnTo>
                    <a:pt x="4394" y="98310"/>
                  </a:lnTo>
                  <a:lnTo>
                    <a:pt x="5537" y="95656"/>
                  </a:lnTo>
                  <a:lnTo>
                    <a:pt x="5638" y="95389"/>
                  </a:lnTo>
                  <a:lnTo>
                    <a:pt x="5753" y="95135"/>
                  </a:lnTo>
                  <a:lnTo>
                    <a:pt x="5486" y="93357"/>
                  </a:lnTo>
                  <a:lnTo>
                    <a:pt x="5372" y="92544"/>
                  </a:lnTo>
                  <a:lnTo>
                    <a:pt x="5308" y="92087"/>
                  </a:lnTo>
                  <a:lnTo>
                    <a:pt x="5054" y="91338"/>
                  </a:lnTo>
                  <a:lnTo>
                    <a:pt x="2781" y="86004"/>
                  </a:lnTo>
                  <a:lnTo>
                    <a:pt x="2730" y="85864"/>
                  </a:lnTo>
                  <a:lnTo>
                    <a:pt x="2616" y="85610"/>
                  </a:lnTo>
                  <a:lnTo>
                    <a:pt x="2489" y="84861"/>
                  </a:lnTo>
                  <a:lnTo>
                    <a:pt x="2374" y="81927"/>
                  </a:lnTo>
                  <a:lnTo>
                    <a:pt x="2349" y="81559"/>
                  </a:lnTo>
                  <a:lnTo>
                    <a:pt x="5473" y="78130"/>
                  </a:lnTo>
                  <a:lnTo>
                    <a:pt x="5626" y="77863"/>
                  </a:lnTo>
                  <a:lnTo>
                    <a:pt x="7975" y="74815"/>
                  </a:lnTo>
                  <a:close/>
                </a:path>
                <a:path w="115569" h="109219">
                  <a:moveTo>
                    <a:pt x="8623" y="76085"/>
                  </a:moveTo>
                  <a:lnTo>
                    <a:pt x="8255" y="76085"/>
                  </a:lnTo>
                  <a:lnTo>
                    <a:pt x="6565" y="78130"/>
                  </a:lnTo>
                  <a:lnTo>
                    <a:pt x="5283" y="79514"/>
                  </a:lnTo>
                  <a:lnTo>
                    <a:pt x="3924" y="80784"/>
                  </a:lnTo>
                  <a:lnTo>
                    <a:pt x="4279" y="80784"/>
                  </a:lnTo>
                  <a:lnTo>
                    <a:pt x="5600" y="79514"/>
                  </a:lnTo>
                  <a:lnTo>
                    <a:pt x="6870" y="78130"/>
                  </a:lnTo>
                  <a:lnTo>
                    <a:pt x="8623" y="76085"/>
                  </a:lnTo>
                  <a:close/>
                </a:path>
                <a:path w="115569" h="109219">
                  <a:moveTo>
                    <a:pt x="9118" y="76085"/>
                  </a:moveTo>
                  <a:lnTo>
                    <a:pt x="5854" y="68465"/>
                  </a:lnTo>
                  <a:lnTo>
                    <a:pt x="5765" y="67576"/>
                  </a:lnTo>
                  <a:lnTo>
                    <a:pt x="5397" y="65366"/>
                  </a:lnTo>
                  <a:lnTo>
                    <a:pt x="5359" y="61607"/>
                  </a:lnTo>
                  <a:lnTo>
                    <a:pt x="5524" y="60985"/>
                  </a:lnTo>
                  <a:lnTo>
                    <a:pt x="6756" y="57035"/>
                  </a:lnTo>
                  <a:lnTo>
                    <a:pt x="7493" y="55765"/>
                  </a:lnTo>
                  <a:lnTo>
                    <a:pt x="7251" y="55765"/>
                  </a:lnTo>
                  <a:lnTo>
                    <a:pt x="6527" y="57035"/>
                  </a:lnTo>
                  <a:lnTo>
                    <a:pt x="5295" y="60985"/>
                  </a:lnTo>
                  <a:lnTo>
                    <a:pt x="5130" y="61607"/>
                  </a:lnTo>
                  <a:lnTo>
                    <a:pt x="5156" y="65366"/>
                  </a:lnTo>
                  <a:lnTo>
                    <a:pt x="5549" y="67576"/>
                  </a:lnTo>
                  <a:lnTo>
                    <a:pt x="5638" y="68465"/>
                  </a:lnTo>
                  <a:lnTo>
                    <a:pt x="8890" y="76085"/>
                  </a:lnTo>
                  <a:lnTo>
                    <a:pt x="9118" y="76085"/>
                  </a:lnTo>
                  <a:close/>
                </a:path>
                <a:path w="115569" h="109219">
                  <a:moveTo>
                    <a:pt x="9867" y="56286"/>
                  </a:moveTo>
                  <a:lnTo>
                    <a:pt x="9436" y="56286"/>
                  </a:lnTo>
                  <a:lnTo>
                    <a:pt x="7150" y="58432"/>
                  </a:lnTo>
                  <a:lnTo>
                    <a:pt x="7327" y="58432"/>
                  </a:lnTo>
                  <a:lnTo>
                    <a:pt x="7556" y="58432"/>
                  </a:lnTo>
                  <a:lnTo>
                    <a:pt x="9867" y="56286"/>
                  </a:lnTo>
                  <a:close/>
                </a:path>
                <a:path w="115569" h="109219">
                  <a:moveTo>
                    <a:pt x="10033" y="80784"/>
                  </a:moveTo>
                  <a:lnTo>
                    <a:pt x="5765" y="80784"/>
                  </a:lnTo>
                  <a:lnTo>
                    <a:pt x="5016" y="81559"/>
                  </a:lnTo>
                  <a:lnTo>
                    <a:pt x="9461" y="81559"/>
                  </a:lnTo>
                  <a:lnTo>
                    <a:pt x="7137" y="84340"/>
                  </a:lnTo>
                  <a:lnTo>
                    <a:pt x="7061" y="86512"/>
                  </a:lnTo>
                  <a:lnTo>
                    <a:pt x="7213" y="86004"/>
                  </a:lnTo>
                  <a:lnTo>
                    <a:pt x="7327" y="84861"/>
                  </a:lnTo>
                  <a:lnTo>
                    <a:pt x="7378" y="84340"/>
                  </a:lnTo>
                  <a:lnTo>
                    <a:pt x="7785" y="83959"/>
                  </a:lnTo>
                  <a:lnTo>
                    <a:pt x="9766" y="81559"/>
                  </a:lnTo>
                  <a:lnTo>
                    <a:pt x="9486" y="81559"/>
                  </a:lnTo>
                  <a:lnTo>
                    <a:pt x="10033" y="80784"/>
                  </a:lnTo>
                  <a:close/>
                </a:path>
                <a:path w="115569" h="109219">
                  <a:moveTo>
                    <a:pt x="10096" y="76085"/>
                  </a:moveTo>
                  <a:lnTo>
                    <a:pt x="6985" y="68465"/>
                  </a:lnTo>
                  <a:lnTo>
                    <a:pt x="6769" y="67576"/>
                  </a:lnTo>
                  <a:lnTo>
                    <a:pt x="6375" y="65366"/>
                  </a:lnTo>
                  <a:lnTo>
                    <a:pt x="6273" y="61607"/>
                  </a:lnTo>
                  <a:lnTo>
                    <a:pt x="6756" y="59829"/>
                  </a:lnTo>
                  <a:lnTo>
                    <a:pt x="6870" y="59461"/>
                  </a:lnTo>
                  <a:lnTo>
                    <a:pt x="6972" y="59080"/>
                  </a:lnTo>
                  <a:lnTo>
                    <a:pt x="6743" y="59080"/>
                  </a:lnTo>
                  <a:lnTo>
                    <a:pt x="6210" y="60985"/>
                  </a:lnTo>
                  <a:lnTo>
                    <a:pt x="6146" y="65366"/>
                  </a:lnTo>
                  <a:lnTo>
                    <a:pt x="6515" y="67576"/>
                  </a:lnTo>
                  <a:lnTo>
                    <a:pt x="6692" y="68465"/>
                  </a:lnTo>
                  <a:lnTo>
                    <a:pt x="9867" y="76085"/>
                  </a:lnTo>
                  <a:lnTo>
                    <a:pt x="9563" y="76085"/>
                  </a:lnTo>
                  <a:lnTo>
                    <a:pt x="6769" y="79514"/>
                  </a:lnTo>
                  <a:lnTo>
                    <a:pt x="6616" y="79514"/>
                  </a:lnTo>
                  <a:lnTo>
                    <a:pt x="6324" y="79908"/>
                  </a:lnTo>
                  <a:lnTo>
                    <a:pt x="5499" y="80784"/>
                  </a:lnTo>
                  <a:lnTo>
                    <a:pt x="5765" y="80784"/>
                  </a:lnTo>
                  <a:lnTo>
                    <a:pt x="7023" y="79514"/>
                  </a:lnTo>
                  <a:lnTo>
                    <a:pt x="9931" y="76085"/>
                  </a:lnTo>
                  <a:lnTo>
                    <a:pt x="10096" y="76085"/>
                  </a:lnTo>
                  <a:close/>
                </a:path>
                <a:path w="115569" h="109219">
                  <a:moveTo>
                    <a:pt x="10388" y="56286"/>
                  </a:moveTo>
                  <a:lnTo>
                    <a:pt x="9931" y="56286"/>
                  </a:lnTo>
                  <a:lnTo>
                    <a:pt x="7658" y="58432"/>
                  </a:lnTo>
                  <a:lnTo>
                    <a:pt x="7937" y="58432"/>
                  </a:lnTo>
                  <a:lnTo>
                    <a:pt x="10388" y="56286"/>
                  </a:lnTo>
                  <a:close/>
                </a:path>
                <a:path w="115569" h="109219">
                  <a:moveTo>
                    <a:pt x="10452" y="53606"/>
                  </a:moveTo>
                  <a:lnTo>
                    <a:pt x="7023" y="58051"/>
                  </a:lnTo>
                  <a:lnTo>
                    <a:pt x="6819" y="58432"/>
                  </a:lnTo>
                  <a:lnTo>
                    <a:pt x="7150" y="58432"/>
                  </a:lnTo>
                  <a:lnTo>
                    <a:pt x="7251" y="58051"/>
                  </a:lnTo>
                  <a:lnTo>
                    <a:pt x="7353" y="57683"/>
                  </a:lnTo>
                  <a:lnTo>
                    <a:pt x="7683" y="57035"/>
                  </a:lnTo>
                  <a:lnTo>
                    <a:pt x="8394" y="55765"/>
                  </a:lnTo>
                  <a:lnTo>
                    <a:pt x="10452" y="53606"/>
                  </a:lnTo>
                  <a:close/>
                </a:path>
                <a:path w="115569" h="109219">
                  <a:moveTo>
                    <a:pt x="10668" y="56286"/>
                  </a:moveTo>
                  <a:lnTo>
                    <a:pt x="10414" y="56286"/>
                  </a:lnTo>
                  <a:lnTo>
                    <a:pt x="7924" y="59080"/>
                  </a:lnTo>
                  <a:lnTo>
                    <a:pt x="8064" y="59080"/>
                  </a:lnTo>
                  <a:lnTo>
                    <a:pt x="8166" y="59461"/>
                  </a:lnTo>
                  <a:lnTo>
                    <a:pt x="8267" y="59829"/>
                  </a:lnTo>
                  <a:lnTo>
                    <a:pt x="8496" y="59461"/>
                  </a:lnTo>
                  <a:lnTo>
                    <a:pt x="10668" y="56286"/>
                  </a:lnTo>
                  <a:close/>
                </a:path>
                <a:path w="115569" h="109219">
                  <a:moveTo>
                    <a:pt x="10693" y="81559"/>
                  </a:moveTo>
                  <a:lnTo>
                    <a:pt x="10439" y="81559"/>
                  </a:lnTo>
                  <a:lnTo>
                    <a:pt x="10236" y="81927"/>
                  </a:lnTo>
                  <a:lnTo>
                    <a:pt x="9753" y="82689"/>
                  </a:lnTo>
                  <a:lnTo>
                    <a:pt x="8432" y="84340"/>
                  </a:lnTo>
                  <a:lnTo>
                    <a:pt x="7251" y="87871"/>
                  </a:lnTo>
                  <a:lnTo>
                    <a:pt x="7264" y="88036"/>
                  </a:lnTo>
                  <a:lnTo>
                    <a:pt x="7315" y="88493"/>
                  </a:lnTo>
                  <a:lnTo>
                    <a:pt x="8686" y="84340"/>
                  </a:lnTo>
                  <a:lnTo>
                    <a:pt x="9004" y="83959"/>
                  </a:lnTo>
                  <a:lnTo>
                    <a:pt x="9283" y="83578"/>
                  </a:lnTo>
                  <a:lnTo>
                    <a:pt x="10045" y="82689"/>
                  </a:lnTo>
                  <a:lnTo>
                    <a:pt x="10490" y="81927"/>
                  </a:lnTo>
                  <a:lnTo>
                    <a:pt x="10693" y="81559"/>
                  </a:lnTo>
                  <a:close/>
                </a:path>
                <a:path w="115569" h="109219">
                  <a:moveTo>
                    <a:pt x="10845" y="80784"/>
                  </a:moveTo>
                  <a:lnTo>
                    <a:pt x="10287" y="80784"/>
                  </a:lnTo>
                  <a:lnTo>
                    <a:pt x="9791" y="81559"/>
                  </a:lnTo>
                  <a:lnTo>
                    <a:pt x="10439" y="81559"/>
                  </a:lnTo>
                  <a:lnTo>
                    <a:pt x="10845" y="80784"/>
                  </a:lnTo>
                  <a:close/>
                </a:path>
                <a:path w="115569" h="109219">
                  <a:moveTo>
                    <a:pt x="11150" y="78130"/>
                  </a:moveTo>
                  <a:lnTo>
                    <a:pt x="7315" y="59829"/>
                  </a:lnTo>
                  <a:lnTo>
                    <a:pt x="7226" y="59461"/>
                  </a:lnTo>
                  <a:lnTo>
                    <a:pt x="7150" y="59207"/>
                  </a:lnTo>
                  <a:lnTo>
                    <a:pt x="7162" y="59829"/>
                  </a:lnTo>
                  <a:lnTo>
                    <a:pt x="10248" y="72034"/>
                  </a:lnTo>
                  <a:lnTo>
                    <a:pt x="10502" y="73164"/>
                  </a:lnTo>
                  <a:lnTo>
                    <a:pt x="10604" y="73926"/>
                  </a:lnTo>
                  <a:lnTo>
                    <a:pt x="10680" y="74815"/>
                  </a:lnTo>
                  <a:lnTo>
                    <a:pt x="10807" y="76085"/>
                  </a:lnTo>
                  <a:lnTo>
                    <a:pt x="10922" y="78130"/>
                  </a:lnTo>
                  <a:lnTo>
                    <a:pt x="10579" y="79514"/>
                  </a:lnTo>
                  <a:lnTo>
                    <a:pt x="10490" y="79908"/>
                  </a:lnTo>
                  <a:lnTo>
                    <a:pt x="10401" y="80276"/>
                  </a:lnTo>
                  <a:lnTo>
                    <a:pt x="10033" y="80784"/>
                  </a:lnTo>
                  <a:lnTo>
                    <a:pt x="10287" y="80784"/>
                  </a:lnTo>
                  <a:lnTo>
                    <a:pt x="10604" y="80276"/>
                  </a:lnTo>
                  <a:lnTo>
                    <a:pt x="11150" y="78130"/>
                  </a:lnTo>
                  <a:close/>
                </a:path>
                <a:path w="115569" h="109219">
                  <a:moveTo>
                    <a:pt x="11760" y="79514"/>
                  </a:moveTo>
                  <a:lnTo>
                    <a:pt x="11531" y="79514"/>
                  </a:lnTo>
                  <a:lnTo>
                    <a:pt x="10845" y="80784"/>
                  </a:lnTo>
                  <a:lnTo>
                    <a:pt x="11099" y="80784"/>
                  </a:lnTo>
                  <a:lnTo>
                    <a:pt x="11760" y="79514"/>
                  </a:lnTo>
                  <a:close/>
                </a:path>
                <a:path w="115569" h="109219">
                  <a:moveTo>
                    <a:pt x="11772" y="80784"/>
                  </a:moveTo>
                  <a:lnTo>
                    <a:pt x="11099" y="80784"/>
                  </a:lnTo>
                  <a:lnTo>
                    <a:pt x="10693" y="81559"/>
                  </a:lnTo>
                  <a:lnTo>
                    <a:pt x="11366" y="81559"/>
                  </a:lnTo>
                  <a:lnTo>
                    <a:pt x="11772" y="80784"/>
                  </a:lnTo>
                  <a:close/>
                </a:path>
                <a:path w="115569" h="109219">
                  <a:moveTo>
                    <a:pt x="12077" y="79514"/>
                  </a:moveTo>
                  <a:lnTo>
                    <a:pt x="7848" y="59461"/>
                  </a:lnTo>
                  <a:lnTo>
                    <a:pt x="7747" y="59080"/>
                  </a:lnTo>
                  <a:lnTo>
                    <a:pt x="7581" y="58432"/>
                  </a:lnTo>
                  <a:lnTo>
                    <a:pt x="7366" y="58623"/>
                  </a:lnTo>
                  <a:lnTo>
                    <a:pt x="7150" y="58826"/>
                  </a:lnTo>
                  <a:lnTo>
                    <a:pt x="7150" y="59080"/>
                  </a:lnTo>
                  <a:lnTo>
                    <a:pt x="7493" y="59080"/>
                  </a:lnTo>
                  <a:lnTo>
                    <a:pt x="10833" y="72034"/>
                  </a:lnTo>
                  <a:lnTo>
                    <a:pt x="11137" y="73164"/>
                  </a:lnTo>
                  <a:lnTo>
                    <a:pt x="11861" y="79514"/>
                  </a:lnTo>
                  <a:lnTo>
                    <a:pt x="12077" y="79514"/>
                  </a:lnTo>
                  <a:close/>
                </a:path>
                <a:path w="115569" h="109219">
                  <a:moveTo>
                    <a:pt x="12242" y="81559"/>
                  </a:moveTo>
                  <a:lnTo>
                    <a:pt x="12001" y="81559"/>
                  </a:lnTo>
                  <a:lnTo>
                    <a:pt x="11874" y="81927"/>
                  </a:lnTo>
                  <a:lnTo>
                    <a:pt x="11684" y="82689"/>
                  </a:lnTo>
                  <a:lnTo>
                    <a:pt x="11645" y="83578"/>
                  </a:lnTo>
                  <a:lnTo>
                    <a:pt x="11480" y="83578"/>
                  </a:lnTo>
                  <a:lnTo>
                    <a:pt x="11087" y="84340"/>
                  </a:lnTo>
                  <a:lnTo>
                    <a:pt x="10693" y="85610"/>
                  </a:lnTo>
                  <a:lnTo>
                    <a:pt x="10617" y="85864"/>
                  </a:lnTo>
                  <a:lnTo>
                    <a:pt x="10553" y="88493"/>
                  </a:lnTo>
                  <a:lnTo>
                    <a:pt x="10706" y="88036"/>
                  </a:lnTo>
                  <a:lnTo>
                    <a:pt x="10795" y="86512"/>
                  </a:lnTo>
                  <a:lnTo>
                    <a:pt x="11163" y="84861"/>
                  </a:lnTo>
                  <a:lnTo>
                    <a:pt x="11417" y="84340"/>
                  </a:lnTo>
                  <a:lnTo>
                    <a:pt x="11569" y="83959"/>
                  </a:lnTo>
                  <a:lnTo>
                    <a:pt x="11569" y="84340"/>
                  </a:lnTo>
                  <a:lnTo>
                    <a:pt x="11442" y="88036"/>
                  </a:lnTo>
                  <a:lnTo>
                    <a:pt x="11328" y="89433"/>
                  </a:lnTo>
                  <a:lnTo>
                    <a:pt x="11226" y="90690"/>
                  </a:lnTo>
                  <a:lnTo>
                    <a:pt x="11099" y="92087"/>
                  </a:lnTo>
                  <a:lnTo>
                    <a:pt x="10985" y="92544"/>
                  </a:lnTo>
                  <a:lnTo>
                    <a:pt x="11938" y="95135"/>
                  </a:lnTo>
                  <a:lnTo>
                    <a:pt x="12192" y="95135"/>
                  </a:lnTo>
                  <a:lnTo>
                    <a:pt x="11226" y="92544"/>
                  </a:lnTo>
                  <a:lnTo>
                    <a:pt x="11353" y="92087"/>
                  </a:lnTo>
                  <a:lnTo>
                    <a:pt x="11455" y="90690"/>
                  </a:lnTo>
                  <a:lnTo>
                    <a:pt x="11557" y="89433"/>
                  </a:lnTo>
                  <a:lnTo>
                    <a:pt x="11684" y="87871"/>
                  </a:lnTo>
                  <a:lnTo>
                    <a:pt x="11760" y="83959"/>
                  </a:lnTo>
                  <a:lnTo>
                    <a:pt x="11747" y="83578"/>
                  </a:lnTo>
                  <a:lnTo>
                    <a:pt x="11912" y="82689"/>
                  </a:lnTo>
                  <a:lnTo>
                    <a:pt x="12115" y="81927"/>
                  </a:lnTo>
                  <a:lnTo>
                    <a:pt x="12242" y="81559"/>
                  </a:lnTo>
                  <a:close/>
                </a:path>
                <a:path w="115569" h="109219">
                  <a:moveTo>
                    <a:pt x="12280" y="80784"/>
                  </a:moveTo>
                  <a:lnTo>
                    <a:pt x="11811" y="81559"/>
                  </a:lnTo>
                  <a:lnTo>
                    <a:pt x="12001" y="81559"/>
                  </a:lnTo>
                  <a:lnTo>
                    <a:pt x="12280" y="80784"/>
                  </a:lnTo>
                  <a:close/>
                </a:path>
                <a:path w="115569" h="109219">
                  <a:moveTo>
                    <a:pt x="12700" y="86512"/>
                  </a:moveTo>
                  <a:lnTo>
                    <a:pt x="12509" y="86004"/>
                  </a:lnTo>
                  <a:lnTo>
                    <a:pt x="11823" y="86004"/>
                  </a:lnTo>
                  <a:lnTo>
                    <a:pt x="11836" y="86512"/>
                  </a:lnTo>
                  <a:lnTo>
                    <a:pt x="12700" y="86512"/>
                  </a:lnTo>
                  <a:close/>
                </a:path>
                <a:path w="115569" h="109219">
                  <a:moveTo>
                    <a:pt x="12738" y="86004"/>
                  </a:moveTo>
                  <a:lnTo>
                    <a:pt x="12319" y="84861"/>
                  </a:lnTo>
                  <a:lnTo>
                    <a:pt x="12103" y="84861"/>
                  </a:lnTo>
                  <a:lnTo>
                    <a:pt x="12382" y="85610"/>
                  </a:lnTo>
                  <a:lnTo>
                    <a:pt x="12471" y="85864"/>
                  </a:lnTo>
                  <a:lnTo>
                    <a:pt x="12509" y="86004"/>
                  </a:lnTo>
                  <a:lnTo>
                    <a:pt x="12738" y="86004"/>
                  </a:lnTo>
                  <a:close/>
                </a:path>
                <a:path w="115569" h="109219">
                  <a:moveTo>
                    <a:pt x="13169" y="87134"/>
                  </a:moveTo>
                  <a:lnTo>
                    <a:pt x="13030" y="86753"/>
                  </a:lnTo>
                  <a:lnTo>
                    <a:pt x="12928" y="86512"/>
                  </a:lnTo>
                  <a:lnTo>
                    <a:pt x="12814" y="87871"/>
                  </a:lnTo>
                  <a:lnTo>
                    <a:pt x="12458" y="90309"/>
                  </a:lnTo>
                  <a:lnTo>
                    <a:pt x="12407" y="90690"/>
                  </a:lnTo>
                  <a:lnTo>
                    <a:pt x="12306" y="91338"/>
                  </a:lnTo>
                  <a:lnTo>
                    <a:pt x="12204" y="92087"/>
                  </a:lnTo>
                  <a:lnTo>
                    <a:pt x="12141" y="93357"/>
                  </a:lnTo>
                  <a:lnTo>
                    <a:pt x="12433" y="94259"/>
                  </a:lnTo>
                  <a:lnTo>
                    <a:pt x="12649" y="94259"/>
                  </a:lnTo>
                  <a:lnTo>
                    <a:pt x="12369" y="93357"/>
                  </a:lnTo>
                  <a:lnTo>
                    <a:pt x="12446" y="92087"/>
                  </a:lnTo>
                  <a:lnTo>
                    <a:pt x="12573" y="91198"/>
                  </a:lnTo>
                  <a:lnTo>
                    <a:pt x="12687" y="90309"/>
                  </a:lnTo>
                  <a:lnTo>
                    <a:pt x="12814" y="89433"/>
                  </a:lnTo>
                  <a:lnTo>
                    <a:pt x="12928" y="88633"/>
                  </a:lnTo>
                  <a:lnTo>
                    <a:pt x="13055" y="87871"/>
                  </a:lnTo>
                  <a:lnTo>
                    <a:pt x="13169" y="87134"/>
                  </a:lnTo>
                  <a:close/>
                </a:path>
                <a:path w="115569" h="109219">
                  <a:moveTo>
                    <a:pt x="13284" y="80784"/>
                  </a:moveTo>
                  <a:lnTo>
                    <a:pt x="12496" y="80784"/>
                  </a:lnTo>
                  <a:lnTo>
                    <a:pt x="12242" y="81559"/>
                  </a:lnTo>
                  <a:lnTo>
                    <a:pt x="13055" y="81559"/>
                  </a:lnTo>
                  <a:lnTo>
                    <a:pt x="13284" y="80784"/>
                  </a:lnTo>
                  <a:close/>
                </a:path>
                <a:path w="115569" h="109219">
                  <a:moveTo>
                    <a:pt x="13614" y="72402"/>
                  </a:moveTo>
                  <a:lnTo>
                    <a:pt x="13335" y="71386"/>
                  </a:lnTo>
                  <a:lnTo>
                    <a:pt x="12954" y="70256"/>
                  </a:lnTo>
                  <a:lnTo>
                    <a:pt x="12547" y="69113"/>
                  </a:lnTo>
                  <a:lnTo>
                    <a:pt x="12331" y="69113"/>
                  </a:lnTo>
                  <a:lnTo>
                    <a:pt x="13068" y="71386"/>
                  </a:lnTo>
                  <a:lnTo>
                    <a:pt x="13246" y="72034"/>
                  </a:lnTo>
                  <a:lnTo>
                    <a:pt x="13360" y="72402"/>
                  </a:lnTo>
                  <a:lnTo>
                    <a:pt x="13614" y="72402"/>
                  </a:lnTo>
                  <a:close/>
                </a:path>
                <a:path w="115569" h="109219">
                  <a:moveTo>
                    <a:pt x="13893" y="86512"/>
                  </a:moveTo>
                  <a:lnTo>
                    <a:pt x="13665" y="86004"/>
                  </a:lnTo>
                  <a:lnTo>
                    <a:pt x="12738" y="86004"/>
                  </a:lnTo>
                  <a:lnTo>
                    <a:pt x="12928" y="86512"/>
                  </a:lnTo>
                  <a:lnTo>
                    <a:pt x="13893" y="86512"/>
                  </a:lnTo>
                  <a:close/>
                </a:path>
                <a:path w="115569" h="109219">
                  <a:moveTo>
                    <a:pt x="13919" y="86004"/>
                  </a:moveTo>
                  <a:lnTo>
                    <a:pt x="12865" y="83578"/>
                  </a:lnTo>
                  <a:lnTo>
                    <a:pt x="12674" y="83578"/>
                  </a:lnTo>
                  <a:lnTo>
                    <a:pt x="13169" y="81927"/>
                  </a:lnTo>
                  <a:lnTo>
                    <a:pt x="13284" y="81559"/>
                  </a:lnTo>
                  <a:lnTo>
                    <a:pt x="13055" y="81559"/>
                  </a:lnTo>
                  <a:lnTo>
                    <a:pt x="12446" y="83578"/>
                  </a:lnTo>
                  <a:lnTo>
                    <a:pt x="12623" y="83578"/>
                  </a:lnTo>
                  <a:lnTo>
                    <a:pt x="13500" y="85610"/>
                  </a:lnTo>
                  <a:lnTo>
                    <a:pt x="13614" y="85864"/>
                  </a:lnTo>
                  <a:lnTo>
                    <a:pt x="13665" y="86004"/>
                  </a:lnTo>
                  <a:lnTo>
                    <a:pt x="13919" y="86004"/>
                  </a:lnTo>
                  <a:close/>
                </a:path>
                <a:path w="115569" h="109219">
                  <a:moveTo>
                    <a:pt x="14198" y="76085"/>
                  </a:moveTo>
                  <a:lnTo>
                    <a:pt x="14046" y="74815"/>
                  </a:lnTo>
                  <a:lnTo>
                    <a:pt x="13906" y="73926"/>
                  </a:lnTo>
                  <a:lnTo>
                    <a:pt x="13792" y="73164"/>
                  </a:lnTo>
                  <a:lnTo>
                    <a:pt x="13665" y="73926"/>
                  </a:lnTo>
                  <a:lnTo>
                    <a:pt x="13804" y="74815"/>
                  </a:lnTo>
                  <a:lnTo>
                    <a:pt x="13881" y="77228"/>
                  </a:lnTo>
                  <a:lnTo>
                    <a:pt x="13576" y="77863"/>
                  </a:lnTo>
                  <a:lnTo>
                    <a:pt x="13449" y="78130"/>
                  </a:lnTo>
                  <a:lnTo>
                    <a:pt x="13284" y="78130"/>
                  </a:lnTo>
                  <a:lnTo>
                    <a:pt x="13335" y="77863"/>
                  </a:lnTo>
                  <a:lnTo>
                    <a:pt x="13436" y="77228"/>
                  </a:lnTo>
                  <a:lnTo>
                    <a:pt x="13538" y="76606"/>
                  </a:lnTo>
                  <a:lnTo>
                    <a:pt x="13411" y="76085"/>
                  </a:lnTo>
                  <a:lnTo>
                    <a:pt x="13271" y="74815"/>
                  </a:lnTo>
                  <a:lnTo>
                    <a:pt x="13182" y="73926"/>
                  </a:lnTo>
                  <a:lnTo>
                    <a:pt x="13093" y="73164"/>
                  </a:lnTo>
                  <a:lnTo>
                    <a:pt x="13055" y="72783"/>
                  </a:lnTo>
                  <a:lnTo>
                    <a:pt x="13195" y="73164"/>
                  </a:lnTo>
                  <a:lnTo>
                    <a:pt x="13576" y="73164"/>
                  </a:lnTo>
                  <a:lnTo>
                    <a:pt x="13360" y="72402"/>
                  </a:lnTo>
                  <a:lnTo>
                    <a:pt x="13017" y="72402"/>
                  </a:lnTo>
                  <a:lnTo>
                    <a:pt x="12776" y="72034"/>
                  </a:lnTo>
                  <a:lnTo>
                    <a:pt x="9918" y="64376"/>
                  </a:lnTo>
                  <a:lnTo>
                    <a:pt x="10020" y="65036"/>
                  </a:lnTo>
                  <a:lnTo>
                    <a:pt x="10058" y="65366"/>
                  </a:lnTo>
                  <a:lnTo>
                    <a:pt x="12636" y="72402"/>
                  </a:lnTo>
                  <a:lnTo>
                    <a:pt x="12852" y="73164"/>
                  </a:lnTo>
                  <a:lnTo>
                    <a:pt x="13169" y="76085"/>
                  </a:lnTo>
                  <a:lnTo>
                    <a:pt x="13169" y="78130"/>
                  </a:lnTo>
                  <a:lnTo>
                    <a:pt x="12750" y="79209"/>
                  </a:lnTo>
                  <a:lnTo>
                    <a:pt x="12255" y="74815"/>
                  </a:lnTo>
                  <a:lnTo>
                    <a:pt x="12153" y="73926"/>
                  </a:lnTo>
                  <a:lnTo>
                    <a:pt x="12039" y="73164"/>
                  </a:lnTo>
                  <a:lnTo>
                    <a:pt x="10185" y="66179"/>
                  </a:lnTo>
                  <a:lnTo>
                    <a:pt x="10058" y="65366"/>
                  </a:lnTo>
                  <a:lnTo>
                    <a:pt x="9956" y="65036"/>
                  </a:lnTo>
                  <a:lnTo>
                    <a:pt x="9842" y="64376"/>
                  </a:lnTo>
                  <a:lnTo>
                    <a:pt x="9575" y="63436"/>
                  </a:lnTo>
                  <a:lnTo>
                    <a:pt x="8661" y="60985"/>
                  </a:lnTo>
                  <a:lnTo>
                    <a:pt x="8750" y="61607"/>
                  </a:lnTo>
                  <a:lnTo>
                    <a:pt x="11785" y="73164"/>
                  </a:lnTo>
                  <a:lnTo>
                    <a:pt x="11912" y="73926"/>
                  </a:lnTo>
                  <a:lnTo>
                    <a:pt x="12153" y="76085"/>
                  </a:lnTo>
                  <a:lnTo>
                    <a:pt x="12217" y="76606"/>
                  </a:lnTo>
                  <a:lnTo>
                    <a:pt x="12280" y="77228"/>
                  </a:lnTo>
                  <a:lnTo>
                    <a:pt x="12382" y="78130"/>
                  </a:lnTo>
                  <a:lnTo>
                    <a:pt x="12636" y="79514"/>
                  </a:lnTo>
                  <a:lnTo>
                    <a:pt x="12230" y="80276"/>
                  </a:lnTo>
                  <a:lnTo>
                    <a:pt x="12115" y="80441"/>
                  </a:lnTo>
                  <a:lnTo>
                    <a:pt x="12166" y="80276"/>
                  </a:lnTo>
                  <a:lnTo>
                    <a:pt x="11912" y="80530"/>
                  </a:lnTo>
                  <a:lnTo>
                    <a:pt x="11772" y="80784"/>
                  </a:lnTo>
                  <a:lnTo>
                    <a:pt x="11963" y="80784"/>
                  </a:lnTo>
                  <a:lnTo>
                    <a:pt x="12192" y="80784"/>
                  </a:lnTo>
                  <a:lnTo>
                    <a:pt x="12306" y="80530"/>
                  </a:lnTo>
                  <a:lnTo>
                    <a:pt x="12433" y="80276"/>
                  </a:lnTo>
                  <a:lnTo>
                    <a:pt x="12357" y="80530"/>
                  </a:lnTo>
                  <a:lnTo>
                    <a:pt x="12255" y="80784"/>
                  </a:lnTo>
                  <a:lnTo>
                    <a:pt x="12496" y="80784"/>
                  </a:lnTo>
                  <a:lnTo>
                    <a:pt x="12585" y="80530"/>
                  </a:lnTo>
                  <a:lnTo>
                    <a:pt x="12674" y="80276"/>
                  </a:lnTo>
                  <a:lnTo>
                    <a:pt x="12801" y="79908"/>
                  </a:lnTo>
                  <a:lnTo>
                    <a:pt x="12992" y="79514"/>
                  </a:lnTo>
                  <a:lnTo>
                    <a:pt x="13703" y="78130"/>
                  </a:lnTo>
                  <a:lnTo>
                    <a:pt x="14173" y="77228"/>
                  </a:lnTo>
                  <a:lnTo>
                    <a:pt x="14198" y="76085"/>
                  </a:lnTo>
                  <a:close/>
                </a:path>
                <a:path w="115569" h="109219">
                  <a:moveTo>
                    <a:pt x="14376" y="80784"/>
                  </a:moveTo>
                  <a:lnTo>
                    <a:pt x="13512" y="80784"/>
                  </a:lnTo>
                  <a:lnTo>
                    <a:pt x="13284" y="81559"/>
                  </a:lnTo>
                  <a:lnTo>
                    <a:pt x="14109" y="81559"/>
                  </a:lnTo>
                  <a:lnTo>
                    <a:pt x="14376" y="80784"/>
                  </a:lnTo>
                  <a:close/>
                </a:path>
                <a:path w="115569" h="109219">
                  <a:moveTo>
                    <a:pt x="14414" y="63436"/>
                  </a:moveTo>
                  <a:lnTo>
                    <a:pt x="14135" y="62877"/>
                  </a:lnTo>
                  <a:lnTo>
                    <a:pt x="13855" y="62877"/>
                  </a:lnTo>
                  <a:lnTo>
                    <a:pt x="14147" y="63436"/>
                  </a:lnTo>
                  <a:lnTo>
                    <a:pt x="14414" y="63436"/>
                  </a:lnTo>
                  <a:close/>
                </a:path>
                <a:path w="115569" h="109219">
                  <a:moveTo>
                    <a:pt x="14554" y="57035"/>
                  </a:moveTo>
                  <a:lnTo>
                    <a:pt x="14300" y="57035"/>
                  </a:lnTo>
                  <a:lnTo>
                    <a:pt x="13944" y="57683"/>
                  </a:lnTo>
                  <a:lnTo>
                    <a:pt x="13449" y="59080"/>
                  </a:lnTo>
                  <a:lnTo>
                    <a:pt x="13525" y="61607"/>
                  </a:lnTo>
                  <a:lnTo>
                    <a:pt x="13639" y="62877"/>
                  </a:lnTo>
                  <a:lnTo>
                    <a:pt x="13703" y="59080"/>
                  </a:lnTo>
                  <a:lnTo>
                    <a:pt x="14198" y="57683"/>
                  </a:lnTo>
                  <a:lnTo>
                    <a:pt x="14554" y="57035"/>
                  </a:lnTo>
                  <a:close/>
                </a:path>
                <a:path w="115569" h="109219">
                  <a:moveTo>
                    <a:pt x="14871" y="86512"/>
                  </a:moveTo>
                  <a:lnTo>
                    <a:pt x="14655" y="86004"/>
                  </a:lnTo>
                  <a:lnTo>
                    <a:pt x="13919" y="86004"/>
                  </a:lnTo>
                  <a:lnTo>
                    <a:pt x="14147" y="86512"/>
                  </a:lnTo>
                  <a:lnTo>
                    <a:pt x="14871" y="86512"/>
                  </a:lnTo>
                  <a:close/>
                </a:path>
                <a:path w="115569" h="109219">
                  <a:moveTo>
                    <a:pt x="14884" y="86004"/>
                  </a:moveTo>
                  <a:lnTo>
                    <a:pt x="13843" y="83578"/>
                  </a:lnTo>
                  <a:lnTo>
                    <a:pt x="13639" y="83578"/>
                  </a:lnTo>
                  <a:lnTo>
                    <a:pt x="14363" y="81559"/>
                  </a:lnTo>
                  <a:lnTo>
                    <a:pt x="14109" y="81559"/>
                  </a:lnTo>
                  <a:lnTo>
                    <a:pt x="13385" y="83578"/>
                  </a:lnTo>
                  <a:lnTo>
                    <a:pt x="13589" y="83578"/>
                  </a:lnTo>
                  <a:lnTo>
                    <a:pt x="14478" y="85610"/>
                  </a:lnTo>
                  <a:lnTo>
                    <a:pt x="14592" y="85864"/>
                  </a:lnTo>
                  <a:lnTo>
                    <a:pt x="14655" y="86004"/>
                  </a:lnTo>
                  <a:lnTo>
                    <a:pt x="14884" y="86004"/>
                  </a:lnTo>
                  <a:close/>
                </a:path>
                <a:path w="115569" h="109219">
                  <a:moveTo>
                    <a:pt x="15316" y="80784"/>
                  </a:moveTo>
                  <a:lnTo>
                    <a:pt x="14630" y="80784"/>
                  </a:lnTo>
                  <a:lnTo>
                    <a:pt x="14363" y="81559"/>
                  </a:lnTo>
                  <a:lnTo>
                    <a:pt x="14986" y="81559"/>
                  </a:lnTo>
                  <a:lnTo>
                    <a:pt x="15316" y="80784"/>
                  </a:lnTo>
                  <a:close/>
                </a:path>
                <a:path w="115569" h="109219">
                  <a:moveTo>
                    <a:pt x="15862" y="55765"/>
                  </a:moveTo>
                  <a:lnTo>
                    <a:pt x="15544" y="55765"/>
                  </a:lnTo>
                  <a:lnTo>
                    <a:pt x="14998" y="56286"/>
                  </a:lnTo>
                  <a:lnTo>
                    <a:pt x="15316" y="56286"/>
                  </a:lnTo>
                  <a:lnTo>
                    <a:pt x="15862" y="55765"/>
                  </a:lnTo>
                  <a:close/>
                </a:path>
                <a:path w="115569" h="109219">
                  <a:moveTo>
                    <a:pt x="15963" y="86512"/>
                  </a:moveTo>
                  <a:lnTo>
                    <a:pt x="15735" y="86004"/>
                  </a:lnTo>
                  <a:lnTo>
                    <a:pt x="14884" y="86004"/>
                  </a:lnTo>
                  <a:lnTo>
                    <a:pt x="15138" y="86512"/>
                  </a:lnTo>
                  <a:lnTo>
                    <a:pt x="15963" y="86512"/>
                  </a:lnTo>
                  <a:close/>
                </a:path>
                <a:path w="115569" h="109219">
                  <a:moveTo>
                    <a:pt x="16294" y="76085"/>
                  </a:moveTo>
                  <a:lnTo>
                    <a:pt x="16040" y="76085"/>
                  </a:lnTo>
                  <a:lnTo>
                    <a:pt x="14566" y="80276"/>
                  </a:lnTo>
                  <a:lnTo>
                    <a:pt x="14478" y="80530"/>
                  </a:lnTo>
                  <a:lnTo>
                    <a:pt x="14376" y="80784"/>
                  </a:lnTo>
                  <a:lnTo>
                    <a:pt x="14630" y="80784"/>
                  </a:lnTo>
                  <a:lnTo>
                    <a:pt x="16294" y="76085"/>
                  </a:lnTo>
                  <a:close/>
                </a:path>
                <a:path w="115569" h="109219">
                  <a:moveTo>
                    <a:pt x="16637" y="78130"/>
                  </a:moveTo>
                  <a:lnTo>
                    <a:pt x="16408" y="78130"/>
                  </a:lnTo>
                  <a:lnTo>
                    <a:pt x="15862" y="79514"/>
                  </a:lnTo>
                  <a:lnTo>
                    <a:pt x="15532" y="80276"/>
                  </a:lnTo>
                  <a:lnTo>
                    <a:pt x="15430" y="80530"/>
                  </a:lnTo>
                  <a:lnTo>
                    <a:pt x="15316" y="80784"/>
                  </a:lnTo>
                  <a:lnTo>
                    <a:pt x="15582" y="80784"/>
                  </a:lnTo>
                  <a:lnTo>
                    <a:pt x="16129" y="79514"/>
                  </a:lnTo>
                  <a:lnTo>
                    <a:pt x="16637" y="78130"/>
                  </a:lnTo>
                  <a:close/>
                </a:path>
                <a:path w="115569" h="109219">
                  <a:moveTo>
                    <a:pt x="16967" y="81559"/>
                  </a:moveTo>
                  <a:lnTo>
                    <a:pt x="16713" y="81559"/>
                  </a:lnTo>
                  <a:lnTo>
                    <a:pt x="16484" y="82689"/>
                  </a:lnTo>
                  <a:lnTo>
                    <a:pt x="16217" y="83578"/>
                  </a:lnTo>
                  <a:lnTo>
                    <a:pt x="15697" y="84861"/>
                  </a:lnTo>
                  <a:lnTo>
                    <a:pt x="15506" y="84861"/>
                  </a:lnTo>
                  <a:lnTo>
                    <a:pt x="14528" y="82689"/>
                  </a:lnTo>
                  <a:lnTo>
                    <a:pt x="14757" y="82689"/>
                  </a:lnTo>
                  <a:lnTo>
                    <a:pt x="15252" y="81559"/>
                  </a:lnTo>
                  <a:lnTo>
                    <a:pt x="14986" y="81559"/>
                  </a:lnTo>
                  <a:lnTo>
                    <a:pt x="14503" y="82689"/>
                  </a:lnTo>
                  <a:lnTo>
                    <a:pt x="14287" y="82689"/>
                  </a:lnTo>
                  <a:lnTo>
                    <a:pt x="15570" y="85610"/>
                  </a:lnTo>
                  <a:lnTo>
                    <a:pt x="15951" y="84861"/>
                  </a:lnTo>
                  <a:lnTo>
                    <a:pt x="16471" y="83578"/>
                  </a:lnTo>
                  <a:lnTo>
                    <a:pt x="16865" y="81927"/>
                  </a:lnTo>
                  <a:lnTo>
                    <a:pt x="16967" y="81559"/>
                  </a:lnTo>
                  <a:close/>
                </a:path>
                <a:path w="115569" h="109219">
                  <a:moveTo>
                    <a:pt x="17208" y="86512"/>
                  </a:moveTo>
                  <a:lnTo>
                    <a:pt x="16954" y="86004"/>
                  </a:lnTo>
                  <a:lnTo>
                    <a:pt x="16040" y="86004"/>
                  </a:lnTo>
                  <a:lnTo>
                    <a:pt x="16294" y="86512"/>
                  </a:lnTo>
                  <a:lnTo>
                    <a:pt x="17208" y="86512"/>
                  </a:lnTo>
                  <a:close/>
                </a:path>
                <a:path w="115569" h="109219">
                  <a:moveTo>
                    <a:pt x="17729" y="80784"/>
                  </a:moveTo>
                  <a:lnTo>
                    <a:pt x="17360" y="80784"/>
                  </a:lnTo>
                  <a:lnTo>
                    <a:pt x="17183" y="81559"/>
                  </a:lnTo>
                  <a:lnTo>
                    <a:pt x="17424" y="81559"/>
                  </a:lnTo>
                  <a:lnTo>
                    <a:pt x="17729" y="80784"/>
                  </a:lnTo>
                  <a:close/>
                </a:path>
                <a:path w="115569" h="109219">
                  <a:moveTo>
                    <a:pt x="18148" y="92544"/>
                  </a:moveTo>
                  <a:lnTo>
                    <a:pt x="15265" y="86753"/>
                  </a:lnTo>
                  <a:lnTo>
                    <a:pt x="15138" y="86512"/>
                  </a:lnTo>
                  <a:lnTo>
                    <a:pt x="14884" y="86512"/>
                  </a:lnTo>
                  <a:lnTo>
                    <a:pt x="17843" y="92544"/>
                  </a:lnTo>
                  <a:lnTo>
                    <a:pt x="18148" y="92544"/>
                  </a:lnTo>
                  <a:close/>
                </a:path>
                <a:path w="115569" h="109219">
                  <a:moveTo>
                    <a:pt x="18580" y="81559"/>
                  </a:moveTo>
                  <a:lnTo>
                    <a:pt x="18262" y="81559"/>
                  </a:lnTo>
                  <a:lnTo>
                    <a:pt x="16713" y="83959"/>
                  </a:lnTo>
                  <a:lnTo>
                    <a:pt x="17259" y="82689"/>
                  </a:lnTo>
                  <a:lnTo>
                    <a:pt x="17741" y="81559"/>
                  </a:lnTo>
                  <a:lnTo>
                    <a:pt x="17424" y="81559"/>
                  </a:lnTo>
                  <a:lnTo>
                    <a:pt x="16967" y="82689"/>
                  </a:lnTo>
                  <a:lnTo>
                    <a:pt x="17094" y="81927"/>
                  </a:lnTo>
                  <a:lnTo>
                    <a:pt x="17183" y="81559"/>
                  </a:lnTo>
                  <a:lnTo>
                    <a:pt x="16967" y="81559"/>
                  </a:lnTo>
                  <a:lnTo>
                    <a:pt x="16713" y="82689"/>
                  </a:lnTo>
                  <a:lnTo>
                    <a:pt x="16471" y="83578"/>
                  </a:lnTo>
                  <a:lnTo>
                    <a:pt x="16383" y="83959"/>
                  </a:lnTo>
                  <a:lnTo>
                    <a:pt x="16319" y="84340"/>
                  </a:lnTo>
                  <a:lnTo>
                    <a:pt x="16090" y="84861"/>
                  </a:lnTo>
                  <a:lnTo>
                    <a:pt x="15722" y="85610"/>
                  </a:lnTo>
                  <a:lnTo>
                    <a:pt x="15570" y="85610"/>
                  </a:lnTo>
                  <a:lnTo>
                    <a:pt x="15684" y="85864"/>
                  </a:lnTo>
                  <a:lnTo>
                    <a:pt x="15735" y="86004"/>
                  </a:lnTo>
                  <a:lnTo>
                    <a:pt x="16040" y="86004"/>
                  </a:lnTo>
                  <a:lnTo>
                    <a:pt x="15976" y="85864"/>
                  </a:lnTo>
                  <a:lnTo>
                    <a:pt x="15862" y="85610"/>
                  </a:lnTo>
                  <a:lnTo>
                    <a:pt x="16764" y="85610"/>
                  </a:lnTo>
                  <a:lnTo>
                    <a:pt x="16891" y="85864"/>
                  </a:lnTo>
                  <a:lnTo>
                    <a:pt x="16954" y="86004"/>
                  </a:lnTo>
                  <a:lnTo>
                    <a:pt x="17195" y="86004"/>
                  </a:lnTo>
                  <a:lnTo>
                    <a:pt x="17005" y="85610"/>
                  </a:lnTo>
                  <a:lnTo>
                    <a:pt x="16675" y="84861"/>
                  </a:lnTo>
                  <a:lnTo>
                    <a:pt x="16383" y="84861"/>
                  </a:lnTo>
                  <a:lnTo>
                    <a:pt x="16992" y="83959"/>
                  </a:lnTo>
                  <a:lnTo>
                    <a:pt x="18580" y="81559"/>
                  </a:lnTo>
                  <a:close/>
                </a:path>
                <a:path w="115569" h="109219">
                  <a:moveTo>
                    <a:pt x="18757" y="80784"/>
                  </a:moveTo>
                  <a:lnTo>
                    <a:pt x="18059" y="80784"/>
                  </a:lnTo>
                  <a:lnTo>
                    <a:pt x="17741" y="81559"/>
                  </a:lnTo>
                  <a:lnTo>
                    <a:pt x="18262" y="81559"/>
                  </a:lnTo>
                  <a:lnTo>
                    <a:pt x="18757" y="80784"/>
                  </a:lnTo>
                  <a:close/>
                </a:path>
                <a:path w="115569" h="109219">
                  <a:moveTo>
                    <a:pt x="19900" y="92087"/>
                  </a:moveTo>
                  <a:lnTo>
                    <a:pt x="19621" y="92087"/>
                  </a:lnTo>
                  <a:lnTo>
                    <a:pt x="18542" y="93345"/>
                  </a:lnTo>
                  <a:lnTo>
                    <a:pt x="19138" y="92544"/>
                  </a:lnTo>
                  <a:lnTo>
                    <a:pt x="19011" y="92087"/>
                  </a:lnTo>
                  <a:lnTo>
                    <a:pt x="16421" y="86753"/>
                  </a:lnTo>
                  <a:lnTo>
                    <a:pt x="16294" y="86512"/>
                  </a:lnTo>
                  <a:lnTo>
                    <a:pt x="15963" y="86512"/>
                  </a:lnTo>
                  <a:lnTo>
                    <a:pt x="18745" y="92087"/>
                  </a:lnTo>
                  <a:lnTo>
                    <a:pt x="18872" y="92544"/>
                  </a:lnTo>
                  <a:lnTo>
                    <a:pt x="18402" y="93078"/>
                  </a:lnTo>
                  <a:lnTo>
                    <a:pt x="18148" y="92544"/>
                  </a:lnTo>
                  <a:lnTo>
                    <a:pt x="17602" y="93357"/>
                  </a:lnTo>
                  <a:lnTo>
                    <a:pt x="16319" y="94996"/>
                  </a:lnTo>
                  <a:lnTo>
                    <a:pt x="16217" y="92087"/>
                  </a:lnTo>
                  <a:lnTo>
                    <a:pt x="15354" y="89433"/>
                  </a:lnTo>
                  <a:lnTo>
                    <a:pt x="14820" y="88036"/>
                  </a:lnTo>
                  <a:lnTo>
                    <a:pt x="14262" y="86753"/>
                  </a:lnTo>
                  <a:lnTo>
                    <a:pt x="14147" y="86512"/>
                  </a:lnTo>
                  <a:lnTo>
                    <a:pt x="13893" y="86512"/>
                  </a:lnTo>
                  <a:lnTo>
                    <a:pt x="15138" y="89433"/>
                  </a:lnTo>
                  <a:lnTo>
                    <a:pt x="15989" y="92087"/>
                  </a:lnTo>
                  <a:lnTo>
                    <a:pt x="16078" y="92544"/>
                  </a:lnTo>
                  <a:lnTo>
                    <a:pt x="16167" y="94259"/>
                  </a:lnTo>
                  <a:lnTo>
                    <a:pt x="16027" y="95135"/>
                  </a:lnTo>
                  <a:lnTo>
                    <a:pt x="15938" y="95389"/>
                  </a:lnTo>
                  <a:lnTo>
                    <a:pt x="11163" y="95389"/>
                  </a:lnTo>
                  <a:lnTo>
                    <a:pt x="10820" y="93357"/>
                  </a:lnTo>
                  <a:lnTo>
                    <a:pt x="10731" y="92544"/>
                  </a:lnTo>
                  <a:lnTo>
                    <a:pt x="10642" y="91338"/>
                  </a:lnTo>
                  <a:lnTo>
                    <a:pt x="10579" y="93357"/>
                  </a:lnTo>
                  <a:lnTo>
                    <a:pt x="10883" y="95135"/>
                  </a:lnTo>
                  <a:lnTo>
                    <a:pt x="10922" y="95389"/>
                  </a:lnTo>
                  <a:lnTo>
                    <a:pt x="10668" y="95389"/>
                  </a:lnTo>
                  <a:lnTo>
                    <a:pt x="9105" y="89433"/>
                  </a:lnTo>
                  <a:lnTo>
                    <a:pt x="9194" y="88493"/>
                  </a:lnTo>
                  <a:lnTo>
                    <a:pt x="10375" y="84861"/>
                  </a:lnTo>
                  <a:lnTo>
                    <a:pt x="11252" y="82689"/>
                  </a:lnTo>
                  <a:lnTo>
                    <a:pt x="11582" y="81927"/>
                  </a:lnTo>
                  <a:lnTo>
                    <a:pt x="11785" y="81559"/>
                  </a:lnTo>
                  <a:lnTo>
                    <a:pt x="11366" y="81559"/>
                  </a:lnTo>
                  <a:lnTo>
                    <a:pt x="10947" y="82397"/>
                  </a:lnTo>
                  <a:lnTo>
                    <a:pt x="10947" y="82892"/>
                  </a:lnTo>
                  <a:lnTo>
                    <a:pt x="10160" y="84861"/>
                  </a:lnTo>
                  <a:lnTo>
                    <a:pt x="8966" y="88493"/>
                  </a:lnTo>
                  <a:lnTo>
                    <a:pt x="8877" y="89433"/>
                  </a:lnTo>
                  <a:lnTo>
                    <a:pt x="10375" y="95135"/>
                  </a:lnTo>
                  <a:lnTo>
                    <a:pt x="10452" y="95542"/>
                  </a:lnTo>
                  <a:lnTo>
                    <a:pt x="10401" y="95389"/>
                  </a:lnTo>
                  <a:lnTo>
                    <a:pt x="8496" y="89433"/>
                  </a:lnTo>
                  <a:lnTo>
                    <a:pt x="8369" y="89039"/>
                  </a:lnTo>
                  <a:lnTo>
                    <a:pt x="8356" y="87871"/>
                  </a:lnTo>
                  <a:lnTo>
                    <a:pt x="9372" y="84861"/>
                  </a:lnTo>
                  <a:lnTo>
                    <a:pt x="10947" y="82892"/>
                  </a:lnTo>
                  <a:lnTo>
                    <a:pt x="10947" y="82397"/>
                  </a:lnTo>
                  <a:lnTo>
                    <a:pt x="10795" y="82689"/>
                  </a:lnTo>
                  <a:lnTo>
                    <a:pt x="9474" y="84340"/>
                  </a:lnTo>
                  <a:lnTo>
                    <a:pt x="9131" y="84861"/>
                  </a:lnTo>
                  <a:lnTo>
                    <a:pt x="8128" y="87871"/>
                  </a:lnTo>
                  <a:lnTo>
                    <a:pt x="8140" y="89039"/>
                  </a:lnTo>
                  <a:lnTo>
                    <a:pt x="10426" y="96151"/>
                  </a:lnTo>
                  <a:lnTo>
                    <a:pt x="10706" y="97040"/>
                  </a:lnTo>
                  <a:lnTo>
                    <a:pt x="10782" y="97307"/>
                  </a:lnTo>
                  <a:lnTo>
                    <a:pt x="10858" y="97561"/>
                  </a:lnTo>
                  <a:lnTo>
                    <a:pt x="11239" y="99580"/>
                  </a:lnTo>
                  <a:lnTo>
                    <a:pt x="7442" y="89433"/>
                  </a:lnTo>
                  <a:lnTo>
                    <a:pt x="7645" y="90309"/>
                  </a:lnTo>
                  <a:lnTo>
                    <a:pt x="7734" y="90690"/>
                  </a:lnTo>
                  <a:lnTo>
                    <a:pt x="7848" y="91198"/>
                  </a:lnTo>
                  <a:lnTo>
                    <a:pt x="9817" y="96532"/>
                  </a:lnTo>
                  <a:lnTo>
                    <a:pt x="10045" y="97040"/>
                  </a:lnTo>
                  <a:lnTo>
                    <a:pt x="10160" y="97307"/>
                  </a:lnTo>
                  <a:lnTo>
                    <a:pt x="10960" y="99580"/>
                  </a:lnTo>
                  <a:lnTo>
                    <a:pt x="10185" y="98310"/>
                  </a:lnTo>
                  <a:lnTo>
                    <a:pt x="9817" y="97561"/>
                  </a:lnTo>
                  <a:lnTo>
                    <a:pt x="9690" y="97307"/>
                  </a:lnTo>
                  <a:lnTo>
                    <a:pt x="9575" y="97040"/>
                  </a:lnTo>
                  <a:lnTo>
                    <a:pt x="8496" y="94259"/>
                  </a:lnTo>
                  <a:lnTo>
                    <a:pt x="7874" y="91338"/>
                  </a:lnTo>
                  <a:lnTo>
                    <a:pt x="7759" y="91198"/>
                  </a:lnTo>
                  <a:lnTo>
                    <a:pt x="7645" y="90309"/>
                  </a:lnTo>
                  <a:lnTo>
                    <a:pt x="7429" y="89433"/>
                  </a:lnTo>
                  <a:lnTo>
                    <a:pt x="7366" y="89039"/>
                  </a:lnTo>
                  <a:lnTo>
                    <a:pt x="7200" y="88785"/>
                  </a:lnTo>
                  <a:lnTo>
                    <a:pt x="7162" y="89433"/>
                  </a:lnTo>
                  <a:lnTo>
                    <a:pt x="7594" y="90690"/>
                  </a:lnTo>
                  <a:lnTo>
                    <a:pt x="7632" y="90830"/>
                  </a:lnTo>
                  <a:lnTo>
                    <a:pt x="7632" y="91338"/>
                  </a:lnTo>
                  <a:lnTo>
                    <a:pt x="8039" y="93357"/>
                  </a:lnTo>
                  <a:lnTo>
                    <a:pt x="8229" y="94259"/>
                  </a:lnTo>
                  <a:lnTo>
                    <a:pt x="9296" y="97040"/>
                  </a:lnTo>
                  <a:lnTo>
                    <a:pt x="9398" y="97307"/>
                  </a:lnTo>
                  <a:lnTo>
                    <a:pt x="9893" y="98310"/>
                  </a:lnTo>
                  <a:lnTo>
                    <a:pt x="10007" y="98564"/>
                  </a:lnTo>
                  <a:lnTo>
                    <a:pt x="10071" y="98704"/>
                  </a:lnTo>
                  <a:lnTo>
                    <a:pt x="10960" y="100101"/>
                  </a:lnTo>
                  <a:lnTo>
                    <a:pt x="11353" y="100215"/>
                  </a:lnTo>
                  <a:lnTo>
                    <a:pt x="11760" y="100215"/>
                  </a:lnTo>
                  <a:lnTo>
                    <a:pt x="11633" y="99580"/>
                  </a:lnTo>
                  <a:lnTo>
                    <a:pt x="11468" y="98704"/>
                  </a:lnTo>
                  <a:lnTo>
                    <a:pt x="11404" y="98310"/>
                  </a:lnTo>
                  <a:lnTo>
                    <a:pt x="11328" y="97929"/>
                  </a:lnTo>
                  <a:lnTo>
                    <a:pt x="10972" y="96532"/>
                  </a:lnTo>
                  <a:lnTo>
                    <a:pt x="10871" y="96151"/>
                  </a:lnTo>
                  <a:lnTo>
                    <a:pt x="10693" y="95529"/>
                  </a:lnTo>
                  <a:lnTo>
                    <a:pt x="10744" y="95656"/>
                  </a:lnTo>
                  <a:lnTo>
                    <a:pt x="10972" y="95656"/>
                  </a:lnTo>
                  <a:lnTo>
                    <a:pt x="11061" y="96151"/>
                  </a:lnTo>
                  <a:lnTo>
                    <a:pt x="11137" y="96532"/>
                  </a:lnTo>
                  <a:lnTo>
                    <a:pt x="11366" y="96532"/>
                  </a:lnTo>
                  <a:lnTo>
                    <a:pt x="11214" y="95656"/>
                  </a:lnTo>
                  <a:lnTo>
                    <a:pt x="15278" y="95656"/>
                  </a:lnTo>
                  <a:lnTo>
                    <a:pt x="15443" y="95910"/>
                  </a:lnTo>
                  <a:lnTo>
                    <a:pt x="15621" y="96151"/>
                  </a:lnTo>
                  <a:lnTo>
                    <a:pt x="16484" y="95135"/>
                  </a:lnTo>
                  <a:lnTo>
                    <a:pt x="18034" y="93357"/>
                  </a:lnTo>
                  <a:lnTo>
                    <a:pt x="16598" y="95135"/>
                  </a:lnTo>
                  <a:lnTo>
                    <a:pt x="16878" y="95135"/>
                  </a:lnTo>
                  <a:lnTo>
                    <a:pt x="18427" y="93357"/>
                  </a:lnTo>
                  <a:lnTo>
                    <a:pt x="17741" y="94259"/>
                  </a:lnTo>
                  <a:lnTo>
                    <a:pt x="18021" y="94259"/>
                  </a:lnTo>
                  <a:lnTo>
                    <a:pt x="19900" y="92087"/>
                  </a:lnTo>
                  <a:close/>
                </a:path>
                <a:path w="115569" h="109219">
                  <a:moveTo>
                    <a:pt x="20243" y="92087"/>
                  </a:moveTo>
                  <a:lnTo>
                    <a:pt x="17449" y="86512"/>
                  </a:lnTo>
                  <a:lnTo>
                    <a:pt x="17322" y="86753"/>
                  </a:lnTo>
                  <a:lnTo>
                    <a:pt x="19964" y="92087"/>
                  </a:lnTo>
                  <a:lnTo>
                    <a:pt x="20243" y="92087"/>
                  </a:lnTo>
                  <a:close/>
                </a:path>
                <a:path w="115569" h="109219">
                  <a:moveTo>
                    <a:pt x="20789" y="76085"/>
                  </a:moveTo>
                  <a:lnTo>
                    <a:pt x="20574" y="76085"/>
                  </a:lnTo>
                  <a:lnTo>
                    <a:pt x="20205" y="77863"/>
                  </a:lnTo>
                  <a:lnTo>
                    <a:pt x="20434" y="77863"/>
                  </a:lnTo>
                  <a:lnTo>
                    <a:pt x="20688" y="76606"/>
                  </a:lnTo>
                  <a:lnTo>
                    <a:pt x="20789" y="76085"/>
                  </a:lnTo>
                  <a:close/>
                </a:path>
                <a:path w="115569" h="109219">
                  <a:moveTo>
                    <a:pt x="26327" y="52984"/>
                  </a:moveTo>
                  <a:lnTo>
                    <a:pt x="20980" y="51523"/>
                  </a:lnTo>
                  <a:lnTo>
                    <a:pt x="20980" y="52984"/>
                  </a:lnTo>
                  <a:lnTo>
                    <a:pt x="19354" y="53238"/>
                  </a:lnTo>
                  <a:lnTo>
                    <a:pt x="20751" y="52984"/>
                  </a:lnTo>
                  <a:lnTo>
                    <a:pt x="20980" y="52984"/>
                  </a:lnTo>
                  <a:lnTo>
                    <a:pt x="20980" y="51523"/>
                  </a:lnTo>
                  <a:lnTo>
                    <a:pt x="19532" y="51117"/>
                  </a:lnTo>
                  <a:lnTo>
                    <a:pt x="18923" y="50939"/>
                  </a:lnTo>
                  <a:lnTo>
                    <a:pt x="19380" y="50939"/>
                  </a:lnTo>
                  <a:lnTo>
                    <a:pt x="20472" y="50939"/>
                  </a:lnTo>
                  <a:lnTo>
                    <a:pt x="24041" y="52095"/>
                  </a:lnTo>
                  <a:lnTo>
                    <a:pt x="21056" y="50939"/>
                  </a:lnTo>
                  <a:lnTo>
                    <a:pt x="21729" y="50939"/>
                  </a:lnTo>
                  <a:lnTo>
                    <a:pt x="22098" y="50939"/>
                  </a:lnTo>
                  <a:lnTo>
                    <a:pt x="20180" y="50190"/>
                  </a:lnTo>
                  <a:lnTo>
                    <a:pt x="19634" y="50228"/>
                  </a:lnTo>
                  <a:lnTo>
                    <a:pt x="19507" y="50177"/>
                  </a:lnTo>
                  <a:lnTo>
                    <a:pt x="20180" y="50177"/>
                  </a:lnTo>
                  <a:lnTo>
                    <a:pt x="20383" y="50177"/>
                  </a:lnTo>
                  <a:lnTo>
                    <a:pt x="20828" y="50177"/>
                  </a:lnTo>
                  <a:lnTo>
                    <a:pt x="22974" y="50939"/>
                  </a:lnTo>
                  <a:lnTo>
                    <a:pt x="23774" y="50939"/>
                  </a:lnTo>
                  <a:lnTo>
                    <a:pt x="21590" y="50177"/>
                  </a:lnTo>
                  <a:lnTo>
                    <a:pt x="22123" y="50177"/>
                  </a:lnTo>
                  <a:lnTo>
                    <a:pt x="21158" y="50088"/>
                  </a:lnTo>
                  <a:lnTo>
                    <a:pt x="19024" y="49631"/>
                  </a:lnTo>
                  <a:lnTo>
                    <a:pt x="19024" y="49885"/>
                  </a:lnTo>
                  <a:lnTo>
                    <a:pt x="18580" y="49847"/>
                  </a:lnTo>
                  <a:lnTo>
                    <a:pt x="18580" y="52984"/>
                  </a:lnTo>
                  <a:lnTo>
                    <a:pt x="16344" y="53606"/>
                  </a:lnTo>
                  <a:lnTo>
                    <a:pt x="15862" y="53606"/>
                  </a:lnTo>
                  <a:lnTo>
                    <a:pt x="15532" y="53606"/>
                  </a:lnTo>
                  <a:lnTo>
                    <a:pt x="17767" y="52984"/>
                  </a:lnTo>
                  <a:lnTo>
                    <a:pt x="18580" y="52984"/>
                  </a:lnTo>
                  <a:lnTo>
                    <a:pt x="18580" y="49847"/>
                  </a:lnTo>
                  <a:lnTo>
                    <a:pt x="17208" y="49720"/>
                  </a:lnTo>
                  <a:lnTo>
                    <a:pt x="17208" y="50177"/>
                  </a:lnTo>
                  <a:lnTo>
                    <a:pt x="16484" y="50317"/>
                  </a:lnTo>
                  <a:lnTo>
                    <a:pt x="16484" y="52984"/>
                  </a:lnTo>
                  <a:lnTo>
                    <a:pt x="15367" y="53492"/>
                  </a:lnTo>
                  <a:lnTo>
                    <a:pt x="15367" y="54114"/>
                  </a:lnTo>
                  <a:lnTo>
                    <a:pt x="13157" y="55270"/>
                  </a:lnTo>
                  <a:lnTo>
                    <a:pt x="14262" y="54114"/>
                  </a:lnTo>
                  <a:lnTo>
                    <a:pt x="14719" y="54114"/>
                  </a:lnTo>
                  <a:lnTo>
                    <a:pt x="15367" y="54114"/>
                  </a:lnTo>
                  <a:lnTo>
                    <a:pt x="15367" y="53492"/>
                  </a:lnTo>
                  <a:lnTo>
                    <a:pt x="15113" y="53606"/>
                  </a:lnTo>
                  <a:lnTo>
                    <a:pt x="14820" y="53606"/>
                  </a:lnTo>
                  <a:lnTo>
                    <a:pt x="16268" y="52984"/>
                  </a:lnTo>
                  <a:lnTo>
                    <a:pt x="16484" y="52984"/>
                  </a:lnTo>
                  <a:lnTo>
                    <a:pt x="16484" y="50317"/>
                  </a:lnTo>
                  <a:lnTo>
                    <a:pt x="16268" y="50342"/>
                  </a:lnTo>
                  <a:lnTo>
                    <a:pt x="15494" y="50190"/>
                  </a:lnTo>
                  <a:lnTo>
                    <a:pt x="17208" y="50177"/>
                  </a:lnTo>
                  <a:lnTo>
                    <a:pt x="17208" y="49720"/>
                  </a:lnTo>
                  <a:lnTo>
                    <a:pt x="16611" y="49657"/>
                  </a:lnTo>
                  <a:lnTo>
                    <a:pt x="15684" y="49555"/>
                  </a:lnTo>
                  <a:lnTo>
                    <a:pt x="14808" y="49720"/>
                  </a:lnTo>
                  <a:lnTo>
                    <a:pt x="14732" y="50939"/>
                  </a:lnTo>
                  <a:lnTo>
                    <a:pt x="12192" y="52349"/>
                  </a:lnTo>
                  <a:lnTo>
                    <a:pt x="10706" y="52603"/>
                  </a:lnTo>
                  <a:lnTo>
                    <a:pt x="13754" y="50939"/>
                  </a:lnTo>
                  <a:lnTo>
                    <a:pt x="14732" y="50939"/>
                  </a:lnTo>
                  <a:lnTo>
                    <a:pt x="14732" y="49745"/>
                  </a:lnTo>
                  <a:lnTo>
                    <a:pt x="12420" y="50177"/>
                  </a:lnTo>
                  <a:lnTo>
                    <a:pt x="10388" y="50571"/>
                  </a:lnTo>
                  <a:lnTo>
                    <a:pt x="8978" y="50838"/>
                  </a:lnTo>
                  <a:lnTo>
                    <a:pt x="11417" y="49555"/>
                  </a:lnTo>
                  <a:lnTo>
                    <a:pt x="15201" y="49034"/>
                  </a:lnTo>
                  <a:lnTo>
                    <a:pt x="19024" y="49885"/>
                  </a:lnTo>
                  <a:lnTo>
                    <a:pt x="19024" y="49631"/>
                  </a:lnTo>
                  <a:lnTo>
                    <a:pt x="16357" y="49034"/>
                  </a:lnTo>
                  <a:lnTo>
                    <a:pt x="15201" y="48780"/>
                  </a:lnTo>
                  <a:lnTo>
                    <a:pt x="11353" y="49288"/>
                  </a:lnTo>
                  <a:lnTo>
                    <a:pt x="4216" y="52984"/>
                  </a:lnTo>
                  <a:lnTo>
                    <a:pt x="4889" y="52984"/>
                  </a:lnTo>
                  <a:lnTo>
                    <a:pt x="8775" y="50939"/>
                  </a:lnTo>
                  <a:lnTo>
                    <a:pt x="9004" y="50939"/>
                  </a:lnTo>
                  <a:lnTo>
                    <a:pt x="9169" y="50939"/>
                  </a:lnTo>
                  <a:lnTo>
                    <a:pt x="6299" y="53606"/>
                  </a:lnTo>
                  <a:lnTo>
                    <a:pt x="5816" y="54114"/>
                  </a:lnTo>
                  <a:lnTo>
                    <a:pt x="4902" y="55765"/>
                  </a:lnTo>
                  <a:lnTo>
                    <a:pt x="3340" y="60464"/>
                  </a:lnTo>
                  <a:lnTo>
                    <a:pt x="3454" y="65036"/>
                  </a:lnTo>
                  <a:lnTo>
                    <a:pt x="4025" y="68465"/>
                  </a:lnTo>
                  <a:lnTo>
                    <a:pt x="4127" y="69113"/>
                  </a:lnTo>
                  <a:lnTo>
                    <a:pt x="6553" y="74815"/>
                  </a:lnTo>
                  <a:lnTo>
                    <a:pt x="6400" y="74815"/>
                  </a:lnTo>
                  <a:lnTo>
                    <a:pt x="3987" y="77863"/>
                  </a:lnTo>
                  <a:lnTo>
                    <a:pt x="1282" y="80784"/>
                  </a:lnTo>
                  <a:lnTo>
                    <a:pt x="698" y="81559"/>
                  </a:lnTo>
                  <a:lnTo>
                    <a:pt x="774" y="83578"/>
                  </a:lnTo>
                  <a:lnTo>
                    <a:pt x="889" y="84861"/>
                  </a:lnTo>
                  <a:lnTo>
                    <a:pt x="863" y="85305"/>
                  </a:lnTo>
                  <a:lnTo>
                    <a:pt x="1016" y="85610"/>
                  </a:lnTo>
                  <a:lnTo>
                    <a:pt x="3949" y="91198"/>
                  </a:lnTo>
                  <a:lnTo>
                    <a:pt x="4013" y="91338"/>
                  </a:lnTo>
                  <a:lnTo>
                    <a:pt x="4457" y="94259"/>
                  </a:lnTo>
                  <a:lnTo>
                    <a:pt x="4673" y="94259"/>
                  </a:lnTo>
                  <a:lnTo>
                    <a:pt x="4559" y="93357"/>
                  </a:lnTo>
                  <a:lnTo>
                    <a:pt x="4445" y="92544"/>
                  </a:lnTo>
                  <a:lnTo>
                    <a:pt x="4368" y="92087"/>
                  </a:lnTo>
                  <a:lnTo>
                    <a:pt x="4267" y="91338"/>
                  </a:lnTo>
                  <a:lnTo>
                    <a:pt x="1282" y="85610"/>
                  </a:lnTo>
                  <a:lnTo>
                    <a:pt x="1104" y="85610"/>
                  </a:lnTo>
                  <a:lnTo>
                    <a:pt x="1079" y="85242"/>
                  </a:lnTo>
                  <a:lnTo>
                    <a:pt x="1016" y="83578"/>
                  </a:lnTo>
                  <a:lnTo>
                    <a:pt x="927" y="81559"/>
                  </a:lnTo>
                  <a:lnTo>
                    <a:pt x="4292" y="77863"/>
                  </a:lnTo>
                  <a:lnTo>
                    <a:pt x="6680" y="74815"/>
                  </a:lnTo>
                  <a:lnTo>
                    <a:pt x="6832" y="74815"/>
                  </a:lnTo>
                  <a:lnTo>
                    <a:pt x="5384" y="71386"/>
                  </a:lnTo>
                  <a:lnTo>
                    <a:pt x="3568" y="60464"/>
                  </a:lnTo>
                  <a:lnTo>
                    <a:pt x="3810" y="59829"/>
                  </a:lnTo>
                  <a:lnTo>
                    <a:pt x="5156" y="55765"/>
                  </a:lnTo>
                  <a:lnTo>
                    <a:pt x="6070" y="54114"/>
                  </a:lnTo>
                  <a:lnTo>
                    <a:pt x="9588" y="50939"/>
                  </a:lnTo>
                  <a:lnTo>
                    <a:pt x="9791" y="50939"/>
                  </a:lnTo>
                  <a:lnTo>
                    <a:pt x="10515" y="50939"/>
                  </a:lnTo>
                  <a:lnTo>
                    <a:pt x="8775" y="52565"/>
                  </a:lnTo>
                  <a:lnTo>
                    <a:pt x="11849" y="50939"/>
                  </a:lnTo>
                  <a:lnTo>
                    <a:pt x="12827" y="50939"/>
                  </a:lnTo>
                  <a:lnTo>
                    <a:pt x="13246" y="50939"/>
                  </a:lnTo>
                  <a:lnTo>
                    <a:pt x="9817" y="52755"/>
                  </a:lnTo>
                  <a:lnTo>
                    <a:pt x="8420" y="52984"/>
                  </a:lnTo>
                  <a:lnTo>
                    <a:pt x="7670" y="53606"/>
                  </a:lnTo>
                  <a:lnTo>
                    <a:pt x="6997" y="54114"/>
                  </a:lnTo>
                  <a:lnTo>
                    <a:pt x="6045" y="55765"/>
                  </a:lnTo>
                  <a:lnTo>
                    <a:pt x="5803" y="56286"/>
                  </a:lnTo>
                  <a:lnTo>
                    <a:pt x="4267" y="60985"/>
                  </a:lnTo>
                  <a:lnTo>
                    <a:pt x="4305" y="65366"/>
                  </a:lnTo>
                  <a:lnTo>
                    <a:pt x="4826" y="68465"/>
                  </a:lnTo>
                  <a:lnTo>
                    <a:pt x="4940" y="69113"/>
                  </a:lnTo>
                  <a:lnTo>
                    <a:pt x="5080" y="69735"/>
                  </a:lnTo>
                  <a:lnTo>
                    <a:pt x="6070" y="72034"/>
                  </a:lnTo>
                  <a:lnTo>
                    <a:pt x="7251" y="74815"/>
                  </a:lnTo>
                  <a:lnTo>
                    <a:pt x="7518" y="74815"/>
                  </a:lnTo>
                  <a:lnTo>
                    <a:pt x="5372" y="69735"/>
                  </a:lnTo>
                  <a:lnTo>
                    <a:pt x="5207" y="69113"/>
                  </a:lnTo>
                  <a:lnTo>
                    <a:pt x="4559" y="65366"/>
                  </a:lnTo>
                  <a:lnTo>
                    <a:pt x="4495" y="60985"/>
                  </a:lnTo>
                  <a:lnTo>
                    <a:pt x="6057" y="56286"/>
                  </a:lnTo>
                  <a:lnTo>
                    <a:pt x="6337" y="55765"/>
                  </a:lnTo>
                  <a:lnTo>
                    <a:pt x="7340" y="54114"/>
                  </a:lnTo>
                  <a:lnTo>
                    <a:pt x="7556" y="54114"/>
                  </a:lnTo>
                  <a:lnTo>
                    <a:pt x="8750" y="52984"/>
                  </a:lnTo>
                  <a:lnTo>
                    <a:pt x="9372" y="52984"/>
                  </a:lnTo>
                  <a:lnTo>
                    <a:pt x="9906" y="52984"/>
                  </a:lnTo>
                  <a:lnTo>
                    <a:pt x="6934" y="55765"/>
                  </a:lnTo>
                  <a:lnTo>
                    <a:pt x="7239" y="55765"/>
                  </a:lnTo>
                  <a:lnTo>
                    <a:pt x="10299" y="52984"/>
                  </a:lnTo>
                  <a:lnTo>
                    <a:pt x="11049" y="52984"/>
                  </a:lnTo>
                  <a:lnTo>
                    <a:pt x="10718" y="53327"/>
                  </a:lnTo>
                  <a:lnTo>
                    <a:pt x="11417" y="52984"/>
                  </a:lnTo>
                  <a:lnTo>
                    <a:pt x="15798" y="52984"/>
                  </a:lnTo>
                  <a:lnTo>
                    <a:pt x="14160" y="53606"/>
                  </a:lnTo>
                  <a:lnTo>
                    <a:pt x="13449" y="53898"/>
                  </a:lnTo>
                  <a:lnTo>
                    <a:pt x="12839" y="54114"/>
                  </a:lnTo>
                  <a:lnTo>
                    <a:pt x="11290" y="56286"/>
                  </a:lnTo>
                  <a:lnTo>
                    <a:pt x="10121" y="61607"/>
                  </a:lnTo>
                  <a:lnTo>
                    <a:pt x="10363" y="62877"/>
                  </a:lnTo>
                  <a:lnTo>
                    <a:pt x="11684" y="66179"/>
                  </a:lnTo>
                  <a:lnTo>
                    <a:pt x="15824" y="71386"/>
                  </a:lnTo>
                  <a:lnTo>
                    <a:pt x="16167" y="72402"/>
                  </a:lnTo>
                  <a:lnTo>
                    <a:pt x="14935" y="72402"/>
                  </a:lnTo>
                  <a:lnTo>
                    <a:pt x="14732" y="72402"/>
                  </a:lnTo>
                  <a:lnTo>
                    <a:pt x="14503" y="72402"/>
                  </a:lnTo>
                  <a:lnTo>
                    <a:pt x="14046" y="71386"/>
                  </a:lnTo>
                  <a:lnTo>
                    <a:pt x="13779" y="71386"/>
                  </a:lnTo>
                  <a:lnTo>
                    <a:pt x="14224" y="72402"/>
                  </a:lnTo>
                  <a:lnTo>
                    <a:pt x="13614" y="72402"/>
                  </a:lnTo>
                  <a:lnTo>
                    <a:pt x="13830" y="73164"/>
                  </a:lnTo>
                  <a:lnTo>
                    <a:pt x="14554" y="73164"/>
                  </a:lnTo>
                  <a:lnTo>
                    <a:pt x="15290" y="74815"/>
                  </a:lnTo>
                  <a:lnTo>
                    <a:pt x="15100" y="74815"/>
                  </a:lnTo>
                  <a:lnTo>
                    <a:pt x="13677" y="79514"/>
                  </a:lnTo>
                  <a:lnTo>
                    <a:pt x="13563" y="79908"/>
                  </a:lnTo>
                  <a:lnTo>
                    <a:pt x="13436" y="80276"/>
                  </a:lnTo>
                  <a:lnTo>
                    <a:pt x="13360" y="80530"/>
                  </a:lnTo>
                  <a:lnTo>
                    <a:pt x="13284" y="80784"/>
                  </a:lnTo>
                  <a:lnTo>
                    <a:pt x="13512" y="80784"/>
                  </a:lnTo>
                  <a:lnTo>
                    <a:pt x="15316" y="74815"/>
                  </a:lnTo>
                  <a:lnTo>
                    <a:pt x="15608" y="74815"/>
                  </a:lnTo>
                  <a:lnTo>
                    <a:pt x="14846" y="73164"/>
                  </a:lnTo>
                  <a:lnTo>
                    <a:pt x="15062" y="73164"/>
                  </a:lnTo>
                  <a:lnTo>
                    <a:pt x="16332" y="76085"/>
                  </a:lnTo>
                  <a:lnTo>
                    <a:pt x="16598" y="76085"/>
                  </a:lnTo>
                  <a:lnTo>
                    <a:pt x="15278" y="73164"/>
                  </a:lnTo>
                  <a:lnTo>
                    <a:pt x="16433" y="73164"/>
                  </a:lnTo>
                  <a:lnTo>
                    <a:pt x="16700" y="73926"/>
                  </a:lnTo>
                  <a:lnTo>
                    <a:pt x="16916" y="74815"/>
                  </a:lnTo>
                  <a:lnTo>
                    <a:pt x="16840" y="80784"/>
                  </a:lnTo>
                  <a:lnTo>
                    <a:pt x="15582" y="80784"/>
                  </a:lnTo>
                  <a:lnTo>
                    <a:pt x="15252" y="81559"/>
                  </a:lnTo>
                  <a:lnTo>
                    <a:pt x="16713" y="81559"/>
                  </a:lnTo>
                  <a:lnTo>
                    <a:pt x="16878" y="80784"/>
                  </a:lnTo>
                  <a:lnTo>
                    <a:pt x="17068" y="80784"/>
                  </a:lnTo>
                  <a:lnTo>
                    <a:pt x="17157" y="79514"/>
                  </a:lnTo>
                  <a:lnTo>
                    <a:pt x="17272" y="77863"/>
                  </a:lnTo>
                  <a:lnTo>
                    <a:pt x="17297" y="76085"/>
                  </a:lnTo>
                  <a:lnTo>
                    <a:pt x="17145" y="74815"/>
                  </a:lnTo>
                  <a:lnTo>
                    <a:pt x="16929" y="73926"/>
                  </a:lnTo>
                  <a:lnTo>
                    <a:pt x="16078" y="71386"/>
                  </a:lnTo>
                  <a:lnTo>
                    <a:pt x="15240" y="70256"/>
                  </a:lnTo>
                  <a:lnTo>
                    <a:pt x="12014" y="66179"/>
                  </a:lnTo>
                  <a:lnTo>
                    <a:pt x="11633" y="65366"/>
                  </a:lnTo>
                  <a:lnTo>
                    <a:pt x="10642" y="62877"/>
                  </a:lnTo>
                  <a:lnTo>
                    <a:pt x="10350" y="61607"/>
                  </a:lnTo>
                  <a:lnTo>
                    <a:pt x="10439" y="59461"/>
                  </a:lnTo>
                  <a:lnTo>
                    <a:pt x="10490" y="59080"/>
                  </a:lnTo>
                  <a:lnTo>
                    <a:pt x="10579" y="58432"/>
                  </a:lnTo>
                  <a:lnTo>
                    <a:pt x="10629" y="58051"/>
                  </a:lnTo>
                  <a:lnTo>
                    <a:pt x="10744" y="57683"/>
                  </a:lnTo>
                  <a:lnTo>
                    <a:pt x="10998" y="57035"/>
                  </a:lnTo>
                  <a:lnTo>
                    <a:pt x="11506" y="56286"/>
                  </a:lnTo>
                  <a:lnTo>
                    <a:pt x="13208" y="54114"/>
                  </a:lnTo>
                  <a:lnTo>
                    <a:pt x="13639" y="54114"/>
                  </a:lnTo>
                  <a:lnTo>
                    <a:pt x="13843" y="54114"/>
                  </a:lnTo>
                  <a:lnTo>
                    <a:pt x="12344" y="55689"/>
                  </a:lnTo>
                  <a:lnTo>
                    <a:pt x="12204" y="55765"/>
                  </a:lnTo>
                  <a:lnTo>
                    <a:pt x="12433" y="55765"/>
                  </a:lnTo>
                  <a:lnTo>
                    <a:pt x="11366" y="57683"/>
                  </a:lnTo>
                  <a:lnTo>
                    <a:pt x="11188" y="58051"/>
                  </a:lnTo>
                  <a:lnTo>
                    <a:pt x="11099" y="58432"/>
                  </a:lnTo>
                  <a:lnTo>
                    <a:pt x="10985" y="62877"/>
                  </a:lnTo>
                  <a:lnTo>
                    <a:pt x="11544" y="64376"/>
                  </a:lnTo>
                  <a:lnTo>
                    <a:pt x="11861" y="65036"/>
                  </a:lnTo>
                  <a:lnTo>
                    <a:pt x="16116" y="69735"/>
                  </a:lnTo>
                  <a:lnTo>
                    <a:pt x="17411" y="72034"/>
                  </a:lnTo>
                  <a:lnTo>
                    <a:pt x="17449" y="72402"/>
                  </a:lnTo>
                  <a:lnTo>
                    <a:pt x="16421" y="72402"/>
                  </a:lnTo>
                  <a:lnTo>
                    <a:pt x="16675" y="73164"/>
                  </a:lnTo>
                  <a:lnTo>
                    <a:pt x="17526" y="73164"/>
                  </a:lnTo>
                  <a:lnTo>
                    <a:pt x="17843" y="76085"/>
                  </a:lnTo>
                  <a:lnTo>
                    <a:pt x="17970" y="77228"/>
                  </a:lnTo>
                  <a:lnTo>
                    <a:pt x="17449" y="79514"/>
                  </a:lnTo>
                  <a:lnTo>
                    <a:pt x="17360" y="79908"/>
                  </a:lnTo>
                  <a:lnTo>
                    <a:pt x="17272" y="80276"/>
                  </a:lnTo>
                  <a:lnTo>
                    <a:pt x="17145" y="80784"/>
                  </a:lnTo>
                  <a:lnTo>
                    <a:pt x="17360" y="80784"/>
                  </a:lnTo>
                  <a:lnTo>
                    <a:pt x="17945" y="78130"/>
                  </a:lnTo>
                  <a:lnTo>
                    <a:pt x="17995" y="77863"/>
                  </a:lnTo>
                  <a:lnTo>
                    <a:pt x="18072" y="76085"/>
                  </a:lnTo>
                  <a:lnTo>
                    <a:pt x="17945" y="74815"/>
                  </a:lnTo>
                  <a:lnTo>
                    <a:pt x="17843" y="73926"/>
                  </a:lnTo>
                  <a:lnTo>
                    <a:pt x="17767" y="73164"/>
                  </a:lnTo>
                  <a:lnTo>
                    <a:pt x="12166" y="65036"/>
                  </a:lnTo>
                  <a:lnTo>
                    <a:pt x="12026" y="65036"/>
                  </a:lnTo>
                  <a:lnTo>
                    <a:pt x="11264" y="62877"/>
                  </a:lnTo>
                  <a:lnTo>
                    <a:pt x="11201" y="59080"/>
                  </a:lnTo>
                  <a:lnTo>
                    <a:pt x="11353" y="58432"/>
                  </a:lnTo>
                  <a:lnTo>
                    <a:pt x="11442" y="58051"/>
                  </a:lnTo>
                  <a:lnTo>
                    <a:pt x="12687" y="55765"/>
                  </a:lnTo>
                  <a:lnTo>
                    <a:pt x="12839" y="55613"/>
                  </a:lnTo>
                  <a:lnTo>
                    <a:pt x="15887" y="54114"/>
                  </a:lnTo>
                  <a:lnTo>
                    <a:pt x="15519" y="54114"/>
                  </a:lnTo>
                  <a:lnTo>
                    <a:pt x="16408" y="53860"/>
                  </a:lnTo>
                  <a:lnTo>
                    <a:pt x="17259" y="53619"/>
                  </a:lnTo>
                  <a:lnTo>
                    <a:pt x="16827" y="53860"/>
                  </a:lnTo>
                  <a:lnTo>
                    <a:pt x="16370" y="54114"/>
                  </a:lnTo>
                  <a:lnTo>
                    <a:pt x="13398" y="55765"/>
                  </a:lnTo>
                  <a:lnTo>
                    <a:pt x="13931" y="55765"/>
                  </a:lnTo>
                  <a:lnTo>
                    <a:pt x="13449" y="56286"/>
                  </a:lnTo>
                  <a:lnTo>
                    <a:pt x="12382" y="59080"/>
                  </a:lnTo>
                  <a:lnTo>
                    <a:pt x="17183" y="68465"/>
                  </a:lnTo>
                  <a:lnTo>
                    <a:pt x="19151" y="71386"/>
                  </a:lnTo>
                  <a:lnTo>
                    <a:pt x="19011" y="71386"/>
                  </a:lnTo>
                  <a:lnTo>
                    <a:pt x="19100" y="72034"/>
                  </a:lnTo>
                  <a:lnTo>
                    <a:pt x="19138" y="72402"/>
                  </a:lnTo>
                  <a:lnTo>
                    <a:pt x="18427" y="72402"/>
                  </a:lnTo>
                  <a:lnTo>
                    <a:pt x="18364" y="72034"/>
                  </a:lnTo>
                  <a:lnTo>
                    <a:pt x="18275" y="71386"/>
                  </a:lnTo>
                  <a:lnTo>
                    <a:pt x="18491" y="71386"/>
                  </a:lnTo>
                  <a:lnTo>
                    <a:pt x="16395" y="68465"/>
                  </a:lnTo>
                  <a:lnTo>
                    <a:pt x="11811" y="59080"/>
                  </a:lnTo>
                  <a:lnTo>
                    <a:pt x="11976" y="58432"/>
                  </a:lnTo>
                  <a:lnTo>
                    <a:pt x="12839" y="56286"/>
                  </a:lnTo>
                  <a:lnTo>
                    <a:pt x="13271" y="55765"/>
                  </a:lnTo>
                  <a:lnTo>
                    <a:pt x="12992" y="55765"/>
                  </a:lnTo>
                  <a:lnTo>
                    <a:pt x="12611" y="56286"/>
                  </a:lnTo>
                  <a:lnTo>
                    <a:pt x="11734" y="58432"/>
                  </a:lnTo>
                  <a:lnTo>
                    <a:pt x="11747" y="61607"/>
                  </a:lnTo>
                  <a:lnTo>
                    <a:pt x="11988" y="62877"/>
                  </a:lnTo>
                  <a:lnTo>
                    <a:pt x="12103" y="63436"/>
                  </a:lnTo>
                  <a:lnTo>
                    <a:pt x="12890" y="65036"/>
                  </a:lnTo>
                  <a:lnTo>
                    <a:pt x="16027" y="68465"/>
                  </a:lnTo>
                  <a:lnTo>
                    <a:pt x="16560" y="69113"/>
                  </a:lnTo>
                  <a:lnTo>
                    <a:pt x="18173" y="71386"/>
                  </a:lnTo>
                  <a:lnTo>
                    <a:pt x="18034" y="71386"/>
                  </a:lnTo>
                  <a:lnTo>
                    <a:pt x="18186" y="72402"/>
                  </a:lnTo>
                  <a:lnTo>
                    <a:pt x="17691" y="72402"/>
                  </a:lnTo>
                  <a:lnTo>
                    <a:pt x="17767" y="73164"/>
                  </a:lnTo>
                  <a:lnTo>
                    <a:pt x="18300" y="73164"/>
                  </a:lnTo>
                  <a:lnTo>
                    <a:pt x="18554" y="74815"/>
                  </a:lnTo>
                  <a:lnTo>
                    <a:pt x="18516" y="78130"/>
                  </a:lnTo>
                  <a:lnTo>
                    <a:pt x="18224" y="79514"/>
                  </a:lnTo>
                  <a:lnTo>
                    <a:pt x="17932" y="80276"/>
                  </a:lnTo>
                  <a:lnTo>
                    <a:pt x="17830" y="80530"/>
                  </a:lnTo>
                  <a:lnTo>
                    <a:pt x="17729" y="80784"/>
                  </a:lnTo>
                  <a:lnTo>
                    <a:pt x="18059" y="80784"/>
                  </a:lnTo>
                  <a:lnTo>
                    <a:pt x="18440" y="79908"/>
                  </a:lnTo>
                  <a:lnTo>
                    <a:pt x="18542" y="79514"/>
                  </a:lnTo>
                  <a:lnTo>
                    <a:pt x="18783" y="78130"/>
                  </a:lnTo>
                  <a:lnTo>
                    <a:pt x="18834" y="77863"/>
                  </a:lnTo>
                  <a:lnTo>
                    <a:pt x="18948" y="77228"/>
                  </a:lnTo>
                  <a:lnTo>
                    <a:pt x="18973" y="76085"/>
                  </a:lnTo>
                  <a:lnTo>
                    <a:pt x="18656" y="73926"/>
                  </a:lnTo>
                  <a:lnTo>
                    <a:pt x="18542" y="73164"/>
                  </a:lnTo>
                  <a:lnTo>
                    <a:pt x="19240" y="73164"/>
                  </a:lnTo>
                  <a:lnTo>
                    <a:pt x="19342" y="73926"/>
                  </a:lnTo>
                  <a:lnTo>
                    <a:pt x="19659" y="76085"/>
                  </a:lnTo>
                  <a:lnTo>
                    <a:pt x="19773" y="77228"/>
                  </a:lnTo>
                  <a:lnTo>
                    <a:pt x="19253" y="79514"/>
                  </a:lnTo>
                  <a:lnTo>
                    <a:pt x="19164" y="79908"/>
                  </a:lnTo>
                  <a:lnTo>
                    <a:pt x="19075" y="80276"/>
                  </a:lnTo>
                  <a:lnTo>
                    <a:pt x="18757" y="80784"/>
                  </a:lnTo>
                  <a:lnTo>
                    <a:pt x="19088" y="80784"/>
                  </a:lnTo>
                  <a:lnTo>
                    <a:pt x="19253" y="80530"/>
                  </a:lnTo>
                  <a:lnTo>
                    <a:pt x="19837" y="78130"/>
                  </a:lnTo>
                  <a:lnTo>
                    <a:pt x="19900" y="76085"/>
                  </a:lnTo>
                  <a:lnTo>
                    <a:pt x="19723" y="74815"/>
                  </a:lnTo>
                  <a:lnTo>
                    <a:pt x="19596" y="73926"/>
                  </a:lnTo>
                  <a:lnTo>
                    <a:pt x="19494" y="73164"/>
                  </a:lnTo>
                  <a:lnTo>
                    <a:pt x="20383" y="73164"/>
                  </a:lnTo>
                  <a:lnTo>
                    <a:pt x="20535" y="73558"/>
                  </a:lnTo>
                  <a:lnTo>
                    <a:pt x="20624" y="74815"/>
                  </a:lnTo>
                  <a:lnTo>
                    <a:pt x="20713" y="76085"/>
                  </a:lnTo>
                  <a:lnTo>
                    <a:pt x="20789" y="73558"/>
                  </a:lnTo>
                  <a:lnTo>
                    <a:pt x="14224" y="63436"/>
                  </a:lnTo>
                  <a:lnTo>
                    <a:pt x="14630" y="64376"/>
                  </a:lnTo>
                  <a:lnTo>
                    <a:pt x="14770" y="64376"/>
                  </a:lnTo>
                  <a:lnTo>
                    <a:pt x="17729" y="67576"/>
                  </a:lnTo>
                  <a:lnTo>
                    <a:pt x="18745" y="69113"/>
                  </a:lnTo>
                  <a:lnTo>
                    <a:pt x="19126" y="69735"/>
                  </a:lnTo>
                  <a:lnTo>
                    <a:pt x="20104" y="72402"/>
                  </a:lnTo>
                  <a:lnTo>
                    <a:pt x="19392" y="72402"/>
                  </a:lnTo>
                  <a:lnTo>
                    <a:pt x="19329" y="72034"/>
                  </a:lnTo>
                  <a:lnTo>
                    <a:pt x="19253" y="71386"/>
                  </a:lnTo>
                  <a:lnTo>
                    <a:pt x="19456" y="71386"/>
                  </a:lnTo>
                  <a:lnTo>
                    <a:pt x="17462" y="68465"/>
                  </a:lnTo>
                  <a:lnTo>
                    <a:pt x="16675" y="67576"/>
                  </a:lnTo>
                  <a:lnTo>
                    <a:pt x="13703" y="64376"/>
                  </a:lnTo>
                  <a:lnTo>
                    <a:pt x="13322" y="63436"/>
                  </a:lnTo>
                  <a:lnTo>
                    <a:pt x="13144" y="62877"/>
                  </a:lnTo>
                  <a:lnTo>
                    <a:pt x="12700" y="60985"/>
                  </a:lnTo>
                  <a:lnTo>
                    <a:pt x="12611" y="59080"/>
                  </a:lnTo>
                  <a:lnTo>
                    <a:pt x="13398" y="57035"/>
                  </a:lnTo>
                  <a:lnTo>
                    <a:pt x="14173" y="57035"/>
                  </a:lnTo>
                  <a:lnTo>
                    <a:pt x="14998" y="56286"/>
                  </a:lnTo>
                  <a:lnTo>
                    <a:pt x="13855" y="56286"/>
                  </a:lnTo>
                  <a:lnTo>
                    <a:pt x="13550" y="56654"/>
                  </a:lnTo>
                  <a:lnTo>
                    <a:pt x="13703" y="56286"/>
                  </a:lnTo>
                  <a:lnTo>
                    <a:pt x="13855" y="56286"/>
                  </a:lnTo>
                  <a:lnTo>
                    <a:pt x="14274" y="55765"/>
                  </a:lnTo>
                  <a:lnTo>
                    <a:pt x="14033" y="55765"/>
                  </a:lnTo>
                  <a:lnTo>
                    <a:pt x="16929" y="54114"/>
                  </a:lnTo>
                  <a:lnTo>
                    <a:pt x="17373" y="53860"/>
                  </a:lnTo>
                  <a:lnTo>
                    <a:pt x="17830" y="53606"/>
                  </a:lnTo>
                  <a:lnTo>
                    <a:pt x="18300" y="53606"/>
                  </a:lnTo>
                  <a:lnTo>
                    <a:pt x="19304" y="53606"/>
                  </a:lnTo>
                  <a:lnTo>
                    <a:pt x="18186" y="54114"/>
                  </a:lnTo>
                  <a:lnTo>
                    <a:pt x="17310" y="54114"/>
                  </a:lnTo>
                  <a:lnTo>
                    <a:pt x="16040" y="55308"/>
                  </a:lnTo>
                  <a:lnTo>
                    <a:pt x="19672" y="53606"/>
                  </a:lnTo>
                  <a:lnTo>
                    <a:pt x="22910" y="53606"/>
                  </a:lnTo>
                  <a:lnTo>
                    <a:pt x="22758" y="52984"/>
                  </a:lnTo>
                  <a:lnTo>
                    <a:pt x="25323" y="52984"/>
                  </a:lnTo>
                  <a:lnTo>
                    <a:pt x="26327" y="52984"/>
                  </a:lnTo>
                  <a:close/>
                </a:path>
                <a:path w="115569" h="109219">
                  <a:moveTo>
                    <a:pt x="74803" y="33464"/>
                  </a:moveTo>
                  <a:lnTo>
                    <a:pt x="74676" y="30099"/>
                  </a:lnTo>
                  <a:lnTo>
                    <a:pt x="74663" y="29946"/>
                  </a:lnTo>
                  <a:lnTo>
                    <a:pt x="74498" y="29946"/>
                  </a:lnTo>
                  <a:lnTo>
                    <a:pt x="74498" y="33464"/>
                  </a:lnTo>
                  <a:lnTo>
                    <a:pt x="72085" y="37211"/>
                  </a:lnTo>
                  <a:lnTo>
                    <a:pt x="72504" y="38227"/>
                  </a:lnTo>
                  <a:lnTo>
                    <a:pt x="72961" y="39624"/>
                  </a:lnTo>
                  <a:lnTo>
                    <a:pt x="73050" y="40017"/>
                  </a:lnTo>
                  <a:lnTo>
                    <a:pt x="72796" y="39624"/>
                  </a:lnTo>
                  <a:lnTo>
                    <a:pt x="71310" y="36703"/>
                  </a:lnTo>
                  <a:lnTo>
                    <a:pt x="72478" y="35433"/>
                  </a:lnTo>
                  <a:lnTo>
                    <a:pt x="74015" y="33909"/>
                  </a:lnTo>
                  <a:lnTo>
                    <a:pt x="74460" y="33464"/>
                  </a:lnTo>
                  <a:lnTo>
                    <a:pt x="74498" y="29946"/>
                  </a:lnTo>
                  <a:lnTo>
                    <a:pt x="74307" y="29946"/>
                  </a:lnTo>
                  <a:lnTo>
                    <a:pt x="74307" y="30099"/>
                  </a:lnTo>
                  <a:lnTo>
                    <a:pt x="74434" y="33147"/>
                  </a:lnTo>
                  <a:lnTo>
                    <a:pt x="74117" y="33464"/>
                  </a:lnTo>
                  <a:lnTo>
                    <a:pt x="72567" y="35052"/>
                  </a:lnTo>
                  <a:lnTo>
                    <a:pt x="70904" y="36703"/>
                  </a:lnTo>
                  <a:lnTo>
                    <a:pt x="71094" y="36703"/>
                  </a:lnTo>
                  <a:lnTo>
                    <a:pt x="73583" y="41770"/>
                  </a:lnTo>
                  <a:lnTo>
                    <a:pt x="73456" y="41021"/>
                  </a:lnTo>
                  <a:lnTo>
                    <a:pt x="73583" y="41770"/>
                  </a:lnTo>
                  <a:lnTo>
                    <a:pt x="73710" y="42418"/>
                  </a:lnTo>
                  <a:lnTo>
                    <a:pt x="73418" y="43561"/>
                  </a:lnTo>
                  <a:lnTo>
                    <a:pt x="73329" y="43942"/>
                  </a:lnTo>
                  <a:lnTo>
                    <a:pt x="73545" y="43942"/>
                  </a:lnTo>
                  <a:lnTo>
                    <a:pt x="73621" y="43561"/>
                  </a:lnTo>
                  <a:lnTo>
                    <a:pt x="73685" y="44450"/>
                  </a:lnTo>
                  <a:lnTo>
                    <a:pt x="73812" y="43942"/>
                  </a:lnTo>
                  <a:lnTo>
                    <a:pt x="73914" y="43561"/>
                  </a:lnTo>
                  <a:lnTo>
                    <a:pt x="74218" y="42418"/>
                  </a:lnTo>
                  <a:lnTo>
                    <a:pt x="73761" y="41021"/>
                  </a:lnTo>
                  <a:lnTo>
                    <a:pt x="72364" y="37211"/>
                  </a:lnTo>
                  <a:lnTo>
                    <a:pt x="74637" y="33655"/>
                  </a:lnTo>
                  <a:lnTo>
                    <a:pt x="74752" y="33464"/>
                  </a:lnTo>
                  <a:close/>
                </a:path>
                <a:path w="115569" h="109219">
                  <a:moveTo>
                    <a:pt x="78981" y="18542"/>
                  </a:moveTo>
                  <a:lnTo>
                    <a:pt x="78740" y="18542"/>
                  </a:lnTo>
                  <a:lnTo>
                    <a:pt x="78689" y="20574"/>
                  </a:lnTo>
                  <a:lnTo>
                    <a:pt x="78600" y="21336"/>
                  </a:lnTo>
                  <a:lnTo>
                    <a:pt x="77800" y="23622"/>
                  </a:lnTo>
                  <a:lnTo>
                    <a:pt x="77749" y="23774"/>
                  </a:lnTo>
                  <a:lnTo>
                    <a:pt x="77457" y="24384"/>
                  </a:lnTo>
                  <a:lnTo>
                    <a:pt x="76835" y="25273"/>
                  </a:lnTo>
                  <a:lnTo>
                    <a:pt x="75933" y="26035"/>
                  </a:lnTo>
                  <a:lnTo>
                    <a:pt x="75768" y="26035"/>
                  </a:lnTo>
                  <a:lnTo>
                    <a:pt x="74790" y="26797"/>
                  </a:lnTo>
                  <a:lnTo>
                    <a:pt x="73533" y="29946"/>
                  </a:lnTo>
                  <a:lnTo>
                    <a:pt x="73279" y="30480"/>
                  </a:lnTo>
                  <a:lnTo>
                    <a:pt x="73875" y="27686"/>
                  </a:lnTo>
                  <a:lnTo>
                    <a:pt x="77749" y="23774"/>
                  </a:lnTo>
                  <a:lnTo>
                    <a:pt x="77812" y="22352"/>
                  </a:lnTo>
                  <a:lnTo>
                    <a:pt x="77914" y="21336"/>
                  </a:lnTo>
                  <a:lnTo>
                    <a:pt x="77990" y="20574"/>
                  </a:lnTo>
                  <a:lnTo>
                    <a:pt x="78092" y="19431"/>
                  </a:lnTo>
                  <a:lnTo>
                    <a:pt x="78181" y="18542"/>
                  </a:lnTo>
                  <a:lnTo>
                    <a:pt x="77952" y="18542"/>
                  </a:lnTo>
                  <a:lnTo>
                    <a:pt x="77863" y="19431"/>
                  </a:lnTo>
                  <a:lnTo>
                    <a:pt x="77762" y="20574"/>
                  </a:lnTo>
                  <a:lnTo>
                    <a:pt x="77685" y="21336"/>
                  </a:lnTo>
                  <a:lnTo>
                    <a:pt x="77584" y="22352"/>
                  </a:lnTo>
                  <a:lnTo>
                    <a:pt x="77457" y="23622"/>
                  </a:lnTo>
                  <a:lnTo>
                    <a:pt x="74028" y="27178"/>
                  </a:lnTo>
                  <a:lnTo>
                    <a:pt x="73634" y="27686"/>
                  </a:lnTo>
                  <a:lnTo>
                    <a:pt x="73152" y="29946"/>
                  </a:lnTo>
                  <a:lnTo>
                    <a:pt x="73037" y="30480"/>
                  </a:lnTo>
                  <a:lnTo>
                    <a:pt x="72961" y="30861"/>
                  </a:lnTo>
                  <a:lnTo>
                    <a:pt x="72834" y="31877"/>
                  </a:lnTo>
                  <a:lnTo>
                    <a:pt x="71882" y="33464"/>
                  </a:lnTo>
                  <a:lnTo>
                    <a:pt x="71780" y="33655"/>
                  </a:lnTo>
                  <a:lnTo>
                    <a:pt x="72402" y="31877"/>
                  </a:lnTo>
                  <a:lnTo>
                    <a:pt x="73367" y="27686"/>
                  </a:lnTo>
                  <a:lnTo>
                    <a:pt x="73494" y="27178"/>
                  </a:lnTo>
                  <a:lnTo>
                    <a:pt x="74612" y="24384"/>
                  </a:lnTo>
                  <a:lnTo>
                    <a:pt x="74815" y="23774"/>
                  </a:lnTo>
                  <a:lnTo>
                    <a:pt x="76212" y="18935"/>
                  </a:lnTo>
                  <a:lnTo>
                    <a:pt x="75768" y="19240"/>
                  </a:lnTo>
                  <a:lnTo>
                    <a:pt x="75501" y="19431"/>
                  </a:lnTo>
                  <a:lnTo>
                    <a:pt x="75730" y="19431"/>
                  </a:lnTo>
                  <a:lnTo>
                    <a:pt x="74688" y="23241"/>
                  </a:lnTo>
                  <a:lnTo>
                    <a:pt x="74574" y="23774"/>
                  </a:lnTo>
                  <a:lnTo>
                    <a:pt x="73977" y="25273"/>
                  </a:lnTo>
                  <a:lnTo>
                    <a:pt x="73799" y="25565"/>
                  </a:lnTo>
                  <a:lnTo>
                    <a:pt x="73799" y="25273"/>
                  </a:lnTo>
                  <a:lnTo>
                    <a:pt x="74396" y="21463"/>
                  </a:lnTo>
                  <a:lnTo>
                    <a:pt x="74422" y="21336"/>
                  </a:lnTo>
                  <a:lnTo>
                    <a:pt x="74536" y="20574"/>
                  </a:lnTo>
                  <a:lnTo>
                    <a:pt x="74282" y="20574"/>
                  </a:lnTo>
                  <a:lnTo>
                    <a:pt x="73710" y="24358"/>
                  </a:lnTo>
                  <a:lnTo>
                    <a:pt x="73710" y="25768"/>
                  </a:lnTo>
                  <a:lnTo>
                    <a:pt x="73672" y="26035"/>
                  </a:lnTo>
                  <a:lnTo>
                    <a:pt x="73367" y="26797"/>
                  </a:lnTo>
                  <a:lnTo>
                    <a:pt x="73240" y="27178"/>
                  </a:lnTo>
                  <a:lnTo>
                    <a:pt x="72593" y="29946"/>
                  </a:lnTo>
                  <a:lnTo>
                    <a:pt x="72466" y="30480"/>
                  </a:lnTo>
                  <a:lnTo>
                    <a:pt x="72415" y="30695"/>
                  </a:lnTo>
                  <a:lnTo>
                    <a:pt x="72288" y="31242"/>
                  </a:lnTo>
                  <a:lnTo>
                    <a:pt x="72174" y="31877"/>
                  </a:lnTo>
                  <a:lnTo>
                    <a:pt x="71285" y="34353"/>
                  </a:lnTo>
                  <a:lnTo>
                    <a:pt x="71285" y="33147"/>
                  </a:lnTo>
                  <a:lnTo>
                    <a:pt x="71374" y="31623"/>
                  </a:lnTo>
                  <a:lnTo>
                    <a:pt x="71475" y="30861"/>
                  </a:lnTo>
                  <a:lnTo>
                    <a:pt x="72059" y="28575"/>
                  </a:lnTo>
                  <a:lnTo>
                    <a:pt x="72428" y="27686"/>
                  </a:lnTo>
                  <a:lnTo>
                    <a:pt x="72732" y="27178"/>
                  </a:lnTo>
                  <a:lnTo>
                    <a:pt x="72910" y="26797"/>
                  </a:lnTo>
                  <a:lnTo>
                    <a:pt x="73710" y="25768"/>
                  </a:lnTo>
                  <a:lnTo>
                    <a:pt x="73710" y="24358"/>
                  </a:lnTo>
                  <a:lnTo>
                    <a:pt x="73571" y="25273"/>
                  </a:lnTo>
                  <a:lnTo>
                    <a:pt x="73444" y="25654"/>
                  </a:lnTo>
                  <a:lnTo>
                    <a:pt x="71412" y="30099"/>
                  </a:lnTo>
                  <a:lnTo>
                    <a:pt x="71310" y="30480"/>
                  </a:lnTo>
                  <a:lnTo>
                    <a:pt x="71196" y="31242"/>
                  </a:lnTo>
                  <a:lnTo>
                    <a:pt x="71081" y="33147"/>
                  </a:lnTo>
                  <a:lnTo>
                    <a:pt x="70459" y="28575"/>
                  </a:lnTo>
                  <a:lnTo>
                    <a:pt x="70332" y="28575"/>
                  </a:lnTo>
                  <a:lnTo>
                    <a:pt x="72898" y="25654"/>
                  </a:lnTo>
                  <a:lnTo>
                    <a:pt x="73456" y="24384"/>
                  </a:lnTo>
                  <a:lnTo>
                    <a:pt x="73533" y="23241"/>
                  </a:lnTo>
                  <a:lnTo>
                    <a:pt x="73647" y="21336"/>
                  </a:lnTo>
                  <a:lnTo>
                    <a:pt x="73698" y="20574"/>
                  </a:lnTo>
                  <a:lnTo>
                    <a:pt x="74041" y="19685"/>
                  </a:lnTo>
                  <a:lnTo>
                    <a:pt x="74650" y="18542"/>
                  </a:lnTo>
                  <a:lnTo>
                    <a:pt x="74396" y="18542"/>
                  </a:lnTo>
                  <a:lnTo>
                    <a:pt x="73253" y="20574"/>
                  </a:lnTo>
                  <a:lnTo>
                    <a:pt x="73444" y="20574"/>
                  </a:lnTo>
                  <a:lnTo>
                    <a:pt x="73406" y="21336"/>
                  </a:lnTo>
                  <a:lnTo>
                    <a:pt x="70015" y="28575"/>
                  </a:lnTo>
                  <a:lnTo>
                    <a:pt x="70269" y="29946"/>
                  </a:lnTo>
                  <a:lnTo>
                    <a:pt x="70294" y="30099"/>
                  </a:lnTo>
                  <a:lnTo>
                    <a:pt x="70396" y="30695"/>
                  </a:lnTo>
                  <a:lnTo>
                    <a:pt x="70497" y="31242"/>
                  </a:lnTo>
                  <a:lnTo>
                    <a:pt x="70599" y="31877"/>
                  </a:lnTo>
                  <a:lnTo>
                    <a:pt x="70713" y="32512"/>
                  </a:lnTo>
                  <a:lnTo>
                    <a:pt x="70827" y="33147"/>
                  </a:lnTo>
                  <a:lnTo>
                    <a:pt x="70891" y="33464"/>
                  </a:lnTo>
                  <a:lnTo>
                    <a:pt x="70967" y="33909"/>
                  </a:lnTo>
                  <a:lnTo>
                    <a:pt x="71056" y="34417"/>
                  </a:lnTo>
                  <a:lnTo>
                    <a:pt x="71259" y="34417"/>
                  </a:lnTo>
                  <a:lnTo>
                    <a:pt x="71399" y="34671"/>
                  </a:lnTo>
                  <a:lnTo>
                    <a:pt x="72072" y="33655"/>
                  </a:lnTo>
                  <a:lnTo>
                    <a:pt x="72758" y="32639"/>
                  </a:lnTo>
                  <a:lnTo>
                    <a:pt x="72847" y="32512"/>
                  </a:lnTo>
                  <a:lnTo>
                    <a:pt x="73279" y="30492"/>
                  </a:lnTo>
                  <a:lnTo>
                    <a:pt x="73329" y="32639"/>
                  </a:lnTo>
                  <a:lnTo>
                    <a:pt x="73571" y="32639"/>
                  </a:lnTo>
                  <a:lnTo>
                    <a:pt x="73647" y="30480"/>
                  </a:lnTo>
                  <a:lnTo>
                    <a:pt x="73736" y="30099"/>
                  </a:lnTo>
                  <a:lnTo>
                    <a:pt x="74879" y="27178"/>
                  </a:lnTo>
                  <a:lnTo>
                    <a:pt x="76200" y="26035"/>
                  </a:lnTo>
                  <a:lnTo>
                    <a:pt x="77165" y="25273"/>
                  </a:lnTo>
                  <a:lnTo>
                    <a:pt x="77762" y="24384"/>
                  </a:lnTo>
                  <a:lnTo>
                    <a:pt x="78003" y="23774"/>
                  </a:lnTo>
                  <a:lnTo>
                    <a:pt x="78828" y="21463"/>
                  </a:lnTo>
                  <a:lnTo>
                    <a:pt x="78917" y="20574"/>
                  </a:lnTo>
                  <a:lnTo>
                    <a:pt x="78981" y="18542"/>
                  </a:lnTo>
                  <a:close/>
                </a:path>
                <a:path w="115569" h="109219">
                  <a:moveTo>
                    <a:pt x="79159" y="13716"/>
                  </a:moveTo>
                  <a:lnTo>
                    <a:pt x="78943" y="13716"/>
                  </a:lnTo>
                  <a:lnTo>
                    <a:pt x="77965" y="16256"/>
                  </a:lnTo>
                  <a:lnTo>
                    <a:pt x="77787" y="16256"/>
                  </a:lnTo>
                  <a:lnTo>
                    <a:pt x="73799" y="18542"/>
                  </a:lnTo>
                  <a:lnTo>
                    <a:pt x="74180" y="18542"/>
                  </a:lnTo>
                  <a:lnTo>
                    <a:pt x="78193" y="16256"/>
                  </a:lnTo>
                  <a:lnTo>
                    <a:pt x="79159" y="13716"/>
                  </a:lnTo>
                  <a:close/>
                </a:path>
                <a:path w="115569" h="109219">
                  <a:moveTo>
                    <a:pt x="87731" y="4445"/>
                  </a:moveTo>
                  <a:lnTo>
                    <a:pt x="87401" y="4445"/>
                  </a:lnTo>
                  <a:lnTo>
                    <a:pt x="87172" y="4699"/>
                  </a:lnTo>
                  <a:lnTo>
                    <a:pt x="87731" y="4445"/>
                  </a:lnTo>
                  <a:close/>
                </a:path>
                <a:path w="115569" h="109219">
                  <a:moveTo>
                    <a:pt x="95313" y="7620"/>
                  </a:moveTo>
                  <a:lnTo>
                    <a:pt x="92824" y="7620"/>
                  </a:lnTo>
                  <a:lnTo>
                    <a:pt x="91719" y="8636"/>
                  </a:lnTo>
                  <a:lnTo>
                    <a:pt x="94208" y="8636"/>
                  </a:lnTo>
                  <a:lnTo>
                    <a:pt x="95313" y="7620"/>
                  </a:lnTo>
                  <a:close/>
                </a:path>
                <a:path w="115569" h="109219">
                  <a:moveTo>
                    <a:pt x="96977" y="7620"/>
                  </a:moveTo>
                  <a:lnTo>
                    <a:pt x="95681" y="7620"/>
                  </a:lnTo>
                  <a:lnTo>
                    <a:pt x="94564" y="8636"/>
                  </a:lnTo>
                  <a:lnTo>
                    <a:pt x="95415" y="8636"/>
                  </a:lnTo>
                  <a:lnTo>
                    <a:pt x="96977" y="7620"/>
                  </a:lnTo>
                  <a:close/>
                </a:path>
                <a:path w="115569" h="109219">
                  <a:moveTo>
                    <a:pt x="109397" y="11137"/>
                  </a:moveTo>
                  <a:lnTo>
                    <a:pt x="108445" y="11811"/>
                  </a:lnTo>
                  <a:lnTo>
                    <a:pt x="106095" y="13462"/>
                  </a:lnTo>
                  <a:lnTo>
                    <a:pt x="106502" y="13462"/>
                  </a:lnTo>
                  <a:lnTo>
                    <a:pt x="108839" y="11811"/>
                  </a:lnTo>
                  <a:lnTo>
                    <a:pt x="109321" y="11811"/>
                  </a:lnTo>
                  <a:lnTo>
                    <a:pt x="109397" y="11137"/>
                  </a:lnTo>
                  <a:close/>
                </a:path>
                <a:path w="115569" h="109219">
                  <a:moveTo>
                    <a:pt x="109753" y="8636"/>
                  </a:moveTo>
                  <a:lnTo>
                    <a:pt x="109524" y="8636"/>
                  </a:lnTo>
                  <a:lnTo>
                    <a:pt x="109486" y="8890"/>
                  </a:lnTo>
                  <a:lnTo>
                    <a:pt x="109321" y="10160"/>
                  </a:lnTo>
                  <a:lnTo>
                    <a:pt x="109245" y="10668"/>
                  </a:lnTo>
                  <a:lnTo>
                    <a:pt x="109220" y="10922"/>
                  </a:lnTo>
                  <a:lnTo>
                    <a:pt x="109435" y="10922"/>
                  </a:lnTo>
                  <a:lnTo>
                    <a:pt x="109715" y="8890"/>
                  </a:lnTo>
                  <a:lnTo>
                    <a:pt x="109753" y="8636"/>
                  </a:lnTo>
                  <a:close/>
                </a:path>
                <a:path w="115569" h="109219">
                  <a:moveTo>
                    <a:pt x="109867" y="20574"/>
                  </a:moveTo>
                  <a:lnTo>
                    <a:pt x="109855" y="18542"/>
                  </a:lnTo>
                  <a:lnTo>
                    <a:pt x="109728" y="18935"/>
                  </a:lnTo>
                  <a:lnTo>
                    <a:pt x="109702" y="19685"/>
                  </a:lnTo>
                  <a:lnTo>
                    <a:pt x="109588" y="20574"/>
                  </a:lnTo>
                  <a:lnTo>
                    <a:pt x="109308" y="21336"/>
                  </a:lnTo>
                  <a:lnTo>
                    <a:pt x="109575" y="21336"/>
                  </a:lnTo>
                  <a:lnTo>
                    <a:pt x="109867" y="20574"/>
                  </a:lnTo>
                  <a:close/>
                </a:path>
                <a:path w="115569" h="109219">
                  <a:moveTo>
                    <a:pt x="110578" y="16891"/>
                  </a:moveTo>
                  <a:lnTo>
                    <a:pt x="109804" y="16891"/>
                  </a:lnTo>
                  <a:lnTo>
                    <a:pt x="109829" y="17399"/>
                  </a:lnTo>
                  <a:lnTo>
                    <a:pt x="110553" y="17399"/>
                  </a:lnTo>
                  <a:lnTo>
                    <a:pt x="110578" y="16891"/>
                  </a:lnTo>
                  <a:close/>
                </a:path>
                <a:path w="115569" h="109219">
                  <a:moveTo>
                    <a:pt x="110629" y="17399"/>
                  </a:moveTo>
                  <a:lnTo>
                    <a:pt x="110464" y="18542"/>
                  </a:lnTo>
                  <a:lnTo>
                    <a:pt x="110426" y="18935"/>
                  </a:lnTo>
                  <a:lnTo>
                    <a:pt x="110045" y="20574"/>
                  </a:lnTo>
                  <a:lnTo>
                    <a:pt x="109753" y="21336"/>
                  </a:lnTo>
                  <a:lnTo>
                    <a:pt x="110007" y="21336"/>
                  </a:lnTo>
                  <a:lnTo>
                    <a:pt x="110286" y="20574"/>
                  </a:lnTo>
                  <a:lnTo>
                    <a:pt x="110528" y="19685"/>
                  </a:lnTo>
                  <a:lnTo>
                    <a:pt x="110629" y="17399"/>
                  </a:lnTo>
                  <a:close/>
                </a:path>
                <a:path w="115569" h="109219">
                  <a:moveTo>
                    <a:pt x="112636" y="92011"/>
                  </a:moveTo>
                  <a:lnTo>
                    <a:pt x="111963" y="92748"/>
                  </a:lnTo>
                  <a:lnTo>
                    <a:pt x="112483" y="93484"/>
                  </a:lnTo>
                  <a:lnTo>
                    <a:pt x="112560" y="92748"/>
                  </a:lnTo>
                  <a:lnTo>
                    <a:pt x="112636" y="92011"/>
                  </a:lnTo>
                  <a:close/>
                </a:path>
                <a:path w="115569" h="109219">
                  <a:moveTo>
                    <a:pt x="112928" y="7112"/>
                  </a:moveTo>
                  <a:lnTo>
                    <a:pt x="107188" y="6400"/>
                  </a:lnTo>
                  <a:lnTo>
                    <a:pt x="107124" y="6197"/>
                  </a:lnTo>
                  <a:lnTo>
                    <a:pt x="106934" y="5588"/>
                  </a:lnTo>
                  <a:lnTo>
                    <a:pt x="106337" y="5588"/>
                  </a:lnTo>
                  <a:lnTo>
                    <a:pt x="106172" y="5461"/>
                  </a:lnTo>
                  <a:lnTo>
                    <a:pt x="106857" y="5461"/>
                  </a:lnTo>
                  <a:lnTo>
                    <a:pt x="105981" y="4889"/>
                  </a:lnTo>
                  <a:lnTo>
                    <a:pt x="105981" y="5588"/>
                  </a:lnTo>
                  <a:lnTo>
                    <a:pt x="104711" y="5588"/>
                  </a:lnTo>
                  <a:lnTo>
                    <a:pt x="104584" y="5613"/>
                  </a:lnTo>
                  <a:lnTo>
                    <a:pt x="104013" y="5727"/>
                  </a:lnTo>
                  <a:lnTo>
                    <a:pt x="103720" y="5588"/>
                  </a:lnTo>
                  <a:lnTo>
                    <a:pt x="103581" y="5588"/>
                  </a:lnTo>
                  <a:lnTo>
                    <a:pt x="103581" y="5803"/>
                  </a:lnTo>
                  <a:lnTo>
                    <a:pt x="103111" y="5892"/>
                  </a:lnTo>
                  <a:lnTo>
                    <a:pt x="100749" y="5588"/>
                  </a:lnTo>
                  <a:lnTo>
                    <a:pt x="100304" y="5588"/>
                  </a:lnTo>
                  <a:lnTo>
                    <a:pt x="99161" y="5308"/>
                  </a:lnTo>
                  <a:lnTo>
                    <a:pt x="99161" y="5588"/>
                  </a:lnTo>
                  <a:lnTo>
                    <a:pt x="97663" y="5588"/>
                  </a:lnTo>
                  <a:lnTo>
                    <a:pt x="96177" y="5232"/>
                  </a:lnTo>
                  <a:lnTo>
                    <a:pt x="96177" y="5461"/>
                  </a:lnTo>
                  <a:lnTo>
                    <a:pt x="95110" y="5461"/>
                  </a:lnTo>
                  <a:lnTo>
                    <a:pt x="95796" y="5588"/>
                  </a:lnTo>
                  <a:lnTo>
                    <a:pt x="93675" y="5588"/>
                  </a:lnTo>
                  <a:lnTo>
                    <a:pt x="94043" y="5461"/>
                  </a:lnTo>
                  <a:lnTo>
                    <a:pt x="93065" y="5461"/>
                  </a:lnTo>
                  <a:lnTo>
                    <a:pt x="92659" y="5588"/>
                  </a:lnTo>
                  <a:lnTo>
                    <a:pt x="92367" y="5588"/>
                  </a:lnTo>
                  <a:lnTo>
                    <a:pt x="92367" y="7620"/>
                  </a:lnTo>
                  <a:lnTo>
                    <a:pt x="90855" y="7785"/>
                  </a:lnTo>
                  <a:lnTo>
                    <a:pt x="91008" y="7620"/>
                  </a:lnTo>
                  <a:lnTo>
                    <a:pt x="90817" y="7797"/>
                  </a:lnTo>
                  <a:lnTo>
                    <a:pt x="90906" y="7620"/>
                  </a:lnTo>
                  <a:lnTo>
                    <a:pt x="89928" y="7861"/>
                  </a:lnTo>
                  <a:lnTo>
                    <a:pt x="89928" y="8636"/>
                  </a:lnTo>
                  <a:lnTo>
                    <a:pt x="89687" y="8890"/>
                  </a:lnTo>
                  <a:lnTo>
                    <a:pt x="88328" y="8890"/>
                  </a:lnTo>
                  <a:lnTo>
                    <a:pt x="88709" y="8636"/>
                  </a:lnTo>
                  <a:lnTo>
                    <a:pt x="89928" y="8636"/>
                  </a:lnTo>
                  <a:lnTo>
                    <a:pt x="89928" y="7861"/>
                  </a:lnTo>
                  <a:lnTo>
                    <a:pt x="90246" y="7620"/>
                  </a:lnTo>
                  <a:lnTo>
                    <a:pt x="90906" y="7620"/>
                  </a:lnTo>
                  <a:lnTo>
                    <a:pt x="91084" y="7620"/>
                  </a:lnTo>
                  <a:lnTo>
                    <a:pt x="91605" y="7251"/>
                  </a:lnTo>
                  <a:lnTo>
                    <a:pt x="91808" y="7112"/>
                  </a:lnTo>
                  <a:lnTo>
                    <a:pt x="92163" y="7112"/>
                  </a:lnTo>
                  <a:lnTo>
                    <a:pt x="91973" y="7239"/>
                  </a:lnTo>
                  <a:lnTo>
                    <a:pt x="91351" y="7620"/>
                  </a:lnTo>
                  <a:lnTo>
                    <a:pt x="92367" y="7620"/>
                  </a:lnTo>
                  <a:lnTo>
                    <a:pt x="92367" y="5588"/>
                  </a:lnTo>
                  <a:lnTo>
                    <a:pt x="88709" y="5588"/>
                  </a:lnTo>
                  <a:lnTo>
                    <a:pt x="89471" y="4953"/>
                  </a:lnTo>
                  <a:lnTo>
                    <a:pt x="93916" y="4953"/>
                  </a:lnTo>
                  <a:lnTo>
                    <a:pt x="96177" y="5461"/>
                  </a:lnTo>
                  <a:lnTo>
                    <a:pt x="96177" y="5232"/>
                  </a:lnTo>
                  <a:lnTo>
                    <a:pt x="95123" y="4953"/>
                  </a:lnTo>
                  <a:lnTo>
                    <a:pt x="96469" y="4953"/>
                  </a:lnTo>
                  <a:lnTo>
                    <a:pt x="99161" y="5588"/>
                  </a:lnTo>
                  <a:lnTo>
                    <a:pt x="99161" y="5308"/>
                  </a:lnTo>
                  <a:lnTo>
                    <a:pt x="97713" y="4953"/>
                  </a:lnTo>
                  <a:lnTo>
                    <a:pt x="98196" y="4953"/>
                  </a:lnTo>
                  <a:lnTo>
                    <a:pt x="99707" y="5207"/>
                  </a:lnTo>
                  <a:lnTo>
                    <a:pt x="101244" y="5461"/>
                  </a:lnTo>
                  <a:lnTo>
                    <a:pt x="102006" y="5588"/>
                  </a:lnTo>
                  <a:lnTo>
                    <a:pt x="102870" y="5588"/>
                  </a:lnTo>
                  <a:lnTo>
                    <a:pt x="103581" y="5803"/>
                  </a:lnTo>
                  <a:lnTo>
                    <a:pt x="103581" y="5588"/>
                  </a:lnTo>
                  <a:lnTo>
                    <a:pt x="102730" y="5461"/>
                  </a:lnTo>
                  <a:lnTo>
                    <a:pt x="105803" y="5461"/>
                  </a:lnTo>
                  <a:lnTo>
                    <a:pt x="105981" y="5588"/>
                  </a:lnTo>
                  <a:lnTo>
                    <a:pt x="105981" y="4889"/>
                  </a:lnTo>
                  <a:lnTo>
                    <a:pt x="105308" y="4445"/>
                  </a:lnTo>
                  <a:lnTo>
                    <a:pt x="104889" y="4445"/>
                  </a:lnTo>
                  <a:lnTo>
                    <a:pt x="105740" y="5130"/>
                  </a:lnTo>
                  <a:lnTo>
                    <a:pt x="104559" y="4191"/>
                  </a:lnTo>
                  <a:lnTo>
                    <a:pt x="104927" y="4191"/>
                  </a:lnTo>
                  <a:lnTo>
                    <a:pt x="105422" y="4191"/>
                  </a:lnTo>
                  <a:lnTo>
                    <a:pt x="106260" y="4191"/>
                  </a:lnTo>
                  <a:lnTo>
                    <a:pt x="106426" y="4191"/>
                  </a:lnTo>
                  <a:lnTo>
                    <a:pt x="106756" y="4445"/>
                  </a:lnTo>
                  <a:lnTo>
                    <a:pt x="105816" y="4445"/>
                  </a:lnTo>
                  <a:lnTo>
                    <a:pt x="106400" y="4838"/>
                  </a:lnTo>
                  <a:lnTo>
                    <a:pt x="107353" y="5461"/>
                  </a:lnTo>
                  <a:lnTo>
                    <a:pt x="108077" y="5461"/>
                  </a:lnTo>
                  <a:lnTo>
                    <a:pt x="108242" y="5588"/>
                  </a:lnTo>
                  <a:lnTo>
                    <a:pt x="108686" y="5588"/>
                  </a:lnTo>
                  <a:lnTo>
                    <a:pt x="108419" y="5461"/>
                  </a:lnTo>
                  <a:lnTo>
                    <a:pt x="107784" y="4953"/>
                  </a:lnTo>
                  <a:lnTo>
                    <a:pt x="106972" y="4445"/>
                  </a:lnTo>
                  <a:lnTo>
                    <a:pt x="106591" y="4191"/>
                  </a:lnTo>
                  <a:lnTo>
                    <a:pt x="108292" y="4191"/>
                  </a:lnTo>
                  <a:lnTo>
                    <a:pt x="106032" y="3822"/>
                  </a:lnTo>
                  <a:lnTo>
                    <a:pt x="104508" y="2794"/>
                  </a:lnTo>
                  <a:lnTo>
                    <a:pt x="105867" y="3797"/>
                  </a:lnTo>
                  <a:lnTo>
                    <a:pt x="104457" y="3568"/>
                  </a:lnTo>
                  <a:lnTo>
                    <a:pt x="104457" y="4445"/>
                  </a:lnTo>
                  <a:lnTo>
                    <a:pt x="97980" y="4445"/>
                  </a:lnTo>
                  <a:lnTo>
                    <a:pt x="99771" y="4953"/>
                  </a:lnTo>
                  <a:lnTo>
                    <a:pt x="97078" y="4191"/>
                  </a:lnTo>
                  <a:lnTo>
                    <a:pt x="98031" y="4191"/>
                  </a:lnTo>
                  <a:lnTo>
                    <a:pt x="103200" y="4191"/>
                  </a:lnTo>
                  <a:lnTo>
                    <a:pt x="104457" y="4445"/>
                  </a:lnTo>
                  <a:lnTo>
                    <a:pt x="104457" y="3568"/>
                  </a:lnTo>
                  <a:lnTo>
                    <a:pt x="100114" y="2844"/>
                  </a:lnTo>
                  <a:lnTo>
                    <a:pt x="99656" y="2882"/>
                  </a:lnTo>
                  <a:lnTo>
                    <a:pt x="99250" y="2794"/>
                  </a:lnTo>
                  <a:lnTo>
                    <a:pt x="99860" y="2794"/>
                  </a:lnTo>
                  <a:lnTo>
                    <a:pt x="100190" y="2794"/>
                  </a:lnTo>
                  <a:lnTo>
                    <a:pt x="95351" y="1778"/>
                  </a:lnTo>
                  <a:lnTo>
                    <a:pt x="94691" y="1270"/>
                  </a:lnTo>
                  <a:lnTo>
                    <a:pt x="94234" y="889"/>
                  </a:lnTo>
                  <a:lnTo>
                    <a:pt x="95389" y="1778"/>
                  </a:lnTo>
                  <a:lnTo>
                    <a:pt x="96151" y="1778"/>
                  </a:lnTo>
                  <a:lnTo>
                    <a:pt x="95326" y="1270"/>
                  </a:lnTo>
                  <a:lnTo>
                    <a:pt x="95516" y="1270"/>
                  </a:lnTo>
                  <a:lnTo>
                    <a:pt x="97116" y="1778"/>
                  </a:lnTo>
                  <a:lnTo>
                    <a:pt x="96354" y="1778"/>
                  </a:lnTo>
                  <a:lnTo>
                    <a:pt x="102565" y="2794"/>
                  </a:lnTo>
                  <a:lnTo>
                    <a:pt x="104152" y="2794"/>
                  </a:lnTo>
                  <a:lnTo>
                    <a:pt x="97967" y="1778"/>
                  </a:lnTo>
                  <a:lnTo>
                    <a:pt x="95211" y="889"/>
                  </a:lnTo>
                  <a:lnTo>
                    <a:pt x="94030" y="508"/>
                  </a:lnTo>
                  <a:lnTo>
                    <a:pt x="93599" y="0"/>
                  </a:lnTo>
                  <a:lnTo>
                    <a:pt x="92964" y="0"/>
                  </a:lnTo>
                  <a:lnTo>
                    <a:pt x="94056" y="1270"/>
                  </a:lnTo>
                  <a:lnTo>
                    <a:pt x="94945" y="1778"/>
                  </a:lnTo>
                  <a:lnTo>
                    <a:pt x="94551" y="1778"/>
                  </a:lnTo>
                  <a:lnTo>
                    <a:pt x="95783" y="2235"/>
                  </a:lnTo>
                  <a:lnTo>
                    <a:pt x="96088" y="2336"/>
                  </a:lnTo>
                  <a:lnTo>
                    <a:pt x="96710" y="2794"/>
                  </a:lnTo>
                  <a:lnTo>
                    <a:pt x="97993" y="3035"/>
                  </a:lnTo>
                  <a:lnTo>
                    <a:pt x="97586" y="3060"/>
                  </a:lnTo>
                  <a:lnTo>
                    <a:pt x="97040" y="2959"/>
                  </a:lnTo>
                  <a:lnTo>
                    <a:pt x="97040" y="4445"/>
                  </a:lnTo>
                  <a:lnTo>
                    <a:pt x="95643" y="4445"/>
                  </a:lnTo>
                  <a:lnTo>
                    <a:pt x="94602" y="4191"/>
                  </a:lnTo>
                  <a:lnTo>
                    <a:pt x="96151" y="4191"/>
                  </a:lnTo>
                  <a:lnTo>
                    <a:pt x="97040" y="4445"/>
                  </a:lnTo>
                  <a:lnTo>
                    <a:pt x="97040" y="2959"/>
                  </a:lnTo>
                  <a:lnTo>
                    <a:pt x="96278" y="2794"/>
                  </a:lnTo>
                  <a:lnTo>
                    <a:pt x="94322" y="2794"/>
                  </a:lnTo>
                  <a:lnTo>
                    <a:pt x="94322" y="4445"/>
                  </a:lnTo>
                  <a:lnTo>
                    <a:pt x="93103" y="4445"/>
                  </a:lnTo>
                  <a:lnTo>
                    <a:pt x="92100" y="4191"/>
                  </a:lnTo>
                  <a:lnTo>
                    <a:pt x="93243" y="4191"/>
                  </a:lnTo>
                  <a:lnTo>
                    <a:pt x="94322" y="4445"/>
                  </a:lnTo>
                  <a:lnTo>
                    <a:pt x="94322" y="2794"/>
                  </a:lnTo>
                  <a:lnTo>
                    <a:pt x="90678" y="2794"/>
                  </a:lnTo>
                  <a:lnTo>
                    <a:pt x="90512" y="2946"/>
                  </a:lnTo>
                  <a:lnTo>
                    <a:pt x="90131" y="2895"/>
                  </a:lnTo>
                  <a:lnTo>
                    <a:pt x="90131" y="4191"/>
                  </a:lnTo>
                  <a:lnTo>
                    <a:pt x="89814" y="4445"/>
                  </a:lnTo>
                  <a:lnTo>
                    <a:pt x="89192" y="4445"/>
                  </a:lnTo>
                  <a:lnTo>
                    <a:pt x="89192" y="4953"/>
                  </a:lnTo>
                  <a:lnTo>
                    <a:pt x="88430" y="5588"/>
                  </a:lnTo>
                  <a:lnTo>
                    <a:pt x="87833" y="5588"/>
                  </a:lnTo>
                  <a:lnTo>
                    <a:pt x="88480" y="4953"/>
                  </a:lnTo>
                  <a:lnTo>
                    <a:pt x="89192" y="4953"/>
                  </a:lnTo>
                  <a:lnTo>
                    <a:pt x="89192" y="4445"/>
                  </a:lnTo>
                  <a:lnTo>
                    <a:pt x="89001" y="4445"/>
                  </a:lnTo>
                  <a:lnTo>
                    <a:pt x="89255" y="4191"/>
                  </a:lnTo>
                  <a:lnTo>
                    <a:pt x="90131" y="4191"/>
                  </a:lnTo>
                  <a:lnTo>
                    <a:pt x="90131" y="2895"/>
                  </a:lnTo>
                  <a:lnTo>
                    <a:pt x="89941" y="3060"/>
                  </a:lnTo>
                  <a:lnTo>
                    <a:pt x="88912" y="2794"/>
                  </a:lnTo>
                  <a:lnTo>
                    <a:pt x="87337" y="2794"/>
                  </a:lnTo>
                  <a:lnTo>
                    <a:pt x="89649" y="3352"/>
                  </a:lnTo>
                  <a:lnTo>
                    <a:pt x="89192" y="3810"/>
                  </a:lnTo>
                  <a:lnTo>
                    <a:pt x="84848" y="4191"/>
                  </a:lnTo>
                  <a:lnTo>
                    <a:pt x="88303" y="4191"/>
                  </a:lnTo>
                  <a:lnTo>
                    <a:pt x="88811" y="4191"/>
                  </a:lnTo>
                  <a:lnTo>
                    <a:pt x="88557" y="4445"/>
                  </a:lnTo>
                  <a:lnTo>
                    <a:pt x="87299" y="4953"/>
                  </a:lnTo>
                  <a:lnTo>
                    <a:pt x="88049" y="4953"/>
                  </a:lnTo>
                  <a:lnTo>
                    <a:pt x="87414" y="5588"/>
                  </a:lnTo>
                  <a:lnTo>
                    <a:pt x="86715" y="5588"/>
                  </a:lnTo>
                  <a:lnTo>
                    <a:pt x="87299" y="4953"/>
                  </a:lnTo>
                  <a:lnTo>
                    <a:pt x="86944" y="4953"/>
                  </a:lnTo>
                  <a:lnTo>
                    <a:pt x="86398" y="5588"/>
                  </a:lnTo>
                  <a:lnTo>
                    <a:pt x="86283" y="5715"/>
                  </a:lnTo>
                  <a:lnTo>
                    <a:pt x="85458" y="6654"/>
                  </a:lnTo>
                  <a:lnTo>
                    <a:pt x="63296" y="7112"/>
                  </a:lnTo>
                  <a:lnTo>
                    <a:pt x="83235" y="7112"/>
                  </a:lnTo>
                  <a:lnTo>
                    <a:pt x="83032" y="7366"/>
                  </a:lnTo>
                  <a:lnTo>
                    <a:pt x="82829" y="7620"/>
                  </a:lnTo>
                  <a:lnTo>
                    <a:pt x="80213" y="10922"/>
                  </a:lnTo>
                  <a:lnTo>
                    <a:pt x="78117" y="13462"/>
                  </a:lnTo>
                  <a:lnTo>
                    <a:pt x="77685" y="13462"/>
                  </a:lnTo>
                  <a:lnTo>
                    <a:pt x="77050" y="13462"/>
                  </a:lnTo>
                  <a:lnTo>
                    <a:pt x="77165" y="13639"/>
                  </a:lnTo>
                  <a:lnTo>
                    <a:pt x="78943" y="13716"/>
                  </a:lnTo>
                  <a:lnTo>
                    <a:pt x="79044" y="13462"/>
                  </a:lnTo>
                  <a:lnTo>
                    <a:pt x="80429" y="11811"/>
                  </a:lnTo>
                  <a:lnTo>
                    <a:pt x="82905" y="8890"/>
                  </a:lnTo>
                  <a:lnTo>
                    <a:pt x="82664" y="8890"/>
                  </a:lnTo>
                  <a:lnTo>
                    <a:pt x="80149" y="11811"/>
                  </a:lnTo>
                  <a:lnTo>
                    <a:pt x="79743" y="11811"/>
                  </a:lnTo>
                  <a:lnTo>
                    <a:pt x="83146" y="7620"/>
                  </a:lnTo>
                  <a:lnTo>
                    <a:pt x="88265" y="7620"/>
                  </a:lnTo>
                  <a:lnTo>
                    <a:pt x="89674" y="7620"/>
                  </a:lnTo>
                  <a:lnTo>
                    <a:pt x="89281" y="7962"/>
                  </a:lnTo>
                  <a:lnTo>
                    <a:pt x="88392" y="8064"/>
                  </a:lnTo>
                  <a:lnTo>
                    <a:pt x="88392" y="8636"/>
                  </a:lnTo>
                  <a:lnTo>
                    <a:pt x="87998" y="8890"/>
                  </a:lnTo>
                  <a:lnTo>
                    <a:pt x="86880" y="8890"/>
                  </a:lnTo>
                  <a:lnTo>
                    <a:pt x="86880" y="10160"/>
                  </a:lnTo>
                  <a:lnTo>
                    <a:pt x="86436" y="10668"/>
                  </a:lnTo>
                  <a:lnTo>
                    <a:pt x="86118" y="10922"/>
                  </a:lnTo>
                  <a:lnTo>
                    <a:pt x="85610" y="11811"/>
                  </a:lnTo>
                  <a:lnTo>
                    <a:pt x="85204" y="13004"/>
                  </a:lnTo>
                  <a:lnTo>
                    <a:pt x="84810" y="13220"/>
                  </a:lnTo>
                  <a:lnTo>
                    <a:pt x="84213" y="13462"/>
                  </a:lnTo>
                  <a:lnTo>
                    <a:pt x="83642" y="13462"/>
                  </a:lnTo>
                  <a:lnTo>
                    <a:pt x="84632" y="10160"/>
                  </a:lnTo>
                  <a:lnTo>
                    <a:pt x="86880" y="10160"/>
                  </a:lnTo>
                  <a:lnTo>
                    <a:pt x="86880" y="8890"/>
                  </a:lnTo>
                  <a:lnTo>
                    <a:pt x="86258" y="8890"/>
                  </a:lnTo>
                  <a:lnTo>
                    <a:pt x="86944" y="8636"/>
                  </a:lnTo>
                  <a:lnTo>
                    <a:pt x="88392" y="8636"/>
                  </a:lnTo>
                  <a:lnTo>
                    <a:pt x="88392" y="8064"/>
                  </a:lnTo>
                  <a:lnTo>
                    <a:pt x="86309" y="8293"/>
                  </a:lnTo>
                  <a:lnTo>
                    <a:pt x="86309" y="8636"/>
                  </a:lnTo>
                  <a:lnTo>
                    <a:pt x="84874" y="9398"/>
                  </a:lnTo>
                  <a:lnTo>
                    <a:pt x="85026" y="8890"/>
                  </a:lnTo>
                  <a:lnTo>
                    <a:pt x="85166" y="8890"/>
                  </a:lnTo>
                  <a:lnTo>
                    <a:pt x="85572" y="8636"/>
                  </a:lnTo>
                  <a:lnTo>
                    <a:pt x="86309" y="8636"/>
                  </a:lnTo>
                  <a:lnTo>
                    <a:pt x="86309" y="8293"/>
                  </a:lnTo>
                  <a:lnTo>
                    <a:pt x="83083" y="8636"/>
                  </a:lnTo>
                  <a:lnTo>
                    <a:pt x="83921" y="8636"/>
                  </a:lnTo>
                  <a:lnTo>
                    <a:pt x="83286" y="8890"/>
                  </a:lnTo>
                  <a:lnTo>
                    <a:pt x="83845" y="8890"/>
                  </a:lnTo>
                  <a:lnTo>
                    <a:pt x="85051" y="8636"/>
                  </a:lnTo>
                  <a:lnTo>
                    <a:pt x="84810" y="8890"/>
                  </a:lnTo>
                  <a:lnTo>
                    <a:pt x="84607" y="9537"/>
                  </a:lnTo>
                  <a:lnTo>
                    <a:pt x="84404" y="9652"/>
                  </a:lnTo>
                  <a:lnTo>
                    <a:pt x="84404" y="10160"/>
                  </a:lnTo>
                  <a:lnTo>
                    <a:pt x="83375" y="13462"/>
                  </a:lnTo>
                  <a:lnTo>
                    <a:pt x="83629" y="13462"/>
                  </a:lnTo>
                  <a:lnTo>
                    <a:pt x="83540" y="13716"/>
                  </a:lnTo>
                  <a:lnTo>
                    <a:pt x="83185" y="14084"/>
                  </a:lnTo>
                  <a:lnTo>
                    <a:pt x="83299" y="13716"/>
                  </a:lnTo>
                  <a:lnTo>
                    <a:pt x="83375" y="13462"/>
                  </a:lnTo>
                  <a:lnTo>
                    <a:pt x="81419" y="13462"/>
                  </a:lnTo>
                  <a:lnTo>
                    <a:pt x="82981" y="11811"/>
                  </a:lnTo>
                  <a:lnTo>
                    <a:pt x="83515" y="10922"/>
                  </a:lnTo>
                  <a:lnTo>
                    <a:pt x="83985" y="10160"/>
                  </a:lnTo>
                  <a:lnTo>
                    <a:pt x="84404" y="10160"/>
                  </a:lnTo>
                  <a:lnTo>
                    <a:pt x="84404" y="9652"/>
                  </a:lnTo>
                  <a:lnTo>
                    <a:pt x="84797" y="8890"/>
                  </a:lnTo>
                  <a:lnTo>
                    <a:pt x="84493" y="8890"/>
                  </a:lnTo>
                  <a:lnTo>
                    <a:pt x="83845" y="9931"/>
                  </a:lnTo>
                  <a:lnTo>
                    <a:pt x="83400" y="10160"/>
                  </a:lnTo>
                  <a:lnTo>
                    <a:pt x="83693" y="10160"/>
                  </a:lnTo>
                  <a:lnTo>
                    <a:pt x="82677" y="11811"/>
                  </a:lnTo>
                  <a:lnTo>
                    <a:pt x="81191" y="13462"/>
                  </a:lnTo>
                  <a:lnTo>
                    <a:pt x="81064" y="13462"/>
                  </a:lnTo>
                  <a:lnTo>
                    <a:pt x="80670" y="13716"/>
                  </a:lnTo>
                  <a:lnTo>
                    <a:pt x="80175" y="13716"/>
                  </a:lnTo>
                  <a:lnTo>
                    <a:pt x="80606" y="13462"/>
                  </a:lnTo>
                  <a:lnTo>
                    <a:pt x="79260" y="13462"/>
                  </a:lnTo>
                  <a:lnTo>
                    <a:pt x="79159" y="13716"/>
                  </a:lnTo>
                  <a:lnTo>
                    <a:pt x="79756" y="13716"/>
                  </a:lnTo>
                  <a:lnTo>
                    <a:pt x="79540" y="14097"/>
                  </a:lnTo>
                  <a:lnTo>
                    <a:pt x="79324" y="14478"/>
                  </a:lnTo>
                  <a:lnTo>
                    <a:pt x="78600" y="15748"/>
                  </a:lnTo>
                  <a:lnTo>
                    <a:pt x="75628" y="18935"/>
                  </a:lnTo>
                  <a:lnTo>
                    <a:pt x="74790" y="19685"/>
                  </a:lnTo>
                  <a:lnTo>
                    <a:pt x="74422" y="19685"/>
                  </a:lnTo>
                  <a:lnTo>
                    <a:pt x="74307" y="20447"/>
                  </a:lnTo>
                  <a:lnTo>
                    <a:pt x="75501" y="19431"/>
                  </a:lnTo>
                  <a:lnTo>
                    <a:pt x="75780" y="19189"/>
                  </a:lnTo>
                  <a:lnTo>
                    <a:pt x="76085" y="18935"/>
                  </a:lnTo>
                  <a:lnTo>
                    <a:pt x="76936" y="18542"/>
                  </a:lnTo>
                  <a:lnTo>
                    <a:pt x="76555" y="18542"/>
                  </a:lnTo>
                  <a:lnTo>
                    <a:pt x="76212" y="18542"/>
                  </a:lnTo>
                  <a:lnTo>
                    <a:pt x="76949" y="18199"/>
                  </a:lnTo>
                  <a:lnTo>
                    <a:pt x="77851" y="17399"/>
                  </a:lnTo>
                  <a:lnTo>
                    <a:pt x="78206" y="16941"/>
                  </a:lnTo>
                  <a:lnTo>
                    <a:pt x="78130" y="17399"/>
                  </a:lnTo>
                  <a:lnTo>
                    <a:pt x="78270" y="17399"/>
                  </a:lnTo>
                  <a:lnTo>
                    <a:pt x="78435" y="16891"/>
                  </a:lnTo>
                  <a:lnTo>
                    <a:pt x="78562" y="16510"/>
                  </a:lnTo>
                  <a:lnTo>
                    <a:pt x="78638" y="16256"/>
                  </a:lnTo>
                  <a:lnTo>
                    <a:pt x="78905" y="15748"/>
                  </a:lnTo>
                  <a:lnTo>
                    <a:pt x="79095" y="15240"/>
                  </a:lnTo>
                  <a:lnTo>
                    <a:pt x="79616" y="14478"/>
                  </a:lnTo>
                  <a:lnTo>
                    <a:pt x="82753" y="14478"/>
                  </a:lnTo>
                  <a:lnTo>
                    <a:pt x="81330" y="15748"/>
                  </a:lnTo>
                  <a:lnTo>
                    <a:pt x="81203" y="15748"/>
                  </a:lnTo>
                  <a:lnTo>
                    <a:pt x="81038" y="16014"/>
                  </a:lnTo>
                  <a:lnTo>
                    <a:pt x="80886" y="16256"/>
                  </a:lnTo>
                  <a:lnTo>
                    <a:pt x="80733" y="16510"/>
                  </a:lnTo>
                  <a:lnTo>
                    <a:pt x="80441" y="16891"/>
                  </a:lnTo>
                  <a:lnTo>
                    <a:pt x="78435" y="16891"/>
                  </a:lnTo>
                  <a:lnTo>
                    <a:pt x="78295" y="17399"/>
                  </a:lnTo>
                  <a:lnTo>
                    <a:pt x="78270" y="17564"/>
                  </a:lnTo>
                  <a:lnTo>
                    <a:pt x="78613" y="17399"/>
                  </a:lnTo>
                  <a:lnTo>
                    <a:pt x="80187" y="17399"/>
                  </a:lnTo>
                  <a:lnTo>
                    <a:pt x="80352" y="17132"/>
                  </a:lnTo>
                  <a:lnTo>
                    <a:pt x="79527" y="19431"/>
                  </a:lnTo>
                  <a:lnTo>
                    <a:pt x="79463" y="20574"/>
                  </a:lnTo>
                  <a:lnTo>
                    <a:pt x="79730" y="21336"/>
                  </a:lnTo>
                  <a:lnTo>
                    <a:pt x="79768" y="21463"/>
                  </a:lnTo>
                  <a:lnTo>
                    <a:pt x="79984" y="21463"/>
                  </a:lnTo>
                  <a:lnTo>
                    <a:pt x="79692" y="20574"/>
                  </a:lnTo>
                  <a:lnTo>
                    <a:pt x="79768" y="19431"/>
                  </a:lnTo>
                  <a:lnTo>
                    <a:pt x="80505" y="17399"/>
                  </a:lnTo>
                  <a:lnTo>
                    <a:pt x="109702" y="17399"/>
                  </a:lnTo>
                  <a:lnTo>
                    <a:pt x="109639" y="16256"/>
                  </a:lnTo>
                  <a:lnTo>
                    <a:pt x="110502" y="16256"/>
                  </a:lnTo>
                  <a:lnTo>
                    <a:pt x="110591" y="16510"/>
                  </a:lnTo>
                  <a:lnTo>
                    <a:pt x="110642" y="15748"/>
                  </a:lnTo>
                  <a:lnTo>
                    <a:pt x="110312" y="15748"/>
                  </a:lnTo>
                  <a:lnTo>
                    <a:pt x="109601" y="15748"/>
                  </a:lnTo>
                  <a:lnTo>
                    <a:pt x="109601" y="16891"/>
                  </a:lnTo>
                  <a:lnTo>
                    <a:pt x="104660" y="16891"/>
                  </a:lnTo>
                  <a:lnTo>
                    <a:pt x="104749" y="16256"/>
                  </a:lnTo>
                  <a:lnTo>
                    <a:pt x="109397" y="16256"/>
                  </a:lnTo>
                  <a:lnTo>
                    <a:pt x="109486" y="16510"/>
                  </a:lnTo>
                  <a:lnTo>
                    <a:pt x="109601" y="16891"/>
                  </a:lnTo>
                  <a:lnTo>
                    <a:pt x="109601" y="15748"/>
                  </a:lnTo>
                  <a:lnTo>
                    <a:pt x="109461" y="15748"/>
                  </a:lnTo>
                  <a:lnTo>
                    <a:pt x="109296" y="15240"/>
                  </a:lnTo>
                  <a:lnTo>
                    <a:pt x="109308" y="14986"/>
                  </a:lnTo>
                  <a:lnTo>
                    <a:pt x="111036" y="14986"/>
                  </a:lnTo>
                  <a:lnTo>
                    <a:pt x="111874" y="16891"/>
                  </a:lnTo>
                  <a:lnTo>
                    <a:pt x="110629" y="16891"/>
                  </a:lnTo>
                  <a:lnTo>
                    <a:pt x="110629" y="17399"/>
                  </a:lnTo>
                  <a:lnTo>
                    <a:pt x="112102" y="17399"/>
                  </a:lnTo>
                  <a:lnTo>
                    <a:pt x="112560" y="18542"/>
                  </a:lnTo>
                  <a:lnTo>
                    <a:pt x="112636" y="18935"/>
                  </a:lnTo>
                  <a:lnTo>
                    <a:pt x="112687" y="18542"/>
                  </a:lnTo>
                  <a:lnTo>
                    <a:pt x="112877" y="18542"/>
                  </a:lnTo>
                  <a:lnTo>
                    <a:pt x="111404" y="15240"/>
                  </a:lnTo>
                  <a:lnTo>
                    <a:pt x="111290" y="14986"/>
                  </a:lnTo>
                  <a:lnTo>
                    <a:pt x="111226" y="13462"/>
                  </a:lnTo>
                  <a:lnTo>
                    <a:pt x="111848" y="11811"/>
                  </a:lnTo>
                  <a:lnTo>
                    <a:pt x="112102" y="10922"/>
                  </a:lnTo>
                  <a:lnTo>
                    <a:pt x="112141" y="10668"/>
                  </a:lnTo>
                  <a:lnTo>
                    <a:pt x="112242" y="10160"/>
                  </a:lnTo>
                  <a:lnTo>
                    <a:pt x="112001" y="8890"/>
                  </a:lnTo>
                  <a:lnTo>
                    <a:pt x="111747" y="8890"/>
                  </a:lnTo>
                  <a:lnTo>
                    <a:pt x="111988" y="10160"/>
                  </a:lnTo>
                  <a:lnTo>
                    <a:pt x="111480" y="9525"/>
                  </a:lnTo>
                  <a:lnTo>
                    <a:pt x="111925" y="10160"/>
                  </a:lnTo>
                  <a:lnTo>
                    <a:pt x="111556" y="10160"/>
                  </a:lnTo>
                  <a:lnTo>
                    <a:pt x="111226" y="10160"/>
                  </a:lnTo>
                  <a:lnTo>
                    <a:pt x="111340" y="9867"/>
                  </a:lnTo>
                  <a:lnTo>
                    <a:pt x="111480" y="9525"/>
                  </a:lnTo>
                  <a:lnTo>
                    <a:pt x="111734" y="8890"/>
                  </a:lnTo>
                  <a:lnTo>
                    <a:pt x="111696" y="8636"/>
                  </a:lnTo>
                  <a:lnTo>
                    <a:pt x="111442" y="8636"/>
                  </a:lnTo>
                  <a:lnTo>
                    <a:pt x="111569" y="8890"/>
                  </a:lnTo>
                  <a:lnTo>
                    <a:pt x="111036" y="8890"/>
                  </a:lnTo>
                  <a:lnTo>
                    <a:pt x="110858" y="8636"/>
                  </a:lnTo>
                  <a:lnTo>
                    <a:pt x="111442" y="8636"/>
                  </a:lnTo>
                  <a:lnTo>
                    <a:pt x="110896" y="7620"/>
                  </a:lnTo>
                  <a:lnTo>
                    <a:pt x="110502" y="8128"/>
                  </a:lnTo>
                  <a:lnTo>
                    <a:pt x="110121" y="8636"/>
                  </a:lnTo>
                  <a:lnTo>
                    <a:pt x="110490" y="8636"/>
                  </a:lnTo>
                  <a:lnTo>
                    <a:pt x="110667" y="8890"/>
                  </a:lnTo>
                  <a:lnTo>
                    <a:pt x="110007" y="8890"/>
                  </a:lnTo>
                  <a:lnTo>
                    <a:pt x="110007" y="8636"/>
                  </a:lnTo>
                  <a:lnTo>
                    <a:pt x="109842" y="8636"/>
                  </a:lnTo>
                  <a:lnTo>
                    <a:pt x="109829" y="8915"/>
                  </a:lnTo>
                  <a:lnTo>
                    <a:pt x="109550" y="10160"/>
                  </a:lnTo>
                  <a:lnTo>
                    <a:pt x="109474" y="10668"/>
                  </a:lnTo>
                  <a:lnTo>
                    <a:pt x="109791" y="10668"/>
                  </a:lnTo>
                  <a:lnTo>
                    <a:pt x="109778" y="11811"/>
                  </a:lnTo>
                  <a:lnTo>
                    <a:pt x="107124" y="13462"/>
                  </a:lnTo>
                  <a:lnTo>
                    <a:pt x="107556" y="13462"/>
                  </a:lnTo>
                  <a:lnTo>
                    <a:pt x="110210" y="11811"/>
                  </a:lnTo>
                  <a:lnTo>
                    <a:pt x="110007" y="11811"/>
                  </a:lnTo>
                  <a:lnTo>
                    <a:pt x="110007" y="10668"/>
                  </a:lnTo>
                  <a:lnTo>
                    <a:pt x="110782" y="10668"/>
                  </a:lnTo>
                  <a:lnTo>
                    <a:pt x="109664" y="13462"/>
                  </a:lnTo>
                  <a:lnTo>
                    <a:pt x="109905" y="13462"/>
                  </a:lnTo>
                  <a:lnTo>
                    <a:pt x="111023" y="10668"/>
                  </a:lnTo>
                  <a:lnTo>
                    <a:pt x="111899" y="10668"/>
                  </a:lnTo>
                  <a:lnTo>
                    <a:pt x="111848" y="10922"/>
                  </a:lnTo>
                  <a:lnTo>
                    <a:pt x="111620" y="11811"/>
                  </a:lnTo>
                  <a:lnTo>
                    <a:pt x="110972" y="13462"/>
                  </a:lnTo>
                  <a:lnTo>
                    <a:pt x="109905" y="13462"/>
                  </a:lnTo>
                  <a:lnTo>
                    <a:pt x="109804" y="13716"/>
                  </a:lnTo>
                  <a:lnTo>
                    <a:pt x="109562" y="13716"/>
                  </a:lnTo>
                  <a:lnTo>
                    <a:pt x="109664" y="13462"/>
                  </a:lnTo>
                  <a:lnTo>
                    <a:pt x="109220" y="13462"/>
                  </a:lnTo>
                  <a:lnTo>
                    <a:pt x="109220" y="15748"/>
                  </a:lnTo>
                  <a:lnTo>
                    <a:pt x="104813" y="15748"/>
                  </a:lnTo>
                  <a:lnTo>
                    <a:pt x="104889" y="15240"/>
                  </a:lnTo>
                  <a:lnTo>
                    <a:pt x="104648" y="15240"/>
                  </a:lnTo>
                  <a:lnTo>
                    <a:pt x="104584" y="15748"/>
                  </a:lnTo>
                  <a:lnTo>
                    <a:pt x="104521" y="16256"/>
                  </a:lnTo>
                  <a:lnTo>
                    <a:pt x="104457" y="16891"/>
                  </a:lnTo>
                  <a:lnTo>
                    <a:pt x="104533" y="14986"/>
                  </a:lnTo>
                  <a:lnTo>
                    <a:pt x="104686" y="14986"/>
                  </a:lnTo>
                  <a:lnTo>
                    <a:pt x="104648" y="15240"/>
                  </a:lnTo>
                  <a:lnTo>
                    <a:pt x="105105" y="14986"/>
                  </a:lnTo>
                  <a:lnTo>
                    <a:pt x="109054" y="14986"/>
                  </a:lnTo>
                  <a:lnTo>
                    <a:pt x="109042" y="15240"/>
                  </a:lnTo>
                  <a:lnTo>
                    <a:pt x="109220" y="15748"/>
                  </a:lnTo>
                  <a:lnTo>
                    <a:pt x="109220" y="13462"/>
                  </a:lnTo>
                  <a:lnTo>
                    <a:pt x="107556" y="13462"/>
                  </a:lnTo>
                  <a:lnTo>
                    <a:pt x="107149" y="13716"/>
                  </a:lnTo>
                  <a:lnTo>
                    <a:pt x="106718" y="13716"/>
                  </a:lnTo>
                  <a:lnTo>
                    <a:pt x="107124" y="13462"/>
                  </a:lnTo>
                  <a:lnTo>
                    <a:pt x="106502" y="13462"/>
                  </a:lnTo>
                  <a:lnTo>
                    <a:pt x="106146" y="13716"/>
                  </a:lnTo>
                  <a:lnTo>
                    <a:pt x="105740" y="13716"/>
                  </a:lnTo>
                  <a:lnTo>
                    <a:pt x="106095" y="13462"/>
                  </a:lnTo>
                  <a:lnTo>
                    <a:pt x="104305" y="13462"/>
                  </a:lnTo>
                  <a:lnTo>
                    <a:pt x="104305" y="14478"/>
                  </a:lnTo>
                  <a:lnTo>
                    <a:pt x="104292" y="14744"/>
                  </a:lnTo>
                  <a:lnTo>
                    <a:pt x="104279" y="14986"/>
                  </a:lnTo>
                  <a:lnTo>
                    <a:pt x="104241" y="15748"/>
                  </a:lnTo>
                  <a:lnTo>
                    <a:pt x="104228" y="16256"/>
                  </a:lnTo>
                  <a:lnTo>
                    <a:pt x="104203" y="16891"/>
                  </a:lnTo>
                  <a:lnTo>
                    <a:pt x="101511" y="16891"/>
                  </a:lnTo>
                  <a:lnTo>
                    <a:pt x="101612" y="16256"/>
                  </a:lnTo>
                  <a:lnTo>
                    <a:pt x="104228" y="16256"/>
                  </a:lnTo>
                  <a:lnTo>
                    <a:pt x="104228" y="15748"/>
                  </a:lnTo>
                  <a:lnTo>
                    <a:pt x="101688" y="15748"/>
                  </a:lnTo>
                  <a:lnTo>
                    <a:pt x="101815" y="14986"/>
                  </a:lnTo>
                  <a:lnTo>
                    <a:pt x="101892" y="14478"/>
                  </a:lnTo>
                  <a:lnTo>
                    <a:pt x="104305" y="14478"/>
                  </a:lnTo>
                  <a:lnTo>
                    <a:pt x="104305" y="13462"/>
                  </a:lnTo>
                  <a:lnTo>
                    <a:pt x="103301" y="13462"/>
                  </a:lnTo>
                  <a:lnTo>
                    <a:pt x="102908" y="13716"/>
                  </a:lnTo>
                  <a:lnTo>
                    <a:pt x="102501" y="13716"/>
                  </a:lnTo>
                  <a:lnTo>
                    <a:pt x="102908" y="13462"/>
                  </a:lnTo>
                  <a:lnTo>
                    <a:pt x="101676" y="13462"/>
                  </a:lnTo>
                  <a:lnTo>
                    <a:pt x="101676" y="14478"/>
                  </a:lnTo>
                  <a:lnTo>
                    <a:pt x="101587" y="14986"/>
                  </a:lnTo>
                  <a:lnTo>
                    <a:pt x="101536" y="15240"/>
                  </a:lnTo>
                  <a:lnTo>
                    <a:pt x="101447" y="15748"/>
                  </a:lnTo>
                  <a:lnTo>
                    <a:pt x="101358" y="16256"/>
                  </a:lnTo>
                  <a:lnTo>
                    <a:pt x="101257" y="16891"/>
                  </a:lnTo>
                  <a:lnTo>
                    <a:pt x="80784" y="16891"/>
                  </a:lnTo>
                  <a:lnTo>
                    <a:pt x="81165" y="16256"/>
                  </a:lnTo>
                  <a:lnTo>
                    <a:pt x="101358" y="16256"/>
                  </a:lnTo>
                  <a:lnTo>
                    <a:pt x="101358" y="15748"/>
                  </a:lnTo>
                  <a:lnTo>
                    <a:pt x="81673" y="15748"/>
                  </a:lnTo>
                  <a:lnTo>
                    <a:pt x="83083" y="14478"/>
                  </a:lnTo>
                  <a:lnTo>
                    <a:pt x="83286" y="14478"/>
                  </a:lnTo>
                  <a:lnTo>
                    <a:pt x="101320" y="14478"/>
                  </a:lnTo>
                  <a:lnTo>
                    <a:pt x="101676" y="14478"/>
                  </a:lnTo>
                  <a:lnTo>
                    <a:pt x="101676" y="13462"/>
                  </a:lnTo>
                  <a:lnTo>
                    <a:pt x="86461" y="13462"/>
                  </a:lnTo>
                  <a:lnTo>
                    <a:pt x="88265" y="11811"/>
                  </a:lnTo>
                  <a:lnTo>
                    <a:pt x="86144" y="12674"/>
                  </a:lnTo>
                  <a:lnTo>
                    <a:pt x="87464" y="11811"/>
                  </a:lnTo>
                  <a:lnTo>
                    <a:pt x="87312" y="11811"/>
                  </a:lnTo>
                  <a:lnTo>
                    <a:pt x="85496" y="12827"/>
                  </a:lnTo>
                  <a:lnTo>
                    <a:pt x="85953" y="11811"/>
                  </a:lnTo>
                  <a:lnTo>
                    <a:pt x="86499" y="10922"/>
                  </a:lnTo>
                  <a:lnTo>
                    <a:pt x="86791" y="10668"/>
                  </a:lnTo>
                  <a:lnTo>
                    <a:pt x="87236" y="10160"/>
                  </a:lnTo>
                  <a:lnTo>
                    <a:pt x="88468" y="10160"/>
                  </a:lnTo>
                  <a:lnTo>
                    <a:pt x="86893" y="11811"/>
                  </a:lnTo>
                  <a:lnTo>
                    <a:pt x="87223" y="11811"/>
                  </a:lnTo>
                  <a:lnTo>
                    <a:pt x="88709" y="10160"/>
                  </a:lnTo>
                  <a:lnTo>
                    <a:pt x="89738" y="10160"/>
                  </a:lnTo>
                  <a:lnTo>
                    <a:pt x="87960" y="11811"/>
                  </a:lnTo>
                  <a:lnTo>
                    <a:pt x="88265" y="11811"/>
                  </a:lnTo>
                  <a:lnTo>
                    <a:pt x="90055" y="10160"/>
                  </a:lnTo>
                  <a:lnTo>
                    <a:pt x="91617" y="10160"/>
                  </a:lnTo>
                  <a:lnTo>
                    <a:pt x="91897" y="10426"/>
                  </a:lnTo>
                  <a:lnTo>
                    <a:pt x="92075" y="10591"/>
                  </a:lnTo>
                  <a:lnTo>
                    <a:pt x="91922" y="10668"/>
                  </a:lnTo>
                  <a:lnTo>
                    <a:pt x="92100" y="10617"/>
                  </a:lnTo>
                  <a:lnTo>
                    <a:pt x="92278" y="10668"/>
                  </a:lnTo>
                  <a:lnTo>
                    <a:pt x="107264" y="10668"/>
                  </a:lnTo>
                  <a:lnTo>
                    <a:pt x="102908" y="13462"/>
                  </a:lnTo>
                  <a:lnTo>
                    <a:pt x="103301" y="13462"/>
                  </a:lnTo>
                  <a:lnTo>
                    <a:pt x="107632" y="10668"/>
                  </a:lnTo>
                  <a:lnTo>
                    <a:pt x="107759" y="10668"/>
                  </a:lnTo>
                  <a:lnTo>
                    <a:pt x="109245" y="10668"/>
                  </a:lnTo>
                  <a:lnTo>
                    <a:pt x="109486" y="8890"/>
                  </a:lnTo>
                  <a:lnTo>
                    <a:pt x="108775" y="8890"/>
                  </a:lnTo>
                  <a:lnTo>
                    <a:pt x="108483" y="8890"/>
                  </a:lnTo>
                  <a:lnTo>
                    <a:pt x="95415" y="8890"/>
                  </a:lnTo>
                  <a:lnTo>
                    <a:pt x="95821" y="8636"/>
                  </a:lnTo>
                  <a:lnTo>
                    <a:pt x="95415" y="8636"/>
                  </a:lnTo>
                  <a:lnTo>
                    <a:pt x="95021" y="8890"/>
                  </a:lnTo>
                  <a:lnTo>
                    <a:pt x="94284" y="8890"/>
                  </a:lnTo>
                  <a:lnTo>
                    <a:pt x="94564" y="8636"/>
                  </a:lnTo>
                  <a:lnTo>
                    <a:pt x="94208" y="8636"/>
                  </a:lnTo>
                  <a:lnTo>
                    <a:pt x="93929" y="8890"/>
                  </a:lnTo>
                  <a:lnTo>
                    <a:pt x="91440" y="8890"/>
                  </a:lnTo>
                  <a:lnTo>
                    <a:pt x="91719" y="8636"/>
                  </a:lnTo>
                  <a:lnTo>
                    <a:pt x="91401" y="8636"/>
                  </a:lnTo>
                  <a:lnTo>
                    <a:pt x="91122" y="8890"/>
                  </a:lnTo>
                  <a:lnTo>
                    <a:pt x="89865" y="8890"/>
                  </a:lnTo>
                  <a:lnTo>
                    <a:pt x="90081" y="8636"/>
                  </a:lnTo>
                  <a:lnTo>
                    <a:pt x="91401" y="8636"/>
                  </a:lnTo>
                  <a:lnTo>
                    <a:pt x="92494" y="7620"/>
                  </a:lnTo>
                  <a:lnTo>
                    <a:pt x="92824" y="7620"/>
                  </a:lnTo>
                  <a:lnTo>
                    <a:pt x="93306" y="7175"/>
                  </a:lnTo>
                  <a:lnTo>
                    <a:pt x="94665" y="7112"/>
                  </a:lnTo>
                  <a:lnTo>
                    <a:pt x="95872" y="7112"/>
                  </a:lnTo>
                  <a:lnTo>
                    <a:pt x="95313" y="7620"/>
                  </a:lnTo>
                  <a:lnTo>
                    <a:pt x="95681" y="7620"/>
                  </a:lnTo>
                  <a:lnTo>
                    <a:pt x="96240" y="7112"/>
                  </a:lnTo>
                  <a:lnTo>
                    <a:pt x="96532" y="7112"/>
                  </a:lnTo>
                  <a:lnTo>
                    <a:pt x="97764" y="7112"/>
                  </a:lnTo>
                  <a:lnTo>
                    <a:pt x="96977" y="7620"/>
                  </a:lnTo>
                  <a:lnTo>
                    <a:pt x="97472" y="7620"/>
                  </a:lnTo>
                  <a:lnTo>
                    <a:pt x="98298" y="7112"/>
                  </a:lnTo>
                  <a:lnTo>
                    <a:pt x="101384" y="7112"/>
                  </a:lnTo>
                  <a:lnTo>
                    <a:pt x="103632" y="7112"/>
                  </a:lnTo>
                  <a:lnTo>
                    <a:pt x="109537" y="7112"/>
                  </a:lnTo>
                  <a:lnTo>
                    <a:pt x="109588" y="7620"/>
                  </a:lnTo>
                  <a:lnTo>
                    <a:pt x="97472" y="7620"/>
                  </a:lnTo>
                  <a:lnTo>
                    <a:pt x="95821" y="8636"/>
                  </a:lnTo>
                  <a:lnTo>
                    <a:pt x="109524" y="8636"/>
                  </a:lnTo>
                  <a:lnTo>
                    <a:pt x="109651" y="7620"/>
                  </a:lnTo>
                  <a:lnTo>
                    <a:pt x="110007" y="7620"/>
                  </a:lnTo>
                  <a:lnTo>
                    <a:pt x="110007" y="7112"/>
                  </a:lnTo>
                  <a:lnTo>
                    <a:pt x="110147" y="7112"/>
                  </a:lnTo>
                  <a:lnTo>
                    <a:pt x="110744" y="7620"/>
                  </a:lnTo>
                  <a:lnTo>
                    <a:pt x="110159" y="7620"/>
                  </a:lnTo>
                  <a:lnTo>
                    <a:pt x="110007" y="7620"/>
                  </a:lnTo>
                  <a:lnTo>
                    <a:pt x="110007" y="8636"/>
                  </a:lnTo>
                  <a:lnTo>
                    <a:pt x="110477" y="8102"/>
                  </a:lnTo>
                  <a:lnTo>
                    <a:pt x="110896" y="7620"/>
                  </a:lnTo>
                  <a:lnTo>
                    <a:pt x="110502" y="7112"/>
                  </a:lnTo>
                  <a:lnTo>
                    <a:pt x="112928" y="7112"/>
                  </a:lnTo>
                  <a:close/>
                </a:path>
                <a:path w="115569" h="109219">
                  <a:moveTo>
                    <a:pt x="113499" y="91059"/>
                  </a:moveTo>
                  <a:lnTo>
                    <a:pt x="111455" y="87642"/>
                  </a:lnTo>
                  <a:lnTo>
                    <a:pt x="112801" y="90335"/>
                  </a:lnTo>
                  <a:lnTo>
                    <a:pt x="112725" y="91059"/>
                  </a:lnTo>
                  <a:lnTo>
                    <a:pt x="112636" y="92011"/>
                  </a:lnTo>
                  <a:lnTo>
                    <a:pt x="113499" y="91059"/>
                  </a:lnTo>
                  <a:close/>
                </a:path>
                <a:path w="115569" h="109219">
                  <a:moveTo>
                    <a:pt x="115303" y="97447"/>
                  </a:moveTo>
                  <a:lnTo>
                    <a:pt x="112483" y="93484"/>
                  </a:lnTo>
                  <a:lnTo>
                    <a:pt x="112318" y="95211"/>
                  </a:lnTo>
                  <a:lnTo>
                    <a:pt x="115303" y="97447"/>
                  </a:lnTo>
                  <a:close/>
                </a:path>
              </a:pathLst>
            </a:custGeom>
            <a:solidFill>
              <a:srgbClr val="4344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3" name="object 53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579511" y="3430667"/>
              <a:ext cx="2279799" cy="2184891"/>
            </a:xfrm>
            <a:prstGeom prst="rect">
              <a:avLst/>
            </a:prstGeom>
          </p:spPr>
        </p:pic>
        <p:pic>
          <p:nvPicPr>
            <p:cNvPr id="534" name="object 53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619896" y="3460960"/>
              <a:ext cx="2194990" cy="2085943"/>
            </a:xfrm>
            <a:prstGeom prst="rect">
              <a:avLst/>
            </a:prstGeom>
          </p:spPr>
        </p:pic>
        <p:sp>
          <p:nvSpPr>
            <p:cNvPr id="535" name="object 535"/>
            <p:cNvSpPr/>
            <p:nvPr/>
          </p:nvSpPr>
          <p:spPr>
            <a:xfrm>
              <a:off x="4712754" y="2645467"/>
              <a:ext cx="4013835" cy="706755"/>
            </a:xfrm>
            <a:custGeom>
              <a:avLst/>
              <a:gdLst/>
              <a:ahLst/>
              <a:cxnLst/>
              <a:rect l="l" t="t" r="r" b="b"/>
              <a:pathLst>
                <a:path w="4013834" h="706754">
                  <a:moveTo>
                    <a:pt x="797077" y="595185"/>
                  </a:moveTo>
                  <a:lnTo>
                    <a:pt x="795883" y="592505"/>
                  </a:lnTo>
                  <a:lnTo>
                    <a:pt x="793813" y="591718"/>
                  </a:lnTo>
                  <a:lnTo>
                    <a:pt x="792048" y="592505"/>
                  </a:lnTo>
                  <a:lnTo>
                    <a:pt x="787552" y="594347"/>
                  </a:lnTo>
                  <a:lnTo>
                    <a:pt x="747356" y="603186"/>
                  </a:lnTo>
                  <a:lnTo>
                    <a:pt x="729665" y="603961"/>
                  </a:lnTo>
                  <a:lnTo>
                    <a:pt x="721080" y="603770"/>
                  </a:lnTo>
                  <a:lnTo>
                    <a:pt x="720559" y="603770"/>
                  </a:lnTo>
                  <a:lnTo>
                    <a:pt x="712241" y="603186"/>
                  </a:lnTo>
                  <a:lnTo>
                    <a:pt x="711835" y="603186"/>
                  </a:lnTo>
                  <a:lnTo>
                    <a:pt x="702538" y="602107"/>
                  </a:lnTo>
                  <a:lnTo>
                    <a:pt x="664984" y="591451"/>
                  </a:lnTo>
                  <a:lnTo>
                    <a:pt x="665518" y="591451"/>
                  </a:lnTo>
                  <a:lnTo>
                    <a:pt x="662343" y="591058"/>
                  </a:lnTo>
                  <a:lnTo>
                    <a:pt x="660450" y="592505"/>
                  </a:lnTo>
                  <a:lnTo>
                    <a:pt x="660590" y="592505"/>
                  </a:lnTo>
                  <a:lnTo>
                    <a:pt x="660361" y="594347"/>
                  </a:lnTo>
                  <a:lnTo>
                    <a:pt x="721245" y="703211"/>
                  </a:lnTo>
                  <a:lnTo>
                    <a:pt x="725043" y="706120"/>
                  </a:lnTo>
                  <a:lnTo>
                    <a:pt x="725208" y="706120"/>
                  </a:lnTo>
                  <a:lnTo>
                    <a:pt x="727240" y="706729"/>
                  </a:lnTo>
                  <a:lnTo>
                    <a:pt x="730199" y="706729"/>
                  </a:lnTo>
                  <a:lnTo>
                    <a:pt x="731824" y="706120"/>
                  </a:lnTo>
                  <a:lnTo>
                    <a:pt x="767029" y="650760"/>
                  </a:lnTo>
                  <a:lnTo>
                    <a:pt x="786752" y="615962"/>
                  </a:lnTo>
                  <a:lnTo>
                    <a:pt x="797064" y="596201"/>
                  </a:lnTo>
                  <a:lnTo>
                    <a:pt x="797077" y="595185"/>
                  </a:lnTo>
                  <a:close/>
                </a:path>
                <a:path w="4013834" h="706754">
                  <a:moveTo>
                    <a:pt x="1631188" y="207149"/>
                  </a:moveTo>
                  <a:lnTo>
                    <a:pt x="1625714" y="159981"/>
                  </a:lnTo>
                  <a:lnTo>
                    <a:pt x="1623301" y="153276"/>
                  </a:lnTo>
                  <a:lnTo>
                    <a:pt x="1622044" y="149771"/>
                  </a:lnTo>
                  <a:lnTo>
                    <a:pt x="1617065" y="135890"/>
                  </a:lnTo>
                  <a:lnTo>
                    <a:pt x="1612061" y="121996"/>
                  </a:lnTo>
                  <a:lnTo>
                    <a:pt x="1610131" y="116598"/>
                  </a:lnTo>
                  <a:lnTo>
                    <a:pt x="1604721" y="108102"/>
                  </a:lnTo>
                  <a:lnTo>
                    <a:pt x="1595856" y="94195"/>
                  </a:lnTo>
                  <a:lnTo>
                    <a:pt x="1586865" y="80098"/>
                  </a:lnTo>
                  <a:lnTo>
                    <a:pt x="1585709" y="78282"/>
                  </a:lnTo>
                  <a:lnTo>
                    <a:pt x="1573618" y="66192"/>
                  </a:lnTo>
                  <a:lnTo>
                    <a:pt x="1559687" y="52260"/>
                  </a:lnTo>
                  <a:lnTo>
                    <a:pt x="1553705" y="46278"/>
                  </a:lnTo>
                  <a:lnTo>
                    <a:pt x="1541272" y="38354"/>
                  </a:lnTo>
                  <a:lnTo>
                    <a:pt x="1515376" y="21844"/>
                  </a:lnTo>
                  <a:lnTo>
                    <a:pt x="1472006" y="6273"/>
                  </a:lnTo>
                  <a:lnTo>
                    <a:pt x="1453756" y="4152"/>
                  </a:lnTo>
                  <a:lnTo>
                    <a:pt x="1453756" y="209308"/>
                  </a:lnTo>
                  <a:lnTo>
                    <a:pt x="1449336" y="231063"/>
                  </a:lnTo>
                  <a:lnTo>
                    <a:pt x="1437297" y="248881"/>
                  </a:lnTo>
                  <a:lnTo>
                    <a:pt x="1419466" y="260921"/>
                  </a:lnTo>
                  <a:lnTo>
                    <a:pt x="1397723" y="265341"/>
                  </a:lnTo>
                  <a:lnTo>
                    <a:pt x="1321092" y="265341"/>
                  </a:lnTo>
                  <a:lnTo>
                    <a:pt x="1321092" y="260921"/>
                  </a:lnTo>
                  <a:lnTo>
                    <a:pt x="1321092" y="247053"/>
                  </a:lnTo>
                  <a:lnTo>
                    <a:pt x="1321092" y="153276"/>
                  </a:lnTo>
                  <a:lnTo>
                    <a:pt x="1397723" y="153276"/>
                  </a:lnTo>
                  <a:lnTo>
                    <a:pt x="1437297" y="169735"/>
                  </a:lnTo>
                  <a:lnTo>
                    <a:pt x="1453654" y="208788"/>
                  </a:lnTo>
                  <a:lnTo>
                    <a:pt x="1453756" y="209308"/>
                  </a:lnTo>
                  <a:lnTo>
                    <a:pt x="1453756" y="4152"/>
                  </a:lnTo>
                  <a:lnTo>
                    <a:pt x="1424838" y="787"/>
                  </a:lnTo>
                  <a:lnTo>
                    <a:pt x="1208379" y="787"/>
                  </a:lnTo>
                  <a:lnTo>
                    <a:pt x="1208379" y="38354"/>
                  </a:lnTo>
                  <a:lnTo>
                    <a:pt x="1208379" y="52260"/>
                  </a:lnTo>
                  <a:lnTo>
                    <a:pt x="1208379" y="525030"/>
                  </a:lnTo>
                  <a:lnTo>
                    <a:pt x="1158024" y="525030"/>
                  </a:lnTo>
                  <a:lnTo>
                    <a:pt x="1158024" y="511136"/>
                  </a:lnTo>
                  <a:lnTo>
                    <a:pt x="1208379" y="511136"/>
                  </a:lnTo>
                  <a:lnTo>
                    <a:pt x="1208379" y="469430"/>
                  </a:lnTo>
                  <a:lnTo>
                    <a:pt x="1186662" y="469430"/>
                  </a:lnTo>
                  <a:lnTo>
                    <a:pt x="1186662" y="483374"/>
                  </a:lnTo>
                  <a:lnTo>
                    <a:pt x="1186662" y="497281"/>
                  </a:lnTo>
                  <a:lnTo>
                    <a:pt x="1158024" y="497281"/>
                  </a:lnTo>
                  <a:lnTo>
                    <a:pt x="1158024" y="483374"/>
                  </a:lnTo>
                  <a:lnTo>
                    <a:pt x="1186662" y="483374"/>
                  </a:lnTo>
                  <a:lnTo>
                    <a:pt x="1186662" y="469430"/>
                  </a:lnTo>
                  <a:lnTo>
                    <a:pt x="1158024" y="469430"/>
                  </a:lnTo>
                  <a:lnTo>
                    <a:pt x="1158024" y="455523"/>
                  </a:lnTo>
                  <a:lnTo>
                    <a:pt x="1208379" y="455523"/>
                  </a:lnTo>
                  <a:lnTo>
                    <a:pt x="1208379" y="441655"/>
                  </a:lnTo>
                  <a:lnTo>
                    <a:pt x="1158024" y="441655"/>
                  </a:lnTo>
                  <a:lnTo>
                    <a:pt x="1158024" y="427748"/>
                  </a:lnTo>
                  <a:lnTo>
                    <a:pt x="1208379" y="427748"/>
                  </a:lnTo>
                  <a:lnTo>
                    <a:pt x="1208379" y="386041"/>
                  </a:lnTo>
                  <a:lnTo>
                    <a:pt x="1186662" y="386041"/>
                  </a:lnTo>
                  <a:lnTo>
                    <a:pt x="1186662" y="399986"/>
                  </a:lnTo>
                  <a:lnTo>
                    <a:pt x="1186662" y="413893"/>
                  </a:lnTo>
                  <a:lnTo>
                    <a:pt x="1158024" y="413893"/>
                  </a:lnTo>
                  <a:lnTo>
                    <a:pt x="1158024" y="399986"/>
                  </a:lnTo>
                  <a:lnTo>
                    <a:pt x="1186662" y="399986"/>
                  </a:lnTo>
                  <a:lnTo>
                    <a:pt x="1186662" y="386041"/>
                  </a:lnTo>
                  <a:lnTo>
                    <a:pt x="1158024" y="386041"/>
                  </a:lnTo>
                  <a:lnTo>
                    <a:pt x="1158024" y="372160"/>
                  </a:lnTo>
                  <a:lnTo>
                    <a:pt x="1208379" y="372160"/>
                  </a:lnTo>
                  <a:lnTo>
                    <a:pt x="1208379" y="330441"/>
                  </a:lnTo>
                  <a:lnTo>
                    <a:pt x="1186662" y="330441"/>
                  </a:lnTo>
                  <a:lnTo>
                    <a:pt x="1186662" y="344360"/>
                  </a:lnTo>
                  <a:lnTo>
                    <a:pt x="1186662" y="358267"/>
                  </a:lnTo>
                  <a:lnTo>
                    <a:pt x="1158024" y="358267"/>
                  </a:lnTo>
                  <a:lnTo>
                    <a:pt x="1158024" y="344360"/>
                  </a:lnTo>
                  <a:lnTo>
                    <a:pt x="1186662" y="344360"/>
                  </a:lnTo>
                  <a:lnTo>
                    <a:pt x="1186662" y="330441"/>
                  </a:lnTo>
                  <a:lnTo>
                    <a:pt x="1158024" y="330441"/>
                  </a:lnTo>
                  <a:lnTo>
                    <a:pt x="1158024" y="316534"/>
                  </a:lnTo>
                  <a:lnTo>
                    <a:pt x="1208379" y="316534"/>
                  </a:lnTo>
                  <a:lnTo>
                    <a:pt x="1208379" y="274828"/>
                  </a:lnTo>
                  <a:lnTo>
                    <a:pt x="1186662" y="274828"/>
                  </a:lnTo>
                  <a:lnTo>
                    <a:pt x="1186662" y="288772"/>
                  </a:lnTo>
                  <a:lnTo>
                    <a:pt x="1186662" y="302679"/>
                  </a:lnTo>
                  <a:lnTo>
                    <a:pt x="1158024" y="302679"/>
                  </a:lnTo>
                  <a:lnTo>
                    <a:pt x="1158024" y="288772"/>
                  </a:lnTo>
                  <a:lnTo>
                    <a:pt x="1186662" y="288772"/>
                  </a:lnTo>
                  <a:lnTo>
                    <a:pt x="1186662" y="274828"/>
                  </a:lnTo>
                  <a:lnTo>
                    <a:pt x="1158024" y="274828"/>
                  </a:lnTo>
                  <a:lnTo>
                    <a:pt x="1158024" y="260921"/>
                  </a:lnTo>
                  <a:lnTo>
                    <a:pt x="1208379" y="260921"/>
                  </a:lnTo>
                  <a:lnTo>
                    <a:pt x="1208379" y="219278"/>
                  </a:lnTo>
                  <a:lnTo>
                    <a:pt x="1186662" y="219278"/>
                  </a:lnTo>
                  <a:lnTo>
                    <a:pt x="1186662" y="233146"/>
                  </a:lnTo>
                  <a:lnTo>
                    <a:pt x="1186662" y="247053"/>
                  </a:lnTo>
                  <a:lnTo>
                    <a:pt x="1158024" y="247053"/>
                  </a:lnTo>
                  <a:lnTo>
                    <a:pt x="1158024" y="233146"/>
                  </a:lnTo>
                  <a:lnTo>
                    <a:pt x="1186662" y="233146"/>
                  </a:lnTo>
                  <a:lnTo>
                    <a:pt x="1186662" y="219278"/>
                  </a:lnTo>
                  <a:lnTo>
                    <a:pt x="1158024" y="219278"/>
                  </a:lnTo>
                  <a:lnTo>
                    <a:pt x="1158024" y="205371"/>
                  </a:lnTo>
                  <a:lnTo>
                    <a:pt x="1208379" y="205371"/>
                  </a:lnTo>
                  <a:lnTo>
                    <a:pt x="1208379" y="163677"/>
                  </a:lnTo>
                  <a:lnTo>
                    <a:pt x="1186662" y="163677"/>
                  </a:lnTo>
                  <a:lnTo>
                    <a:pt x="1186662" y="177622"/>
                  </a:lnTo>
                  <a:lnTo>
                    <a:pt x="1186662" y="191528"/>
                  </a:lnTo>
                  <a:lnTo>
                    <a:pt x="1158024" y="191528"/>
                  </a:lnTo>
                  <a:lnTo>
                    <a:pt x="1158024" y="177622"/>
                  </a:lnTo>
                  <a:lnTo>
                    <a:pt x="1186662" y="177622"/>
                  </a:lnTo>
                  <a:lnTo>
                    <a:pt x="1186662" y="163677"/>
                  </a:lnTo>
                  <a:lnTo>
                    <a:pt x="1158024" y="163677"/>
                  </a:lnTo>
                  <a:lnTo>
                    <a:pt x="1158024" y="149771"/>
                  </a:lnTo>
                  <a:lnTo>
                    <a:pt x="1208379" y="149771"/>
                  </a:lnTo>
                  <a:lnTo>
                    <a:pt x="1208379" y="108102"/>
                  </a:lnTo>
                  <a:lnTo>
                    <a:pt x="1186662" y="108102"/>
                  </a:lnTo>
                  <a:lnTo>
                    <a:pt x="1186662" y="121996"/>
                  </a:lnTo>
                  <a:lnTo>
                    <a:pt x="1186662" y="135890"/>
                  </a:lnTo>
                  <a:lnTo>
                    <a:pt x="1158024" y="135890"/>
                  </a:lnTo>
                  <a:lnTo>
                    <a:pt x="1158024" y="121996"/>
                  </a:lnTo>
                  <a:lnTo>
                    <a:pt x="1186662" y="121996"/>
                  </a:lnTo>
                  <a:lnTo>
                    <a:pt x="1186662" y="108102"/>
                  </a:lnTo>
                  <a:lnTo>
                    <a:pt x="1158024" y="108102"/>
                  </a:lnTo>
                  <a:lnTo>
                    <a:pt x="1158024" y="94195"/>
                  </a:lnTo>
                  <a:lnTo>
                    <a:pt x="1208379" y="94195"/>
                  </a:lnTo>
                  <a:lnTo>
                    <a:pt x="1208379" y="52260"/>
                  </a:lnTo>
                  <a:lnTo>
                    <a:pt x="1186662" y="52260"/>
                  </a:lnTo>
                  <a:lnTo>
                    <a:pt x="1186662" y="66192"/>
                  </a:lnTo>
                  <a:lnTo>
                    <a:pt x="1186662" y="80098"/>
                  </a:lnTo>
                  <a:lnTo>
                    <a:pt x="1158024" y="80098"/>
                  </a:lnTo>
                  <a:lnTo>
                    <a:pt x="1158024" y="66192"/>
                  </a:lnTo>
                  <a:lnTo>
                    <a:pt x="1186662" y="66192"/>
                  </a:lnTo>
                  <a:lnTo>
                    <a:pt x="1186662" y="52260"/>
                  </a:lnTo>
                  <a:lnTo>
                    <a:pt x="1158024" y="52260"/>
                  </a:lnTo>
                  <a:lnTo>
                    <a:pt x="1158024" y="51993"/>
                  </a:lnTo>
                  <a:lnTo>
                    <a:pt x="1158024" y="38354"/>
                  </a:lnTo>
                  <a:lnTo>
                    <a:pt x="1208379" y="38354"/>
                  </a:lnTo>
                  <a:lnTo>
                    <a:pt x="1208379" y="787"/>
                  </a:lnTo>
                  <a:lnTo>
                    <a:pt x="1136992" y="787"/>
                  </a:lnTo>
                  <a:lnTo>
                    <a:pt x="1136992" y="51993"/>
                  </a:lnTo>
                  <a:lnTo>
                    <a:pt x="1136992" y="505574"/>
                  </a:lnTo>
                  <a:lnTo>
                    <a:pt x="1052855" y="361937"/>
                  </a:lnTo>
                  <a:lnTo>
                    <a:pt x="1003528" y="277749"/>
                  </a:lnTo>
                  <a:lnTo>
                    <a:pt x="1049591" y="199821"/>
                  </a:lnTo>
                  <a:lnTo>
                    <a:pt x="1136992" y="51993"/>
                  </a:lnTo>
                  <a:lnTo>
                    <a:pt x="1136992" y="787"/>
                  </a:lnTo>
                  <a:lnTo>
                    <a:pt x="974966" y="787"/>
                  </a:lnTo>
                  <a:lnTo>
                    <a:pt x="859447" y="199821"/>
                  </a:lnTo>
                  <a:lnTo>
                    <a:pt x="821486" y="199821"/>
                  </a:lnTo>
                  <a:lnTo>
                    <a:pt x="821486" y="176720"/>
                  </a:lnTo>
                  <a:lnTo>
                    <a:pt x="821486" y="175031"/>
                  </a:lnTo>
                  <a:lnTo>
                    <a:pt x="821486" y="123291"/>
                  </a:lnTo>
                  <a:lnTo>
                    <a:pt x="821486" y="0"/>
                  </a:lnTo>
                  <a:lnTo>
                    <a:pt x="636155" y="368"/>
                  </a:lnTo>
                  <a:lnTo>
                    <a:pt x="636155" y="123291"/>
                  </a:lnTo>
                  <a:lnTo>
                    <a:pt x="631444" y="117716"/>
                  </a:lnTo>
                  <a:lnTo>
                    <a:pt x="626516" y="112268"/>
                  </a:lnTo>
                  <a:lnTo>
                    <a:pt x="578434" y="73139"/>
                  </a:lnTo>
                  <a:lnTo>
                    <a:pt x="534327" y="51371"/>
                  </a:lnTo>
                  <a:lnTo>
                    <a:pt x="507263" y="43408"/>
                  </a:lnTo>
                  <a:lnTo>
                    <a:pt x="507263" y="277177"/>
                  </a:lnTo>
                  <a:lnTo>
                    <a:pt x="501129" y="312102"/>
                  </a:lnTo>
                  <a:lnTo>
                    <a:pt x="484174" y="341934"/>
                  </a:lnTo>
                  <a:lnTo>
                    <a:pt x="458597" y="364515"/>
                  </a:lnTo>
                  <a:lnTo>
                    <a:pt x="426580" y="377634"/>
                  </a:lnTo>
                  <a:lnTo>
                    <a:pt x="426580" y="176720"/>
                  </a:lnTo>
                  <a:lnTo>
                    <a:pt x="458597" y="189839"/>
                  </a:lnTo>
                  <a:lnTo>
                    <a:pt x="484174" y="212420"/>
                  </a:lnTo>
                  <a:lnTo>
                    <a:pt x="501129" y="242252"/>
                  </a:lnTo>
                  <a:lnTo>
                    <a:pt x="507263" y="277177"/>
                  </a:lnTo>
                  <a:lnTo>
                    <a:pt x="507263" y="43408"/>
                  </a:lnTo>
                  <a:lnTo>
                    <a:pt x="483704" y="36474"/>
                  </a:lnTo>
                  <a:lnTo>
                    <a:pt x="426580" y="28460"/>
                  </a:lnTo>
                  <a:lnTo>
                    <a:pt x="426580" y="4064"/>
                  </a:lnTo>
                  <a:lnTo>
                    <a:pt x="261721" y="4064"/>
                  </a:lnTo>
                  <a:lnTo>
                    <a:pt x="261721" y="28460"/>
                  </a:lnTo>
                  <a:lnTo>
                    <a:pt x="261721" y="175031"/>
                  </a:lnTo>
                  <a:lnTo>
                    <a:pt x="261721" y="379310"/>
                  </a:lnTo>
                  <a:lnTo>
                    <a:pt x="226161" y="368109"/>
                  </a:lnTo>
                  <a:lnTo>
                    <a:pt x="197459" y="345567"/>
                  </a:lnTo>
                  <a:lnTo>
                    <a:pt x="178269" y="314363"/>
                  </a:lnTo>
                  <a:lnTo>
                    <a:pt x="171386" y="277749"/>
                  </a:lnTo>
                  <a:lnTo>
                    <a:pt x="171272" y="277177"/>
                  </a:lnTo>
                  <a:lnTo>
                    <a:pt x="178269" y="239991"/>
                  </a:lnTo>
                  <a:lnTo>
                    <a:pt x="197459" y="208788"/>
                  </a:lnTo>
                  <a:lnTo>
                    <a:pt x="226161" y="186245"/>
                  </a:lnTo>
                  <a:lnTo>
                    <a:pt x="261721" y="175031"/>
                  </a:lnTo>
                  <a:lnTo>
                    <a:pt x="261721" y="28460"/>
                  </a:lnTo>
                  <a:lnTo>
                    <a:pt x="260845" y="28460"/>
                  </a:lnTo>
                  <a:lnTo>
                    <a:pt x="203708" y="36245"/>
                  </a:lnTo>
                  <a:lnTo>
                    <a:pt x="152336" y="51130"/>
                  </a:lnTo>
                  <a:lnTo>
                    <a:pt x="107619" y="72974"/>
                  </a:lnTo>
                  <a:lnTo>
                    <a:pt x="69532" y="101790"/>
                  </a:lnTo>
                  <a:lnTo>
                    <a:pt x="39103" y="136829"/>
                  </a:lnTo>
                  <a:lnTo>
                    <a:pt x="17373" y="177330"/>
                  </a:lnTo>
                  <a:lnTo>
                    <a:pt x="4330" y="223304"/>
                  </a:lnTo>
                  <a:lnTo>
                    <a:pt x="787" y="265341"/>
                  </a:lnTo>
                  <a:lnTo>
                    <a:pt x="0" y="274828"/>
                  </a:lnTo>
                  <a:lnTo>
                    <a:pt x="4330" y="326174"/>
                  </a:lnTo>
                  <a:lnTo>
                    <a:pt x="17373" y="372160"/>
                  </a:lnTo>
                  <a:lnTo>
                    <a:pt x="39103" y="412661"/>
                  </a:lnTo>
                  <a:lnTo>
                    <a:pt x="69532" y="447700"/>
                  </a:lnTo>
                  <a:lnTo>
                    <a:pt x="107619" y="476516"/>
                  </a:lnTo>
                  <a:lnTo>
                    <a:pt x="152336" y="498360"/>
                  </a:lnTo>
                  <a:lnTo>
                    <a:pt x="203708" y="513232"/>
                  </a:lnTo>
                  <a:lnTo>
                    <a:pt x="261721" y="521131"/>
                  </a:lnTo>
                  <a:lnTo>
                    <a:pt x="261721" y="562749"/>
                  </a:lnTo>
                  <a:lnTo>
                    <a:pt x="425018" y="562749"/>
                  </a:lnTo>
                  <a:lnTo>
                    <a:pt x="425018" y="521131"/>
                  </a:lnTo>
                  <a:lnTo>
                    <a:pt x="482663" y="513232"/>
                  </a:lnTo>
                  <a:lnTo>
                    <a:pt x="533704" y="498360"/>
                  </a:lnTo>
                  <a:lnTo>
                    <a:pt x="578167" y="476516"/>
                  </a:lnTo>
                  <a:lnTo>
                    <a:pt x="616026" y="447700"/>
                  </a:lnTo>
                  <a:lnTo>
                    <a:pt x="636143" y="426186"/>
                  </a:lnTo>
                  <a:lnTo>
                    <a:pt x="636155" y="534276"/>
                  </a:lnTo>
                  <a:lnTo>
                    <a:pt x="638187" y="538251"/>
                  </a:lnTo>
                  <a:lnTo>
                    <a:pt x="642023" y="541972"/>
                  </a:lnTo>
                  <a:lnTo>
                    <a:pt x="647280" y="545350"/>
                  </a:lnTo>
                  <a:lnTo>
                    <a:pt x="651256" y="548132"/>
                  </a:lnTo>
                  <a:lnTo>
                    <a:pt x="691616" y="561708"/>
                  </a:lnTo>
                  <a:lnTo>
                    <a:pt x="728700" y="564921"/>
                  </a:lnTo>
                  <a:lnTo>
                    <a:pt x="747890" y="564095"/>
                  </a:lnTo>
                  <a:lnTo>
                    <a:pt x="796099" y="552958"/>
                  </a:lnTo>
                  <a:lnTo>
                    <a:pt x="808609" y="546366"/>
                  </a:lnTo>
                  <a:lnTo>
                    <a:pt x="814819" y="542683"/>
                  </a:lnTo>
                  <a:lnTo>
                    <a:pt x="819251" y="538530"/>
                  </a:lnTo>
                  <a:lnTo>
                    <a:pt x="821385" y="534276"/>
                  </a:lnTo>
                  <a:lnTo>
                    <a:pt x="821486" y="426186"/>
                  </a:lnTo>
                  <a:lnTo>
                    <a:pt x="821486" y="379310"/>
                  </a:lnTo>
                  <a:lnTo>
                    <a:pt x="821486" y="377634"/>
                  </a:lnTo>
                  <a:lnTo>
                    <a:pt x="821486" y="361937"/>
                  </a:lnTo>
                  <a:lnTo>
                    <a:pt x="855560" y="361937"/>
                  </a:lnTo>
                  <a:lnTo>
                    <a:pt x="971956" y="562597"/>
                  </a:lnTo>
                  <a:lnTo>
                    <a:pt x="1321092" y="562597"/>
                  </a:lnTo>
                  <a:lnTo>
                    <a:pt x="1321092" y="413512"/>
                  </a:lnTo>
                  <a:lnTo>
                    <a:pt x="1424838" y="413512"/>
                  </a:lnTo>
                  <a:lnTo>
                    <a:pt x="1472006" y="408038"/>
                  </a:lnTo>
                  <a:lnTo>
                    <a:pt x="1494396" y="399986"/>
                  </a:lnTo>
                  <a:lnTo>
                    <a:pt x="1515376" y="392455"/>
                  </a:lnTo>
                  <a:lnTo>
                    <a:pt x="1525422" y="386041"/>
                  </a:lnTo>
                  <a:lnTo>
                    <a:pt x="1547228" y="372160"/>
                  </a:lnTo>
                  <a:lnTo>
                    <a:pt x="1553578" y="368109"/>
                  </a:lnTo>
                  <a:lnTo>
                    <a:pt x="1557210" y="364515"/>
                  </a:lnTo>
                  <a:lnTo>
                    <a:pt x="1563458" y="358267"/>
                  </a:lnTo>
                  <a:lnTo>
                    <a:pt x="1577365" y="344360"/>
                  </a:lnTo>
                  <a:lnTo>
                    <a:pt x="1585709" y="336016"/>
                  </a:lnTo>
                  <a:lnTo>
                    <a:pt x="1589265" y="330441"/>
                  </a:lnTo>
                  <a:lnTo>
                    <a:pt x="1598129" y="316534"/>
                  </a:lnTo>
                  <a:lnTo>
                    <a:pt x="1606956" y="302679"/>
                  </a:lnTo>
                  <a:lnTo>
                    <a:pt x="1610131" y="297700"/>
                  </a:lnTo>
                  <a:lnTo>
                    <a:pt x="1613331" y="288772"/>
                  </a:lnTo>
                  <a:lnTo>
                    <a:pt x="1618348" y="274828"/>
                  </a:lnTo>
                  <a:lnTo>
                    <a:pt x="1621751" y="265341"/>
                  </a:lnTo>
                  <a:lnTo>
                    <a:pt x="1625714" y="254317"/>
                  </a:lnTo>
                  <a:lnTo>
                    <a:pt x="1631188" y="207149"/>
                  </a:lnTo>
                  <a:close/>
                </a:path>
                <a:path w="4013834" h="706754">
                  <a:moveTo>
                    <a:pt x="1931403" y="376542"/>
                  </a:moveTo>
                  <a:lnTo>
                    <a:pt x="1928469" y="359664"/>
                  </a:lnTo>
                  <a:lnTo>
                    <a:pt x="1920367" y="347218"/>
                  </a:lnTo>
                  <a:lnTo>
                    <a:pt x="1919401" y="345732"/>
                  </a:lnTo>
                  <a:lnTo>
                    <a:pt x="1915591" y="343420"/>
                  </a:lnTo>
                  <a:lnTo>
                    <a:pt x="1915591" y="376542"/>
                  </a:lnTo>
                  <a:lnTo>
                    <a:pt x="1913153" y="389407"/>
                  </a:lnTo>
                  <a:lnTo>
                    <a:pt x="1906219" y="398487"/>
                  </a:lnTo>
                  <a:lnTo>
                    <a:pt x="1895386" y="403872"/>
                  </a:lnTo>
                  <a:lnTo>
                    <a:pt x="1881225" y="405650"/>
                  </a:lnTo>
                  <a:lnTo>
                    <a:pt x="1827364" y="405650"/>
                  </a:lnTo>
                  <a:lnTo>
                    <a:pt x="1827364" y="347218"/>
                  </a:lnTo>
                  <a:lnTo>
                    <a:pt x="1881225" y="347218"/>
                  </a:lnTo>
                  <a:lnTo>
                    <a:pt x="1895386" y="349034"/>
                  </a:lnTo>
                  <a:lnTo>
                    <a:pt x="1906219" y="354495"/>
                  </a:lnTo>
                  <a:lnTo>
                    <a:pt x="1913153" y="363651"/>
                  </a:lnTo>
                  <a:lnTo>
                    <a:pt x="1915591" y="376542"/>
                  </a:lnTo>
                  <a:lnTo>
                    <a:pt x="1915591" y="343420"/>
                  </a:lnTo>
                  <a:lnTo>
                    <a:pt x="1903857" y="336270"/>
                  </a:lnTo>
                  <a:lnTo>
                    <a:pt x="1881454" y="332790"/>
                  </a:lnTo>
                  <a:lnTo>
                    <a:pt x="1811566" y="332790"/>
                  </a:lnTo>
                  <a:lnTo>
                    <a:pt x="1811566" y="484936"/>
                  </a:lnTo>
                  <a:lnTo>
                    <a:pt x="1827364" y="484936"/>
                  </a:lnTo>
                  <a:lnTo>
                    <a:pt x="1827364" y="420090"/>
                  </a:lnTo>
                  <a:lnTo>
                    <a:pt x="1881454" y="420090"/>
                  </a:lnTo>
                  <a:lnTo>
                    <a:pt x="1903857" y="416610"/>
                  </a:lnTo>
                  <a:lnTo>
                    <a:pt x="1919401" y="407174"/>
                  </a:lnTo>
                  <a:lnTo>
                    <a:pt x="1920405" y="405650"/>
                  </a:lnTo>
                  <a:lnTo>
                    <a:pt x="1928469" y="393306"/>
                  </a:lnTo>
                  <a:lnTo>
                    <a:pt x="1931403" y="376542"/>
                  </a:lnTo>
                  <a:close/>
                </a:path>
                <a:path w="4013834" h="706754">
                  <a:moveTo>
                    <a:pt x="1989886" y="121729"/>
                  </a:moveTo>
                  <a:lnTo>
                    <a:pt x="1984603" y="95885"/>
                  </a:lnTo>
                  <a:lnTo>
                    <a:pt x="1974075" y="81965"/>
                  </a:lnTo>
                  <a:lnTo>
                    <a:pt x="1974075" y="121729"/>
                  </a:lnTo>
                  <a:lnTo>
                    <a:pt x="1969947" y="141859"/>
                  </a:lnTo>
                  <a:lnTo>
                    <a:pt x="1958898" y="156171"/>
                  </a:lnTo>
                  <a:lnTo>
                    <a:pt x="1942947" y="164719"/>
                  </a:lnTo>
                  <a:lnTo>
                    <a:pt x="1924126" y="167563"/>
                  </a:lnTo>
                  <a:lnTo>
                    <a:pt x="1907400" y="167563"/>
                  </a:lnTo>
                  <a:lnTo>
                    <a:pt x="1907400" y="75907"/>
                  </a:lnTo>
                  <a:lnTo>
                    <a:pt x="1924126" y="75907"/>
                  </a:lnTo>
                  <a:lnTo>
                    <a:pt x="1942947" y="78752"/>
                  </a:lnTo>
                  <a:lnTo>
                    <a:pt x="1958898" y="87312"/>
                  </a:lnTo>
                  <a:lnTo>
                    <a:pt x="1969947" y="101625"/>
                  </a:lnTo>
                  <a:lnTo>
                    <a:pt x="1974075" y="121729"/>
                  </a:lnTo>
                  <a:lnTo>
                    <a:pt x="1974075" y="81965"/>
                  </a:lnTo>
                  <a:lnTo>
                    <a:pt x="1970328" y="77000"/>
                  </a:lnTo>
                  <a:lnTo>
                    <a:pt x="1968360" y="75907"/>
                  </a:lnTo>
                  <a:lnTo>
                    <a:pt x="1949386" y="65405"/>
                  </a:lnTo>
                  <a:lnTo>
                    <a:pt x="1924126" y="61468"/>
                  </a:lnTo>
                  <a:lnTo>
                    <a:pt x="1907400" y="61468"/>
                  </a:lnTo>
                  <a:lnTo>
                    <a:pt x="1907400" y="42684"/>
                  </a:lnTo>
                  <a:lnTo>
                    <a:pt x="1891576" y="42684"/>
                  </a:lnTo>
                  <a:lnTo>
                    <a:pt x="1891576" y="61468"/>
                  </a:lnTo>
                  <a:lnTo>
                    <a:pt x="1891576" y="75907"/>
                  </a:lnTo>
                  <a:lnTo>
                    <a:pt x="1891576" y="167563"/>
                  </a:lnTo>
                  <a:lnTo>
                    <a:pt x="1874850" y="167563"/>
                  </a:lnTo>
                  <a:lnTo>
                    <a:pt x="1856028" y="164719"/>
                  </a:lnTo>
                  <a:lnTo>
                    <a:pt x="1840077" y="156171"/>
                  </a:lnTo>
                  <a:lnTo>
                    <a:pt x="1829028" y="141859"/>
                  </a:lnTo>
                  <a:lnTo>
                    <a:pt x="1824901" y="121729"/>
                  </a:lnTo>
                  <a:lnTo>
                    <a:pt x="1829028" y="101625"/>
                  </a:lnTo>
                  <a:lnTo>
                    <a:pt x="1840077" y="87312"/>
                  </a:lnTo>
                  <a:lnTo>
                    <a:pt x="1856028" y="78752"/>
                  </a:lnTo>
                  <a:lnTo>
                    <a:pt x="1874850" y="75907"/>
                  </a:lnTo>
                  <a:lnTo>
                    <a:pt x="1891576" y="75907"/>
                  </a:lnTo>
                  <a:lnTo>
                    <a:pt x="1891576" y="61468"/>
                  </a:lnTo>
                  <a:lnTo>
                    <a:pt x="1874850" y="61468"/>
                  </a:lnTo>
                  <a:lnTo>
                    <a:pt x="1849589" y="65405"/>
                  </a:lnTo>
                  <a:lnTo>
                    <a:pt x="1828647" y="77000"/>
                  </a:lnTo>
                  <a:lnTo>
                    <a:pt x="1814372" y="95885"/>
                  </a:lnTo>
                  <a:lnTo>
                    <a:pt x="1809089" y="121729"/>
                  </a:lnTo>
                  <a:lnTo>
                    <a:pt x="1814372" y="147586"/>
                  </a:lnTo>
                  <a:lnTo>
                    <a:pt x="1828647" y="166484"/>
                  </a:lnTo>
                  <a:lnTo>
                    <a:pt x="1849589" y="178066"/>
                  </a:lnTo>
                  <a:lnTo>
                    <a:pt x="1874850" y="182003"/>
                  </a:lnTo>
                  <a:lnTo>
                    <a:pt x="1891576" y="182003"/>
                  </a:lnTo>
                  <a:lnTo>
                    <a:pt x="1891576" y="204000"/>
                  </a:lnTo>
                  <a:lnTo>
                    <a:pt x="1907400" y="204000"/>
                  </a:lnTo>
                  <a:lnTo>
                    <a:pt x="1907400" y="182003"/>
                  </a:lnTo>
                  <a:lnTo>
                    <a:pt x="1924126" y="182003"/>
                  </a:lnTo>
                  <a:lnTo>
                    <a:pt x="1949386" y="178066"/>
                  </a:lnTo>
                  <a:lnTo>
                    <a:pt x="1968360" y="167563"/>
                  </a:lnTo>
                  <a:lnTo>
                    <a:pt x="1970328" y="166484"/>
                  </a:lnTo>
                  <a:lnTo>
                    <a:pt x="1984603" y="147586"/>
                  </a:lnTo>
                  <a:lnTo>
                    <a:pt x="1989886" y="121729"/>
                  </a:lnTo>
                  <a:close/>
                </a:path>
                <a:path w="4013834" h="706754">
                  <a:moveTo>
                    <a:pt x="2075776" y="332790"/>
                  </a:moveTo>
                  <a:lnTo>
                    <a:pt x="2059038" y="332790"/>
                  </a:lnTo>
                  <a:lnTo>
                    <a:pt x="2012759" y="428104"/>
                  </a:lnTo>
                  <a:lnTo>
                    <a:pt x="1963712" y="332790"/>
                  </a:lnTo>
                  <a:lnTo>
                    <a:pt x="1946757" y="332790"/>
                  </a:lnTo>
                  <a:lnTo>
                    <a:pt x="2004504" y="445985"/>
                  </a:lnTo>
                  <a:lnTo>
                    <a:pt x="2001304" y="452628"/>
                  </a:lnTo>
                  <a:lnTo>
                    <a:pt x="1996262" y="461124"/>
                  </a:lnTo>
                  <a:lnTo>
                    <a:pt x="1990559" y="466636"/>
                  </a:lnTo>
                  <a:lnTo>
                    <a:pt x="1983867" y="469607"/>
                  </a:lnTo>
                  <a:lnTo>
                    <a:pt x="1975866" y="470496"/>
                  </a:lnTo>
                  <a:lnTo>
                    <a:pt x="1966696" y="470496"/>
                  </a:lnTo>
                  <a:lnTo>
                    <a:pt x="1966696" y="484936"/>
                  </a:lnTo>
                  <a:lnTo>
                    <a:pt x="1979764" y="484936"/>
                  </a:lnTo>
                  <a:lnTo>
                    <a:pt x="1992871" y="483196"/>
                  </a:lnTo>
                  <a:lnTo>
                    <a:pt x="2002358" y="477380"/>
                  </a:lnTo>
                  <a:lnTo>
                    <a:pt x="2010295" y="466636"/>
                  </a:lnTo>
                  <a:lnTo>
                    <a:pt x="2018944" y="449884"/>
                  </a:lnTo>
                  <a:lnTo>
                    <a:pt x="2029510" y="428104"/>
                  </a:lnTo>
                  <a:lnTo>
                    <a:pt x="2075776" y="332790"/>
                  </a:lnTo>
                  <a:close/>
                </a:path>
                <a:path w="4013834" h="706754">
                  <a:moveTo>
                    <a:pt x="2166340" y="123799"/>
                  </a:moveTo>
                  <a:lnTo>
                    <a:pt x="2160257" y="92303"/>
                  </a:lnTo>
                  <a:lnTo>
                    <a:pt x="2150529" y="77647"/>
                  </a:lnTo>
                  <a:lnTo>
                    <a:pt x="2150529" y="123799"/>
                  </a:lnTo>
                  <a:lnTo>
                    <a:pt x="2145855" y="149745"/>
                  </a:lnTo>
                  <a:lnTo>
                    <a:pt x="2132914" y="170205"/>
                  </a:lnTo>
                  <a:lnTo>
                    <a:pt x="2113305" y="183603"/>
                  </a:lnTo>
                  <a:lnTo>
                    <a:pt x="2088654" y="188417"/>
                  </a:lnTo>
                  <a:lnTo>
                    <a:pt x="2064004" y="183603"/>
                  </a:lnTo>
                  <a:lnTo>
                    <a:pt x="2044395" y="170205"/>
                  </a:lnTo>
                  <a:lnTo>
                    <a:pt x="2031453" y="149745"/>
                  </a:lnTo>
                  <a:lnTo>
                    <a:pt x="2026780" y="123799"/>
                  </a:lnTo>
                  <a:lnTo>
                    <a:pt x="2031453" y="97853"/>
                  </a:lnTo>
                  <a:lnTo>
                    <a:pt x="2044395" y="77393"/>
                  </a:lnTo>
                  <a:lnTo>
                    <a:pt x="2064004" y="63995"/>
                  </a:lnTo>
                  <a:lnTo>
                    <a:pt x="2088654" y="59182"/>
                  </a:lnTo>
                  <a:lnTo>
                    <a:pt x="2113305" y="63995"/>
                  </a:lnTo>
                  <a:lnTo>
                    <a:pt x="2132914" y="77393"/>
                  </a:lnTo>
                  <a:lnTo>
                    <a:pt x="2145855" y="97853"/>
                  </a:lnTo>
                  <a:lnTo>
                    <a:pt x="2150529" y="123799"/>
                  </a:lnTo>
                  <a:lnTo>
                    <a:pt x="2150529" y="77647"/>
                  </a:lnTo>
                  <a:lnTo>
                    <a:pt x="2143645" y="67259"/>
                  </a:lnTo>
                  <a:lnTo>
                    <a:pt x="2131593" y="59182"/>
                  </a:lnTo>
                  <a:lnTo>
                    <a:pt x="2118969" y="50723"/>
                  </a:lnTo>
                  <a:lnTo>
                    <a:pt x="2088654" y="44742"/>
                  </a:lnTo>
                  <a:lnTo>
                    <a:pt x="2058339" y="50723"/>
                  </a:lnTo>
                  <a:lnTo>
                    <a:pt x="2033651" y="67259"/>
                  </a:lnTo>
                  <a:lnTo>
                    <a:pt x="2017052" y="92303"/>
                  </a:lnTo>
                  <a:lnTo>
                    <a:pt x="2010968" y="123799"/>
                  </a:lnTo>
                  <a:lnTo>
                    <a:pt x="2017052" y="155295"/>
                  </a:lnTo>
                  <a:lnTo>
                    <a:pt x="2033651" y="180340"/>
                  </a:lnTo>
                  <a:lnTo>
                    <a:pt x="2058339" y="196888"/>
                  </a:lnTo>
                  <a:lnTo>
                    <a:pt x="2088654" y="202857"/>
                  </a:lnTo>
                  <a:lnTo>
                    <a:pt x="2118969" y="196888"/>
                  </a:lnTo>
                  <a:lnTo>
                    <a:pt x="2131593" y="188417"/>
                  </a:lnTo>
                  <a:lnTo>
                    <a:pt x="2143645" y="180340"/>
                  </a:lnTo>
                  <a:lnTo>
                    <a:pt x="2160257" y="155295"/>
                  </a:lnTo>
                  <a:lnTo>
                    <a:pt x="2166340" y="123799"/>
                  </a:lnTo>
                  <a:close/>
                </a:path>
                <a:path w="4013834" h="706754">
                  <a:moveTo>
                    <a:pt x="2210739" y="332790"/>
                  </a:moveTo>
                  <a:lnTo>
                    <a:pt x="2188286" y="332790"/>
                  </a:lnTo>
                  <a:lnTo>
                    <a:pt x="2111286" y="400608"/>
                  </a:lnTo>
                  <a:lnTo>
                    <a:pt x="2111286" y="332790"/>
                  </a:lnTo>
                  <a:lnTo>
                    <a:pt x="2095487" y="332790"/>
                  </a:lnTo>
                  <a:lnTo>
                    <a:pt x="2095487" y="484936"/>
                  </a:lnTo>
                  <a:lnTo>
                    <a:pt x="2111286" y="484936"/>
                  </a:lnTo>
                  <a:lnTo>
                    <a:pt x="2111286" y="416420"/>
                  </a:lnTo>
                  <a:lnTo>
                    <a:pt x="2189200" y="484936"/>
                  </a:lnTo>
                  <a:lnTo>
                    <a:pt x="2210739" y="484936"/>
                  </a:lnTo>
                  <a:lnTo>
                    <a:pt x="2134184" y="416420"/>
                  </a:lnTo>
                  <a:lnTo>
                    <a:pt x="2125726" y="408851"/>
                  </a:lnTo>
                  <a:lnTo>
                    <a:pt x="2134946" y="400608"/>
                  </a:lnTo>
                  <a:lnTo>
                    <a:pt x="2210739" y="332790"/>
                  </a:lnTo>
                  <a:close/>
                </a:path>
                <a:path w="4013834" h="706754">
                  <a:moveTo>
                    <a:pt x="2317343" y="91490"/>
                  </a:moveTo>
                  <a:lnTo>
                    <a:pt x="2314410" y="74599"/>
                  </a:lnTo>
                  <a:lnTo>
                    <a:pt x="2306320" y="62153"/>
                  </a:lnTo>
                  <a:lnTo>
                    <a:pt x="2305342" y="60667"/>
                  </a:lnTo>
                  <a:lnTo>
                    <a:pt x="2301532" y="58356"/>
                  </a:lnTo>
                  <a:lnTo>
                    <a:pt x="2301532" y="91490"/>
                  </a:lnTo>
                  <a:lnTo>
                    <a:pt x="2299093" y="104355"/>
                  </a:lnTo>
                  <a:lnTo>
                    <a:pt x="2292172" y="113436"/>
                  </a:lnTo>
                  <a:lnTo>
                    <a:pt x="2281326" y="118821"/>
                  </a:lnTo>
                  <a:lnTo>
                    <a:pt x="2267153" y="120586"/>
                  </a:lnTo>
                  <a:lnTo>
                    <a:pt x="2213305" y="120586"/>
                  </a:lnTo>
                  <a:lnTo>
                    <a:pt x="2213305" y="62153"/>
                  </a:lnTo>
                  <a:lnTo>
                    <a:pt x="2267153" y="62153"/>
                  </a:lnTo>
                  <a:lnTo>
                    <a:pt x="2281326" y="63969"/>
                  </a:lnTo>
                  <a:lnTo>
                    <a:pt x="2292172" y="69430"/>
                  </a:lnTo>
                  <a:lnTo>
                    <a:pt x="2299093" y="78587"/>
                  </a:lnTo>
                  <a:lnTo>
                    <a:pt x="2301532" y="91490"/>
                  </a:lnTo>
                  <a:lnTo>
                    <a:pt x="2301532" y="58356"/>
                  </a:lnTo>
                  <a:lnTo>
                    <a:pt x="2289797" y="51219"/>
                  </a:lnTo>
                  <a:lnTo>
                    <a:pt x="2267394" y="47726"/>
                  </a:lnTo>
                  <a:lnTo>
                    <a:pt x="2197506" y="47726"/>
                  </a:lnTo>
                  <a:lnTo>
                    <a:pt x="2197506" y="199872"/>
                  </a:lnTo>
                  <a:lnTo>
                    <a:pt x="2213305" y="199872"/>
                  </a:lnTo>
                  <a:lnTo>
                    <a:pt x="2213305" y="135026"/>
                  </a:lnTo>
                  <a:lnTo>
                    <a:pt x="2267394" y="135026"/>
                  </a:lnTo>
                  <a:lnTo>
                    <a:pt x="2289797" y="131546"/>
                  </a:lnTo>
                  <a:lnTo>
                    <a:pt x="2305342" y="122110"/>
                  </a:lnTo>
                  <a:lnTo>
                    <a:pt x="2306345" y="120586"/>
                  </a:lnTo>
                  <a:lnTo>
                    <a:pt x="2314410" y="108242"/>
                  </a:lnTo>
                  <a:lnTo>
                    <a:pt x="2317343" y="91490"/>
                  </a:lnTo>
                  <a:close/>
                </a:path>
                <a:path w="4013834" h="706754">
                  <a:moveTo>
                    <a:pt x="2373211" y="408851"/>
                  </a:moveTo>
                  <a:lnTo>
                    <a:pt x="2367127" y="377367"/>
                  </a:lnTo>
                  <a:lnTo>
                    <a:pt x="2357399" y="362699"/>
                  </a:lnTo>
                  <a:lnTo>
                    <a:pt x="2357399" y="408851"/>
                  </a:lnTo>
                  <a:lnTo>
                    <a:pt x="2352725" y="434809"/>
                  </a:lnTo>
                  <a:lnTo>
                    <a:pt x="2339784" y="455269"/>
                  </a:lnTo>
                  <a:lnTo>
                    <a:pt x="2320188" y="468668"/>
                  </a:lnTo>
                  <a:lnTo>
                    <a:pt x="2295537" y="473481"/>
                  </a:lnTo>
                  <a:lnTo>
                    <a:pt x="2270874" y="468668"/>
                  </a:lnTo>
                  <a:lnTo>
                    <a:pt x="2251278" y="455269"/>
                  </a:lnTo>
                  <a:lnTo>
                    <a:pt x="2238337" y="434809"/>
                  </a:lnTo>
                  <a:lnTo>
                    <a:pt x="2233663" y="408851"/>
                  </a:lnTo>
                  <a:lnTo>
                    <a:pt x="2238337" y="382905"/>
                  </a:lnTo>
                  <a:lnTo>
                    <a:pt x="2251278" y="362458"/>
                  </a:lnTo>
                  <a:lnTo>
                    <a:pt x="2270874" y="349059"/>
                  </a:lnTo>
                  <a:lnTo>
                    <a:pt x="2295537" y="344246"/>
                  </a:lnTo>
                  <a:lnTo>
                    <a:pt x="2320188" y="349059"/>
                  </a:lnTo>
                  <a:lnTo>
                    <a:pt x="2339784" y="362458"/>
                  </a:lnTo>
                  <a:lnTo>
                    <a:pt x="2352725" y="382905"/>
                  </a:lnTo>
                  <a:lnTo>
                    <a:pt x="2357399" y="408851"/>
                  </a:lnTo>
                  <a:lnTo>
                    <a:pt x="2357399" y="362699"/>
                  </a:lnTo>
                  <a:lnTo>
                    <a:pt x="2350528" y="352323"/>
                  </a:lnTo>
                  <a:lnTo>
                    <a:pt x="2338476" y="344246"/>
                  </a:lnTo>
                  <a:lnTo>
                    <a:pt x="2325840" y="335775"/>
                  </a:lnTo>
                  <a:lnTo>
                    <a:pt x="2295537" y="329806"/>
                  </a:lnTo>
                  <a:lnTo>
                    <a:pt x="2265222" y="335775"/>
                  </a:lnTo>
                  <a:lnTo>
                    <a:pt x="2240534" y="352323"/>
                  </a:lnTo>
                  <a:lnTo>
                    <a:pt x="2223922" y="377367"/>
                  </a:lnTo>
                  <a:lnTo>
                    <a:pt x="2217839" y="408851"/>
                  </a:lnTo>
                  <a:lnTo>
                    <a:pt x="2223922" y="440347"/>
                  </a:lnTo>
                  <a:lnTo>
                    <a:pt x="2240534" y="465404"/>
                  </a:lnTo>
                  <a:lnTo>
                    <a:pt x="2265222" y="481939"/>
                  </a:lnTo>
                  <a:lnTo>
                    <a:pt x="2295537" y="487921"/>
                  </a:lnTo>
                  <a:lnTo>
                    <a:pt x="2325840" y="481939"/>
                  </a:lnTo>
                  <a:lnTo>
                    <a:pt x="2338463" y="473481"/>
                  </a:lnTo>
                  <a:lnTo>
                    <a:pt x="2350528" y="465404"/>
                  </a:lnTo>
                  <a:lnTo>
                    <a:pt x="2367127" y="440347"/>
                  </a:lnTo>
                  <a:lnTo>
                    <a:pt x="2373211" y="408851"/>
                  </a:lnTo>
                  <a:close/>
                </a:path>
                <a:path w="4013834" h="706754">
                  <a:moveTo>
                    <a:pt x="2461717" y="47726"/>
                  </a:moveTo>
                  <a:lnTo>
                    <a:pt x="2444991" y="47726"/>
                  </a:lnTo>
                  <a:lnTo>
                    <a:pt x="2398699" y="143052"/>
                  </a:lnTo>
                  <a:lnTo>
                    <a:pt x="2349652" y="47726"/>
                  </a:lnTo>
                  <a:lnTo>
                    <a:pt x="2332698" y="47726"/>
                  </a:lnTo>
                  <a:lnTo>
                    <a:pt x="2390444" y="160921"/>
                  </a:lnTo>
                  <a:lnTo>
                    <a:pt x="2387244" y="167563"/>
                  </a:lnTo>
                  <a:lnTo>
                    <a:pt x="2382202" y="176060"/>
                  </a:lnTo>
                  <a:lnTo>
                    <a:pt x="2376500" y="181571"/>
                  </a:lnTo>
                  <a:lnTo>
                    <a:pt x="2369807" y="184543"/>
                  </a:lnTo>
                  <a:lnTo>
                    <a:pt x="2361806" y="185445"/>
                  </a:lnTo>
                  <a:lnTo>
                    <a:pt x="2352649" y="185445"/>
                  </a:lnTo>
                  <a:lnTo>
                    <a:pt x="2352649" y="199872"/>
                  </a:lnTo>
                  <a:lnTo>
                    <a:pt x="2365705" y="199872"/>
                  </a:lnTo>
                  <a:lnTo>
                    <a:pt x="2378811" y="198132"/>
                  </a:lnTo>
                  <a:lnTo>
                    <a:pt x="2388298" y="192316"/>
                  </a:lnTo>
                  <a:lnTo>
                    <a:pt x="2396236" y="181571"/>
                  </a:lnTo>
                  <a:lnTo>
                    <a:pt x="2404884" y="164820"/>
                  </a:lnTo>
                  <a:lnTo>
                    <a:pt x="2415451" y="143052"/>
                  </a:lnTo>
                  <a:lnTo>
                    <a:pt x="2461717" y="47726"/>
                  </a:lnTo>
                  <a:close/>
                </a:path>
                <a:path w="4013834" h="706754">
                  <a:moveTo>
                    <a:pt x="2521013" y="372656"/>
                  </a:moveTo>
                  <a:lnTo>
                    <a:pt x="2518181" y="357149"/>
                  </a:lnTo>
                  <a:lnTo>
                    <a:pt x="2511387" y="347218"/>
                  </a:lnTo>
                  <a:lnTo>
                    <a:pt x="2509494" y="344474"/>
                  </a:lnTo>
                  <a:lnTo>
                    <a:pt x="2505202" y="341998"/>
                  </a:lnTo>
                  <a:lnTo>
                    <a:pt x="2505202" y="374484"/>
                  </a:lnTo>
                  <a:lnTo>
                    <a:pt x="2503068" y="386486"/>
                  </a:lnTo>
                  <a:lnTo>
                    <a:pt x="2496896" y="394995"/>
                  </a:lnTo>
                  <a:lnTo>
                    <a:pt x="2487028" y="400075"/>
                  </a:lnTo>
                  <a:lnTo>
                    <a:pt x="2473807" y="401751"/>
                  </a:lnTo>
                  <a:lnTo>
                    <a:pt x="2420188" y="401751"/>
                  </a:lnTo>
                  <a:lnTo>
                    <a:pt x="2420188" y="347218"/>
                  </a:lnTo>
                  <a:lnTo>
                    <a:pt x="2473807" y="347218"/>
                  </a:lnTo>
                  <a:lnTo>
                    <a:pt x="2486939" y="348932"/>
                  </a:lnTo>
                  <a:lnTo>
                    <a:pt x="2496807" y="354063"/>
                  </a:lnTo>
                  <a:lnTo>
                    <a:pt x="2503043" y="362585"/>
                  </a:lnTo>
                  <a:lnTo>
                    <a:pt x="2505202" y="374484"/>
                  </a:lnTo>
                  <a:lnTo>
                    <a:pt x="2505202" y="341998"/>
                  </a:lnTo>
                  <a:lnTo>
                    <a:pt x="2494724" y="335915"/>
                  </a:lnTo>
                  <a:lnTo>
                    <a:pt x="2473579" y="332790"/>
                  </a:lnTo>
                  <a:lnTo>
                    <a:pt x="2404376" y="332790"/>
                  </a:lnTo>
                  <a:lnTo>
                    <a:pt x="2404376" y="484936"/>
                  </a:lnTo>
                  <a:lnTo>
                    <a:pt x="2473579" y="484936"/>
                  </a:lnTo>
                  <a:lnTo>
                    <a:pt x="2511475" y="470496"/>
                  </a:lnTo>
                  <a:lnTo>
                    <a:pt x="2521013" y="445300"/>
                  </a:lnTo>
                  <a:lnTo>
                    <a:pt x="2520391" y="435991"/>
                  </a:lnTo>
                  <a:lnTo>
                    <a:pt x="2505202" y="443458"/>
                  </a:lnTo>
                  <a:lnTo>
                    <a:pt x="2503068" y="455422"/>
                  </a:lnTo>
                  <a:lnTo>
                    <a:pt x="2496896" y="463854"/>
                  </a:lnTo>
                  <a:lnTo>
                    <a:pt x="2487028" y="468858"/>
                  </a:lnTo>
                  <a:lnTo>
                    <a:pt x="2473807" y="470496"/>
                  </a:lnTo>
                  <a:lnTo>
                    <a:pt x="2420188" y="470496"/>
                  </a:lnTo>
                  <a:lnTo>
                    <a:pt x="2420188" y="416191"/>
                  </a:lnTo>
                  <a:lnTo>
                    <a:pt x="2473807" y="416191"/>
                  </a:lnTo>
                  <a:lnTo>
                    <a:pt x="2486939" y="417906"/>
                  </a:lnTo>
                  <a:lnTo>
                    <a:pt x="2496807" y="423037"/>
                  </a:lnTo>
                  <a:lnTo>
                    <a:pt x="2503043" y="431558"/>
                  </a:lnTo>
                  <a:lnTo>
                    <a:pt x="2505202" y="443458"/>
                  </a:lnTo>
                  <a:lnTo>
                    <a:pt x="2505202" y="412826"/>
                  </a:lnTo>
                  <a:lnTo>
                    <a:pt x="2499931" y="408851"/>
                  </a:lnTo>
                  <a:lnTo>
                    <a:pt x="2509355" y="401751"/>
                  </a:lnTo>
                  <a:lnTo>
                    <a:pt x="2511247" y="400329"/>
                  </a:lnTo>
                  <a:lnTo>
                    <a:pt x="2517610" y="391185"/>
                  </a:lnTo>
                  <a:lnTo>
                    <a:pt x="2520391" y="381825"/>
                  </a:lnTo>
                  <a:lnTo>
                    <a:pt x="2520886" y="374484"/>
                  </a:lnTo>
                  <a:lnTo>
                    <a:pt x="2521013" y="372656"/>
                  </a:lnTo>
                  <a:close/>
                </a:path>
                <a:path w="4013834" h="706754">
                  <a:moveTo>
                    <a:pt x="2662453" y="47726"/>
                  </a:moveTo>
                  <a:lnTo>
                    <a:pt x="2640444" y="47726"/>
                  </a:lnTo>
                  <a:lnTo>
                    <a:pt x="2572855" y="184061"/>
                  </a:lnTo>
                  <a:lnTo>
                    <a:pt x="2514968" y="70408"/>
                  </a:lnTo>
                  <a:lnTo>
                    <a:pt x="2503424" y="47726"/>
                  </a:lnTo>
                  <a:lnTo>
                    <a:pt x="2481427" y="47726"/>
                  </a:lnTo>
                  <a:lnTo>
                    <a:pt x="2481427" y="199872"/>
                  </a:lnTo>
                  <a:lnTo>
                    <a:pt x="2497226" y="199872"/>
                  </a:lnTo>
                  <a:lnTo>
                    <a:pt x="2497226" y="70408"/>
                  </a:lnTo>
                  <a:lnTo>
                    <a:pt x="2562999" y="199872"/>
                  </a:lnTo>
                  <a:lnTo>
                    <a:pt x="2583167" y="199872"/>
                  </a:lnTo>
                  <a:lnTo>
                    <a:pt x="2590914" y="184061"/>
                  </a:lnTo>
                  <a:lnTo>
                    <a:pt x="2646642" y="70408"/>
                  </a:lnTo>
                  <a:lnTo>
                    <a:pt x="2646642" y="199872"/>
                  </a:lnTo>
                  <a:lnTo>
                    <a:pt x="2662453" y="199872"/>
                  </a:lnTo>
                  <a:lnTo>
                    <a:pt x="2662453" y="70408"/>
                  </a:lnTo>
                  <a:lnTo>
                    <a:pt x="2662453" y="47726"/>
                  </a:lnTo>
                  <a:close/>
                </a:path>
                <a:path w="4013834" h="706754">
                  <a:moveTo>
                    <a:pt x="2700439" y="408851"/>
                  </a:moveTo>
                  <a:lnTo>
                    <a:pt x="2694355" y="377367"/>
                  </a:lnTo>
                  <a:lnTo>
                    <a:pt x="2684627" y="362699"/>
                  </a:lnTo>
                  <a:lnTo>
                    <a:pt x="2684627" y="408851"/>
                  </a:lnTo>
                  <a:lnTo>
                    <a:pt x="2679954" y="434809"/>
                  </a:lnTo>
                  <a:lnTo>
                    <a:pt x="2667012" y="455269"/>
                  </a:lnTo>
                  <a:lnTo>
                    <a:pt x="2647416" y="468668"/>
                  </a:lnTo>
                  <a:lnTo>
                    <a:pt x="2622766" y="473481"/>
                  </a:lnTo>
                  <a:lnTo>
                    <a:pt x="2598102" y="468668"/>
                  </a:lnTo>
                  <a:lnTo>
                    <a:pt x="2578506" y="455269"/>
                  </a:lnTo>
                  <a:lnTo>
                    <a:pt x="2565565" y="434809"/>
                  </a:lnTo>
                  <a:lnTo>
                    <a:pt x="2560891" y="408851"/>
                  </a:lnTo>
                  <a:lnTo>
                    <a:pt x="2565565" y="382905"/>
                  </a:lnTo>
                  <a:lnTo>
                    <a:pt x="2578506" y="362458"/>
                  </a:lnTo>
                  <a:lnTo>
                    <a:pt x="2598102" y="349059"/>
                  </a:lnTo>
                  <a:lnTo>
                    <a:pt x="2622766" y="344246"/>
                  </a:lnTo>
                  <a:lnTo>
                    <a:pt x="2647416" y="349059"/>
                  </a:lnTo>
                  <a:lnTo>
                    <a:pt x="2667012" y="362458"/>
                  </a:lnTo>
                  <a:lnTo>
                    <a:pt x="2679954" y="382905"/>
                  </a:lnTo>
                  <a:lnTo>
                    <a:pt x="2684627" y="408851"/>
                  </a:lnTo>
                  <a:lnTo>
                    <a:pt x="2684627" y="362699"/>
                  </a:lnTo>
                  <a:lnTo>
                    <a:pt x="2677757" y="352323"/>
                  </a:lnTo>
                  <a:lnTo>
                    <a:pt x="2665704" y="344246"/>
                  </a:lnTo>
                  <a:lnTo>
                    <a:pt x="2653068" y="335775"/>
                  </a:lnTo>
                  <a:lnTo>
                    <a:pt x="2622766" y="329806"/>
                  </a:lnTo>
                  <a:lnTo>
                    <a:pt x="2592451" y="335775"/>
                  </a:lnTo>
                  <a:lnTo>
                    <a:pt x="2567762" y="352323"/>
                  </a:lnTo>
                  <a:lnTo>
                    <a:pt x="2551163" y="377367"/>
                  </a:lnTo>
                  <a:lnTo>
                    <a:pt x="2545080" y="408851"/>
                  </a:lnTo>
                  <a:lnTo>
                    <a:pt x="2551163" y="440347"/>
                  </a:lnTo>
                  <a:lnTo>
                    <a:pt x="2567762" y="465404"/>
                  </a:lnTo>
                  <a:lnTo>
                    <a:pt x="2592451" y="481939"/>
                  </a:lnTo>
                  <a:lnTo>
                    <a:pt x="2622766" y="487921"/>
                  </a:lnTo>
                  <a:lnTo>
                    <a:pt x="2653068" y="481939"/>
                  </a:lnTo>
                  <a:lnTo>
                    <a:pt x="2665704" y="473481"/>
                  </a:lnTo>
                  <a:lnTo>
                    <a:pt x="2677757" y="465404"/>
                  </a:lnTo>
                  <a:lnTo>
                    <a:pt x="2694355" y="440347"/>
                  </a:lnTo>
                  <a:lnTo>
                    <a:pt x="2700439" y="408851"/>
                  </a:lnTo>
                  <a:close/>
                </a:path>
                <a:path w="4013834" h="706754">
                  <a:moveTo>
                    <a:pt x="2870479" y="470496"/>
                  </a:moveTo>
                  <a:lnTo>
                    <a:pt x="2849854" y="470496"/>
                  </a:lnTo>
                  <a:lnTo>
                    <a:pt x="2849854" y="347218"/>
                  </a:lnTo>
                  <a:lnTo>
                    <a:pt x="2849854" y="332790"/>
                  </a:lnTo>
                  <a:lnTo>
                    <a:pt x="2834043" y="332790"/>
                  </a:lnTo>
                  <a:lnTo>
                    <a:pt x="2834043" y="347218"/>
                  </a:lnTo>
                  <a:lnTo>
                    <a:pt x="2834043" y="470496"/>
                  </a:lnTo>
                  <a:lnTo>
                    <a:pt x="2746959" y="470496"/>
                  </a:lnTo>
                  <a:lnTo>
                    <a:pt x="2754503" y="455269"/>
                  </a:lnTo>
                  <a:lnTo>
                    <a:pt x="2759049" y="437527"/>
                  </a:lnTo>
                  <a:lnTo>
                    <a:pt x="2761272" y="418973"/>
                  </a:lnTo>
                  <a:lnTo>
                    <a:pt x="2761856" y="401523"/>
                  </a:lnTo>
                  <a:lnTo>
                    <a:pt x="2761856" y="347218"/>
                  </a:lnTo>
                  <a:lnTo>
                    <a:pt x="2834043" y="347218"/>
                  </a:lnTo>
                  <a:lnTo>
                    <a:pt x="2834043" y="332790"/>
                  </a:lnTo>
                  <a:lnTo>
                    <a:pt x="2746044" y="332790"/>
                  </a:lnTo>
                  <a:lnTo>
                    <a:pt x="2746044" y="401523"/>
                  </a:lnTo>
                  <a:lnTo>
                    <a:pt x="2745092" y="421817"/>
                  </a:lnTo>
                  <a:lnTo>
                    <a:pt x="2741892" y="441083"/>
                  </a:lnTo>
                  <a:lnTo>
                    <a:pt x="2735884" y="457822"/>
                  </a:lnTo>
                  <a:lnTo>
                    <a:pt x="2726563" y="470496"/>
                  </a:lnTo>
                  <a:lnTo>
                    <a:pt x="2711666" y="470496"/>
                  </a:lnTo>
                  <a:lnTo>
                    <a:pt x="2711666" y="518629"/>
                  </a:lnTo>
                  <a:lnTo>
                    <a:pt x="2727490" y="518629"/>
                  </a:lnTo>
                  <a:lnTo>
                    <a:pt x="2727490" y="484936"/>
                  </a:lnTo>
                  <a:lnTo>
                    <a:pt x="2854655" y="484936"/>
                  </a:lnTo>
                  <a:lnTo>
                    <a:pt x="2854655" y="518629"/>
                  </a:lnTo>
                  <a:lnTo>
                    <a:pt x="2870479" y="518629"/>
                  </a:lnTo>
                  <a:lnTo>
                    <a:pt x="2870479" y="484936"/>
                  </a:lnTo>
                  <a:lnTo>
                    <a:pt x="2870479" y="470496"/>
                  </a:lnTo>
                  <a:close/>
                </a:path>
                <a:path w="4013834" h="706754">
                  <a:moveTo>
                    <a:pt x="2873489" y="47726"/>
                  </a:moveTo>
                  <a:lnTo>
                    <a:pt x="2851048" y="47726"/>
                  </a:lnTo>
                  <a:lnTo>
                    <a:pt x="2774061" y="115544"/>
                  </a:lnTo>
                  <a:lnTo>
                    <a:pt x="2774061" y="47726"/>
                  </a:lnTo>
                  <a:lnTo>
                    <a:pt x="2758236" y="47726"/>
                  </a:lnTo>
                  <a:lnTo>
                    <a:pt x="2758236" y="199872"/>
                  </a:lnTo>
                  <a:lnTo>
                    <a:pt x="2774061" y="199872"/>
                  </a:lnTo>
                  <a:lnTo>
                    <a:pt x="2774061" y="131356"/>
                  </a:lnTo>
                  <a:lnTo>
                    <a:pt x="2851950" y="199872"/>
                  </a:lnTo>
                  <a:lnTo>
                    <a:pt x="2873489" y="199872"/>
                  </a:lnTo>
                  <a:lnTo>
                    <a:pt x="2796933" y="131356"/>
                  </a:lnTo>
                  <a:lnTo>
                    <a:pt x="2788488" y="123799"/>
                  </a:lnTo>
                  <a:lnTo>
                    <a:pt x="2797695" y="115544"/>
                  </a:lnTo>
                  <a:lnTo>
                    <a:pt x="2873489" y="47726"/>
                  </a:lnTo>
                  <a:close/>
                </a:path>
                <a:path w="4013834" h="706754">
                  <a:moveTo>
                    <a:pt x="3019247" y="47726"/>
                  </a:moveTo>
                  <a:lnTo>
                    <a:pt x="2915208" y="47726"/>
                  </a:lnTo>
                  <a:lnTo>
                    <a:pt x="2915208" y="118986"/>
                  </a:lnTo>
                  <a:lnTo>
                    <a:pt x="2914446" y="146037"/>
                  </a:lnTo>
                  <a:lnTo>
                    <a:pt x="2914408" y="147447"/>
                  </a:lnTo>
                  <a:lnTo>
                    <a:pt x="2910916" y="168287"/>
                  </a:lnTo>
                  <a:lnTo>
                    <a:pt x="2903029" y="181089"/>
                  </a:lnTo>
                  <a:lnTo>
                    <a:pt x="2889085" y="185445"/>
                  </a:lnTo>
                  <a:lnTo>
                    <a:pt x="2883814" y="185445"/>
                  </a:lnTo>
                  <a:lnTo>
                    <a:pt x="2883814" y="199872"/>
                  </a:lnTo>
                  <a:lnTo>
                    <a:pt x="2892298" y="199872"/>
                  </a:lnTo>
                  <a:lnTo>
                    <a:pt x="2914586" y="192303"/>
                  </a:lnTo>
                  <a:lnTo>
                    <a:pt x="2926092" y="172758"/>
                  </a:lnTo>
                  <a:lnTo>
                    <a:pt x="2930385" y="146037"/>
                  </a:lnTo>
                  <a:lnTo>
                    <a:pt x="2930982" y="118986"/>
                  </a:lnTo>
                  <a:lnTo>
                    <a:pt x="2931020" y="62382"/>
                  </a:lnTo>
                  <a:lnTo>
                    <a:pt x="3003435" y="62382"/>
                  </a:lnTo>
                  <a:lnTo>
                    <a:pt x="3003435" y="199872"/>
                  </a:lnTo>
                  <a:lnTo>
                    <a:pt x="3019247" y="199872"/>
                  </a:lnTo>
                  <a:lnTo>
                    <a:pt x="3019247" y="62382"/>
                  </a:lnTo>
                  <a:lnTo>
                    <a:pt x="3019247" y="47726"/>
                  </a:lnTo>
                  <a:close/>
                </a:path>
                <a:path w="4013834" h="706754">
                  <a:moveTo>
                    <a:pt x="3029280" y="332790"/>
                  </a:moveTo>
                  <a:lnTo>
                    <a:pt x="3009798" y="332790"/>
                  </a:lnTo>
                  <a:lnTo>
                    <a:pt x="2914929" y="464997"/>
                  </a:lnTo>
                  <a:lnTo>
                    <a:pt x="2914929" y="332790"/>
                  </a:lnTo>
                  <a:lnTo>
                    <a:pt x="2899118" y="332790"/>
                  </a:lnTo>
                  <a:lnTo>
                    <a:pt x="2899118" y="484936"/>
                  </a:lnTo>
                  <a:lnTo>
                    <a:pt x="2918828" y="484936"/>
                  </a:lnTo>
                  <a:lnTo>
                    <a:pt x="2933115" y="464997"/>
                  </a:lnTo>
                  <a:lnTo>
                    <a:pt x="3013468" y="352945"/>
                  </a:lnTo>
                  <a:lnTo>
                    <a:pt x="3013468" y="484936"/>
                  </a:lnTo>
                  <a:lnTo>
                    <a:pt x="3029280" y="484936"/>
                  </a:lnTo>
                  <a:lnTo>
                    <a:pt x="3029280" y="352945"/>
                  </a:lnTo>
                  <a:lnTo>
                    <a:pt x="3029280" y="332790"/>
                  </a:lnTo>
                  <a:close/>
                </a:path>
                <a:path w="4013834" h="706754">
                  <a:moveTo>
                    <a:pt x="3180054" y="332790"/>
                  </a:moveTo>
                  <a:lnTo>
                    <a:pt x="3055620" y="332790"/>
                  </a:lnTo>
                  <a:lnTo>
                    <a:pt x="3055620" y="347218"/>
                  </a:lnTo>
                  <a:lnTo>
                    <a:pt x="3109938" y="347218"/>
                  </a:lnTo>
                  <a:lnTo>
                    <a:pt x="3109938" y="484936"/>
                  </a:lnTo>
                  <a:lnTo>
                    <a:pt x="3125762" y="484936"/>
                  </a:lnTo>
                  <a:lnTo>
                    <a:pt x="3125762" y="347218"/>
                  </a:lnTo>
                  <a:lnTo>
                    <a:pt x="3180054" y="347218"/>
                  </a:lnTo>
                  <a:lnTo>
                    <a:pt x="3180054" y="332790"/>
                  </a:lnTo>
                  <a:close/>
                </a:path>
                <a:path w="4013834" h="706754">
                  <a:moveTo>
                    <a:pt x="3192716" y="199872"/>
                  </a:moveTo>
                  <a:lnTo>
                    <a:pt x="3176752" y="163449"/>
                  </a:lnTo>
                  <a:lnTo>
                    <a:pt x="3170415" y="149009"/>
                  </a:lnTo>
                  <a:lnTo>
                    <a:pt x="3153524" y="110464"/>
                  </a:lnTo>
                  <a:lnTo>
                    <a:pt x="3153524" y="149009"/>
                  </a:lnTo>
                  <a:lnTo>
                    <a:pt x="3078823" y="149009"/>
                  </a:lnTo>
                  <a:lnTo>
                    <a:pt x="3116173" y="64223"/>
                  </a:lnTo>
                  <a:lnTo>
                    <a:pt x="3153524" y="149009"/>
                  </a:lnTo>
                  <a:lnTo>
                    <a:pt x="3153524" y="110464"/>
                  </a:lnTo>
                  <a:lnTo>
                    <a:pt x="3133267" y="64223"/>
                  </a:lnTo>
                  <a:lnTo>
                    <a:pt x="3126028" y="47726"/>
                  </a:lnTo>
                  <a:lnTo>
                    <a:pt x="3106547" y="47726"/>
                  </a:lnTo>
                  <a:lnTo>
                    <a:pt x="3039630" y="199872"/>
                  </a:lnTo>
                  <a:lnTo>
                    <a:pt x="3056369" y="199872"/>
                  </a:lnTo>
                  <a:lnTo>
                    <a:pt x="3072409" y="163449"/>
                  </a:lnTo>
                  <a:lnTo>
                    <a:pt x="3159937" y="163449"/>
                  </a:lnTo>
                  <a:lnTo>
                    <a:pt x="3175978" y="199872"/>
                  </a:lnTo>
                  <a:lnTo>
                    <a:pt x="3192716" y="199872"/>
                  </a:lnTo>
                  <a:close/>
                </a:path>
                <a:path w="4013834" h="706754">
                  <a:moveTo>
                    <a:pt x="3307702" y="332790"/>
                  </a:moveTo>
                  <a:lnTo>
                    <a:pt x="3206407" y="332790"/>
                  </a:lnTo>
                  <a:lnTo>
                    <a:pt x="3206407" y="484936"/>
                  </a:lnTo>
                  <a:lnTo>
                    <a:pt x="3307702" y="484936"/>
                  </a:lnTo>
                  <a:lnTo>
                    <a:pt x="3307702" y="470496"/>
                  </a:lnTo>
                  <a:lnTo>
                    <a:pt x="3222218" y="470496"/>
                  </a:lnTo>
                  <a:lnTo>
                    <a:pt x="3222218" y="416191"/>
                  </a:lnTo>
                  <a:lnTo>
                    <a:pt x="3306102" y="416191"/>
                  </a:lnTo>
                  <a:lnTo>
                    <a:pt x="3306102" y="401751"/>
                  </a:lnTo>
                  <a:lnTo>
                    <a:pt x="3222218" y="401751"/>
                  </a:lnTo>
                  <a:lnTo>
                    <a:pt x="3222218" y="347218"/>
                  </a:lnTo>
                  <a:lnTo>
                    <a:pt x="3307702" y="347218"/>
                  </a:lnTo>
                  <a:lnTo>
                    <a:pt x="3307702" y="332790"/>
                  </a:lnTo>
                  <a:close/>
                </a:path>
                <a:path w="4013834" h="706754">
                  <a:moveTo>
                    <a:pt x="3343275" y="83477"/>
                  </a:moveTo>
                  <a:lnTo>
                    <a:pt x="3300222" y="47574"/>
                  </a:lnTo>
                  <a:lnTo>
                    <a:pt x="3279343" y="44742"/>
                  </a:lnTo>
                  <a:lnTo>
                    <a:pt x="3248596" y="50812"/>
                  </a:lnTo>
                  <a:lnTo>
                    <a:pt x="3223882" y="67513"/>
                  </a:lnTo>
                  <a:lnTo>
                    <a:pt x="3207410" y="92595"/>
                  </a:lnTo>
                  <a:lnTo>
                    <a:pt x="3201416" y="123799"/>
                  </a:lnTo>
                  <a:lnTo>
                    <a:pt x="3207410" y="155003"/>
                  </a:lnTo>
                  <a:lnTo>
                    <a:pt x="3223882" y="180086"/>
                  </a:lnTo>
                  <a:lnTo>
                    <a:pt x="3248596" y="196786"/>
                  </a:lnTo>
                  <a:lnTo>
                    <a:pt x="3279343" y="202857"/>
                  </a:lnTo>
                  <a:lnTo>
                    <a:pt x="3300222" y="200025"/>
                  </a:lnTo>
                  <a:lnTo>
                    <a:pt x="3318002" y="192087"/>
                  </a:lnTo>
                  <a:lnTo>
                    <a:pt x="3322332" y="188417"/>
                  </a:lnTo>
                  <a:lnTo>
                    <a:pt x="3332442" y="179844"/>
                  </a:lnTo>
                  <a:lnTo>
                    <a:pt x="3343275" y="164134"/>
                  </a:lnTo>
                  <a:lnTo>
                    <a:pt x="3325850" y="164134"/>
                  </a:lnTo>
                  <a:lnTo>
                    <a:pt x="3317557" y="173913"/>
                  </a:lnTo>
                  <a:lnTo>
                    <a:pt x="3307067" y="181610"/>
                  </a:lnTo>
                  <a:lnTo>
                    <a:pt x="3294342" y="186626"/>
                  </a:lnTo>
                  <a:lnTo>
                    <a:pt x="3279343" y="188417"/>
                  </a:lnTo>
                  <a:lnTo>
                    <a:pt x="3254552" y="183578"/>
                  </a:lnTo>
                  <a:lnTo>
                    <a:pt x="3234880" y="170116"/>
                  </a:lnTo>
                  <a:lnTo>
                    <a:pt x="3221913" y="149656"/>
                  </a:lnTo>
                  <a:lnTo>
                    <a:pt x="3217227" y="123799"/>
                  </a:lnTo>
                  <a:lnTo>
                    <a:pt x="3221913" y="97942"/>
                  </a:lnTo>
                  <a:lnTo>
                    <a:pt x="3234880" y="77482"/>
                  </a:lnTo>
                  <a:lnTo>
                    <a:pt x="3254552" y="64020"/>
                  </a:lnTo>
                  <a:lnTo>
                    <a:pt x="3279343" y="59182"/>
                  </a:lnTo>
                  <a:lnTo>
                    <a:pt x="3294342" y="60985"/>
                  </a:lnTo>
                  <a:lnTo>
                    <a:pt x="3307067" y="66001"/>
                  </a:lnTo>
                  <a:lnTo>
                    <a:pt x="3317557" y="73685"/>
                  </a:lnTo>
                  <a:lnTo>
                    <a:pt x="3325850" y="83477"/>
                  </a:lnTo>
                  <a:lnTo>
                    <a:pt x="3343275" y="83477"/>
                  </a:lnTo>
                  <a:close/>
                </a:path>
                <a:path w="4013834" h="706754">
                  <a:moveTo>
                    <a:pt x="3462147" y="332790"/>
                  </a:moveTo>
                  <a:lnTo>
                    <a:pt x="3358108" y="332790"/>
                  </a:lnTo>
                  <a:lnTo>
                    <a:pt x="3358108" y="404050"/>
                  </a:lnTo>
                  <a:lnTo>
                    <a:pt x="3357359" y="431088"/>
                  </a:lnTo>
                  <a:lnTo>
                    <a:pt x="3357321" y="432511"/>
                  </a:lnTo>
                  <a:lnTo>
                    <a:pt x="3353816" y="453339"/>
                  </a:lnTo>
                  <a:lnTo>
                    <a:pt x="3345929" y="466140"/>
                  </a:lnTo>
                  <a:lnTo>
                    <a:pt x="3331984" y="470496"/>
                  </a:lnTo>
                  <a:lnTo>
                    <a:pt x="3326727" y="470496"/>
                  </a:lnTo>
                  <a:lnTo>
                    <a:pt x="3326727" y="484936"/>
                  </a:lnTo>
                  <a:lnTo>
                    <a:pt x="3335197" y="484936"/>
                  </a:lnTo>
                  <a:lnTo>
                    <a:pt x="3357486" y="477354"/>
                  </a:lnTo>
                  <a:lnTo>
                    <a:pt x="3368992" y="457809"/>
                  </a:lnTo>
                  <a:lnTo>
                    <a:pt x="3373285" y="431088"/>
                  </a:lnTo>
                  <a:lnTo>
                    <a:pt x="3373882" y="404050"/>
                  </a:lnTo>
                  <a:lnTo>
                    <a:pt x="3373920" y="347446"/>
                  </a:lnTo>
                  <a:lnTo>
                    <a:pt x="3446335" y="347446"/>
                  </a:lnTo>
                  <a:lnTo>
                    <a:pt x="3446335" y="484936"/>
                  </a:lnTo>
                  <a:lnTo>
                    <a:pt x="3462147" y="484936"/>
                  </a:lnTo>
                  <a:lnTo>
                    <a:pt x="3462147" y="347446"/>
                  </a:lnTo>
                  <a:lnTo>
                    <a:pt x="3462147" y="332790"/>
                  </a:lnTo>
                  <a:close/>
                </a:path>
                <a:path w="4013834" h="706754">
                  <a:moveTo>
                    <a:pt x="3506190" y="83477"/>
                  </a:moveTo>
                  <a:lnTo>
                    <a:pt x="3495370" y="67754"/>
                  </a:lnTo>
                  <a:lnTo>
                    <a:pt x="3485248" y="59182"/>
                  </a:lnTo>
                  <a:lnTo>
                    <a:pt x="3480930" y="55511"/>
                  </a:lnTo>
                  <a:lnTo>
                    <a:pt x="3463137" y="47574"/>
                  </a:lnTo>
                  <a:lnTo>
                    <a:pt x="3442258" y="44742"/>
                  </a:lnTo>
                  <a:lnTo>
                    <a:pt x="3411524" y="50812"/>
                  </a:lnTo>
                  <a:lnTo>
                    <a:pt x="3386798" y="67513"/>
                  </a:lnTo>
                  <a:lnTo>
                    <a:pt x="3370338" y="92595"/>
                  </a:lnTo>
                  <a:lnTo>
                    <a:pt x="3364344" y="123799"/>
                  </a:lnTo>
                  <a:lnTo>
                    <a:pt x="3370338" y="155003"/>
                  </a:lnTo>
                  <a:lnTo>
                    <a:pt x="3386798" y="180086"/>
                  </a:lnTo>
                  <a:lnTo>
                    <a:pt x="3411524" y="196786"/>
                  </a:lnTo>
                  <a:lnTo>
                    <a:pt x="3442258" y="202857"/>
                  </a:lnTo>
                  <a:lnTo>
                    <a:pt x="3463137" y="200025"/>
                  </a:lnTo>
                  <a:lnTo>
                    <a:pt x="3480930" y="192087"/>
                  </a:lnTo>
                  <a:lnTo>
                    <a:pt x="3485248" y="188417"/>
                  </a:lnTo>
                  <a:lnTo>
                    <a:pt x="3495370" y="179844"/>
                  </a:lnTo>
                  <a:lnTo>
                    <a:pt x="3506190" y="164134"/>
                  </a:lnTo>
                  <a:lnTo>
                    <a:pt x="3488779" y="164134"/>
                  </a:lnTo>
                  <a:lnTo>
                    <a:pt x="3480485" y="173913"/>
                  </a:lnTo>
                  <a:lnTo>
                    <a:pt x="3469983" y="181610"/>
                  </a:lnTo>
                  <a:lnTo>
                    <a:pt x="3457257" y="186626"/>
                  </a:lnTo>
                  <a:lnTo>
                    <a:pt x="3442258" y="188417"/>
                  </a:lnTo>
                  <a:lnTo>
                    <a:pt x="3417481" y="183578"/>
                  </a:lnTo>
                  <a:lnTo>
                    <a:pt x="3397808" y="170116"/>
                  </a:lnTo>
                  <a:lnTo>
                    <a:pt x="3384829" y="149656"/>
                  </a:lnTo>
                  <a:lnTo>
                    <a:pt x="3380155" y="123799"/>
                  </a:lnTo>
                  <a:lnTo>
                    <a:pt x="3384829" y="97942"/>
                  </a:lnTo>
                  <a:lnTo>
                    <a:pt x="3397808" y="77482"/>
                  </a:lnTo>
                  <a:lnTo>
                    <a:pt x="3417481" y="64020"/>
                  </a:lnTo>
                  <a:lnTo>
                    <a:pt x="3442258" y="59182"/>
                  </a:lnTo>
                  <a:lnTo>
                    <a:pt x="3457257" y="60985"/>
                  </a:lnTo>
                  <a:lnTo>
                    <a:pt x="3469983" y="66001"/>
                  </a:lnTo>
                  <a:lnTo>
                    <a:pt x="3480485" y="73685"/>
                  </a:lnTo>
                  <a:lnTo>
                    <a:pt x="3488779" y="83477"/>
                  </a:lnTo>
                  <a:lnTo>
                    <a:pt x="3506190" y="83477"/>
                  </a:lnTo>
                  <a:close/>
                </a:path>
                <a:path w="4013834" h="706754">
                  <a:moveTo>
                    <a:pt x="3604222" y="332790"/>
                  </a:moveTo>
                  <a:lnTo>
                    <a:pt x="3502939" y="332790"/>
                  </a:lnTo>
                  <a:lnTo>
                    <a:pt x="3502939" y="484936"/>
                  </a:lnTo>
                  <a:lnTo>
                    <a:pt x="3604222" y="484936"/>
                  </a:lnTo>
                  <a:lnTo>
                    <a:pt x="3604222" y="470496"/>
                  </a:lnTo>
                  <a:lnTo>
                    <a:pt x="3518751" y="470496"/>
                  </a:lnTo>
                  <a:lnTo>
                    <a:pt x="3518751" y="416191"/>
                  </a:lnTo>
                  <a:lnTo>
                    <a:pt x="3602621" y="416191"/>
                  </a:lnTo>
                  <a:lnTo>
                    <a:pt x="3602621" y="401751"/>
                  </a:lnTo>
                  <a:lnTo>
                    <a:pt x="3518751" y="401751"/>
                  </a:lnTo>
                  <a:lnTo>
                    <a:pt x="3518751" y="347218"/>
                  </a:lnTo>
                  <a:lnTo>
                    <a:pt x="3604222" y="347218"/>
                  </a:lnTo>
                  <a:lnTo>
                    <a:pt x="3604222" y="332790"/>
                  </a:lnTo>
                  <a:close/>
                </a:path>
                <a:path w="4013834" h="706754">
                  <a:moveTo>
                    <a:pt x="3665220" y="47726"/>
                  </a:moveTo>
                  <a:lnTo>
                    <a:pt x="3649408" y="47726"/>
                  </a:lnTo>
                  <a:lnTo>
                    <a:pt x="3649408" y="116700"/>
                  </a:lnTo>
                  <a:lnTo>
                    <a:pt x="3552710" y="116700"/>
                  </a:lnTo>
                  <a:lnTo>
                    <a:pt x="3552710" y="47726"/>
                  </a:lnTo>
                  <a:lnTo>
                    <a:pt x="3536899" y="47726"/>
                  </a:lnTo>
                  <a:lnTo>
                    <a:pt x="3536899" y="199872"/>
                  </a:lnTo>
                  <a:lnTo>
                    <a:pt x="3552710" y="199872"/>
                  </a:lnTo>
                  <a:lnTo>
                    <a:pt x="3552710" y="131140"/>
                  </a:lnTo>
                  <a:lnTo>
                    <a:pt x="3649408" y="131140"/>
                  </a:lnTo>
                  <a:lnTo>
                    <a:pt x="3649408" y="199872"/>
                  </a:lnTo>
                  <a:lnTo>
                    <a:pt x="3665220" y="199872"/>
                  </a:lnTo>
                  <a:lnTo>
                    <a:pt x="3665220" y="131140"/>
                  </a:lnTo>
                  <a:lnTo>
                    <a:pt x="3665220" y="116700"/>
                  </a:lnTo>
                  <a:lnTo>
                    <a:pt x="3665220" y="47726"/>
                  </a:lnTo>
                  <a:close/>
                </a:path>
                <a:path w="4013834" h="706754">
                  <a:moveTo>
                    <a:pt x="3747681" y="285115"/>
                  </a:moveTo>
                  <a:lnTo>
                    <a:pt x="3733241" y="285115"/>
                  </a:lnTo>
                  <a:lnTo>
                    <a:pt x="3730091" y="294259"/>
                  </a:lnTo>
                  <a:lnTo>
                    <a:pt x="3723894" y="301840"/>
                  </a:lnTo>
                  <a:lnTo>
                    <a:pt x="3715385" y="307035"/>
                  </a:lnTo>
                  <a:lnTo>
                    <a:pt x="3705275" y="308952"/>
                  </a:lnTo>
                  <a:lnTo>
                    <a:pt x="3695166" y="307035"/>
                  </a:lnTo>
                  <a:lnTo>
                    <a:pt x="3686657" y="301840"/>
                  </a:lnTo>
                  <a:lnTo>
                    <a:pt x="3680460" y="294259"/>
                  </a:lnTo>
                  <a:lnTo>
                    <a:pt x="3677323" y="285115"/>
                  </a:lnTo>
                  <a:lnTo>
                    <a:pt x="3662883" y="285115"/>
                  </a:lnTo>
                  <a:lnTo>
                    <a:pt x="3667087" y="299631"/>
                  </a:lnTo>
                  <a:lnTo>
                    <a:pt x="3676256" y="311670"/>
                  </a:lnTo>
                  <a:lnTo>
                    <a:pt x="3689337" y="319887"/>
                  </a:lnTo>
                  <a:lnTo>
                    <a:pt x="3705275" y="322922"/>
                  </a:lnTo>
                  <a:lnTo>
                    <a:pt x="3721214" y="319887"/>
                  </a:lnTo>
                  <a:lnTo>
                    <a:pt x="3734295" y="311670"/>
                  </a:lnTo>
                  <a:lnTo>
                    <a:pt x="3736365" y="308952"/>
                  </a:lnTo>
                  <a:lnTo>
                    <a:pt x="3743464" y="299631"/>
                  </a:lnTo>
                  <a:lnTo>
                    <a:pt x="3747681" y="285115"/>
                  </a:lnTo>
                  <a:close/>
                </a:path>
                <a:path w="4013834" h="706754">
                  <a:moveTo>
                    <a:pt x="3770363" y="332790"/>
                  </a:moveTo>
                  <a:lnTo>
                    <a:pt x="3750881" y="332790"/>
                  </a:lnTo>
                  <a:lnTo>
                    <a:pt x="3656012" y="464997"/>
                  </a:lnTo>
                  <a:lnTo>
                    <a:pt x="3656012" y="332790"/>
                  </a:lnTo>
                  <a:lnTo>
                    <a:pt x="3640201" y="332790"/>
                  </a:lnTo>
                  <a:lnTo>
                    <a:pt x="3640201" y="484936"/>
                  </a:lnTo>
                  <a:lnTo>
                    <a:pt x="3659898" y="484936"/>
                  </a:lnTo>
                  <a:lnTo>
                    <a:pt x="3674199" y="464997"/>
                  </a:lnTo>
                  <a:lnTo>
                    <a:pt x="3754539" y="352945"/>
                  </a:lnTo>
                  <a:lnTo>
                    <a:pt x="3754539" y="484936"/>
                  </a:lnTo>
                  <a:lnTo>
                    <a:pt x="3770363" y="484936"/>
                  </a:lnTo>
                  <a:lnTo>
                    <a:pt x="3770363" y="352945"/>
                  </a:lnTo>
                  <a:lnTo>
                    <a:pt x="3770363" y="332790"/>
                  </a:lnTo>
                  <a:close/>
                </a:path>
                <a:path w="4013834" h="706754">
                  <a:moveTo>
                    <a:pt x="3821277" y="156121"/>
                  </a:moveTo>
                  <a:lnTo>
                    <a:pt x="3818331" y="139357"/>
                  </a:lnTo>
                  <a:lnTo>
                    <a:pt x="3810241" y="127012"/>
                  </a:lnTo>
                  <a:lnTo>
                    <a:pt x="3809250" y="125501"/>
                  </a:lnTo>
                  <a:lnTo>
                    <a:pt x="3805466" y="123215"/>
                  </a:lnTo>
                  <a:lnTo>
                    <a:pt x="3805466" y="156121"/>
                  </a:lnTo>
                  <a:lnTo>
                    <a:pt x="3803065" y="169011"/>
                  </a:lnTo>
                  <a:lnTo>
                    <a:pt x="3796271" y="178168"/>
                  </a:lnTo>
                  <a:lnTo>
                    <a:pt x="3785654" y="183629"/>
                  </a:lnTo>
                  <a:lnTo>
                    <a:pt x="3771785" y="185445"/>
                  </a:lnTo>
                  <a:lnTo>
                    <a:pt x="3721824" y="185445"/>
                  </a:lnTo>
                  <a:lnTo>
                    <a:pt x="3721824" y="127012"/>
                  </a:lnTo>
                  <a:lnTo>
                    <a:pt x="3771785" y="127012"/>
                  </a:lnTo>
                  <a:lnTo>
                    <a:pt x="3785654" y="128816"/>
                  </a:lnTo>
                  <a:lnTo>
                    <a:pt x="3796271" y="134251"/>
                  </a:lnTo>
                  <a:lnTo>
                    <a:pt x="3803065" y="143344"/>
                  </a:lnTo>
                  <a:lnTo>
                    <a:pt x="3805466" y="156121"/>
                  </a:lnTo>
                  <a:lnTo>
                    <a:pt x="3805466" y="123215"/>
                  </a:lnTo>
                  <a:lnTo>
                    <a:pt x="3793629" y="116065"/>
                  </a:lnTo>
                  <a:lnTo>
                    <a:pt x="3771100" y="112572"/>
                  </a:lnTo>
                  <a:lnTo>
                    <a:pt x="3721824" y="112572"/>
                  </a:lnTo>
                  <a:lnTo>
                    <a:pt x="3721824" y="47726"/>
                  </a:lnTo>
                  <a:lnTo>
                    <a:pt x="3706025" y="47726"/>
                  </a:lnTo>
                  <a:lnTo>
                    <a:pt x="3706025" y="199872"/>
                  </a:lnTo>
                  <a:lnTo>
                    <a:pt x="3771100" y="199872"/>
                  </a:lnTo>
                  <a:lnTo>
                    <a:pt x="3793629" y="196392"/>
                  </a:lnTo>
                  <a:lnTo>
                    <a:pt x="3809250" y="186931"/>
                  </a:lnTo>
                  <a:lnTo>
                    <a:pt x="3810216" y="185445"/>
                  </a:lnTo>
                  <a:lnTo>
                    <a:pt x="3818331" y="172999"/>
                  </a:lnTo>
                  <a:lnTo>
                    <a:pt x="3821277" y="156121"/>
                  </a:lnTo>
                  <a:close/>
                </a:path>
                <a:path w="4013834" h="706754">
                  <a:moveTo>
                    <a:pt x="3861155" y="47726"/>
                  </a:moveTo>
                  <a:lnTo>
                    <a:pt x="3845331" y="47726"/>
                  </a:lnTo>
                  <a:lnTo>
                    <a:pt x="3845331" y="199872"/>
                  </a:lnTo>
                  <a:lnTo>
                    <a:pt x="3861155" y="199872"/>
                  </a:lnTo>
                  <a:lnTo>
                    <a:pt x="3861155" y="47726"/>
                  </a:lnTo>
                  <a:close/>
                </a:path>
                <a:path w="4013834" h="706754">
                  <a:moveTo>
                    <a:pt x="4013314" y="47726"/>
                  </a:moveTo>
                  <a:lnTo>
                    <a:pt x="3994518" y="47726"/>
                  </a:lnTo>
                  <a:lnTo>
                    <a:pt x="3948912" y="110972"/>
                  </a:lnTo>
                  <a:lnTo>
                    <a:pt x="3903091" y="47726"/>
                  </a:lnTo>
                  <a:lnTo>
                    <a:pt x="3884980" y="47726"/>
                  </a:lnTo>
                  <a:lnTo>
                    <a:pt x="3939756" y="123571"/>
                  </a:lnTo>
                  <a:lnTo>
                    <a:pt x="3884980" y="199872"/>
                  </a:lnTo>
                  <a:lnTo>
                    <a:pt x="3903548" y="199872"/>
                  </a:lnTo>
                  <a:lnTo>
                    <a:pt x="3949382" y="136410"/>
                  </a:lnTo>
                  <a:lnTo>
                    <a:pt x="3995432" y="199872"/>
                  </a:lnTo>
                  <a:lnTo>
                    <a:pt x="4013314" y="199872"/>
                  </a:lnTo>
                  <a:lnTo>
                    <a:pt x="3967289" y="136410"/>
                  </a:lnTo>
                  <a:lnTo>
                    <a:pt x="3958310" y="124028"/>
                  </a:lnTo>
                  <a:lnTo>
                    <a:pt x="3967734" y="110972"/>
                  </a:lnTo>
                  <a:lnTo>
                    <a:pt x="4013314" y="477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06984" y="1544334"/>
            <a:ext cx="9197340" cy="2498090"/>
            <a:chOff x="2306984" y="1544334"/>
            <a:chExt cx="9197340" cy="24980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8128" y="1612202"/>
              <a:ext cx="6776139" cy="24298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2228" y="1951148"/>
              <a:ext cx="142213" cy="1855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2237" y="2006750"/>
              <a:ext cx="123493" cy="1335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3394" y="2006750"/>
              <a:ext cx="129919" cy="1335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2650" y="2006750"/>
              <a:ext cx="265431" cy="1335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7419" y="2010384"/>
              <a:ext cx="114832" cy="1262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661581" y="2006759"/>
              <a:ext cx="537845" cy="133985"/>
            </a:xfrm>
            <a:custGeom>
              <a:avLst/>
              <a:gdLst/>
              <a:ahLst/>
              <a:cxnLst/>
              <a:rect l="l" t="t" r="r" b="b"/>
              <a:pathLst>
                <a:path w="537845" h="133985">
                  <a:moveTo>
                    <a:pt x="124053" y="65379"/>
                  </a:moveTo>
                  <a:lnTo>
                    <a:pt x="123355" y="56718"/>
                  </a:lnTo>
                  <a:lnTo>
                    <a:pt x="123037" y="52730"/>
                  </a:lnTo>
                  <a:lnTo>
                    <a:pt x="122986" y="51981"/>
                  </a:lnTo>
                  <a:lnTo>
                    <a:pt x="120015" y="40716"/>
                  </a:lnTo>
                  <a:lnTo>
                    <a:pt x="119926" y="40373"/>
                  </a:lnTo>
                  <a:lnTo>
                    <a:pt x="119875" y="40195"/>
                  </a:lnTo>
                  <a:lnTo>
                    <a:pt x="119761" y="39738"/>
                  </a:lnTo>
                  <a:lnTo>
                    <a:pt x="105054" y="17094"/>
                  </a:lnTo>
                  <a:lnTo>
                    <a:pt x="105054" y="56718"/>
                  </a:lnTo>
                  <a:lnTo>
                    <a:pt x="18999" y="56718"/>
                  </a:lnTo>
                  <a:lnTo>
                    <a:pt x="39293" y="22885"/>
                  </a:lnTo>
                  <a:lnTo>
                    <a:pt x="46380" y="19558"/>
                  </a:lnTo>
                  <a:lnTo>
                    <a:pt x="46240" y="19558"/>
                  </a:lnTo>
                  <a:lnTo>
                    <a:pt x="54584" y="17462"/>
                  </a:lnTo>
                  <a:lnTo>
                    <a:pt x="63703" y="16764"/>
                  </a:lnTo>
                  <a:lnTo>
                    <a:pt x="71843" y="17462"/>
                  </a:lnTo>
                  <a:lnTo>
                    <a:pt x="103187" y="48094"/>
                  </a:lnTo>
                  <a:lnTo>
                    <a:pt x="103276" y="48310"/>
                  </a:lnTo>
                  <a:lnTo>
                    <a:pt x="87553" y="4711"/>
                  </a:lnTo>
                  <a:lnTo>
                    <a:pt x="63703" y="0"/>
                  </a:lnTo>
                  <a:lnTo>
                    <a:pt x="50253" y="1181"/>
                  </a:lnTo>
                  <a:lnTo>
                    <a:pt x="9982" y="28905"/>
                  </a:lnTo>
                  <a:lnTo>
                    <a:pt x="0" y="66497"/>
                  </a:lnTo>
                  <a:lnTo>
                    <a:pt x="1155" y="80505"/>
                  </a:lnTo>
                  <a:lnTo>
                    <a:pt x="18440" y="114693"/>
                  </a:lnTo>
                  <a:lnTo>
                    <a:pt x="64820" y="133553"/>
                  </a:lnTo>
                  <a:lnTo>
                    <a:pt x="74930" y="132943"/>
                  </a:lnTo>
                  <a:lnTo>
                    <a:pt x="113614" y="111963"/>
                  </a:lnTo>
                  <a:lnTo>
                    <a:pt x="122377" y="96113"/>
                  </a:lnTo>
                  <a:lnTo>
                    <a:pt x="103378" y="96113"/>
                  </a:lnTo>
                  <a:lnTo>
                    <a:pt x="96469" y="105156"/>
                  </a:lnTo>
                  <a:lnTo>
                    <a:pt x="87731" y="111620"/>
                  </a:lnTo>
                  <a:lnTo>
                    <a:pt x="77190" y="115493"/>
                  </a:lnTo>
                  <a:lnTo>
                    <a:pt x="64820" y="116789"/>
                  </a:lnTo>
                  <a:lnTo>
                    <a:pt x="56070" y="116014"/>
                  </a:lnTo>
                  <a:lnTo>
                    <a:pt x="23507" y="90424"/>
                  </a:lnTo>
                  <a:lnTo>
                    <a:pt x="18999" y="73482"/>
                  </a:lnTo>
                  <a:lnTo>
                    <a:pt x="123494" y="73482"/>
                  </a:lnTo>
                  <a:lnTo>
                    <a:pt x="123863" y="72174"/>
                  </a:lnTo>
                  <a:lnTo>
                    <a:pt x="124053" y="69469"/>
                  </a:lnTo>
                  <a:lnTo>
                    <a:pt x="124053" y="65379"/>
                  </a:lnTo>
                  <a:close/>
                </a:path>
                <a:path w="537845" h="133985">
                  <a:moveTo>
                    <a:pt x="259283" y="3340"/>
                  </a:moveTo>
                  <a:lnTo>
                    <a:pt x="141376" y="3340"/>
                  </a:lnTo>
                  <a:lnTo>
                    <a:pt x="141376" y="19850"/>
                  </a:lnTo>
                  <a:lnTo>
                    <a:pt x="191109" y="19850"/>
                  </a:lnTo>
                  <a:lnTo>
                    <a:pt x="191109" y="130340"/>
                  </a:lnTo>
                  <a:lnTo>
                    <a:pt x="209550" y="130340"/>
                  </a:lnTo>
                  <a:lnTo>
                    <a:pt x="209550" y="19850"/>
                  </a:lnTo>
                  <a:lnTo>
                    <a:pt x="259283" y="19850"/>
                  </a:lnTo>
                  <a:lnTo>
                    <a:pt x="259283" y="3340"/>
                  </a:lnTo>
                  <a:close/>
                </a:path>
                <a:path w="537845" h="133985">
                  <a:moveTo>
                    <a:pt x="400939" y="37439"/>
                  </a:moveTo>
                  <a:lnTo>
                    <a:pt x="370852" y="5575"/>
                  </a:lnTo>
                  <a:lnTo>
                    <a:pt x="342823" y="0"/>
                  </a:lnTo>
                  <a:lnTo>
                    <a:pt x="329552" y="1193"/>
                  </a:lnTo>
                  <a:lnTo>
                    <a:pt x="288061" y="29286"/>
                  </a:lnTo>
                  <a:lnTo>
                    <a:pt x="277444" y="66776"/>
                  </a:lnTo>
                  <a:lnTo>
                    <a:pt x="278625" y="80441"/>
                  </a:lnTo>
                  <a:lnTo>
                    <a:pt x="296303" y="114414"/>
                  </a:lnTo>
                  <a:lnTo>
                    <a:pt x="342823" y="133553"/>
                  </a:lnTo>
                  <a:lnTo>
                    <a:pt x="352831" y="132930"/>
                  </a:lnTo>
                  <a:lnTo>
                    <a:pt x="392074" y="111798"/>
                  </a:lnTo>
                  <a:lnTo>
                    <a:pt x="400939" y="96113"/>
                  </a:lnTo>
                  <a:lnTo>
                    <a:pt x="381101" y="96113"/>
                  </a:lnTo>
                  <a:lnTo>
                    <a:pt x="377558" y="102260"/>
                  </a:lnTo>
                  <a:lnTo>
                    <a:pt x="372440" y="107238"/>
                  </a:lnTo>
                  <a:lnTo>
                    <a:pt x="359029" y="114871"/>
                  </a:lnTo>
                  <a:lnTo>
                    <a:pt x="351396" y="116789"/>
                  </a:lnTo>
                  <a:lnTo>
                    <a:pt x="342823" y="116789"/>
                  </a:lnTo>
                  <a:lnTo>
                    <a:pt x="303352" y="94589"/>
                  </a:lnTo>
                  <a:lnTo>
                    <a:pt x="295884" y="66776"/>
                  </a:lnTo>
                  <a:lnTo>
                    <a:pt x="296722" y="56692"/>
                  </a:lnTo>
                  <a:lnTo>
                    <a:pt x="324205" y="20396"/>
                  </a:lnTo>
                  <a:lnTo>
                    <a:pt x="342823" y="16764"/>
                  </a:lnTo>
                  <a:lnTo>
                    <a:pt x="351396" y="16764"/>
                  </a:lnTo>
                  <a:lnTo>
                    <a:pt x="359029" y="18669"/>
                  </a:lnTo>
                  <a:lnTo>
                    <a:pt x="372440" y="26301"/>
                  </a:lnTo>
                  <a:lnTo>
                    <a:pt x="377558" y="31292"/>
                  </a:lnTo>
                  <a:lnTo>
                    <a:pt x="381101" y="37439"/>
                  </a:lnTo>
                  <a:lnTo>
                    <a:pt x="400939" y="37439"/>
                  </a:lnTo>
                  <a:close/>
                </a:path>
                <a:path w="537845" h="133985">
                  <a:moveTo>
                    <a:pt x="537845" y="3340"/>
                  </a:moveTo>
                  <a:lnTo>
                    <a:pt x="419938" y="3340"/>
                  </a:lnTo>
                  <a:lnTo>
                    <a:pt x="419938" y="19850"/>
                  </a:lnTo>
                  <a:lnTo>
                    <a:pt x="469671" y="19850"/>
                  </a:lnTo>
                  <a:lnTo>
                    <a:pt x="469671" y="130340"/>
                  </a:lnTo>
                  <a:lnTo>
                    <a:pt x="488111" y="130340"/>
                  </a:lnTo>
                  <a:lnTo>
                    <a:pt x="488111" y="19850"/>
                  </a:lnTo>
                  <a:lnTo>
                    <a:pt x="537845" y="19850"/>
                  </a:lnTo>
                  <a:lnTo>
                    <a:pt x="537845" y="334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81886" y="2010384"/>
              <a:ext cx="117629" cy="1262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28775" y="2010384"/>
              <a:ext cx="114832" cy="1262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46453" y="2010384"/>
              <a:ext cx="117629" cy="1262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69138" y="2006750"/>
              <a:ext cx="123493" cy="13355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996288" y="2010099"/>
              <a:ext cx="115570" cy="127000"/>
            </a:xfrm>
            <a:custGeom>
              <a:avLst/>
              <a:gdLst/>
              <a:ahLst/>
              <a:cxnLst/>
              <a:rect l="l" t="t" r="r" b="b"/>
              <a:pathLst>
                <a:path w="115570" h="127000">
                  <a:moveTo>
                    <a:pt x="115112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127000"/>
                  </a:lnTo>
                  <a:lnTo>
                    <a:pt x="18440" y="127000"/>
                  </a:lnTo>
                  <a:lnTo>
                    <a:pt x="18440" y="16510"/>
                  </a:lnTo>
                  <a:lnTo>
                    <a:pt x="96672" y="16510"/>
                  </a:lnTo>
                  <a:lnTo>
                    <a:pt x="96672" y="127000"/>
                  </a:lnTo>
                  <a:lnTo>
                    <a:pt x="115112" y="127000"/>
                  </a:lnTo>
                  <a:lnTo>
                    <a:pt x="115112" y="16510"/>
                  </a:lnTo>
                  <a:lnTo>
                    <a:pt x="115112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49403" y="2006750"/>
              <a:ext cx="129919" cy="1335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17598" y="2006750"/>
              <a:ext cx="410997" cy="1869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66594" y="2006750"/>
              <a:ext cx="124052" cy="1335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928633" y="201009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09" h="127000">
                  <a:moveTo>
                    <a:pt x="117640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53" y="54610"/>
                  </a:lnTo>
                  <a:lnTo>
                    <a:pt x="18453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0" y="127000"/>
                  </a:lnTo>
                  <a:lnTo>
                    <a:pt x="18453" y="127000"/>
                  </a:lnTo>
                  <a:lnTo>
                    <a:pt x="18453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40" y="127000"/>
                  </a:lnTo>
                  <a:lnTo>
                    <a:pt x="117640" y="71120"/>
                  </a:lnTo>
                  <a:lnTo>
                    <a:pt x="117640" y="54610"/>
                  </a:lnTo>
                  <a:lnTo>
                    <a:pt x="11764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93211" y="2010384"/>
              <a:ext cx="117629" cy="1262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48839" y="2006750"/>
              <a:ext cx="124052" cy="13355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10889" y="2010384"/>
              <a:ext cx="149478" cy="12628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675762" y="1951679"/>
              <a:ext cx="153670" cy="185420"/>
            </a:xfrm>
            <a:custGeom>
              <a:avLst/>
              <a:gdLst/>
              <a:ahLst/>
              <a:cxnLst/>
              <a:rect l="l" t="t" r="r" b="b"/>
              <a:pathLst>
                <a:path w="153670" h="185419">
                  <a:moveTo>
                    <a:pt x="153111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185420"/>
                  </a:lnTo>
                  <a:lnTo>
                    <a:pt x="19278" y="185420"/>
                  </a:lnTo>
                  <a:lnTo>
                    <a:pt x="19278" y="16510"/>
                  </a:lnTo>
                  <a:lnTo>
                    <a:pt x="133832" y="16510"/>
                  </a:lnTo>
                  <a:lnTo>
                    <a:pt x="133832" y="185420"/>
                  </a:lnTo>
                  <a:lnTo>
                    <a:pt x="153111" y="185420"/>
                  </a:lnTo>
                  <a:lnTo>
                    <a:pt x="153111" y="16510"/>
                  </a:lnTo>
                  <a:lnTo>
                    <a:pt x="15311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77211" y="2006750"/>
              <a:ext cx="127688" cy="1869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33955" y="2006750"/>
              <a:ext cx="124052" cy="13355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86229" y="2006750"/>
              <a:ext cx="115671" cy="13355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41852" y="2010384"/>
              <a:ext cx="117631" cy="1262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487141" y="2010384"/>
              <a:ext cx="150318" cy="1614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63725" y="2006750"/>
              <a:ext cx="124052" cy="13355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825772" y="2010099"/>
              <a:ext cx="265430" cy="127000"/>
            </a:xfrm>
            <a:custGeom>
              <a:avLst/>
              <a:gdLst/>
              <a:ahLst/>
              <a:cxnLst/>
              <a:rect l="l" t="t" r="r" b="b"/>
              <a:pathLst>
                <a:path w="265429" h="12700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0" y="127000"/>
                  </a:lnTo>
                  <a:lnTo>
                    <a:pt x="18440" y="127000"/>
                  </a:lnTo>
                  <a:lnTo>
                    <a:pt x="18440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27" y="12700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  <a:path w="265429" h="127000">
                  <a:moveTo>
                    <a:pt x="264871" y="0"/>
                  </a:moveTo>
                  <a:lnTo>
                    <a:pt x="146964" y="0"/>
                  </a:lnTo>
                  <a:lnTo>
                    <a:pt x="146964" y="16510"/>
                  </a:lnTo>
                  <a:lnTo>
                    <a:pt x="196697" y="16510"/>
                  </a:lnTo>
                  <a:lnTo>
                    <a:pt x="196697" y="127000"/>
                  </a:lnTo>
                  <a:lnTo>
                    <a:pt x="215138" y="127000"/>
                  </a:lnTo>
                  <a:lnTo>
                    <a:pt x="215138" y="16510"/>
                  </a:lnTo>
                  <a:lnTo>
                    <a:pt x="264871" y="16510"/>
                  </a:lnTo>
                  <a:lnTo>
                    <a:pt x="26487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111857" y="2006750"/>
              <a:ext cx="118493" cy="13355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72228" y="2333087"/>
              <a:ext cx="293371" cy="18915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94935" y="2388689"/>
              <a:ext cx="123494" cy="13355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46092" y="2388689"/>
              <a:ext cx="123494" cy="13355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6188" y="2392322"/>
              <a:ext cx="117629" cy="1262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70755" y="2330294"/>
              <a:ext cx="117629" cy="18831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6383" y="2388689"/>
              <a:ext cx="123493" cy="13355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786478" y="2388689"/>
              <a:ext cx="251740" cy="13355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76494" y="2330294"/>
              <a:ext cx="117629" cy="18831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97783" y="2326943"/>
              <a:ext cx="220446" cy="19669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545330" y="2388689"/>
              <a:ext cx="293090" cy="16512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64685" y="2388689"/>
              <a:ext cx="124052" cy="13355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26736" y="2388689"/>
              <a:ext cx="127688" cy="18691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181496" y="2388689"/>
              <a:ext cx="118494" cy="13355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343849" y="2392369"/>
              <a:ext cx="136525" cy="161290"/>
            </a:xfrm>
            <a:custGeom>
              <a:avLst/>
              <a:gdLst/>
              <a:ahLst/>
              <a:cxnLst/>
              <a:rect l="l" t="t" r="r" b="b"/>
              <a:pathLst>
                <a:path w="136525" h="161289">
                  <a:moveTo>
                    <a:pt x="136347" y="109220"/>
                  </a:moveTo>
                  <a:lnTo>
                    <a:pt x="115951" y="109220"/>
                  </a:lnTo>
                  <a:lnTo>
                    <a:pt x="115951" y="0"/>
                  </a:lnTo>
                  <a:lnTo>
                    <a:pt x="97510" y="0"/>
                  </a:lnTo>
                  <a:lnTo>
                    <a:pt x="97510" y="109220"/>
                  </a:lnTo>
                  <a:lnTo>
                    <a:pt x="18440" y="10922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25730"/>
                  </a:lnTo>
                  <a:lnTo>
                    <a:pt x="117906" y="125730"/>
                  </a:lnTo>
                  <a:lnTo>
                    <a:pt x="117906" y="161290"/>
                  </a:lnTo>
                  <a:lnTo>
                    <a:pt x="136347" y="161290"/>
                  </a:lnTo>
                  <a:lnTo>
                    <a:pt x="136347" y="125730"/>
                  </a:lnTo>
                  <a:lnTo>
                    <a:pt x="136347" y="10922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15126" y="2392322"/>
              <a:ext cx="117629" cy="12628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9692" y="2392322"/>
              <a:ext cx="117629" cy="12628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902378" y="2388689"/>
              <a:ext cx="265431" cy="13355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252187" y="2329455"/>
              <a:ext cx="134589" cy="19278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95266" y="2392322"/>
              <a:ext cx="149478" cy="1262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680763" y="2388689"/>
              <a:ext cx="118494" cy="13355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828871" y="2392322"/>
              <a:ext cx="112596" cy="1262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45969" y="2329455"/>
              <a:ext cx="126287" cy="18915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202709" y="2329455"/>
              <a:ext cx="137462" cy="1927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371746" y="2329455"/>
              <a:ext cx="126288" cy="18915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672226" y="2333098"/>
              <a:ext cx="5157470" cy="567690"/>
            </a:xfrm>
            <a:custGeom>
              <a:avLst/>
              <a:gdLst/>
              <a:ahLst/>
              <a:cxnLst/>
              <a:rect l="l" t="t" r="r" b="b"/>
              <a:pathLst>
                <a:path w="5157470" h="567689">
                  <a:moveTo>
                    <a:pt x="165404" y="381927"/>
                  </a:moveTo>
                  <a:lnTo>
                    <a:pt x="146126" y="381927"/>
                  </a:lnTo>
                  <a:lnTo>
                    <a:pt x="146126" y="540918"/>
                  </a:lnTo>
                  <a:lnTo>
                    <a:pt x="42545" y="408470"/>
                  </a:lnTo>
                  <a:lnTo>
                    <a:pt x="21793" y="381927"/>
                  </a:lnTo>
                  <a:lnTo>
                    <a:pt x="0" y="381927"/>
                  </a:lnTo>
                  <a:lnTo>
                    <a:pt x="0" y="567461"/>
                  </a:lnTo>
                  <a:lnTo>
                    <a:pt x="19278" y="567461"/>
                  </a:lnTo>
                  <a:lnTo>
                    <a:pt x="19278" y="408470"/>
                  </a:lnTo>
                  <a:lnTo>
                    <a:pt x="143611" y="567461"/>
                  </a:lnTo>
                  <a:lnTo>
                    <a:pt x="165404" y="567461"/>
                  </a:lnTo>
                  <a:lnTo>
                    <a:pt x="165404" y="540918"/>
                  </a:lnTo>
                  <a:lnTo>
                    <a:pt x="165404" y="381927"/>
                  </a:lnTo>
                  <a:close/>
                </a:path>
                <a:path w="5157470" h="567689">
                  <a:moveTo>
                    <a:pt x="279400" y="488391"/>
                  </a:moveTo>
                  <a:lnTo>
                    <a:pt x="188036" y="488391"/>
                  </a:lnTo>
                  <a:lnTo>
                    <a:pt x="188036" y="505155"/>
                  </a:lnTo>
                  <a:lnTo>
                    <a:pt x="279400" y="505155"/>
                  </a:lnTo>
                  <a:lnTo>
                    <a:pt x="279400" y="488391"/>
                  </a:lnTo>
                  <a:close/>
                </a:path>
                <a:path w="5157470" h="567689">
                  <a:moveTo>
                    <a:pt x="280797" y="425792"/>
                  </a:moveTo>
                  <a:lnTo>
                    <a:pt x="280060" y="417982"/>
                  </a:lnTo>
                  <a:lnTo>
                    <a:pt x="279946" y="416763"/>
                  </a:lnTo>
                  <a:lnTo>
                    <a:pt x="277406" y="408368"/>
                  </a:lnTo>
                  <a:lnTo>
                    <a:pt x="273164" y="400634"/>
                  </a:lnTo>
                  <a:lnTo>
                    <a:pt x="269925" y="396748"/>
                  </a:lnTo>
                  <a:lnTo>
                    <a:pt x="267246" y="393534"/>
                  </a:lnTo>
                  <a:lnTo>
                    <a:pt x="262356" y="389496"/>
                  </a:lnTo>
                  <a:lnTo>
                    <a:pt x="262356" y="417982"/>
                  </a:lnTo>
                  <a:lnTo>
                    <a:pt x="262356" y="433616"/>
                  </a:lnTo>
                  <a:lnTo>
                    <a:pt x="259651" y="440423"/>
                  </a:lnTo>
                  <a:lnTo>
                    <a:pt x="248843" y="451967"/>
                  </a:lnTo>
                  <a:lnTo>
                    <a:pt x="242049" y="454863"/>
                  </a:lnTo>
                  <a:lnTo>
                    <a:pt x="225653" y="454863"/>
                  </a:lnTo>
                  <a:lnTo>
                    <a:pt x="218859" y="451967"/>
                  </a:lnTo>
                  <a:lnTo>
                    <a:pt x="208064" y="440423"/>
                  </a:lnTo>
                  <a:lnTo>
                    <a:pt x="205359" y="433616"/>
                  </a:lnTo>
                  <a:lnTo>
                    <a:pt x="205359" y="417982"/>
                  </a:lnTo>
                  <a:lnTo>
                    <a:pt x="208064" y="411175"/>
                  </a:lnTo>
                  <a:lnTo>
                    <a:pt x="218859" y="399630"/>
                  </a:lnTo>
                  <a:lnTo>
                    <a:pt x="225653" y="396748"/>
                  </a:lnTo>
                  <a:lnTo>
                    <a:pt x="242049" y="396748"/>
                  </a:lnTo>
                  <a:lnTo>
                    <a:pt x="248843" y="399630"/>
                  </a:lnTo>
                  <a:lnTo>
                    <a:pt x="259651" y="411175"/>
                  </a:lnTo>
                  <a:lnTo>
                    <a:pt x="262356" y="417982"/>
                  </a:lnTo>
                  <a:lnTo>
                    <a:pt x="262356" y="389496"/>
                  </a:lnTo>
                  <a:lnTo>
                    <a:pt x="260070" y="387604"/>
                  </a:lnTo>
                  <a:lnTo>
                    <a:pt x="252120" y="383362"/>
                  </a:lnTo>
                  <a:lnTo>
                    <a:pt x="243382" y="380822"/>
                  </a:lnTo>
                  <a:lnTo>
                    <a:pt x="233857" y="379984"/>
                  </a:lnTo>
                  <a:lnTo>
                    <a:pt x="224180" y="380822"/>
                  </a:lnTo>
                  <a:lnTo>
                    <a:pt x="190271" y="408203"/>
                  </a:lnTo>
                  <a:lnTo>
                    <a:pt x="186918" y="425792"/>
                  </a:lnTo>
                  <a:lnTo>
                    <a:pt x="187629" y="433616"/>
                  </a:lnTo>
                  <a:lnTo>
                    <a:pt x="187756" y="434949"/>
                  </a:lnTo>
                  <a:lnTo>
                    <a:pt x="190220" y="443230"/>
                  </a:lnTo>
                  <a:lnTo>
                    <a:pt x="190271" y="443407"/>
                  </a:lnTo>
                  <a:lnTo>
                    <a:pt x="224218" y="470789"/>
                  </a:lnTo>
                  <a:lnTo>
                    <a:pt x="233857" y="471614"/>
                  </a:lnTo>
                  <a:lnTo>
                    <a:pt x="243281" y="470789"/>
                  </a:lnTo>
                  <a:lnTo>
                    <a:pt x="277304" y="443407"/>
                  </a:lnTo>
                  <a:lnTo>
                    <a:pt x="277406" y="443230"/>
                  </a:lnTo>
                  <a:lnTo>
                    <a:pt x="279908" y="434949"/>
                  </a:lnTo>
                  <a:lnTo>
                    <a:pt x="280060" y="433616"/>
                  </a:lnTo>
                  <a:lnTo>
                    <a:pt x="280797" y="425792"/>
                  </a:lnTo>
                  <a:close/>
                </a:path>
                <a:path w="5157470" h="567689">
                  <a:moveTo>
                    <a:pt x="540359" y="381850"/>
                  </a:moveTo>
                  <a:lnTo>
                    <a:pt x="387248" y="381850"/>
                  </a:lnTo>
                  <a:lnTo>
                    <a:pt x="387248" y="399630"/>
                  </a:lnTo>
                  <a:lnTo>
                    <a:pt x="387248" y="567270"/>
                  </a:lnTo>
                  <a:lnTo>
                    <a:pt x="406527" y="567270"/>
                  </a:lnTo>
                  <a:lnTo>
                    <a:pt x="406527" y="399630"/>
                  </a:lnTo>
                  <a:lnTo>
                    <a:pt x="521081" y="399630"/>
                  </a:lnTo>
                  <a:lnTo>
                    <a:pt x="521081" y="567270"/>
                  </a:lnTo>
                  <a:lnTo>
                    <a:pt x="540359" y="567270"/>
                  </a:lnTo>
                  <a:lnTo>
                    <a:pt x="540359" y="399630"/>
                  </a:lnTo>
                  <a:lnTo>
                    <a:pt x="540359" y="381850"/>
                  </a:lnTo>
                  <a:close/>
                </a:path>
                <a:path w="5157470" h="567689">
                  <a:moveTo>
                    <a:pt x="4916335" y="0"/>
                  </a:moveTo>
                  <a:lnTo>
                    <a:pt x="4896218" y="0"/>
                  </a:lnTo>
                  <a:lnTo>
                    <a:pt x="4856531" y="34086"/>
                  </a:lnTo>
                  <a:lnTo>
                    <a:pt x="4856531" y="58674"/>
                  </a:lnTo>
                  <a:lnTo>
                    <a:pt x="4897044" y="22631"/>
                  </a:lnTo>
                  <a:lnTo>
                    <a:pt x="4897044" y="185521"/>
                  </a:lnTo>
                  <a:lnTo>
                    <a:pt x="4916335" y="185521"/>
                  </a:lnTo>
                  <a:lnTo>
                    <a:pt x="4916335" y="0"/>
                  </a:lnTo>
                  <a:close/>
                </a:path>
                <a:path w="5157470" h="567689">
                  <a:moveTo>
                    <a:pt x="5134534" y="59270"/>
                  </a:moveTo>
                  <a:lnTo>
                    <a:pt x="5037582" y="59270"/>
                  </a:lnTo>
                  <a:lnTo>
                    <a:pt x="5037582" y="75780"/>
                  </a:lnTo>
                  <a:lnTo>
                    <a:pt x="5037582" y="185000"/>
                  </a:lnTo>
                  <a:lnTo>
                    <a:pt x="5056035" y="185000"/>
                  </a:lnTo>
                  <a:lnTo>
                    <a:pt x="5056035" y="75780"/>
                  </a:lnTo>
                  <a:lnTo>
                    <a:pt x="5134534" y="75780"/>
                  </a:lnTo>
                  <a:lnTo>
                    <a:pt x="5134534" y="59270"/>
                  </a:lnTo>
                  <a:close/>
                </a:path>
                <a:path w="5157470" h="567689">
                  <a:moveTo>
                    <a:pt x="5157178" y="159816"/>
                  </a:moveTo>
                  <a:lnTo>
                    <a:pt x="5131460" y="159816"/>
                  </a:lnTo>
                  <a:lnTo>
                    <a:pt x="5131460" y="185521"/>
                  </a:lnTo>
                  <a:lnTo>
                    <a:pt x="5157178" y="185521"/>
                  </a:lnTo>
                  <a:lnTo>
                    <a:pt x="5157178" y="15981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260926" y="2770627"/>
              <a:ext cx="127688" cy="18691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427727" y="2820362"/>
              <a:ext cx="72390" cy="17780"/>
            </a:xfrm>
            <a:custGeom>
              <a:avLst/>
              <a:gdLst/>
              <a:ahLst/>
              <a:cxnLst/>
              <a:rect l="l" t="t" r="r" b="b"/>
              <a:pathLst>
                <a:path w="72389" h="17780">
                  <a:moveTo>
                    <a:pt x="72363" y="0"/>
                  </a:moveTo>
                  <a:lnTo>
                    <a:pt x="0" y="0"/>
                  </a:lnTo>
                  <a:lnTo>
                    <a:pt x="0" y="17599"/>
                  </a:lnTo>
                  <a:lnTo>
                    <a:pt x="72363" y="17599"/>
                  </a:lnTo>
                  <a:lnTo>
                    <a:pt x="72363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19373" y="2711393"/>
              <a:ext cx="273729" cy="19278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19724" y="2715025"/>
              <a:ext cx="154788" cy="18552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070627" y="2715025"/>
              <a:ext cx="220725" cy="18552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39686" y="2774260"/>
              <a:ext cx="117629" cy="126288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504252" y="2774639"/>
              <a:ext cx="280035" cy="125730"/>
            </a:xfrm>
            <a:custGeom>
              <a:avLst/>
              <a:gdLst/>
              <a:ahLst/>
              <a:cxnLst/>
              <a:rect l="l" t="t" r="r" b="b"/>
              <a:pathLst>
                <a:path w="280034" h="12573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0" y="125730"/>
                  </a:lnTo>
                  <a:lnTo>
                    <a:pt x="18440" y="125730"/>
                  </a:lnTo>
                  <a:lnTo>
                    <a:pt x="1844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  <a:path w="280034" h="125730">
                  <a:moveTo>
                    <a:pt x="279679" y="0"/>
                  </a:moveTo>
                  <a:lnTo>
                    <a:pt x="164566" y="0"/>
                  </a:lnTo>
                  <a:lnTo>
                    <a:pt x="164566" y="16510"/>
                  </a:lnTo>
                  <a:lnTo>
                    <a:pt x="164566" y="125730"/>
                  </a:lnTo>
                  <a:lnTo>
                    <a:pt x="183007" y="125730"/>
                  </a:lnTo>
                  <a:lnTo>
                    <a:pt x="183007" y="16510"/>
                  </a:lnTo>
                  <a:lnTo>
                    <a:pt x="261239" y="16510"/>
                  </a:lnTo>
                  <a:lnTo>
                    <a:pt x="261239" y="125730"/>
                  </a:lnTo>
                  <a:lnTo>
                    <a:pt x="279679" y="125730"/>
                  </a:lnTo>
                  <a:lnTo>
                    <a:pt x="279679" y="16510"/>
                  </a:lnTo>
                  <a:lnTo>
                    <a:pt x="27967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830870" y="2770627"/>
              <a:ext cx="127688" cy="18691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7615" y="2770627"/>
              <a:ext cx="129919" cy="13355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46872" y="2770627"/>
              <a:ext cx="123494" cy="13355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306967" y="2774260"/>
              <a:ext cx="114833" cy="12628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451140" y="2770627"/>
              <a:ext cx="124052" cy="133553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8613191" y="2774639"/>
              <a:ext cx="196850" cy="161290"/>
            </a:xfrm>
            <a:custGeom>
              <a:avLst/>
              <a:gdLst/>
              <a:ahLst/>
              <a:cxnLst/>
              <a:rect l="l" t="t" r="r" b="b"/>
              <a:pathLst>
                <a:path w="196850" h="161289">
                  <a:moveTo>
                    <a:pt x="196418" y="109220"/>
                  </a:moveTo>
                  <a:lnTo>
                    <a:pt x="176022" y="109220"/>
                  </a:lnTo>
                  <a:lnTo>
                    <a:pt x="176022" y="0"/>
                  </a:lnTo>
                  <a:lnTo>
                    <a:pt x="157581" y="0"/>
                  </a:lnTo>
                  <a:lnTo>
                    <a:pt x="157581" y="109220"/>
                  </a:lnTo>
                  <a:lnTo>
                    <a:pt x="97231" y="109220"/>
                  </a:lnTo>
                  <a:lnTo>
                    <a:pt x="97231" y="0"/>
                  </a:lnTo>
                  <a:lnTo>
                    <a:pt x="78790" y="0"/>
                  </a:lnTo>
                  <a:lnTo>
                    <a:pt x="78790" y="109220"/>
                  </a:lnTo>
                  <a:lnTo>
                    <a:pt x="18440" y="10922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25730"/>
                  </a:lnTo>
                  <a:lnTo>
                    <a:pt x="177977" y="125730"/>
                  </a:lnTo>
                  <a:lnTo>
                    <a:pt x="177977" y="161290"/>
                  </a:lnTo>
                  <a:lnTo>
                    <a:pt x="196418" y="161290"/>
                  </a:lnTo>
                  <a:lnTo>
                    <a:pt x="196418" y="125730"/>
                  </a:lnTo>
                  <a:lnTo>
                    <a:pt x="196418" y="10922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35876" y="2770627"/>
              <a:ext cx="124052" cy="13355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8997925" y="27746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3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0" y="125730"/>
                  </a:lnTo>
                  <a:lnTo>
                    <a:pt x="18440" y="125730"/>
                  </a:lnTo>
                  <a:lnTo>
                    <a:pt x="1844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162493" y="2774260"/>
              <a:ext cx="117629" cy="12628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312810" y="2774260"/>
              <a:ext cx="112596" cy="12628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540802" y="2715025"/>
              <a:ext cx="293371" cy="18915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14667" y="2770627"/>
              <a:ext cx="123493" cy="13355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63510" y="2770627"/>
              <a:ext cx="123493" cy="13355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174762" y="2774260"/>
              <a:ext cx="117629" cy="12628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339328" y="2774260"/>
              <a:ext cx="117629" cy="12628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670829" y="3155639"/>
              <a:ext cx="115570" cy="127000"/>
            </a:xfrm>
            <a:custGeom>
              <a:avLst/>
              <a:gdLst/>
              <a:ahLst/>
              <a:cxnLst/>
              <a:rect l="l" t="t" r="r" b="b"/>
              <a:pathLst>
                <a:path w="115570" h="127000">
                  <a:moveTo>
                    <a:pt x="115112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0" y="127000"/>
                  </a:lnTo>
                  <a:lnTo>
                    <a:pt x="18440" y="127000"/>
                  </a:lnTo>
                  <a:lnTo>
                    <a:pt x="18440" y="17780"/>
                  </a:lnTo>
                  <a:lnTo>
                    <a:pt x="96672" y="17780"/>
                  </a:lnTo>
                  <a:lnTo>
                    <a:pt x="96672" y="127000"/>
                  </a:lnTo>
                  <a:lnTo>
                    <a:pt x="115112" y="127000"/>
                  </a:lnTo>
                  <a:lnTo>
                    <a:pt x="115112" y="17780"/>
                  </a:lnTo>
                  <a:lnTo>
                    <a:pt x="115112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832881" y="3152566"/>
              <a:ext cx="127689" cy="186919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9626" y="3152566"/>
              <a:ext cx="129919" cy="13355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157821" y="3156198"/>
              <a:ext cx="114833" cy="12628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301993" y="3152566"/>
              <a:ext cx="299236" cy="165125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636434" y="3156198"/>
              <a:ext cx="117629" cy="126288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783400" y="315563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09" h="127000">
                  <a:moveTo>
                    <a:pt x="117906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49733" y="17780"/>
                  </a:lnTo>
                  <a:lnTo>
                    <a:pt x="49733" y="127000"/>
                  </a:lnTo>
                  <a:lnTo>
                    <a:pt x="68173" y="127000"/>
                  </a:lnTo>
                  <a:lnTo>
                    <a:pt x="68173" y="17780"/>
                  </a:lnTo>
                  <a:lnTo>
                    <a:pt x="117906" y="17780"/>
                  </a:lnTo>
                  <a:lnTo>
                    <a:pt x="117906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996301" y="3094170"/>
              <a:ext cx="2009731" cy="24531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109692" y="3090818"/>
              <a:ext cx="220445" cy="19669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57239" y="3152566"/>
              <a:ext cx="129919" cy="13355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525434" y="3152566"/>
              <a:ext cx="277445" cy="18691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829140" y="3156198"/>
              <a:ext cx="149479" cy="126288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670831" y="3538137"/>
              <a:ext cx="242239" cy="126288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949090" y="3534504"/>
              <a:ext cx="118492" cy="13355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102507" y="3534504"/>
              <a:ext cx="123494" cy="13355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253664" y="3534504"/>
              <a:ext cx="123494" cy="133553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413754" y="353790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09" h="12700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0" y="127000"/>
                  </a:lnTo>
                  <a:lnTo>
                    <a:pt x="18440" y="127000"/>
                  </a:lnTo>
                  <a:lnTo>
                    <a:pt x="18440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27" y="12700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578326" y="3538137"/>
              <a:ext cx="145846" cy="126288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753232" y="3538137"/>
              <a:ext cx="126850" cy="12628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975356" y="3534504"/>
              <a:ext cx="277444" cy="18691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279063" y="3534504"/>
              <a:ext cx="251740" cy="133553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569079" y="3538137"/>
              <a:ext cx="114832" cy="126288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7713252" y="3534504"/>
              <a:ext cx="299234" cy="16512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47691" y="3538137"/>
              <a:ext cx="117629" cy="126288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194658" y="3534504"/>
              <a:ext cx="260121" cy="133553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639186" y="3534504"/>
              <a:ext cx="124052" cy="13355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475177" y="3538137"/>
              <a:ext cx="126006" cy="12628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801237" y="3476109"/>
              <a:ext cx="117629" cy="18831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306984" y="1544334"/>
              <a:ext cx="2489911" cy="2477109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1729008" y="4661640"/>
            <a:ext cx="869315" cy="248920"/>
            <a:chOff x="1729008" y="4661640"/>
            <a:chExt cx="869315" cy="248920"/>
          </a:xfrm>
        </p:grpSpPr>
        <p:pic>
          <p:nvPicPr>
            <p:cNvPr id="108" name="object 10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729008" y="4661640"/>
              <a:ext cx="220445" cy="19669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976554" y="4723387"/>
              <a:ext cx="129921" cy="13355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144750" y="4723387"/>
              <a:ext cx="277444" cy="18691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448457" y="4727019"/>
              <a:ext cx="149479" cy="126287"/>
            </a:xfrm>
            <a:prstGeom prst="rect">
              <a:avLst/>
            </a:prstGeom>
          </p:spPr>
        </p:pic>
      </p:grpSp>
      <p:pic>
        <p:nvPicPr>
          <p:cNvPr id="112" name="object 112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3050783" y="4723387"/>
            <a:ext cx="123494" cy="133551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2770015" y="4727019"/>
            <a:ext cx="117629" cy="126287"/>
          </a:xfrm>
          <a:prstGeom prst="rect">
            <a:avLst/>
          </a:prstGeom>
        </p:spPr>
      </p:pic>
      <p:grpSp>
        <p:nvGrpSpPr>
          <p:cNvPr id="114" name="object 114"/>
          <p:cNvGrpSpPr/>
          <p:nvPr/>
        </p:nvGrpSpPr>
        <p:grpSpPr>
          <a:xfrm>
            <a:off x="3201940" y="4666388"/>
            <a:ext cx="452755" cy="191135"/>
            <a:chOff x="3201940" y="4666388"/>
            <a:chExt cx="452755" cy="191135"/>
          </a:xfrm>
        </p:grpSpPr>
        <p:pic>
          <p:nvPicPr>
            <p:cNvPr id="115" name="object 11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201940" y="4723387"/>
              <a:ext cx="129920" cy="13355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361197" y="4723387"/>
              <a:ext cx="129921" cy="133551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523646" y="4666388"/>
              <a:ext cx="130638" cy="190550"/>
            </a:xfrm>
            <a:prstGeom prst="rect">
              <a:avLst/>
            </a:prstGeom>
          </p:spPr>
        </p:pic>
      </p:grpSp>
      <p:grpSp>
        <p:nvGrpSpPr>
          <p:cNvPr id="118" name="object 118"/>
          <p:cNvGrpSpPr/>
          <p:nvPr/>
        </p:nvGrpSpPr>
        <p:grpSpPr>
          <a:xfrm>
            <a:off x="3692282" y="4723387"/>
            <a:ext cx="939800" cy="165100"/>
            <a:chOff x="3692282" y="4723387"/>
            <a:chExt cx="939800" cy="165100"/>
          </a:xfrm>
        </p:grpSpPr>
        <p:sp>
          <p:nvSpPr>
            <p:cNvPr id="119" name="object 119"/>
            <p:cNvSpPr/>
            <p:nvPr/>
          </p:nvSpPr>
          <p:spPr>
            <a:xfrm>
              <a:off x="3692271" y="4726629"/>
              <a:ext cx="196850" cy="161290"/>
            </a:xfrm>
            <a:custGeom>
              <a:avLst/>
              <a:gdLst/>
              <a:ahLst/>
              <a:cxnLst/>
              <a:rect l="l" t="t" r="r" b="b"/>
              <a:pathLst>
                <a:path w="196850" h="161289">
                  <a:moveTo>
                    <a:pt x="196430" y="110490"/>
                  </a:moveTo>
                  <a:lnTo>
                    <a:pt x="176022" y="110490"/>
                  </a:lnTo>
                  <a:lnTo>
                    <a:pt x="176022" y="0"/>
                  </a:lnTo>
                  <a:lnTo>
                    <a:pt x="157594" y="0"/>
                  </a:lnTo>
                  <a:lnTo>
                    <a:pt x="157594" y="110490"/>
                  </a:lnTo>
                  <a:lnTo>
                    <a:pt x="97243" y="110490"/>
                  </a:lnTo>
                  <a:lnTo>
                    <a:pt x="97243" y="0"/>
                  </a:lnTo>
                  <a:lnTo>
                    <a:pt x="78803" y="0"/>
                  </a:lnTo>
                  <a:lnTo>
                    <a:pt x="78803" y="110490"/>
                  </a:lnTo>
                  <a:lnTo>
                    <a:pt x="18453" y="110490"/>
                  </a:lnTo>
                  <a:lnTo>
                    <a:pt x="18453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0" y="127000"/>
                  </a:lnTo>
                  <a:lnTo>
                    <a:pt x="177990" y="127000"/>
                  </a:lnTo>
                  <a:lnTo>
                    <a:pt x="177990" y="161290"/>
                  </a:lnTo>
                  <a:lnTo>
                    <a:pt x="196430" y="161290"/>
                  </a:lnTo>
                  <a:lnTo>
                    <a:pt x="196430" y="127000"/>
                  </a:lnTo>
                  <a:lnTo>
                    <a:pt x="196430" y="110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914967" y="4723387"/>
              <a:ext cx="124052" cy="13355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068079" y="4723387"/>
              <a:ext cx="260402" cy="13355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357818" y="4727019"/>
              <a:ext cx="114832" cy="12628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501991" y="4723387"/>
              <a:ext cx="129919" cy="133551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4786387" y="4666388"/>
            <a:ext cx="929005" cy="222250"/>
            <a:chOff x="4786387" y="4666388"/>
            <a:chExt cx="929005" cy="222250"/>
          </a:xfrm>
        </p:grpSpPr>
        <p:pic>
          <p:nvPicPr>
            <p:cNvPr id="125" name="object 12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786387" y="4723387"/>
              <a:ext cx="129919" cy="133551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948835" y="4666388"/>
              <a:ext cx="296605" cy="19055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268909" y="4723387"/>
              <a:ext cx="293090" cy="165124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597204" y="4727019"/>
              <a:ext cx="117629" cy="126287"/>
            </a:xfrm>
            <a:prstGeom prst="rect">
              <a:avLst/>
            </a:prstGeom>
          </p:spPr>
        </p:pic>
      </p:grpSp>
      <p:sp>
        <p:nvSpPr>
          <p:cNvPr id="129" name="object 129"/>
          <p:cNvSpPr/>
          <p:nvPr/>
        </p:nvSpPr>
        <p:spPr>
          <a:xfrm>
            <a:off x="5761771" y="4797749"/>
            <a:ext cx="19050" cy="55880"/>
          </a:xfrm>
          <a:custGeom>
            <a:avLst/>
            <a:gdLst/>
            <a:ahLst/>
            <a:cxnLst/>
            <a:rect l="l" t="t" r="r" b="b"/>
            <a:pathLst>
              <a:path w="19050" h="55879">
                <a:moveTo>
                  <a:pt x="0" y="55879"/>
                </a:moveTo>
                <a:lnTo>
                  <a:pt x="18442" y="55879"/>
                </a:lnTo>
                <a:lnTo>
                  <a:pt x="18442" y="0"/>
                </a:lnTo>
                <a:lnTo>
                  <a:pt x="0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5761771" y="4726629"/>
            <a:ext cx="263525" cy="127000"/>
            <a:chOff x="5761771" y="4726629"/>
            <a:chExt cx="263525" cy="127000"/>
          </a:xfrm>
        </p:grpSpPr>
        <p:sp>
          <p:nvSpPr>
            <p:cNvPr id="131" name="object 131"/>
            <p:cNvSpPr/>
            <p:nvPr/>
          </p:nvSpPr>
          <p:spPr>
            <a:xfrm>
              <a:off x="5761761" y="472662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10" h="127000">
                  <a:moveTo>
                    <a:pt x="117640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53" y="54610"/>
                  </a:lnTo>
                  <a:lnTo>
                    <a:pt x="18453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40" y="127000"/>
                  </a:lnTo>
                  <a:lnTo>
                    <a:pt x="117640" y="71120"/>
                  </a:lnTo>
                  <a:lnTo>
                    <a:pt x="117640" y="54610"/>
                  </a:lnTo>
                  <a:lnTo>
                    <a:pt x="117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912088" y="4727019"/>
              <a:ext cx="112598" cy="126287"/>
            </a:xfrm>
            <a:prstGeom prst="rect">
              <a:avLst/>
            </a:prstGeom>
          </p:spPr>
        </p:pic>
      </p:grpSp>
      <p:pic>
        <p:nvPicPr>
          <p:cNvPr id="133" name="object 133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6071627" y="4723387"/>
            <a:ext cx="308180" cy="133551"/>
          </a:xfrm>
          <a:prstGeom prst="rect">
            <a:avLst/>
          </a:prstGeom>
        </p:spPr>
      </p:pic>
      <p:grpSp>
        <p:nvGrpSpPr>
          <p:cNvPr id="134" name="object 134"/>
          <p:cNvGrpSpPr/>
          <p:nvPr/>
        </p:nvGrpSpPr>
        <p:grpSpPr>
          <a:xfrm>
            <a:off x="6520564" y="4723387"/>
            <a:ext cx="549275" cy="133985"/>
            <a:chOff x="6520564" y="4723387"/>
            <a:chExt cx="549275" cy="133985"/>
          </a:xfrm>
        </p:grpSpPr>
        <p:pic>
          <p:nvPicPr>
            <p:cNvPr id="135" name="object 13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520564" y="4723387"/>
              <a:ext cx="118493" cy="13355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682921" y="4726629"/>
              <a:ext cx="239727" cy="127000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951984" y="4727019"/>
              <a:ext cx="117629" cy="126287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7116551" y="4727019"/>
            <a:ext cx="172085" cy="127000"/>
            <a:chOff x="7116551" y="4727019"/>
            <a:chExt cx="172085" cy="127000"/>
          </a:xfrm>
        </p:grpSpPr>
        <p:pic>
          <p:nvPicPr>
            <p:cNvPr id="139" name="object 13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116551" y="4727019"/>
              <a:ext cx="114833" cy="126287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7269664" y="4797749"/>
              <a:ext cx="19050" cy="55880"/>
            </a:xfrm>
            <a:custGeom>
              <a:avLst/>
              <a:gdLst/>
              <a:ahLst/>
              <a:cxnLst/>
              <a:rect l="l" t="t" r="r" b="b"/>
              <a:pathLst>
                <a:path w="19050" h="55879">
                  <a:moveTo>
                    <a:pt x="0" y="55879"/>
                  </a:moveTo>
                  <a:lnTo>
                    <a:pt x="18441" y="55879"/>
                  </a:lnTo>
                  <a:lnTo>
                    <a:pt x="18441" y="0"/>
                  </a:lnTo>
                  <a:lnTo>
                    <a:pt x="0" y="0"/>
                  </a:lnTo>
                  <a:lnTo>
                    <a:pt x="0" y="558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" name="object 141"/>
          <p:cNvSpPr/>
          <p:nvPr/>
        </p:nvSpPr>
        <p:spPr>
          <a:xfrm>
            <a:off x="7269657" y="4726629"/>
            <a:ext cx="118110" cy="127000"/>
          </a:xfrm>
          <a:custGeom>
            <a:avLst/>
            <a:gdLst/>
            <a:ahLst/>
            <a:cxnLst/>
            <a:rect l="l" t="t" r="r" b="b"/>
            <a:pathLst>
              <a:path w="118109" h="127000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7000"/>
                </a:lnTo>
                <a:lnTo>
                  <a:pt x="117627" y="12700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2" name="object 142"/>
          <p:cNvGrpSpPr/>
          <p:nvPr/>
        </p:nvGrpSpPr>
        <p:grpSpPr>
          <a:xfrm>
            <a:off x="7434230" y="4727019"/>
            <a:ext cx="302260" cy="126364"/>
            <a:chOff x="7434230" y="4727019"/>
            <a:chExt cx="302260" cy="126364"/>
          </a:xfrm>
        </p:grpSpPr>
        <p:pic>
          <p:nvPicPr>
            <p:cNvPr id="143" name="object 14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434230" y="4727019"/>
              <a:ext cx="145846" cy="126287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609136" y="4727019"/>
              <a:ext cx="126850" cy="126287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7889343" y="4723387"/>
            <a:ext cx="762000" cy="133985"/>
            <a:chOff x="7889343" y="4723387"/>
            <a:chExt cx="762000" cy="133985"/>
          </a:xfrm>
        </p:grpSpPr>
        <p:pic>
          <p:nvPicPr>
            <p:cNvPr id="146" name="object 14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889343" y="4727019"/>
              <a:ext cx="242239" cy="126287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167601" y="4723387"/>
              <a:ext cx="118493" cy="133551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321018" y="4723387"/>
              <a:ext cx="123494" cy="13355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472175" y="4723387"/>
              <a:ext cx="123494" cy="133551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8632271" y="4797749"/>
              <a:ext cx="19050" cy="55880"/>
            </a:xfrm>
            <a:custGeom>
              <a:avLst/>
              <a:gdLst/>
              <a:ahLst/>
              <a:cxnLst/>
              <a:rect l="l" t="t" r="r" b="b"/>
              <a:pathLst>
                <a:path w="19050" h="55879">
                  <a:moveTo>
                    <a:pt x="0" y="55879"/>
                  </a:moveTo>
                  <a:lnTo>
                    <a:pt x="18442" y="5587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58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1" name="object 151"/>
          <p:cNvSpPr/>
          <p:nvPr/>
        </p:nvSpPr>
        <p:spPr>
          <a:xfrm>
            <a:off x="8632266" y="4726629"/>
            <a:ext cx="118110" cy="127000"/>
          </a:xfrm>
          <a:custGeom>
            <a:avLst/>
            <a:gdLst/>
            <a:ahLst/>
            <a:cxnLst/>
            <a:rect l="l" t="t" r="r" b="b"/>
            <a:pathLst>
              <a:path w="118109" h="127000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7000"/>
                </a:lnTo>
                <a:lnTo>
                  <a:pt x="117627" y="12700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2" name="object 152"/>
          <p:cNvGrpSpPr/>
          <p:nvPr/>
        </p:nvGrpSpPr>
        <p:grpSpPr>
          <a:xfrm>
            <a:off x="8796838" y="4727019"/>
            <a:ext cx="302260" cy="126364"/>
            <a:chOff x="8796838" y="4727019"/>
            <a:chExt cx="302260" cy="126364"/>
          </a:xfrm>
        </p:grpSpPr>
        <p:pic>
          <p:nvPicPr>
            <p:cNvPr id="153" name="object 15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796838" y="4727019"/>
              <a:ext cx="145846" cy="126287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971743" y="4727019"/>
              <a:ext cx="126850" cy="126287"/>
            </a:xfrm>
            <a:prstGeom prst="rect">
              <a:avLst/>
            </a:prstGeom>
          </p:spPr>
        </p:pic>
      </p:grpSp>
      <p:grpSp>
        <p:nvGrpSpPr>
          <p:cNvPr id="155" name="object 155"/>
          <p:cNvGrpSpPr/>
          <p:nvPr/>
        </p:nvGrpSpPr>
        <p:grpSpPr>
          <a:xfrm>
            <a:off x="9251950" y="4664991"/>
            <a:ext cx="1943735" cy="245745"/>
            <a:chOff x="9251950" y="4664991"/>
            <a:chExt cx="1943735" cy="245745"/>
          </a:xfrm>
        </p:grpSpPr>
        <p:pic>
          <p:nvPicPr>
            <p:cNvPr id="156" name="object 15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9251950" y="4723387"/>
              <a:ext cx="277444" cy="186918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9555656" y="4723387"/>
              <a:ext cx="251740" cy="133551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9845672" y="4727019"/>
              <a:ext cx="114832" cy="126287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989845" y="4723387"/>
              <a:ext cx="299234" cy="165124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0324284" y="4727019"/>
              <a:ext cx="117629" cy="126287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0471251" y="4723387"/>
              <a:ext cx="260121" cy="133551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0751770" y="4727019"/>
              <a:ext cx="126008" cy="126287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0915779" y="4723387"/>
              <a:ext cx="124052" cy="133551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1077830" y="4664991"/>
              <a:ext cx="117629" cy="188315"/>
            </a:xfrm>
            <a:prstGeom prst="rect">
              <a:avLst/>
            </a:prstGeom>
          </p:spPr>
        </p:pic>
      </p:grpSp>
      <p:pic>
        <p:nvPicPr>
          <p:cNvPr id="165" name="object 165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1367536" y="4727019"/>
            <a:ext cx="117629" cy="126287"/>
          </a:xfrm>
          <a:prstGeom prst="rect">
            <a:avLst/>
          </a:prstGeom>
        </p:spPr>
      </p:pic>
      <p:grpSp>
        <p:nvGrpSpPr>
          <p:cNvPr id="166" name="object 166"/>
          <p:cNvGrpSpPr/>
          <p:nvPr/>
        </p:nvGrpSpPr>
        <p:grpSpPr>
          <a:xfrm>
            <a:off x="1739343" y="5105325"/>
            <a:ext cx="557530" cy="187325"/>
            <a:chOff x="1739343" y="5105325"/>
            <a:chExt cx="557530" cy="187325"/>
          </a:xfrm>
        </p:grpSpPr>
        <p:pic>
          <p:nvPicPr>
            <p:cNvPr id="167" name="object 16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739343" y="5108958"/>
              <a:ext cx="250793" cy="183286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019923" y="5105325"/>
              <a:ext cx="127688" cy="186918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178209" y="5105325"/>
              <a:ext cx="118493" cy="133551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2324811" y="5105325"/>
            <a:ext cx="758190" cy="187325"/>
            <a:chOff x="2324811" y="5105325"/>
            <a:chExt cx="758190" cy="187325"/>
          </a:xfrm>
        </p:grpSpPr>
        <p:sp>
          <p:nvSpPr>
            <p:cNvPr id="171" name="object 171"/>
            <p:cNvSpPr/>
            <p:nvPr/>
          </p:nvSpPr>
          <p:spPr>
            <a:xfrm>
              <a:off x="2324811" y="510889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117906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49733" y="16510"/>
                  </a:lnTo>
                  <a:lnTo>
                    <a:pt x="49733" y="125730"/>
                  </a:lnTo>
                  <a:lnTo>
                    <a:pt x="68173" y="125730"/>
                  </a:lnTo>
                  <a:lnTo>
                    <a:pt x="68173" y="16510"/>
                  </a:lnTo>
                  <a:lnTo>
                    <a:pt x="117906" y="16510"/>
                  </a:lnTo>
                  <a:lnTo>
                    <a:pt x="117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464405" y="5105325"/>
              <a:ext cx="129919" cy="133551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636125" y="5105325"/>
              <a:ext cx="127688" cy="186918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796393" y="5105325"/>
              <a:ext cx="129919" cy="133551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968113" y="5108958"/>
              <a:ext cx="114833" cy="126287"/>
            </a:xfrm>
            <a:prstGeom prst="rect">
              <a:avLst/>
            </a:prstGeom>
          </p:spPr>
        </p:pic>
      </p:grpSp>
      <p:grpSp>
        <p:nvGrpSpPr>
          <p:cNvPr id="176" name="object 176"/>
          <p:cNvGrpSpPr/>
          <p:nvPr/>
        </p:nvGrpSpPr>
        <p:grpSpPr>
          <a:xfrm>
            <a:off x="3265567" y="5105325"/>
            <a:ext cx="462280" cy="187325"/>
            <a:chOff x="3265567" y="5105325"/>
            <a:chExt cx="462280" cy="187325"/>
          </a:xfrm>
        </p:grpSpPr>
        <p:sp>
          <p:nvSpPr>
            <p:cNvPr id="177" name="object 177"/>
            <p:cNvSpPr/>
            <p:nvPr/>
          </p:nvSpPr>
          <p:spPr>
            <a:xfrm>
              <a:off x="3265563" y="5108899"/>
              <a:ext cx="97155" cy="125730"/>
            </a:xfrm>
            <a:custGeom>
              <a:avLst/>
              <a:gdLst/>
              <a:ahLst/>
              <a:cxnLst/>
              <a:rect l="l" t="t" r="r" b="b"/>
              <a:pathLst>
                <a:path w="97154" h="125729">
                  <a:moveTo>
                    <a:pt x="96951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125730"/>
                  </a:lnTo>
                  <a:lnTo>
                    <a:pt x="18440" y="125730"/>
                  </a:lnTo>
                  <a:lnTo>
                    <a:pt x="18440" y="16510"/>
                  </a:lnTo>
                  <a:lnTo>
                    <a:pt x="96951" y="16510"/>
                  </a:lnTo>
                  <a:lnTo>
                    <a:pt x="969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398173" y="5105325"/>
              <a:ext cx="127688" cy="186918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545030" y="5108958"/>
              <a:ext cx="134112" cy="183286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3708928" y="5125409"/>
              <a:ext cx="19050" cy="109220"/>
            </a:xfrm>
            <a:custGeom>
              <a:avLst/>
              <a:gdLst/>
              <a:ahLst/>
              <a:cxnLst/>
              <a:rect l="l" t="t" r="r" b="b"/>
              <a:pathLst>
                <a:path w="19050" h="109220">
                  <a:moveTo>
                    <a:pt x="0" y="109220"/>
                  </a:moveTo>
                  <a:lnTo>
                    <a:pt x="18442" y="109220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109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1" name="object 181"/>
          <p:cNvSpPr/>
          <p:nvPr/>
        </p:nvSpPr>
        <p:spPr>
          <a:xfrm>
            <a:off x="3708920" y="5108899"/>
            <a:ext cx="115570" cy="125730"/>
          </a:xfrm>
          <a:custGeom>
            <a:avLst/>
            <a:gdLst/>
            <a:ahLst/>
            <a:cxnLst/>
            <a:rect l="l" t="t" r="r" b="b"/>
            <a:pathLst>
              <a:path w="115570" h="125729">
                <a:moveTo>
                  <a:pt x="115112" y="0"/>
                </a:moveTo>
                <a:lnTo>
                  <a:pt x="0" y="0"/>
                </a:lnTo>
                <a:lnTo>
                  <a:pt x="0" y="16510"/>
                </a:lnTo>
                <a:lnTo>
                  <a:pt x="96672" y="16510"/>
                </a:lnTo>
                <a:lnTo>
                  <a:pt x="96672" y="125730"/>
                </a:lnTo>
                <a:lnTo>
                  <a:pt x="115112" y="125730"/>
                </a:lnTo>
                <a:lnTo>
                  <a:pt x="115112" y="16510"/>
                </a:lnTo>
                <a:lnTo>
                  <a:pt x="115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874503" y="5125409"/>
            <a:ext cx="19050" cy="109220"/>
          </a:xfrm>
          <a:custGeom>
            <a:avLst/>
            <a:gdLst/>
            <a:ahLst/>
            <a:cxnLst/>
            <a:rect l="l" t="t" r="r" b="b"/>
            <a:pathLst>
              <a:path w="19050" h="109220">
                <a:moveTo>
                  <a:pt x="0" y="109220"/>
                </a:moveTo>
                <a:lnTo>
                  <a:pt x="18442" y="109220"/>
                </a:lnTo>
                <a:lnTo>
                  <a:pt x="18442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874503" y="5108899"/>
            <a:ext cx="115570" cy="125730"/>
          </a:xfrm>
          <a:custGeom>
            <a:avLst/>
            <a:gdLst/>
            <a:ahLst/>
            <a:cxnLst/>
            <a:rect l="l" t="t" r="r" b="b"/>
            <a:pathLst>
              <a:path w="115570" h="125729">
                <a:moveTo>
                  <a:pt x="115112" y="0"/>
                </a:moveTo>
                <a:lnTo>
                  <a:pt x="0" y="0"/>
                </a:lnTo>
                <a:lnTo>
                  <a:pt x="0" y="16510"/>
                </a:lnTo>
                <a:lnTo>
                  <a:pt x="96672" y="16510"/>
                </a:lnTo>
                <a:lnTo>
                  <a:pt x="96672" y="125730"/>
                </a:lnTo>
                <a:lnTo>
                  <a:pt x="115112" y="125730"/>
                </a:lnTo>
                <a:lnTo>
                  <a:pt x="115112" y="16510"/>
                </a:lnTo>
                <a:lnTo>
                  <a:pt x="115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4" name="object 184"/>
          <p:cNvGrpSpPr/>
          <p:nvPr/>
        </p:nvGrpSpPr>
        <p:grpSpPr>
          <a:xfrm>
            <a:off x="4170560" y="5046090"/>
            <a:ext cx="233679" cy="193040"/>
            <a:chOff x="4170560" y="5046090"/>
            <a:chExt cx="233679" cy="193040"/>
          </a:xfrm>
        </p:grpSpPr>
        <p:pic>
          <p:nvPicPr>
            <p:cNvPr id="185" name="object 18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170560" y="5046090"/>
              <a:ext cx="172947" cy="192787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4384469" y="5066989"/>
              <a:ext cx="19685" cy="167640"/>
            </a:xfrm>
            <a:custGeom>
              <a:avLst/>
              <a:gdLst/>
              <a:ahLst/>
              <a:cxnLst/>
              <a:rect l="l" t="t" r="r" b="b"/>
              <a:pathLst>
                <a:path w="19685" h="167639">
                  <a:moveTo>
                    <a:pt x="0" y="167639"/>
                  </a:moveTo>
                  <a:lnTo>
                    <a:pt x="19281" y="167639"/>
                  </a:lnTo>
                  <a:lnTo>
                    <a:pt x="19281" y="0"/>
                  </a:lnTo>
                  <a:lnTo>
                    <a:pt x="0" y="0"/>
                  </a:lnTo>
                  <a:lnTo>
                    <a:pt x="0" y="1676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7" name="object 187"/>
          <p:cNvGrpSpPr/>
          <p:nvPr/>
        </p:nvGrpSpPr>
        <p:grpSpPr>
          <a:xfrm>
            <a:off x="4384469" y="5046090"/>
            <a:ext cx="436245" cy="219075"/>
            <a:chOff x="4384469" y="5046090"/>
            <a:chExt cx="436245" cy="219075"/>
          </a:xfrm>
        </p:grpSpPr>
        <p:sp>
          <p:nvSpPr>
            <p:cNvPr id="188" name="object 188"/>
            <p:cNvSpPr/>
            <p:nvPr/>
          </p:nvSpPr>
          <p:spPr>
            <a:xfrm>
              <a:off x="4384459" y="5049209"/>
              <a:ext cx="153670" cy="185420"/>
            </a:xfrm>
            <a:custGeom>
              <a:avLst/>
              <a:gdLst/>
              <a:ahLst/>
              <a:cxnLst/>
              <a:rect l="l" t="t" r="r" b="b"/>
              <a:pathLst>
                <a:path w="153670" h="185420">
                  <a:moveTo>
                    <a:pt x="153111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133832" y="17780"/>
                  </a:lnTo>
                  <a:lnTo>
                    <a:pt x="133832" y="185420"/>
                  </a:lnTo>
                  <a:lnTo>
                    <a:pt x="153111" y="185420"/>
                  </a:lnTo>
                  <a:lnTo>
                    <a:pt x="153111" y="17780"/>
                  </a:lnTo>
                  <a:lnTo>
                    <a:pt x="153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579106" y="5046090"/>
              <a:ext cx="189431" cy="192787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4789385" y="5209542"/>
              <a:ext cx="31115" cy="55880"/>
            </a:xfrm>
            <a:custGeom>
              <a:avLst/>
              <a:gdLst/>
              <a:ahLst/>
              <a:cxnLst/>
              <a:rect l="l" t="t" r="r" b="b"/>
              <a:pathLst>
                <a:path w="31114" h="55879">
                  <a:moveTo>
                    <a:pt x="31014" y="0"/>
                  </a:moveTo>
                  <a:lnTo>
                    <a:pt x="5306" y="0"/>
                  </a:lnTo>
                  <a:lnTo>
                    <a:pt x="5306" y="25703"/>
                  </a:lnTo>
                  <a:lnTo>
                    <a:pt x="17881" y="25703"/>
                  </a:lnTo>
                  <a:lnTo>
                    <a:pt x="0" y="55598"/>
                  </a:lnTo>
                  <a:lnTo>
                    <a:pt x="14249" y="55598"/>
                  </a:lnTo>
                  <a:lnTo>
                    <a:pt x="31014" y="27938"/>
                  </a:lnTo>
                  <a:lnTo>
                    <a:pt x="31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1" name="object 191"/>
          <p:cNvGrpSpPr/>
          <p:nvPr/>
        </p:nvGrpSpPr>
        <p:grpSpPr>
          <a:xfrm>
            <a:off x="4996595" y="5105325"/>
            <a:ext cx="684530" cy="187325"/>
            <a:chOff x="4996595" y="5105325"/>
            <a:chExt cx="684530" cy="187325"/>
          </a:xfrm>
        </p:grpSpPr>
        <p:pic>
          <p:nvPicPr>
            <p:cNvPr id="192" name="object 19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96595" y="5105325"/>
              <a:ext cx="129919" cy="133551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168314" y="5105325"/>
              <a:ext cx="127688" cy="186918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337521" y="5108958"/>
              <a:ext cx="117629" cy="126287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496674" y="5105325"/>
              <a:ext cx="124052" cy="133551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5662249" y="518001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2" y="5460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7" name="object 197"/>
          <p:cNvSpPr/>
          <p:nvPr/>
        </p:nvSpPr>
        <p:spPr>
          <a:xfrm>
            <a:off x="5662244" y="510889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10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8" name="object 198"/>
          <p:cNvGrpSpPr/>
          <p:nvPr/>
        </p:nvGrpSpPr>
        <p:grpSpPr>
          <a:xfrm>
            <a:off x="5812740" y="5108899"/>
            <a:ext cx="268605" cy="126364"/>
            <a:chOff x="5812740" y="5108899"/>
            <a:chExt cx="268605" cy="126364"/>
          </a:xfrm>
        </p:grpSpPr>
        <p:sp>
          <p:nvSpPr>
            <p:cNvPr id="199" name="object 199"/>
            <p:cNvSpPr/>
            <p:nvPr/>
          </p:nvSpPr>
          <p:spPr>
            <a:xfrm>
              <a:off x="5812739" y="510889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117906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49733" y="16510"/>
                  </a:lnTo>
                  <a:lnTo>
                    <a:pt x="49733" y="125730"/>
                  </a:lnTo>
                  <a:lnTo>
                    <a:pt x="68173" y="125730"/>
                  </a:lnTo>
                  <a:lnTo>
                    <a:pt x="68173" y="16510"/>
                  </a:lnTo>
                  <a:lnTo>
                    <a:pt x="117906" y="16510"/>
                  </a:lnTo>
                  <a:lnTo>
                    <a:pt x="117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0" name="object 20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963508" y="5108958"/>
              <a:ext cx="117629" cy="126287"/>
            </a:xfrm>
            <a:prstGeom prst="rect">
              <a:avLst/>
            </a:prstGeom>
          </p:spPr>
        </p:pic>
      </p:grpSp>
      <p:grpSp>
        <p:nvGrpSpPr>
          <p:cNvPr id="201" name="object 201"/>
          <p:cNvGrpSpPr/>
          <p:nvPr/>
        </p:nvGrpSpPr>
        <p:grpSpPr>
          <a:xfrm>
            <a:off x="6131599" y="5105325"/>
            <a:ext cx="596265" cy="187325"/>
            <a:chOff x="6131599" y="5105325"/>
            <a:chExt cx="596265" cy="187325"/>
          </a:xfrm>
        </p:grpSpPr>
        <p:pic>
          <p:nvPicPr>
            <p:cNvPr id="202" name="object 20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131599" y="5105325"/>
              <a:ext cx="127688" cy="186918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291867" y="5105325"/>
              <a:ext cx="129921" cy="133551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463587" y="5108958"/>
              <a:ext cx="114833" cy="126287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609301" y="5105325"/>
              <a:ext cx="118494" cy="133551"/>
            </a:xfrm>
            <a:prstGeom prst="rect">
              <a:avLst/>
            </a:prstGeom>
          </p:spPr>
        </p:pic>
      </p:grpSp>
      <p:sp>
        <p:nvSpPr>
          <p:cNvPr id="206" name="object 206"/>
          <p:cNvSpPr/>
          <p:nvPr/>
        </p:nvSpPr>
        <p:spPr>
          <a:xfrm>
            <a:off x="6775181" y="518001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2" y="54609"/>
                </a:lnTo>
                <a:lnTo>
                  <a:pt x="18442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775170" y="510889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40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53" y="54610"/>
                </a:lnTo>
                <a:lnTo>
                  <a:pt x="18453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40" y="125730"/>
                </a:lnTo>
                <a:lnTo>
                  <a:pt x="117640" y="71120"/>
                </a:lnTo>
                <a:lnTo>
                  <a:pt x="117640" y="54610"/>
                </a:lnTo>
                <a:lnTo>
                  <a:pt x="1176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943273" y="518001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2" y="54609"/>
                </a:lnTo>
                <a:lnTo>
                  <a:pt x="18442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943268" y="510889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0" name="object 210"/>
          <p:cNvGrpSpPr/>
          <p:nvPr/>
        </p:nvGrpSpPr>
        <p:grpSpPr>
          <a:xfrm>
            <a:off x="7111365" y="5108958"/>
            <a:ext cx="305435" cy="126364"/>
            <a:chOff x="7111365" y="5108958"/>
            <a:chExt cx="305435" cy="126364"/>
          </a:xfrm>
        </p:grpSpPr>
        <p:pic>
          <p:nvPicPr>
            <p:cNvPr id="211" name="object 21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7111365" y="5108958"/>
              <a:ext cx="145846" cy="126287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289795" y="5108958"/>
              <a:ext cx="126848" cy="126287"/>
            </a:xfrm>
            <a:prstGeom prst="rect">
              <a:avLst/>
            </a:prstGeom>
          </p:spPr>
        </p:pic>
      </p:grpSp>
      <p:sp>
        <p:nvSpPr>
          <p:cNvPr id="213" name="object 213"/>
          <p:cNvSpPr/>
          <p:nvPr/>
        </p:nvSpPr>
        <p:spPr>
          <a:xfrm>
            <a:off x="7589203" y="518001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1" y="54609"/>
                </a:lnTo>
                <a:lnTo>
                  <a:pt x="18441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4" name="object 214"/>
          <p:cNvGrpSpPr/>
          <p:nvPr/>
        </p:nvGrpSpPr>
        <p:grpSpPr>
          <a:xfrm>
            <a:off x="7589203" y="5105325"/>
            <a:ext cx="276225" cy="133985"/>
            <a:chOff x="7589203" y="5105325"/>
            <a:chExt cx="276225" cy="133985"/>
          </a:xfrm>
        </p:grpSpPr>
        <p:sp>
          <p:nvSpPr>
            <p:cNvPr id="215" name="object 215"/>
            <p:cNvSpPr/>
            <p:nvPr/>
          </p:nvSpPr>
          <p:spPr>
            <a:xfrm>
              <a:off x="7589202" y="510889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746371" y="5105325"/>
              <a:ext cx="118494" cy="133551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8044131" y="5048327"/>
            <a:ext cx="668020" cy="191135"/>
            <a:chOff x="8044131" y="5048327"/>
            <a:chExt cx="668020" cy="191135"/>
          </a:xfrm>
        </p:grpSpPr>
        <p:pic>
          <p:nvPicPr>
            <p:cNvPr id="218" name="object 21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044131" y="5105325"/>
              <a:ext cx="129919" cy="133551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210104" y="5048327"/>
              <a:ext cx="130638" cy="190550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373325" y="5105325"/>
              <a:ext cx="124052" cy="133551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529962" y="5105325"/>
              <a:ext cx="123494" cy="133551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8693581" y="5125409"/>
              <a:ext cx="19050" cy="109220"/>
            </a:xfrm>
            <a:custGeom>
              <a:avLst/>
              <a:gdLst/>
              <a:ahLst/>
              <a:cxnLst/>
              <a:rect l="l" t="t" r="r" b="b"/>
              <a:pathLst>
                <a:path w="19050" h="109220">
                  <a:moveTo>
                    <a:pt x="0" y="109220"/>
                  </a:moveTo>
                  <a:lnTo>
                    <a:pt x="18442" y="109220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109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8693581" y="5105325"/>
            <a:ext cx="655320" cy="133985"/>
            <a:chOff x="8693581" y="5105325"/>
            <a:chExt cx="655320" cy="133985"/>
          </a:xfrm>
        </p:grpSpPr>
        <p:sp>
          <p:nvSpPr>
            <p:cNvPr id="224" name="object 224"/>
            <p:cNvSpPr/>
            <p:nvPr/>
          </p:nvSpPr>
          <p:spPr>
            <a:xfrm>
              <a:off x="8693582" y="5108899"/>
              <a:ext cx="115570" cy="125730"/>
            </a:xfrm>
            <a:custGeom>
              <a:avLst/>
              <a:gdLst/>
              <a:ahLst/>
              <a:cxnLst/>
              <a:rect l="l" t="t" r="r" b="b"/>
              <a:pathLst>
                <a:path w="115570" h="125729">
                  <a:moveTo>
                    <a:pt x="115112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96672" y="16510"/>
                  </a:lnTo>
                  <a:lnTo>
                    <a:pt x="96672" y="125730"/>
                  </a:lnTo>
                  <a:lnTo>
                    <a:pt x="115112" y="125730"/>
                  </a:lnTo>
                  <a:lnTo>
                    <a:pt x="115112" y="16510"/>
                  </a:lnTo>
                  <a:lnTo>
                    <a:pt x="1151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850218" y="5105325"/>
              <a:ext cx="124052" cy="133551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9008250" y="5108958"/>
              <a:ext cx="114833" cy="126287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164606" y="5105325"/>
              <a:ext cx="124052" cy="133551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9330180" y="518001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2" y="5460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9" name="object 229"/>
          <p:cNvSpPr/>
          <p:nvPr/>
        </p:nvSpPr>
        <p:spPr>
          <a:xfrm>
            <a:off x="9330170" y="510889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40" y="0"/>
                </a:moveTo>
                <a:lnTo>
                  <a:pt x="99199" y="0"/>
                </a:lnTo>
                <a:lnTo>
                  <a:pt x="99199" y="54610"/>
                </a:lnTo>
                <a:lnTo>
                  <a:pt x="18453" y="54610"/>
                </a:lnTo>
                <a:lnTo>
                  <a:pt x="18453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99" y="71120"/>
                </a:lnTo>
                <a:lnTo>
                  <a:pt x="99199" y="125730"/>
                </a:lnTo>
                <a:lnTo>
                  <a:pt x="117640" y="125730"/>
                </a:lnTo>
                <a:lnTo>
                  <a:pt x="117640" y="71120"/>
                </a:lnTo>
                <a:lnTo>
                  <a:pt x="117640" y="54610"/>
                </a:lnTo>
                <a:lnTo>
                  <a:pt x="1176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0" name="object 230"/>
          <p:cNvGrpSpPr/>
          <p:nvPr/>
        </p:nvGrpSpPr>
        <p:grpSpPr>
          <a:xfrm>
            <a:off x="9498272" y="5105325"/>
            <a:ext cx="283210" cy="133985"/>
            <a:chOff x="9498272" y="5105325"/>
            <a:chExt cx="283210" cy="133985"/>
          </a:xfrm>
        </p:grpSpPr>
        <p:pic>
          <p:nvPicPr>
            <p:cNvPr id="231" name="object 23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498272" y="5108958"/>
              <a:ext cx="117629" cy="126287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9657424" y="5105325"/>
              <a:ext cx="124053" cy="133551"/>
            </a:xfrm>
            <a:prstGeom prst="rect">
              <a:avLst/>
            </a:prstGeom>
          </p:spPr>
        </p:pic>
      </p:grpSp>
      <p:grpSp>
        <p:nvGrpSpPr>
          <p:cNvPr id="233" name="object 233"/>
          <p:cNvGrpSpPr/>
          <p:nvPr/>
        </p:nvGrpSpPr>
        <p:grpSpPr>
          <a:xfrm>
            <a:off x="9963816" y="5048327"/>
            <a:ext cx="874394" cy="191135"/>
            <a:chOff x="9963816" y="5048327"/>
            <a:chExt cx="874394" cy="191135"/>
          </a:xfrm>
        </p:grpSpPr>
        <p:pic>
          <p:nvPicPr>
            <p:cNvPr id="234" name="object 23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9963816" y="5108899"/>
              <a:ext cx="231235" cy="126345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236578" y="5105325"/>
              <a:ext cx="129919" cy="133551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0402551" y="5048327"/>
              <a:ext cx="130638" cy="190550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0563789" y="5105325"/>
              <a:ext cx="118494" cy="133551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0712070" y="5108958"/>
              <a:ext cx="126006" cy="126287"/>
            </a:xfrm>
            <a:prstGeom prst="rect">
              <a:avLst/>
            </a:prstGeom>
          </p:spPr>
        </p:pic>
      </p:grpSp>
      <p:grpSp>
        <p:nvGrpSpPr>
          <p:cNvPr id="239" name="object 239"/>
          <p:cNvGrpSpPr/>
          <p:nvPr/>
        </p:nvGrpSpPr>
        <p:grpSpPr>
          <a:xfrm>
            <a:off x="10888541" y="5108958"/>
            <a:ext cx="167005" cy="126364"/>
            <a:chOff x="10888541" y="5108958"/>
            <a:chExt cx="167005" cy="126364"/>
          </a:xfrm>
        </p:grpSpPr>
        <p:pic>
          <p:nvPicPr>
            <p:cNvPr id="240" name="object 240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0888541" y="5108958"/>
              <a:ext cx="112320" cy="126287"/>
            </a:xfrm>
            <a:prstGeom prst="rect">
              <a:avLst/>
            </a:prstGeom>
          </p:spPr>
        </p:pic>
        <p:sp>
          <p:nvSpPr>
            <p:cNvPr id="241" name="object 241"/>
            <p:cNvSpPr/>
            <p:nvPr/>
          </p:nvSpPr>
          <p:spPr>
            <a:xfrm>
              <a:off x="11036515" y="518001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2" y="5460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2" name="object 242"/>
          <p:cNvSpPr/>
          <p:nvPr/>
        </p:nvSpPr>
        <p:spPr>
          <a:xfrm>
            <a:off x="11036516" y="510889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3" name="object 243"/>
          <p:cNvGrpSpPr/>
          <p:nvPr/>
        </p:nvGrpSpPr>
        <p:grpSpPr>
          <a:xfrm>
            <a:off x="11195668" y="5046930"/>
            <a:ext cx="289560" cy="192405"/>
            <a:chOff x="11195668" y="5046930"/>
            <a:chExt cx="289560" cy="192405"/>
          </a:xfrm>
        </p:grpSpPr>
        <p:pic>
          <p:nvPicPr>
            <p:cNvPr id="244" name="object 24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1367389" y="5046930"/>
              <a:ext cx="117629" cy="188315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1195668" y="5105326"/>
              <a:ext cx="129920" cy="133551"/>
            </a:xfrm>
            <a:prstGeom prst="rect">
              <a:avLst/>
            </a:prstGeom>
          </p:spPr>
        </p:pic>
      </p:grpSp>
      <p:grpSp>
        <p:nvGrpSpPr>
          <p:cNvPr id="246" name="object 246"/>
          <p:cNvGrpSpPr/>
          <p:nvPr/>
        </p:nvGrpSpPr>
        <p:grpSpPr>
          <a:xfrm>
            <a:off x="1739343" y="5487263"/>
            <a:ext cx="268605" cy="133985"/>
            <a:chOff x="1739343" y="5487263"/>
            <a:chExt cx="268605" cy="133985"/>
          </a:xfrm>
        </p:grpSpPr>
        <p:pic>
          <p:nvPicPr>
            <p:cNvPr id="247" name="object 247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739343" y="5490896"/>
              <a:ext cx="107848" cy="126287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878022" y="5487263"/>
              <a:ext cx="129920" cy="133553"/>
            </a:xfrm>
            <a:prstGeom prst="rect">
              <a:avLst/>
            </a:prstGeom>
          </p:spPr>
        </p:pic>
      </p:grpSp>
      <p:sp>
        <p:nvSpPr>
          <p:cNvPr id="249" name="object 249"/>
          <p:cNvSpPr/>
          <p:nvPr/>
        </p:nvSpPr>
        <p:spPr>
          <a:xfrm>
            <a:off x="2063076" y="556228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10"/>
                </a:moveTo>
                <a:lnTo>
                  <a:pt x="18442" y="54610"/>
                </a:lnTo>
                <a:lnTo>
                  <a:pt x="18442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063076" y="549116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10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1" name="object 251"/>
          <p:cNvGrpSpPr/>
          <p:nvPr/>
        </p:nvGrpSpPr>
        <p:grpSpPr>
          <a:xfrm>
            <a:off x="2244502" y="5487263"/>
            <a:ext cx="434975" cy="187325"/>
            <a:chOff x="2244502" y="5487263"/>
            <a:chExt cx="434975" cy="187325"/>
          </a:xfrm>
        </p:grpSpPr>
        <p:pic>
          <p:nvPicPr>
            <p:cNvPr id="252" name="object 25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244502" y="5490896"/>
              <a:ext cx="107848" cy="126287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374520" y="5490896"/>
              <a:ext cx="134110" cy="183286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551752" y="5487263"/>
              <a:ext cx="127688" cy="186919"/>
            </a:xfrm>
            <a:prstGeom prst="rect">
              <a:avLst/>
            </a:prstGeom>
          </p:spPr>
        </p:pic>
      </p:grpSp>
      <p:pic>
        <p:nvPicPr>
          <p:cNvPr id="255" name="object 255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2725355" y="5487263"/>
            <a:ext cx="124052" cy="133553"/>
          </a:xfrm>
          <a:prstGeom prst="rect">
            <a:avLst/>
          </a:prstGeom>
        </p:spPr>
      </p:pic>
      <p:sp>
        <p:nvSpPr>
          <p:cNvPr id="256" name="object 256"/>
          <p:cNvSpPr/>
          <p:nvPr/>
        </p:nvSpPr>
        <p:spPr>
          <a:xfrm>
            <a:off x="2904264" y="556228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10"/>
                </a:moveTo>
                <a:lnTo>
                  <a:pt x="18442" y="54610"/>
                </a:lnTo>
                <a:lnTo>
                  <a:pt x="18442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04261" y="549116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10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8" name="object 258"/>
          <p:cNvGrpSpPr/>
          <p:nvPr/>
        </p:nvGrpSpPr>
        <p:grpSpPr>
          <a:xfrm>
            <a:off x="3068088" y="5487263"/>
            <a:ext cx="283210" cy="133985"/>
            <a:chOff x="3068088" y="5487263"/>
            <a:chExt cx="283210" cy="133985"/>
          </a:xfrm>
        </p:grpSpPr>
        <p:sp>
          <p:nvSpPr>
            <p:cNvPr id="259" name="object 259"/>
            <p:cNvSpPr/>
            <p:nvPr/>
          </p:nvSpPr>
          <p:spPr>
            <a:xfrm>
              <a:off x="3068078" y="549116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117906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49733" y="16510"/>
                  </a:lnTo>
                  <a:lnTo>
                    <a:pt x="49733" y="125730"/>
                  </a:lnTo>
                  <a:lnTo>
                    <a:pt x="68173" y="125730"/>
                  </a:lnTo>
                  <a:lnTo>
                    <a:pt x="68173" y="16510"/>
                  </a:lnTo>
                  <a:lnTo>
                    <a:pt x="117906" y="16510"/>
                  </a:lnTo>
                  <a:lnTo>
                    <a:pt x="117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0" name="object 26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221017" y="5487263"/>
              <a:ext cx="129921" cy="133553"/>
            </a:xfrm>
            <a:prstGeom prst="rect">
              <a:avLst/>
            </a:prstGeom>
          </p:spPr>
        </p:pic>
      </p:grpSp>
      <p:pic>
        <p:nvPicPr>
          <p:cNvPr id="261" name="object 261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3397133" y="5487263"/>
            <a:ext cx="123493" cy="133553"/>
          </a:xfrm>
          <a:prstGeom prst="rect">
            <a:avLst/>
          </a:prstGeom>
        </p:spPr>
      </p:pic>
      <p:sp>
        <p:nvSpPr>
          <p:cNvPr id="262" name="object 262"/>
          <p:cNvSpPr/>
          <p:nvPr/>
        </p:nvSpPr>
        <p:spPr>
          <a:xfrm>
            <a:off x="3574087" y="5507679"/>
            <a:ext cx="19050" cy="109220"/>
          </a:xfrm>
          <a:custGeom>
            <a:avLst/>
            <a:gdLst/>
            <a:ahLst/>
            <a:cxnLst/>
            <a:rect l="l" t="t" r="r" b="b"/>
            <a:pathLst>
              <a:path w="19050" h="109220">
                <a:moveTo>
                  <a:pt x="0" y="109220"/>
                </a:moveTo>
                <a:lnTo>
                  <a:pt x="18442" y="109220"/>
                </a:lnTo>
                <a:lnTo>
                  <a:pt x="18442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574084" y="5491169"/>
            <a:ext cx="115570" cy="125730"/>
          </a:xfrm>
          <a:custGeom>
            <a:avLst/>
            <a:gdLst/>
            <a:ahLst/>
            <a:cxnLst/>
            <a:rect l="l" t="t" r="r" b="b"/>
            <a:pathLst>
              <a:path w="115570" h="125729">
                <a:moveTo>
                  <a:pt x="115112" y="0"/>
                </a:moveTo>
                <a:lnTo>
                  <a:pt x="0" y="0"/>
                </a:lnTo>
                <a:lnTo>
                  <a:pt x="0" y="16510"/>
                </a:lnTo>
                <a:lnTo>
                  <a:pt x="96672" y="16510"/>
                </a:lnTo>
                <a:lnTo>
                  <a:pt x="96672" y="125730"/>
                </a:lnTo>
                <a:lnTo>
                  <a:pt x="115112" y="125730"/>
                </a:lnTo>
                <a:lnTo>
                  <a:pt x="115112" y="16510"/>
                </a:lnTo>
                <a:lnTo>
                  <a:pt x="115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4" name="object 264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3744057" y="5487263"/>
            <a:ext cx="129919" cy="133553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3920173" y="5487263"/>
            <a:ext cx="123493" cy="133553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4088188" y="5487263"/>
            <a:ext cx="129920" cy="133553"/>
          </a:xfrm>
          <a:prstGeom prst="rect">
            <a:avLst/>
          </a:prstGeom>
        </p:spPr>
      </p:pic>
      <p:pic>
        <p:nvPicPr>
          <p:cNvPr id="267" name="object 267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4267496" y="5430264"/>
            <a:ext cx="130638" cy="190552"/>
          </a:xfrm>
          <a:prstGeom prst="rect">
            <a:avLst/>
          </a:prstGeom>
        </p:spPr>
      </p:pic>
      <p:sp>
        <p:nvSpPr>
          <p:cNvPr id="268" name="object 268"/>
          <p:cNvSpPr/>
          <p:nvPr/>
        </p:nvSpPr>
        <p:spPr>
          <a:xfrm>
            <a:off x="4452990" y="556228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10"/>
                </a:moveTo>
                <a:lnTo>
                  <a:pt x="18442" y="54610"/>
                </a:lnTo>
                <a:lnTo>
                  <a:pt x="18442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452988" y="549116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10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0" name="object 270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4625478" y="5487263"/>
            <a:ext cx="129919" cy="133553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4801592" y="5487263"/>
            <a:ext cx="123494" cy="133553"/>
          </a:xfrm>
          <a:prstGeom prst="rect">
            <a:avLst/>
          </a:prstGeom>
        </p:spPr>
      </p:pic>
      <p:sp>
        <p:nvSpPr>
          <p:cNvPr id="272" name="object 272"/>
          <p:cNvSpPr/>
          <p:nvPr/>
        </p:nvSpPr>
        <p:spPr>
          <a:xfrm>
            <a:off x="4960937" y="549116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10" h="125729">
                <a:moveTo>
                  <a:pt x="117906" y="0"/>
                </a:moveTo>
                <a:lnTo>
                  <a:pt x="0" y="0"/>
                </a:lnTo>
                <a:lnTo>
                  <a:pt x="0" y="16510"/>
                </a:lnTo>
                <a:lnTo>
                  <a:pt x="49733" y="16510"/>
                </a:lnTo>
                <a:lnTo>
                  <a:pt x="49733" y="125730"/>
                </a:lnTo>
                <a:lnTo>
                  <a:pt x="68173" y="125730"/>
                </a:lnTo>
                <a:lnTo>
                  <a:pt x="68173" y="16510"/>
                </a:lnTo>
                <a:lnTo>
                  <a:pt x="117906" y="16510"/>
                </a:lnTo>
                <a:lnTo>
                  <a:pt x="117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3" name="object 273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5125049" y="5490896"/>
            <a:ext cx="117629" cy="126287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5447292" y="5487263"/>
            <a:ext cx="127688" cy="186919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5797011" y="5487263"/>
            <a:ext cx="123494" cy="133553"/>
          </a:xfrm>
          <a:prstGeom prst="rect">
            <a:avLst/>
          </a:prstGeom>
        </p:spPr>
      </p:pic>
      <p:pic>
        <p:nvPicPr>
          <p:cNvPr id="276" name="object 276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5620895" y="5487263"/>
            <a:ext cx="129921" cy="133553"/>
          </a:xfrm>
          <a:prstGeom prst="rect">
            <a:avLst/>
          </a:prstGeom>
        </p:spPr>
      </p:pic>
      <p:pic>
        <p:nvPicPr>
          <p:cNvPr id="277" name="object 277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5965027" y="5487263"/>
            <a:ext cx="123493" cy="133553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6141981" y="5490896"/>
            <a:ext cx="117629" cy="126287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6323407" y="5428868"/>
            <a:ext cx="117629" cy="188315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6495893" y="5487263"/>
            <a:ext cx="123494" cy="133553"/>
          </a:xfrm>
          <a:prstGeom prst="rect">
            <a:avLst/>
          </a:prstGeom>
        </p:spPr>
      </p:pic>
      <p:grpSp>
        <p:nvGrpSpPr>
          <p:cNvPr id="281" name="object 281"/>
          <p:cNvGrpSpPr/>
          <p:nvPr/>
        </p:nvGrpSpPr>
        <p:grpSpPr>
          <a:xfrm>
            <a:off x="6672847" y="5487263"/>
            <a:ext cx="268605" cy="133985"/>
            <a:chOff x="6672847" y="5487263"/>
            <a:chExt cx="268605" cy="133985"/>
          </a:xfrm>
        </p:grpSpPr>
        <p:pic>
          <p:nvPicPr>
            <p:cNvPr id="282" name="object 28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672847" y="5490896"/>
              <a:ext cx="107849" cy="126287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811527" y="5487263"/>
              <a:ext cx="129919" cy="133553"/>
            </a:xfrm>
            <a:prstGeom prst="rect">
              <a:avLst/>
            </a:prstGeom>
          </p:spPr>
        </p:pic>
      </p:grpSp>
      <p:grpSp>
        <p:nvGrpSpPr>
          <p:cNvPr id="284" name="object 284"/>
          <p:cNvGrpSpPr/>
          <p:nvPr/>
        </p:nvGrpSpPr>
        <p:grpSpPr>
          <a:xfrm>
            <a:off x="6996582" y="5487263"/>
            <a:ext cx="259715" cy="133985"/>
            <a:chOff x="6996582" y="5487263"/>
            <a:chExt cx="259715" cy="133985"/>
          </a:xfrm>
        </p:grpSpPr>
        <p:sp>
          <p:nvSpPr>
            <p:cNvPr id="285" name="object 285"/>
            <p:cNvSpPr/>
            <p:nvPr/>
          </p:nvSpPr>
          <p:spPr>
            <a:xfrm>
              <a:off x="6996582" y="5491169"/>
              <a:ext cx="97155" cy="125730"/>
            </a:xfrm>
            <a:custGeom>
              <a:avLst/>
              <a:gdLst/>
              <a:ahLst/>
              <a:cxnLst/>
              <a:rect l="l" t="t" r="r" b="b"/>
              <a:pathLst>
                <a:path w="97154" h="125729">
                  <a:moveTo>
                    <a:pt x="96951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125730"/>
                  </a:lnTo>
                  <a:lnTo>
                    <a:pt x="18440" y="125730"/>
                  </a:lnTo>
                  <a:lnTo>
                    <a:pt x="18440" y="16510"/>
                  </a:lnTo>
                  <a:lnTo>
                    <a:pt x="96951" y="16510"/>
                  </a:lnTo>
                  <a:lnTo>
                    <a:pt x="969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7126319" y="5487263"/>
              <a:ext cx="129919" cy="133553"/>
            </a:xfrm>
            <a:prstGeom prst="rect">
              <a:avLst/>
            </a:prstGeom>
          </p:spPr>
        </p:pic>
      </p:grpSp>
      <p:pic>
        <p:nvPicPr>
          <p:cNvPr id="287" name="object 287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7443251" y="5430264"/>
            <a:ext cx="1332000" cy="243918"/>
          </a:xfrm>
          <a:prstGeom prst="rect">
            <a:avLst/>
          </a:prstGeom>
        </p:spPr>
      </p:pic>
      <p:sp>
        <p:nvSpPr>
          <p:cNvPr id="288" name="object 288"/>
          <p:cNvSpPr/>
          <p:nvPr/>
        </p:nvSpPr>
        <p:spPr>
          <a:xfrm>
            <a:off x="8835973" y="556228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10"/>
                </a:moveTo>
                <a:lnTo>
                  <a:pt x="18442" y="54610"/>
                </a:lnTo>
                <a:lnTo>
                  <a:pt x="18442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835962" y="549116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40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53" y="54610"/>
                </a:lnTo>
                <a:lnTo>
                  <a:pt x="18453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40" y="125730"/>
                </a:lnTo>
                <a:lnTo>
                  <a:pt x="117640" y="71120"/>
                </a:lnTo>
                <a:lnTo>
                  <a:pt x="117640" y="54610"/>
                </a:lnTo>
                <a:lnTo>
                  <a:pt x="1176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0" name="object 290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9017398" y="5490896"/>
            <a:ext cx="117629" cy="126287"/>
          </a:xfrm>
          <a:prstGeom prst="rect">
            <a:avLst/>
          </a:prstGeom>
        </p:spPr>
      </p:pic>
      <p:pic>
        <p:nvPicPr>
          <p:cNvPr id="291" name="object 291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9184575" y="5490896"/>
            <a:ext cx="112598" cy="126287"/>
          </a:xfrm>
          <a:prstGeom prst="rect">
            <a:avLst/>
          </a:prstGeom>
        </p:spPr>
      </p:pic>
      <p:pic>
        <p:nvPicPr>
          <p:cNvPr id="292" name="object 292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9824032" y="5490896"/>
            <a:ext cx="114832" cy="126287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9501789" y="5490896"/>
            <a:ext cx="117629" cy="126287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9985064" y="5487263"/>
            <a:ext cx="129921" cy="133553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10161179" y="5487263"/>
            <a:ext cx="123494" cy="133553"/>
          </a:xfrm>
          <a:prstGeom prst="rect">
            <a:avLst/>
          </a:prstGeom>
        </p:spPr>
      </p:pic>
      <p:sp>
        <p:nvSpPr>
          <p:cNvPr id="296" name="object 296"/>
          <p:cNvSpPr/>
          <p:nvPr/>
        </p:nvSpPr>
        <p:spPr>
          <a:xfrm>
            <a:off x="10338134" y="5507679"/>
            <a:ext cx="19050" cy="109220"/>
          </a:xfrm>
          <a:custGeom>
            <a:avLst/>
            <a:gdLst/>
            <a:ahLst/>
            <a:cxnLst/>
            <a:rect l="l" t="t" r="r" b="b"/>
            <a:pathLst>
              <a:path w="19050" h="109220">
                <a:moveTo>
                  <a:pt x="0" y="109220"/>
                </a:moveTo>
                <a:lnTo>
                  <a:pt x="18442" y="109220"/>
                </a:lnTo>
                <a:lnTo>
                  <a:pt x="18442" y="0"/>
                </a:lnTo>
                <a:lnTo>
                  <a:pt x="0" y="0"/>
                </a:lnTo>
                <a:lnTo>
                  <a:pt x="0" y="1092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0338130" y="5491169"/>
            <a:ext cx="115570" cy="125730"/>
          </a:xfrm>
          <a:custGeom>
            <a:avLst/>
            <a:gdLst/>
            <a:ahLst/>
            <a:cxnLst/>
            <a:rect l="l" t="t" r="r" b="b"/>
            <a:pathLst>
              <a:path w="115570" h="125729">
                <a:moveTo>
                  <a:pt x="115112" y="0"/>
                </a:moveTo>
                <a:lnTo>
                  <a:pt x="0" y="0"/>
                </a:lnTo>
                <a:lnTo>
                  <a:pt x="0" y="16510"/>
                </a:lnTo>
                <a:lnTo>
                  <a:pt x="96672" y="16510"/>
                </a:lnTo>
                <a:lnTo>
                  <a:pt x="96672" y="125730"/>
                </a:lnTo>
                <a:lnTo>
                  <a:pt x="115112" y="125730"/>
                </a:lnTo>
                <a:lnTo>
                  <a:pt x="115112" y="16510"/>
                </a:lnTo>
                <a:lnTo>
                  <a:pt x="115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8" name="object 298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10517044" y="5490896"/>
            <a:ext cx="117629" cy="126287"/>
          </a:xfrm>
          <a:prstGeom prst="rect">
            <a:avLst/>
          </a:prstGeom>
        </p:spPr>
      </p:pic>
      <p:grpSp>
        <p:nvGrpSpPr>
          <p:cNvPr id="299" name="object 299"/>
          <p:cNvGrpSpPr/>
          <p:nvPr/>
        </p:nvGrpSpPr>
        <p:grpSpPr>
          <a:xfrm>
            <a:off x="10680868" y="5487263"/>
            <a:ext cx="274955" cy="133985"/>
            <a:chOff x="10680868" y="5487263"/>
            <a:chExt cx="274955" cy="133985"/>
          </a:xfrm>
        </p:grpSpPr>
        <p:sp>
          <p:nvSpPr>
            <p:cNvPr id="300" name="object 300"/>
            <p:cNvSpPr/>
            <p:nvPr/>
          </p:nvSpPr>
          <p:spPr>
            <a:xfrm>
              <a:off x="10680865" y="549116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906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49733" y="16510"/>
                  </a:lnTo>
                  <a:lnTo>
                    <a:pt x="49733" y="125730"/>
                  </a:lnTo>
                  <a:lnTo>
                    <a:pt x="68173" y="125730"/>
                  </a:lnTo>
                  <a:lnTo>
                    <a:pt x="68173" y="16510"/>
                  </a:lnTo>
                  <a:lnTo>
                    <a:pt x="117906" y="16510"/>
                  </a:lnTo>
                  <a:lnTo>
                    <a:pt x="117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0836843" y="5487263"/>
              <a:ext cx="118493" cy="133553"/>
            </a:xfrm>
            <a:prstGeom prst="rect">
              <a:avLst/>
            </a:prstGeom>
          </p:spPr>
        </p:pic>
      </p:grpSp>
      <p:sp>
        <p:nvSpPr>
          <p:cNvPr id="302" name="object 302"/>
          <p:cNvSpPr/>
          <p:nvPr/>
        </p:nvSpPr>
        <p:spPr>
          <a:xfrm>
            <a:off x="11016057" y="556228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10"/>
                </a:moveTo>
                <a:lnTo>
                  <a:pt x="18442" y="54610"/>
                </a:lnTo>
                <a:lnTo>
                  <a:pt x="18442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1016057" y="549116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4" name="object 304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11197483" y="5490896"/>
            <a:ext cx="117629" cy="126287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11369969" y="5487263"/>
            <a:ext cx="124052" cy="133553"/>
          </a:xfrm>
          <a:prstGeom prst="rect">
            <a:avLst/>
          </a:prstGeom>
        </p:spPr>
      </p:pic>
      <p:grpSp>
        <p:nvGrpSpPr>
          <p:cNvPr id="306" name="object 306"/>
          <p:cNvGrpSpPr/>
          <p:nvPr/>
        </p:nvGrpSpPr>
        <p:grpSpPr>
          <a:xfrm>
            <a:off x="1739343" y="5869201"/>
            <a:ext cx="819150" cy="187325"/>
            <a:chOff x="1739343" y="5869201"/>
            <a:chExt cx="819150" cy="187325"/>
          </a:xfrm>
        </p:grpSpPr>
        <p:sp>
          <p:nvSpPr>
            <p:cNvPr id="307" name="object 307"/>
            <p:cNvSpPr/>
            <p:nvPr/>
          </p:nvSpPr>
          <p:spPr>
            <a:xfrm>
              <a:off x="1739341" y="5873439"/>
              <a:ext cx="97155" cy="125730"/>
            </a:xfrm>
            <a:custGeom>
              <a:avLst/>
              <a:gdLst/>
              <a:ahLst/>
              <a:cxnLst/>
              <a:rect l="l" t="t" r="r" b="b"/>
              <a:pathLst>
                <a:path w="97155" h="125729">
                  <a:moveTo>
                    <a:pt x="96951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0" y="125730"/>
                  </a:lnTo>
                  <a:lnTo>
                    <a:pt x="18440" y="125730"/>
                  </a:lnTo>
                  <a:lnTo>
                    <a:pt x="18440" y="16510"/>
                  </a:lnTo>
                  <a:lnTo>
                    <a:pt x="96951" y="16510"/>
                  </a:lnTo>
                  <a:lnTo>
                    <a:pt x="969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8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856106" y="5869201"/>
              <a:ext cx="118493" cy="133553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018461" y="5869201"/>
              <a:ext cx="127689" cy="186919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184144" y="5872834"/>
              <a:ext cx="149480" cy="126288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371626" y="5869201"/>
              <a:ext cx="129920" cy="133553"/>
            </a:xfrm>
            <a:prstGeom prst="rect">
              <a:avLst/>
            </a:prstGeom>
          </p:spPr>
        </p:pic>
        <p:sp>
          <p:nvSpPr>
            <p:cNvPr id="312" name="object 312"/>
            <p:cNvSpPr/>
            <p:nvPr/>
          </p:nvSpPr>
          <p:spPr>
            <a:xfrm>
              <a:off x="2539822" y="594455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1" y="54609"/>
                  </a:lnTo>
                  <a:lnTo>
                    <a:pt x="18441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3" name="object 313"/>
          <p:cNvSpPr/>
          <p:nvPr/>
        </p:nvSpPr>
        <p:spPr>
          <a:xfrm>
            <a:off x="2539822" y="587343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10" h="125729">
                <a:moveTo>
                  <a:pt x="117627" y="0"/>
                </a:moveTo>
                <a:lnTo>
                  <a:pt x="99187" y="0"/>
                </a:lnTo>
                <a:lnTo>
                  <a:pt x="99187" y="53340"/>
                </a:lnTo>
                <a:lnTo>
                  <a:pt x="18440" y="53340"/>
                </a:lnTo>
                <a:lnTo>
                  <a:pt x="18440" y="0"/>
                </a:lnTo>
                <a:lnTo>
                  <a:pt x="0" y="0"/>
                </a:lnTo>
                <a:lnTo>
                  <a:pt x="0" y="5334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334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4" name="object 314"/>
          <p:cNvGrpSpPr/>
          <p:nvPr/>
        </p:nvGrpSpPr>
        <p:grpSpPr>
          <a:xfrm>
            <a:off x="2704388" y="5872834"/>
            <a:ext cx="272415" cy="126364"/>
            <a:chOff x="2704388" y="5872834"/>
            <a:chExt cx="272415" cy="126364"/>
          </a:xfrm>
        </p:grpSpPr>
        <p:pic>
          <p:nvPicPr>
            <p:cNvPr id="315" name="object 31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704388" y="5872834"/>
              <a:ext cx="117629" cy="126288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2861412" y="5872834"/>
              <a:ext cx="114833" cy="126288"/>
            </a:xfrm>
            <a:prstGeom prst="rect">
              <a:avLst/>
            </a:prstGeom>
          </p:spPr>
        </p:pic>
      </p:grpSp>
      <p:sp>
        <p:nvSpPr>
          <p:cNvPr id="317" name="object 317"/>
          <p:cNvSpPr/>
          <p:nvPr/>
        </p:nvSpPr>
        <p:spPr>
          <a:xfrm>
            <a:off x="3023182" y="594455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2" y="54609"/>
                </a:lnTo>
                <a:lnTo>
                  <a:pt x="18442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8" name="object 318"/>
          <p:cNvGrpSpPr/>
          <p:nvPr/>
        </p:nvGrpSpPr>
        <p:grpSpPr>
          <a:xfrm>
            <a:off x="3023182" y="5869201"/>
            <a:ext cx="285750" cy="133985"/>
            <a:chOff x="3023182" y="5869201"/>
            <a:chExt cx="285750" cy="133985"/>
          </a:xfrm>
        </p:grpSpPr>
        <p:sp>
          <p:nvSpPr>
            <p:cNvPr id="319" name="object 319"/>
            <p:cNvSpPr/>
            <p:nvPr/>
          </p:nvSpPr>
          <p:spPr>
            <a:xfrm>
              <a:off x="3023171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117640" y="0"/>
                  </a:moveTo>
                  <a:lnTo>
                    <a:pt x="99187" y="0"/>
                  </a:lnTo>
                  <a:lnTo>
                    <a:pt x="99187" y="53340"/>
                  </a:lnTo>
                  <a:lnTo>
                    <a:pt x="18453" y="53340"/>
                  </a:lnTo>
                  <a:lnTo>
                    <a:pt x="18453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40" y="125730"/>
                  </a:lnTo>
                  <a:lnTo>
                    <a:pt x="117640" y="71120"/>
                  </a:lnTo>
                  <a:lnTo>
                    <a:pt x="117640" y="53340"/>
                  </a:lnTo>
                  <a:lnTo>
                    <a:pt x="117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0" name="object 32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178811" y="5869201"/>
              <a:ext cx="129919" cy="133553"/>
            </a:xfrm>
            <a:prstGeom prst="rect">
              <a:avLst/>
            </a:prstGeom>
          </p:spPr>
        </p:pic>
      </p:grpSp>
      <p:grpSp>
        <p:nvGrpSpPr>
          <p:cNvPr id="321" name="object 321"/>
          <p:cNvGrpSpPr/>
          <p:nvPr/>
        </p:nvGrpSpPr>
        <p:grpSpPr>
          <a:xfrm>
            <a:off x="3478615" y="5810807"/>
            <a:ext cx="1185545" cy="245745"/>
            <a:chOff x="3478615" y="5810807"/>
            <a:chExt cx="1185545" cy="245745"/>
          </a:xfrm>
        </p:grpSpPr>
        <p:pic>
          <p:nvPicPr>
            <p:cNvPr id="322" name="object 322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478615" y="5869201"/>
              <a:ext cx="127688" cy="186919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3633376" y="5869201"/>
              <a:ext cx="118493" cy="133553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785953" y="5869201"/>
              <a:ext cx="115671" cy="133553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3941578" y="5872834"/>
              <a:ext cx="114833" cy="126288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094690" y="5872834"/>
              <a:ext cx="117629" cy="126288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241656" y="5869201"/>
              <a:ext cx="265990" cy="133553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4545921" y="5810807"/>
              <a:ext cx="117629" cy="188315"/>
            </a:xfrm>
            <a:prstGeom prst="rect">
              <a:avLst/>
            </a:prstGeom>
          </p:spPr>
        </p:pic>
      </p:grpSp>
      <p:pic>
        <p:nvPicPr>
          <p:cNvPr id="329" name="object 329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4842097" y="5872834"/>
            <a:ext cx="117629" cy="126288"/>
          </a:xfrm>
          <a:prstGeom prst="rect">
            <a:avLst/>
          </a:prstGeom>
        </p:spPr>
      </p:pic>
      <p:grpSp>
        <p:nvGrpSpPr>
          <p:cNvPr id="330" name="object 330"/>
          <p:cNvGrpSpPr/>
          <p:nvPr/>
        </p:nvGrpSpPr>
        <p:grpSpPr>
          <a:xfrm>
            <a:off x="5129334" y="5869201"/>
            <a:ext cx="281305" cy="133985"/>
            <a:chOff x="5129334" y="5869201"/>
            <a:chExt cx="281305" cy="133985"/>
          </a:xfrm>
        </p:grpSpPr>
        <p:pic>
          <p:nvPicPr>
            <p:cNvPr id="331" name="object 331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129334" y="5869201"/>
              <a:ext cx="123493" cy="133553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280491" y="5869201"/>
              <a:ext cx="129919" cy="133553"/>
            </a:xfrm>
            <a:prstGeom prst="rect">
              <a:avLst/>
            </a:prstGeom>
          </p:spPr>
        </p:pic>
      </p:grpSp>
      <p:grpSp>
        <p:nvGrpSpPr>
          <p:cNvPr id="333" name="object 333"/>
          <p:cNvGrpSpPr/>
          <p:nvPr/>
        </p:nvGrpSpPr>
        <p:grpSpPr>
          <a:xfrm>
            <a:off x="5448686" y="5869201"/>
            <a:ext cx="596265" cy="165735"/>
            <a:chOff x="5448686" y="5869201"/>
            <a:chExt cx="596265" cy="165735"/>
          </a:xfrm>
        </p:grpSpPr>
        <p:sp>
          <p:nvSpPr>
            <p:cNvPr id="334" name="object 334"/>
            <p:cNvSpPr/>
            <p:nvPr/>
          </p:nvSpPr>
          <p:spPr>
            <a:xfrm>
              <a:off x="5448681" y="5873439"/>
              <a:ext cx="136525" cy="161290"/>
            </a:xfrm>
            <a:custGeom>
              <a:avLst/>
              <a:gdLst/>
              <a:ahLst/>
              <a:cxnLst/>
              <a:rect l="l" t="t" r="r" b="b"/>
              <a:pathLst>
                <a:path w="136525" h="161289">
                  <a:moveTo>
                    <a:pt x="136347" y="109220"/>
                  </a:moveTo>
                  <a:lnTo>
                    <a:pt x="115951" y="109220"/>
                  </a:lnTo>
                  <a:lnTo>
                    <a:pt x="115951" y="0"/>
                  </a:lnTo>
                  <a:lnTo>
                    <a:pt x="97510" y="0"/>
                  </a:lnTo>
                  <a:lnTo>
                    <a:pt x="97510" y="109220"/>
                  </a:lnTo>
                  <a:lnTo>
                    <a:pt x="18440" y="10922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25730"/>
                  </a:lnTo>
                  <a:lnTo>
                    <a:pt x="117906" y="125730"/>
                  </a:lnTo>
                  <a:lnTo>
                    <a:pt x="117906" y="161290"/>
                  </a:lnTo>
                  <a:lnTo>
                    <a:pt x="136347" y="161290"/>
                  </a:lnTo>
                  <a:lnTo>
                    <a:pt x="136347" y="125730"/>
                  </a:lnTo>
                  <a:lnTo>
                    <a:pt x="136347" y="109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3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619959" y="5872834"/>
              <a:ext cx="117629" cy="126288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5773604" y="5869201"/>
              <a:ext cx="118494" cy="133553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5918359" y="5872834"/>
              <a:ext cx="126008" cy="126288"/>
            </a:xfrm>
            <a:prstGeom prst="rect">
              <a:avLst/>
            </a:prstGeom>
          </p:spPr>
        </p:pic>
      </p:grpSp>
      <p:grpSp>
        <p:nvGrpSpPr>
          <p:cNvPr id="338" name="object 338"/>
          <p:cNvGrpSpPr/>
          <p:nvPr/>
        </p:nvGrpSpPr>
        <p:grpSpPr>
          <a:xfrm>
            <a:off x="6091308" y="5872834"/>
            <a:ext cx="163195" cy="126364"/>
            <a:chOff x="6091308" y="5872834"/>
            <a:chExt cx="163195" cy="126364"/>
          </a:xfrm>
        </p:grpSpPr>
        <p:pic>
          <p:nvPicPr>
            <p:cNvPr id="339" name="object 339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6091308" y="5872834"/>
              <a:ext cx="112318" cy="126288"/>
            </a:xfrm>
            <a:prstGeom prst="rect">
              <a:avLst/>
            </a:prstGeom>
          </p:spPr>
        </p:pic>
        <p:sp>
          <p:nvSpPr>
            <p:cNvPr id="340" name="object 340"/>
            <p:cNvSpPr/>
            <p:nvPr/>
          </p:nvSpPr>
          <p:spPr>
            <a:xfrm>
              <a:off x="6235758" y="594455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2" y="5460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1" name="object 341"/>
          <p:cNvGrpSpPr/>
          <p:nvPr/>
        </p:nvGrpSpPr>
        <p:grpSpPr>
          <a:xfrm>
            <a:off x="6235758" y="5869201"/>
            <a:ext cx="999490" cy="133985"/>
            <a:chOff x="6235758" y="5869201"/>
            <a:chExt cx="999490" cy="133985"/>
          </a:xfrm>
        </p:grpSpPr>
        <p:sp>
          <p:nvSpPr>
            <p:cNvPr id="342" name="object 342"/>
            <p:cNvSpPr/>
            <p:nvPr/>
          </p:nvSpPr>
          <p:spPr>
            <a:xfrm>
              <a:off x="6235751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10" h="125729">
                  <a:moveTo>
                    <a:pt x="117627" y="0"/>
                  </a:moveTo>
                  <a:lnTo>
                    <a:pt x="99187" y="0"/>
                  </a:lnTo>
                  <a:lnTo>
                    <a:pt x="99187" y="53340"/>
                  </a:lnTo>
                  <a:lnTo>
                    <a:pt x="18440" y="5334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334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3" name="object 34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391385" y="5869201"/>
              <a:ext cx="129921" cy="133553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6560700" y="5918936"/>
              <a:ext cx="72390" cy="17780"/>
            </a:xfrm>
            <a:custGeom>
              <a:avLst/>
              <a:gdLst/>
              <a:ahLst/>
              <a:cxnLst/>
              <a:rect l="l" t="t" r="r" b="b"/>
              <a:pathLst>
                <a:path w="72390" h="17779">
                  <a:moveTo>
                    <a:pt x="72364" y="0"/>
                  </a:moveTo>
                  <a:lnTo>
                    <a:pt x="0" y="0"/>
                  </a:lnTo>
                  <a:lnTo>
                    <a:pt x="0" y="17600"/>
                  </a:lnTo>
                  <a:lnTo>
                    <a:pt x="72364" y="17600"/>
                  </a:lnTo>
                  <a:lnTo>
                    <a:pt x="723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5" name="object 345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672182" y="5869201"/>
              <a:ext cx="265431" cy="133553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966950" y="5872834"/>
              <a:ext cx="114832" cy="126288"/>
            </a:xfrm>
            <a:prstGeom prst="rect">
              <a:avLst/>
            </a:prstGeom>
          </p:spPr>
        </p:pic>
        <p:sp>
          <p:nvSpPr>
            <p:cNvPr id="347" name="object 347"/>
            <p:cNvSpPr/>
            <p:nvPr/>
          </p:nvSpPr>
          <p:spPr>
            <a:xfrm>
              <a:off x="7111123" y="5869201"/>
              <a:ext cx="124460" cy="133985"/>
            </a:xfrm>
            <a:custGeom>
              <a:avLst/>
              <a:gdLst/>
              <a:ahLst/>
              <a:cxnLst/>
              <a:rect l="l" t="t" r="r" b="b"/>
              <a:pathLst>
                <a:path w="124459" h="133985">
                  <a:moveTo>
                    <a:pt x="63701" y="0"/>
                  </a:moveTo>
                  <a:lnTo>
                    <a:pt x="17740" y="18860"/>
                  </a:lnTo>
                  <a:lnTo>
                    <a:pt x="89" y="65379"/>
                  </a:lnTo>
                  <a:lnTo>
                    <a:pt x="0" y="66495"/>
                  </a:lnTo>
                  <a:lnTo>
                    <a:pt x="10371" y="104609"/>
                  </a:lnTo>
                  <a:lnTo>
                    <a:pt x="51443" y="132374"/>
                  </a:lnTo>
                  <a:lnTo>
                    <a:pt x="64820" y="133553"/>
                  </a:lnTo>
                  <a:lnTo>
                    <a:pt x="74921" y="132941"/>
                  </a:lnTo>
                  <a:lnTo>
                    <a:pt x="109153" y="116787"/>
                  </a:lnTo>
                  <a:lnTo>
                    <a:pt x="64820" y="116787"/>
                  </a:lnTo>
                  <a:lnTo>
                    <a:pt x="56061" y="116010"/>
                  </a:lnTo>
                  <a:lnTo>
                    <a:pt x="23503" y="90420"/>
                  </a:lnTo>
                  <a:lnTo>
                    <a:pt x="18996" y="73483"/>
                  </a:lnTo>
                  <a:lnTo>
                    <a:pt x="123493" y="73483"/>
                  </a:lnTo>
                  <a:lnTo>
                    <a:pt x="123864" y="72176"/>
                  </a:lnTo>
                  <a:lnTo>
                    <a:pt x="124052" y="69476"/>
                  </a:lnTo>
                  <a:lnTo>
                    <a:pt x="124052" y="65379"/>
                  </a:lnTo>
                  <a:lnTo>
                    <a:pt x="123357" y="56718"/>
                  </a:lnTo>
                  <a:lnTo>
                    <a:pt x="18996" y="56718"/>
                  </a:lnTo>
                  <a:lnTo>
                    <a:pt x="20663" y="48318"/>
                  </a:lnTo>
                  <a:lnTo>
                    <a:pt x="46370" y="19557"/>
                  </a:lnTo>
                  <a:lnTo>
                    <a:pt x="46240" y="19557"/>
                  </a:lnTo>
                  <a:lnTo>
                    <a:pt x="54587" y="17463"/>
                  </a:lnTo>
                  <a:lnTo>
                    <a:pt x="54424" y="17463"/>
                  </a:lnTo>
                  <a:lnTo>
                    <a:pt x="63701" y="16765"/>
                  </a:lnTo>
                  <a:lnTo>
                    <a:pt x="104687" y="16765"/>
                  </a:lnTo>
                  <a:lnTo>
                    <a:pt x="97816" y="10609"/>
                  </a:lnTo>
                  <a:lnTo>
                    <a:pt x="87547" y="4715"/>
                  </a:lnTo>
                  <a:lnTo>
                    <a:pt x="76172" y="1178"/>
                  </a:lnTo>
                  <a:lnTo>
                    <a:pt x="63701" y="0"/>
                  </a:lnTo>
                  <a:close/>
                </a:path>
                <a:path w="124459" h="133985">
                  <a:moveTo>
                    <a:pt x="122374" y="96113"/>
                  </a:moveTo>
                  <a:lnTo>
                    <a:pt x="103376" y="96113"/>
                  </a:lnTo>
                  <a:lnTo>
                    <a:pt x="96461" y="105159"/>
                  </a:lnTo>
                  <a:lnTo>
                    <a:pt x="87730" y="111619"/>
                  </a:lnTo>
                  <a:lnTo>
                    <a:pt x="77183" y="115496"/>
                  </a:lnTo>
                  <a:lnTo>
                    <a:pt x="64820" y="116787"/>
                  </a:lnTo>
                  <a:lnTo>
                    <a:pt x="109153" y="116787"/>
                  </a:lnTo>
                  <a:lnTo>
                    <a:pt x="113610" y="111969"/>
                  </a:lnTo>
                  <a:lnTo>
                    <a:pt x="118467" y="104609"/>
                  </a:lnTo>
                  <a:lnTo>
                    <a:pt x="122374" y="96113"/>
                  </a:lnTo>
                  <a:close/>
                </a:path>
                <a:path w="124459" h="133985">
                  <a:moveTo>
                    <a:pt x="104687" y="16765"/>
                  </a:moveTo>
                  <a:lnTo>
                    <a:pt x="63701" y="16765"/>
                  </a:lnTo>
                  <a:lnTo>
                    <a:pt x="71838" y="17463"/>
                  </a:lnTo>
                  <a:lnTo>
                    <a:pt x="79207" y="19557"/>
                  </a:lnTo>
                  <a:lnTo>
                    <a:pt x="105054" y="56718"/>
                  </a:lnTo>
                  <a:lnTo>
                    <a:pt x="123357" y="56718"/>
                  </a:lnTo>
                  <a:lnTo>
                    <a:pt x="123037" y="52727"/>
                  </a:lnTo>
                  <a:lnTo>
                    <a:pt x="122978" y="51985"/>
                  </a:lnTo>
                  <a:lnTo>
                    <a:pt x="120014" y="40722"/>
                  </a:lnTo>
                  <a:lnTo>
                    <a:pt x="119922" y="40372"/>
                  </a:lnTo>
                  <a:lnTo>
                    <a:pt x="119876" y="40198"/>
                  </a:lnTo>
                  <a:lnTo>
                    <a:pt x="119756" y="39744"/>
                  </a:lnTo>
                  <a:lnTo>
                    <a:pt x="114510" y="28909"/>
                  </a:lnTo>
                  <a:lnTo>
                    <a:pt x="114386" y="28655"/>
                  </a:lnTo>
                  <a:lnTo>
                    <a:pt x="106975" y="18860"/>
                  </a:lnTo>
                  <a:lnTo>
                    <a:pt x="106869" y="18719"/>
                  </a:lnTo>
                  <a:lnTo>
                    <a:pt x="104687" y="16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8" name="object 348"/>
          <p:cNvSpPr/>
          <p:nvPr/>
        </p:nvSpPr>
        <p:spPr>
          <a:xfrm>
            <a:off x="7252487" y="5869210"/>
            <a:ext cx="259715" cy="133985"/>
          </a:xfrm>
          <a:custGeom>
            <a:avLst/>
            <a:gdLst/>
            <a:ahLst/>
            <a:cxnLst/>
            <a:rect l="l" t="t" r="r" b="b"/>
            <a:pathLst>
              <a:path w="259715" h="133985">
                <a:moveTo>
                  <a:pt x="117906" y="4229"/>
                </a:moveTo>
                <a:lnTo>
                  <a:pt x="0" y="4229"/>
                </a:lnTo>
                <a:lnTo>
                  <a:pt x="0" y="20739"/>
                </a:lnTo>
                <a:lnTo>
                  <a:pt x="49745" y="20739"/>
                </a:lnTo>
                <a:lnTo>
                  <a:pt x="49745" y="129959"/>
                </a:lnTo>
                <a:lnTo>
                  <a:pt x="68173" y="129959"/>
                </a:lnTo>
                <a:lnTo>
                  <a:pt x="68173" y="20739"/>
                </a:lnTo>
                <a:lnTo>
                  <a:pt x="117906" y="20739"/>
                </a:lnTo>
                <a:lnTo>
                  <a:pt x="117906" y="4229"/>
                </a:lnTo>
                <a:close/>
              </a:path>
              <a:path w="259715" h="133985">
                <a:moveTo>
                  <a:pt x="259575" y="37439"/>
                </a:moveTo>
                <a:lnTo>
                  <a:pt x="229476" y="5575"/>
                </a:lnTo>
                <a:lnTo>
                  <a:pt x="201460" y="0"/>
                </a:lnTo>
                <a:lnTo>
                  <a:pt x="188175" y="1193"/>
                </a:lnTo>
                <a:lnTo>
                  <a:pt x="146685" y="29286"/>
                </a:lnTo>
                <a:lnTo>
                  <a:pt x="136080" y="66776"/>
                </a:lnTo>
                <a:lnTo>
                  <a:pt x="137248" y="80441"/>
                </a:lnTo>
                <a:lnTo>
                  <a:pt x="154940" y="114414"/>
                </a:lnTo>
                <a:lnTo>
                  <a:pt x="201460" y="133553"/>
                </a:lnTo>
                <a:lnTo>
                  <a:pt x="211455" y="132930"/>
                </a:lnTo>
                <a:lnTo>
                  <a:pt x="250698" y="111798"/>
                </a:lnTo>
                <a:lnTo>
                  <a:pt x="259575" y="96113"/>
                </a:lnTo>
                <a:lnTo>
                  <a:pt x="239725" y="96113"/>
                </a:lnTo>
                <a:lnTo>
                  <a:pt x="236194" y="102260"/>
                </a:lnTo>
                <a:lnTo>
                  <a:pt x="231076" y="107238"/>
                </a:lnTo>
                <a:lnTo>
                  <a:pt x="217652" y="114871"/>
                </a:lnTo>
                <a:lnTo>
                  <a:pt x="210019" y="116789"/>
                </a:lnTo>
                <a:lnTo>
                  <a:pt x="201460" y="116789"/>
                </a:lnTo>
                <a:lnTo>
                  <a:pt x="161975" y="94589"/>
                </a:lnTo>
                <a:lnTo>
                  <a:pt x="154508" y="66776"/>
                </a:lnTo>
                <a:lnTo>
                  <a:pt x="155346" y="56692"/>
                </a:lnTo>
                <a:lnTo>
                  <a:pt x="182841" y="20396"/>
                </a:lnTo>
                <a:lnTo>
                  <a:pt x="201460" y="16764"/>
                </a:lnTo>
                <a:lnTo>
                  <a:pt x="210019" y="16764"/>
                </a:lnTo>
                <a:lnTo>
                  <a:pt x="217652" y="18669"/>
                </a:lnTo>
                <a:lnTo>
                  <a:pt x="231076" y="26301"/>
                </a:lnTo>
                <a:lnTo>
                  <a:pt x="236194" y="31292"/>
                </a:lnTo>
                <a:lnTo>
                  <a:pt x="239725" y="37439"/>
                </a:lnTo>
                <a:lnTo>
                  <a:pt x="259575" y="374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9" name="object 349"/>
          <p:cNvGrpSpPr/>
          <p:nvPr/>
        </p:nvGrpSpPr>
        <p:grpSpPr>
          <a:xfrm>
            <a:off x="7531062" y="5869201"/>
            <a:ext cx="472440" cy="133985"/>
            <a:chOff x="7531062" y="5869201"/>
            <a:chExt cx="472440" cy="133985"/>
          </a:xfrm>
        </p:grpSpPr>
        <p:sp>
          <p:nvSpPr>
            <p:cNvPr id="350" name="object 350"/>
            <p:cNvSpPr/>
            <p:nvPr/>
          </p:nvSpPr>
          <p:spPr>
            <a:xfrm>
              <a:off x="7531061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906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49733" y="16510"/>
                  </a:lnTo>
                  <a:lnTo>
                    <a:pt x="49733" y="125730"/>
                  </a:lnTo>
                  <a:lnTo>
                    <a:pt x="68173" y="125730"/>
                  </a:lnTo>
                  <a:lnTo>
                    <a:pt x="68173" y="16510"/>
                  </a:lnTo>
                  <a:lnTo>
                    <a:pt x="117906" y="16510"/>
                  </a:lnTo>
                  <a:lnTo>
                    <a:pt x="117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51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7678306" y="5872834"/>
              <a:ext cx="114832" cy="126288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7822479" y="5869201"/>
              <a:ext cx="124052" cy="133553"/>
            </a:xfrm>
            <a:prstGeom prst="rect">
              <a:avLst/>
            </a:prstGeom>
          </p:spPr>
        </p:pic>
        <p:sp>
          <p:nvSpPr>
            <p:cNvPr id="353" name="object 353"/>
            <p:cNvSpPr/>
            <p:nvPr/>
          </p:nvSpPr>
          <p:spPr>
            <a:xfrm>
              <a:off x="7984529" y="594455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2" y="5460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4" name="object 354"/>
          <p:cNvSpPr/>
          <p:nvPr/>
        </p:nvSpPr>
        <p:spPr>
          <a:xfrm>
            <a:off x="7984528" y="5873439"/>
            <a:ext cx="118110" cy="125730"/>
          </a:xfrm>
          <a:custGeom>
            <a:avLst/>
            <a:gdLst/>
            <a:ahLst/>
            <a:cxnLst/>
            <a:rect l="l" t="t" r="r" b="b"/>
            <a:pathLst>
              <a:path w="118109" h="125729">
                <a:moveTo>
                  <a:pt x="117627" y="0"/>
                </a:moveTo>
                <a:lnTo>
                  <a:pt x="99187" y="0"/>
                </a:lnTo>
                <a:lnTo>
                  <a:pt x="99187" y="53340"/>
                </a:lnTo>
                <a:lnTo>
                  <a:pt x="18440" y="53340"/>
                </a:lnTo>
                <a:lnTo>
                  <a:pt x="18440" y="0"/>
                </a:lnTo>
                <a:lnTo>
                  <a:pt x="0" y="0"/>
                </a:lnTo>
                <a:lnTo>
                  <a:pt x="0" y="5334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5730"/>
                </a:lnTo>
                <a:lnTo>
                  <a:pt x="117627" y="125730"/>
                </a:lnTo>
                <a:lnTo>
                  <a:pt x="117627" y="71120"/>
                </a:lnTo>
                <a:lnTo>
                  <a:pt x="117627" y="5334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149097" y="594455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2" y="54609"/>
                </a:lnTo>
                <a:lnTo>
                  <a:pt x="18442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6" name="object 356"/>
          <p:cNvGrpSpPr/>
          <p:nvPr/>
        </p:nvGrpSpPr>
        <p:grpSpPr>
          <a:xfrm>
            <a:off x="8149097" y="5869201"/>
            <a:ext cx="285750" cy="133985"/>
            <a:chOff x="8149097" y="5869201"/>
            <a:chExt cx="285750" cy="133985"/>
          </a:xfrm>
        </p:grpSpPr>
        <p:sp>
          <p:nvSpPr>
            <p:cNvPr id="357" name="object 357"/>
            <p:cNvSpPr/>
            <p:nvPr/>
          </p:nvSpPr>
          <p:spPr>
            <a:xfrm>
              <a:off x="8149095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627" y="0"/>
                  </a:moveTo>
                  <a:lnTo>
                    <a:pt x="99187" y="0"/>
                  </a:lnTo>
                  <a:lnTo>
                    <a:pt x="99187" y="53340"/>
                  </a:lnTo>
                  <a:lnTo>
                    <a:pt x="18440" y="5334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334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8" name="object 35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304724" y="5869201"/>
              <a:ext cx="129921" cy="133553"/>
            </a:xfrm>
            <a:prstGeom prst="rect">
              <a:avLst/>
            </a:prstGeom>
          </p:spPr>
        </p:pic>
      </p:grpSp>
      <p:pic>
        <p:nvPicPr>
          <p:cNvPr id="359" name="object 359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8751495" y="5872834"/>
            <a:ext cx="126008" cy="126288"/>
          </a:xfrm>
          <a:prstGeom prst="rect">
            <a:avLst/>
          </a:prstGeom>
        </p:spPr>
      </p:pic>
      <p:pic>
        <p:nvPicPr>
          <p:cNvPr id="360" name="object 360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8472920" y="5810807"/>
            <a:ext cx="117629" cy="188315"/>
          </a:xfrm>
          <a:prstGeom prst="rect">
            <a:avLst/>
          </a:prstGeom>
        </p:spPr>
      </p:pic>
      <p:grpSp>
        <p:nvGrpSpPr>
          <p:cNvPr id="361" name="object 361"/>
          <p:cNvGrpSpPr/>
          <p:nvPr/>
        </p:nvGrpSpPr>
        <p:grpSpPr>
          <a:xfrm>
            <a:off x="8924443" y="5872834"/>
            <a:ext cx="272415" cy="126364"/>
            <a:chOff x="8924443" y="5872834"/>
            <a:chExt cx="272415" cy="126364"/>
          </a:xfrm>
        </p:grpSpPr>
        <p:pic>
          <p:nvPicPr>
            <p:cNvPr id="362" name="object 36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8924443" y="5872834"/>
              <a:ext cx="117629" cy="126288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9081467" y="5872834"/>
              <a:ext cx="114833" cy="126288"/>
            </a:xfrm>
            <a:prstGeom prst="rect">
              <a:avLst/>
            </a:prstGeom>
          </p:spPr>
        </p:pic>
      </p:grpSp>
      <p:sp>
        <p:nvSpPr>
          <p:cNvPr id="364" name="object 364"/>
          <p:cNvSpPr/>
          <p:nvPr/>
        </p:nvSpPr>
        <p:spPr>
          <a:xfrm>
            <a:off x="9243238" y="594455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2" y="54609"/>
                </a:lnTo>
                <a:lnTo>
                  <a:pt x="18442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5" name="object 365"/>
          <p:cNvGrpSpPr/>
          <p:nvPr/>
        </p:nvGrpSpPr>
        <p:grpSpPr>
          <a:xfrm>
            <a:off x="9243238" y="5869201"/>
            <a:ext cx="722630" cy="133985"/>
            <a:chOff x="9243238" y="5869201"/>
            <a:chExt cx="722630" cy="133985"/>
          </a:xfrm>
        </p:grpSpPr>
        <p:sp>
          <p:nvSpPr>
            <p:cNvPr id="366" name="object 366"/>
            <p:cNvSpPr/>
            <p:nvPr/>
          </p:nvSpPr>
          <p:spPr>
            <a:xfrm>
              <a:off x="9243238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627" y="0"/>
                  </a:moveTo>
                  <a:lnTo>
                    <a:pt x="99187" y="0"/>
                  </a:lnTo>
                  <a:lnTo>
                    <a:pt x="99187" y="53340"/>
                  </a:lnTo>
                  <a:lnTo>
                    <a:pt x="18440" y="5334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334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7" name="object 36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398866" y="5869201"/>
              <a:ext cx="129919" cy="133553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9558123" y="5869201"/>
              <a:ext cx="260402" cy="133553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9847861" y="5872834"/>
              <a:ext cx="117629" cy="126288"/>
            </a:xfrm>
            <a:prstGeom prst="rect">
              <a:avLst/>
            </a:prstGeom>
          </p:spPr>
        </p:pic>
      </p:grpSp>
      <p:sp>
        <p:nvSpPr>
          <p:cNvPr id="370" name="object 370"/>
          <p:cNvSpPr/>
          <p:nvPr/>
        </p:nvSpPr>
        <p:spPr>
          <a:xfrm>
            <a:off x="10144037" y="5944559"/>
            <a:ext cx="19050" cy="54610"/>
          </a:xfrm>
          <a:custGeom>
            <a:avLst/>
            <a:gdLst/>
            <a:ahLst/>
            <a:cxnLst/>
            <a:rect l="l" t="t" r="r" b="b"/>
            <a:pathLst>
              <a:path w="19050" h="54610">
                <a:moveTo>
                  <a:pt x="0" y="54609"/>
                </a:moveTo>
                <a:lnTo>
                  <a:pt x="18441" y="54609"/>
                </a:lnTo>
                <a:lnTo>
                  <a:pt x="18441" y="0"/>
                </a:lnTo>
                <a:lnTo>
                  <a:pt x="0" y="0"/>
                </a:lnTo>
                <a:lnTo>
                  <a:pt x="0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1" name="object 371"/>
          <p:cNvGrpSpPr/>
          <p:nvPr/>
        </p:nvGrpSpPr>
        <p:grpSpPr>
          <a:xfrm>
            <a:off x="10144037" y="5869201"/>
            <a:ext cx="272415" cy="133985"/>
            <a:chOff x="10144037" y="5869201"/>
            <a:chExt cx="272415" cy="133985"/>
          </a:xfrm>
        </p:grpSpPr>
        <p:sp>
          <p:nvSpPr>
            <p:cNvPr id="372" name="object 372"/>
            <p:cNvSpPr/>
            <p:nvPr/>
          </p:nvSpPr>
          <p:spPr>
            <a:xfrm>
              <a:off x="10144036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627" y="0"/>
                  </a:moveTo>
                  <a:lnTo>
                    <a:pt x="99187" y="0"/>
                  </a:lnTo>
                  <a:lnTo>
                    <a:pt x="99187" y="53340"/>
                  </a:lnTo>
                  <a:lnTo>
                    <a:pt x="18440" y="5334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27" y="125730"/>
                  </a:lnTo>
                  <a:lnTo>
                    <a:pt x="117627" y="71120"/>
                  </a:lnTo>
                  <a:lnTo>
                    <a:pt x="117627" y="5334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3" name="object 373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0297681" y="5869201"/>
              <a:ext cx="118494" cy="133553"/>
            </a:xfrm>
            <a:prstGeom prst="rect">
              <a:avLst/>
            </a:prstGeom>
          </p:spPr>
        </p:pic>
      </p:grpSp>
      <p:grpSp>
        <p:nvGrpSpPr>
          <p:cNvPr id="374" name="object 374"/>
          <p:cNvGrpSpPr/>
          <p:nvPr/>
        </p:nvGrpSpPr>
        <p:grpSpPr>
          <a:xfrm>
            <a:off x="10582708" y="5869201"/>
            <a:ext cx="337820" cy="133985"/>
            <a:chOff x="10582708" y="5869201"/>
            <a:chExt cx="337820" cy="133985"/>
          </a:xfrm>
        </p:grpSpPr>
        <p:pic>
          <p:nvPicPr>
            <p:cNvPr id="375" name="object 37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582708" y="5869201"/>
              <a:ext cx="129919" cy="133553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0741965" y="5869201"/>
              <a:ext cx="123493" cy="133553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10902059" y="5944559"/>
              <a:ext cx="19050" cy="54610"/>
            </a:xfrm>
            <a:custGeom>
              <a:avLst/>
              <a:gdLst/>
              <a:ahLst/>
              <a:cxnLst/>
              <a:rect l="l" t="t" r="r" b="b"/>
              <a:pathLst>
                <a:path w="19050" h="54610">
                  <a:moveTo>
                    <a:pt x="0" y="54609"/>
                  </a:moveTo>
                  <a:lnTo>
                    <a:pt x="18442" y="5460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4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8" name="object 378"/>
          <p:cNvGrpSpPr/>
          <p:nvPr/>
        </p:nvGrpSpPr>
        <p:grpSpPr>
          <a:xfrm>
            <a:off x="10902059" y="5869201"/>
            <a:ext cx="592455" cy="133985"/>
            <a:chOff x="10902059" y="5869201"/>
            <a:chExt cx="592455" cy="133985"/>
          </a:xfrm>
        </p:grpSpPr>
        <p:sp>
          <p:nvSpPr>
            <p:cNvPr id="379" name="object 379"/>
            <p:cNvSpPr/>
            <p:nvPr/>
          </p:nvSpPr>
          <p:spPr>
            <a:xfrm>
              <a:off x="10902048" y="5873439"/>
              <a:ext cx="118110" cy="125730"/>
            </a:xfrm>
            <a:custGeom>
              <a:avLst/>
              <a:gdLst/>
              <a:ahLst/>
              <a:cxnLst/>
              <a:rect l="l" t="t" r="r" b="b"/>
              <a:pathLst>
                <a:path w="118109" h="125729">
                  <a:moveTo>
                    <a:pt x="117640" y="0"/>
                  </a:moveTo>
                  <a:lnTo>
                    <a:pt x="99187" y="0"/>
                  </a:lnTo>
                  <a:lnTo>
                    <a:pt x="99187" y="53340"/>
                  </a:lnTo>
                  <a:lnTo>
                    <a:pt x="18453" y="53340"/>
                  </a:lnTo>
                  <a:lnTo>
                    <a:pt x="18453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5730"/>
                  </a:lnTo>
                  <a:lnTo>
                    <a:pt x="117640" y="125730"/>
                  </a:lnTo>
                  <a:lnTo>
                    <a:pt x="117640" y="71120"/>
                  </a:lnTo>
                  <a:lnTo>
                    <a:pt x="117640" y="53340"/>
                  </a:lnTo>
                  <a:lnTo>
                    <a:pt x="117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0" name="object 38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1057687" y="5869201"/>
              <a:ext cx="129919" cy="133553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1225882" y="5872834"/>
              <a:ext cx="114833" cy="126288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1370055" y="5869201"/>
              <a:ext cx="124052" cy="133553"/>
            </a:xfrm>
            <a:prstGeom prst="rect">
              <a:avLst/>
            </a:prstGeom>
          </p:spPr>
        </p:pic>
      </p:grpSp>
      <p:grpSp>
        <p:nvGrpSpPr>
          <p:cNvPr id="383" name="object 383"/>
          <p:cNvGrpSpPr/>
          <p:nvPr/>
        </p:nvGrpSpPr>
        <p:grpSpPr>
          <a:xfrm>
            <a:off x="1720065" y="6251140"/>
            <a:ext cx="790575" cy="187325"/>
            <a:chOff x="1720065" y="6251140"/>
            <a:chExt cx="790575" cy="187325"/>
          </a:xfrm>
        </p:grpSpPr>
        <p:sp>
          <p:nvSpPr>
            <p:cNvPr id="384" name="object 384"/>
            <p:cNvSpPr/>
            <p:nvPr/>
          </p:nvSpPr>
          <p:spPr>
            <a:xfrm>
              <a:off x="1720062" y="6251150"/>
              <a:ext cx="580390" cy="187325"/>
            </a:xfrm>
            <a:custGeom>
              <a:avLst/>
              <a:gdLst/>
              <a:ahLst/>
              <a:cxnLst/>
              <a:rect l="l" t="t" r="r" b="b"/>
              <a:pathLst>
                <a:path w="580389" h="187325">
                  <a:moveTo>
                    <a:pt x="150317" y="113157"/>
                  </a:moveTo>
                  <a:lnTo>
                    <a:pt x="129921" y="113157"/>
                  </a:lnTo>
                  <a:lnTo>
                    <a:pt x="129921" y="20383"/>
                  </a:lnTo>
                  <a:lnTo>
                    <a:pt x="129921" y="3632"/>
                  </a:lnTo>
                  <a:lnTo>
                    <a:pt x="111480" y="3632"/>
                  </a:lnTo>
                  <a:lnTo>
                    <a:pt x="111480" y="20383"/>
                  </a:lnTo>
                  <a:lnTo>
                    <a:pt x="111480" y="113157"/>
                  </a:lnTo>
                  <a:lnTo>
                    <a:pt x="36880" y="113157"/>
                  </a:lnTo>
                  <a:lnTo>
                    <a:pt x="42506" y="102641"/>
                  </a:lnTo>
                  <a:lnTo>
                    <a:pt x="46520" y="89547"/>
                  </a:lnTo>
                  <a:lnTo>
                    <a:pt x="48933" y="73863"/>
                  </a:lnTo>
                  <a:lnTo>
                    <a:pt x="49720" y="55880"/>
                  </a:lnTo>
                  <a:lnTo>
                    <a:pt x="49733" y="20383"/>
                  </a:lnTo>
                  <a:lnTo>
                    <a:pt x="111480" y="20383"/>
                  </a:lnTo>
                  <a:lnTo>
                    <a:pt x="111480" y="3632"/>
                  </a:lnTo>
                  <a:lnTo>
                    <a:pt x="31292" y="3632"/>
                  </a:lnTo>
                  <a:lnTo>
                    <a:pt x="31292" y="55880"/>
                  </a:lnTo>
                  <a:lnTo>
                    <a:pt x="30276" y="73863"/>
                  </a:lnTo>
                  <a:lnTo>
                    <a:pt x="30187" y="75387"/>
                  </a:lnTo>
                  <a:lnTo>
                    <a:pt x="26885" y="91427"/>
                  </a:lnTo>
                  <a:lnTo>
                    <a:pt x="21386" y="104025"/>
                  </a:lnTo>
                  <a:lnTo>
                    <a:pt x="13690" y="113157"/>
                  </a:lnTo>
                  <a:lnTo>
                    <a:pt x="0" y="113157"/>
                  </a:lnTo>
                  <a:lnTo>
                    <a:pt x="0" y="165125"/>
                  </a:lnTo>
                  <a:lnTo>
                    <a:pt x="18440" y="165125"/>
                  </a:lnTo>
                  <a:lnTo>
                    <a:pt x="18440" y="129921"/>
                  </a:lnTo>
                  <a:lnTo>
                    <a:pt x="131876" y="129921"/>
                  </a:lnTo>
                  <a:lnTo>
                    <a:pt x="131876" y="165125"/>
                  </a:lnTo>
                  <a:lnTo>
                    <a:pt x="150317" y="165125"/>
                  </a:lnTo>
                  <a:lnTo>
                    <a:pt x="150317" y="129921"/>
                  </a:lnTo>
                  <a:lnTo>
                    <a:pt x="150317" y="113157"/>
                  </a:lnTo>
                  <a:close/>
                </a:path>
                <a:path w="580389" h="187325">
                  <a:moveTo>
                    <a:pt x="298958" y="3632"/>
                  </a:moveTo>
                  <a:lnTo>
                    <a:pt x="279679" y="3632"/>
                  </a:lnTo>
                  <a:lnTo>
                    <a:pt x="232460" y="108127"/>
                  </a:lnTo>
                  <a:lnTo>
                    <a:pt x="185242" y="3632"/>
                  </a:lnTo>
                  <a:lnTo>
                    <a:pt x="164846" y="3632"/>
                  </a:lnTo>
                  <a:lnTo>
                    <a:pt x="222402" y="129641"/>
                  </a:lnTo>
                  <a:lnTo>
                    <a:pt x="214223" y="148920"/>
                  </a:lnTo>
                  <a:lnTo>
                    <a:pt x="194741" y="170154"/>
                  </a:lnTo>
                  <a:lnTo>
                    <a:pt x="182448" y="170154"/>
                  </a:lnTo>
                  <a:lnTo>
                    <a:pt x="182448" y="186918"/>
                  </a:lnTo>
                  <a:lnTo>
                    <a:pt x="197345" y="186918"/>
                  </a:lnTo>
                  <a:lnTo>
                    <a:pt x="201587" y="186258"/>
                  </a:lnTo>
                  <a:lnTo>
                    <a:pt x="228688" y="158978"/>
                  </a:lnTo>
                  <a:lnTo>
                    <a:pt x="236842" y="140347"/>
                  </a:lnTo>
                  <a:lnTo>
                    <a:pt x="298958" y="3632"/>
                  </a:lnTo>
                  <a:close/>
                </a:path>
                <a:path w="580389" h="187325">
                  <a:moveTo>
                    <a:pt x="434187" y="129921"/>
                  </a:moveTo>
                  <a:lnTo>
                    <a:pt x="381660" y="66217"/>
                  </a:lnTo>
                  <a:lnTo>
                    <a:pt x="433070" y="3632"/>
                  </a:lnTo>
                  <a:lnTo>
                    <a:pt x="410997" y="3632"/>
                  </a:lnTo>
                  <a:lnTo>
                    <a:pt x="370763" y="52806"/>
                  </a:lnTo>
                  <a:lnTo>
                    <a:pt x="330530" y="3632"/>
                  </a:lnTo>
                  <a:lnTo>
                    <a:pt x="307619" y="3632"/>
                  </a:lnTo>
                  <a:lnTo>
                    <a:pt x="359308" y="66776"/>
                  </a:lnTo>
                  <a:lnTo>
                    <a:pt x="307340" y="129921"/>
                  </a:lnTo>
                  <a:lnTo>
                    <a:pt x="329412" y="129921"/>
                  </a:lnTo>
                  <a:lnTo>
                    <a:pt x="370205" y="80187"/>
                  </a:lnTo>
                  <a:lnTo>
                    <a:pt x="411276" y="129921"/>
                  </a:lnTo>
                  <a:lnTo>
                    <a:pt x="434187" y="129921"/>
                  </a:lnTo>
                  <a:close/>
                </a:path>
                <a:path w="580389" h="187325">
                  <a:moveTo>
                    <a:pt x="580313" y="66776"/>
                  </a:moveTo>
                  <a:lnTo>
                    <a:pt x="579158" y="52997"/>
                  </a:lnTo>
                  <a:lnTo>
                    <a:pt x="575703" y="40436"/>
                  </a:lnTo>
                  <a:lnTo>
                    <a:pt x="569937" y="29108"/>
                  </a:lnTo>
                  <a:lnTo>
                    <a:pt x="561873" y="18999"/>
                  </a:lnTo>
                  <a:lnTo>
                    <a:pt x="561873" y="66776"/>
                  </a:lnTo>
                  <a:lnTo>
                    <a:pt x="561073" y="76962"/>
                  </a:lnTo>
                  <a:lnTo>
                    <a:pt x="534212" y="113182"/>
                  </a:lnTo>
                  <a:lnTo>
                    <a:pt x="515493" y="116789"/>
                  </a:lnTo>
                  <a:lnTo>
                    <a:pt x="505625" y="115887"/>
                  </a:lnTo>
                  <a:lnTo>
                    <a:pt x="472071" y="86296"/>
                  </a:lnTo>
                  <a:lnTo>
                    <a:pt x="468833" y="66776"/>
                  </a:lnTo>
                  <a:lnTo>
                    <a:pt x="469646" y="56578"/>
                  </a:lnTo>
                  <a:lnTo>
                    <a:pt x="496735" y="20358"/>
                  </a:lnTo>
                  <a:lnTo>
                    <a:pt x="515493" y="16764"/>
                  </a:lnTo>
                  <a:lnTo>
                    <a:pt x="525335" y="17665"/>
                  </a:lnTo>
                  <a:lnTo>
                    <a:pt x="558660" y="47244"/>
                  </a:lnTo>
                  <a:lnTo>
                    <a:pt x="561873" y="66776"/>
                  </a:lnTo>
                  <a:lnTo>
                    <a:pt x="561873" y="18999"/>
                  </a:lnTo>
                  <a:lnTo>
                    <a:pt x="559231" y="16764"/>
                  </a:lnTo>
                  <a:lnTo>
                    <a:pt x="552056" y="10680"/>
                  </a:lnTo>
                  <a:lnTo>
                    <a:pt x="541058" y="4749"/>
                  </a:lnTo>
                  <a:lnTo>
                    <a:pt x="528866" y="1181"/>
                  </a:lnTo>
                  <a:lnTo>
                    <a:pt x="515493" y="0"/>
                  </a:lnTo>
                  <a:lnTo>
                    <a:pt x="502107" y="1181"/>
                  </a:lnTo>
                  <a:lnTo>
                    <a:pt x="460844" y="29108"/>
                  </a:lnTo>
                  <a:lnTo>
                    <a:pt x="450392" y="66776"/>
                  </a:lnTo>
                  <a:lnTo>
                    <a:pt x="451548" y="80556"/>
                  </a:lnTo>
                  <a:lnTo>
                    <a:pt x="468972" y="114554"/>
                  </a:lnTo>
                  <a:lnTo>
                    <a:pt x="515493" y="133553"/>
                  </a:lnTo>
                  <a:lnTo>
                    <a:pt x="528866" y="132359"/>
                  </a:lnTo>
                  <a:lnTo>
                    <a:pt x="569937" y="104432"/>
                  </a:lnTo>
                  <a:lnTo>
                    <a:pt x="579158" y="80556"/>
                  </a:lnTo>
                  <a:lnTo>
                    <a:pt x="580313" y="667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5" name="object 38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2338654" y="6254772"/>
              <a:ext cx="114832" cy="126288"/>
            </a:xfrm>
            <a:prstGeom prst="rect">
              <a:avLst/>
            </a:prstGeom>
          </p:spPr>
        </p:pic>
        <p:sp>
          <p:nvSpPr>
            <p:cNvPr id="386" name="object 386"/>
            <p:cNvSpPr/>
            <p:nvPr/>
          </p:nvSpPr>
          <p:spPr>
            <a:xfrm>
              <a:off x="2491765" y="6325559"/>
              <a:ext cx="19050" cy="55880"/>
            </a:xfrm>
            <a:custGeom>
              <a:avLst/>
              <a:gdLst/>
              <a:ahLst/>
              <a:cxnLst/>
              <a:rect l="l" t="t" r="r" b="b"/>
              <a:pathLst>
                <a:path w="19050" h="55879">
                  <a:moveTo>
                    <a:pt x="0" y="55879"/>
                  </a:moveTo>
                  <a:lnTo>
                    <a:pt x="18442" y="5587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58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7" name="object 387"/>
          <p:cNvGrpSpPr/>
          <p:nvPr/>
        </p:nvGrpSpPr>
        <p:grpSpPr>
          <a:xfrm>
            <a:off x="2491765" y="6251140"/>
            <a:ext cx="459740" cy="133985"/>
            <a:chOff x="2491765" y="6251140"/>
            <a:chExt cx="459740" cy="133985"/>
          </a:xfrm>
        </p:grpSpPr>
        <p:sp>
          <p:nvSpPr>
            <p:cNvPr id="388" name="object 388"/>
            <p:cNvSpPr/>
            <p:nvPr/>
          </p:nvSpPr>
          <p:spPr>
            <a:xfrm>
              <a:off x="2491765" y="625443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10" h="12700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27" y="12700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9" name="object 38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647393" y="6251140"/>
              <a:ext cx="129919" cy="133553"/>
            </a:xfrm>
            <a:prstGeom prst="rect">
              <a:avLst/>
            </a:prstGeom>
          </p:spPr>
        </p:pic>
        <p:sp>
          <p:nvSpPr>
            <p:cNvPr id="390" name="object 390"/>
            <p:cNvSpPr/>
            <p:nvPr/>
          </p:nvSpPr>
          <p:spPr>
            <a:xfrm>
              <a:off x="2816707" y="6300883"/>
              <a:ext cx="134620" cy="80645"/>
            </a:xfrm>
            <a:custGeom>
              <a:avLst/>
              <a:gdLst/>
              <a:ahLst/>
              <a:cxnLst/>
              <a:rect l="l" t="t" r="r" b="b"/>
              <a:pathLst>
                <a:path w="134619" h="80645">
                  <a:moveTo>
                    <a:pt x="72364" y="0"/>
                  </a:moveTo>
                  <a:lnTo>
                    <a:pt x="0" y="0"/>
                  </a:lnTo>
                  <a:lnTo>
                    <a:pt x="0" y="17602"/>
                  </a:lnTo>
                  <a:lnTo>
                    <a:pt x="72364" y="17602"/>
                  </a:lnTo>
                  <a:lnTo>
                    <a:pt x="72364" y="0"/>
                  </a:lnTo>
                  <a:close/>
                </a:path>
                <a:path w="134619" h="80645">
                  <a:moveTo>
                    <a:pt x="134391" y="24676"/>
                  </a:moveTo>
                  <a:lnTo>
                    <a:pt x="115938" y="24676"/>
                  </a:lnTo>
                  <a:lnTo>
                    <a:pt x="115938" y="80556"/>
                  </a:lnTo>
                  <a:lnTo>
                    <a:pt x="134391" y="80556"/>
                  </a:lnTo>
                  <a:lnTo>
                    <a:pt x="134391" y="246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1" name="object 391"/>
          <p:cNvSpPr/>
          <p:nvPr/>
        </p:nvSpPr>
        <p:spPr>
          <a:xfrm>
            <a:off x="2932645" y="6254439"/>
            <a:ext cx="118110" cy="127000"/>
          </a:xfrm>
          <a:custGeom>
            <a:avLst/>
            <a:gdLst/>
            <a:ahLst/>
            <a:cxnLst/>
            <a:rect l="l" t="t" r="r" b="b"/>
            <a:pathLst>
              <a:path w="118110" h="127000">
                <a:moveTo>
                  <a:pt x="117640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53" y="54610"/>
                </a:lnTo>
                <a:lnTo>
                  <a:pt x="18453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7000"/>
                </a:lnTo>
                <a:lnTo>
                  <a:pt x="117640" y="127000"/>
                </a:lnTo>
                <a:lnTo>
                  <a:pt x="117640" y="71120"/>
                </a:lnTo>
                <a:lnTo>
                  <a:pt x="117640" y="54610"/>
                </a:lnTo>
                <a:lnTo>
                  <a:pt x="1176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2" name="object 392"/>
          <p:cNvGrpSpPr/>
          <p:nvPr/>
        </p:nvGrpSpPr>
        <p:grpSpPr>
          <a:xfrm>
            <a:off x="3097223" y="6251140"/>
            <a:ext cx="1075690" cy="187325"/>
            <a:chOff x="3097223" y="6251140"/>
            <a:chExt cx="1075690" cy="187325"/>
          </a:xfrm>
        </p:grpSpPr>
        <p:pic>
          <p:nvPicPr>
            <p:cNvPr id="393" name="object 39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3097223" y="6251140"/>
              <a:ext cx="127688" cy="186919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3251984" y="6251140"/>
              <a:ext cx="118494" cy="133553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3414340" y="6254772"/>
              <a:ext cx="114833" cy="126288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3558513" y="6251140"/>
              <a:ext cx="260402" cy="133553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3848252" y="6254772"/>
              <a:ext cx="114833" cy="126288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3992425" y="6251140"/>
              <a:ext cx="124052" cy="133553"/>
            </a:xfrm>
            <a:prstGeom prst="rect">
              <a:avLst/>
            </a:prstGeom>
          </p:spPr>
        </p:pic>
        <p:sp>
          <p:nvSpPr>
            <p:cNvPr id="399" name="object 399"/>
            <p:cNvSpPr/>
            <p:nvPr/>
          </p:nvSpPr>
          <p:spPr>
            <a:xfrm>
              <a:off x="4154476" y="6325559"/>
              <a:ext cx="19050" cy="55880"/>
            </a:xfrm>
            <a:custGeom>
              <a:avLst/>
              <a:gdLst/>
              <a:ahLst/>
              <a:cxnLst/>
              <a:rect l="l" t="t" r="r" b="b"/>
              <a:pathLst>
                <a:path w="19050" h="55879">
                  <a:moveTo>
                    <a:pt x="0" y="55879"/>
                  </a:moveTo>
                  <a:lnTo>
                    <a:pt x="18442" y="5587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58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0" name="object 400"/>
          <p:cNvSpPr/>
          <p:nvPr/>
        </p:nvSpPr>
        <p:spPr>
          <a:xfrm>
            <a:off x="4154475" y="6254439"/>
            <a:ext cx="118110" cy="127000"/>
          </a:xfrm>
          <a:custGeom>
            <a:avLst/>
            <a:gdLst/>
            <a:ahLst/>
            <a:cxnLst/>
            <a:rect l="l" t="t" r="r" b="b"/>
            <a:pathLst>
              <a:path w="118110" h="127000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7000"/>
                </a:lnTo>
                <a:lnTo>
                  <a:pt x="117627" y="12700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4319042" y="6325559"/>
            <a:ext cx="19050" cy="55880"/>
          </a:xfrm>
          <a:custGeom>
            <a:avLst/>
            <a:gdLst/>
            <a:ahLst/>
            <a:cxnLst/>
            <a:rect l="l" t="t" r="r" b="b"/>
            <a:pathLst>
              <a:path w="19050" h="55879">
                <a:moveTo>
                  <a:pt x="0" y="55879"/>
                </a:moveTo>
                <a:lnTo>
                  <a:pt x="18442" y="55879"/>
                </a:lnTo>
                <a:lnTo>
                  <a:pt x="18442" y="0"/>
                </a:lnTo>
                <a:lnTo>
                  <a:pt x="0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4319041" y="6254439"/>
            <a:ext cx="118110" cy="127000"/>
          </a:xfrm>
          <a:custGeom>
            <a:avLst/>
            <a:gdLst/>
            <a:ahLst/>
            <a:cxnLst/>
            <a:rect l="l" t="t" r="r" b="b"/>
            <a:pathLst>
              <a:path w="118110" h="127000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7000"/>
                </a:lnTo>
                <a:lnTo>
                  <a:pt x="117627" y="12700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3" name="object 403"/>
          <p:cNvGrpSpPr/>
          <p:nvPr/>
        </p:nvGrpSpPr>
        <p:grpSpPr>
          <a:xfrm>
            <a:off x="4483609" y="6254772"/>
            <a:ext cx="302260" cy="126364"/>
            <a:chOff x="4483609" y="6254772"/>
            <a:chExt cx="302260" cy="126364"/>
          </a:xfrm>
        </p:grpSpPr>
        <p:pic>
          <p:nvPicPr>
            <p:cNvPr id="404" name="object 404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4483609" y="6254772"/>
              <a:ext cx="145846" cy="126288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4658514" y="6254772"/>
              <a:ext cx="126850" cy="126288"/>
            </a:xfrm>
            <a:prstGeom prst="rect">
              <a:avLst/>
            </a:prstGeom>
          </p:spPr>
        </p:pic>
      </p:grpSp>
      <p:grpSp>
        <p:nvGrpSpPr>
          <p:cNvPr id="406" name="object 406"/>
          <p:cNvGrpSpPr/>
          <p:nvPr/>
        </p:nvGrpSpPr>
        <p:grpSpPr>
          <a:xfrm>
            <a:off x="4853815" y="6251140"/>
            <a:ext cx="342900" cy="165100"/>
            <a:chOff x="4853815" y="6251140"/>
            <a:chExt cx="342900" cy="165100"/>
          </a:xfrm>
        </p:grpSpPr>
        <p:sp>
          <p:nvSpPr>
            <p:cNvPr id="407" name="object 407"/>
            <p:cNvSpPr/>
            <p:nvPr/>
          </p:nvSpPr>
          <p:spPr>
            <a:xfrm>
              <a:off x="4853813" y="6254439"/>
              <a:ext cx="136525" cy="161290"/>
            </a:xfrm>
            <a:custGeom>
              <a:avLst/>
              <a:gdLst/>
              <a:ahLst/>
              <a:cxnLst/>
              <a:rect l="l" t="t" r="r" b="b"/>
              <a:pathLst>
                <a:path w="136525" h="161289">
                  <a:moveTo>
                    <a:pt x="136347" y="110490"/>
                  </a:moveTo>
                  <a:lnTo>
                    <a:pt x="115951" y="110490"/>
                  </a:lnTo>
                  <a:lnTo>
                    <a:pt x="115951" y="0"/>
                  </a:lnTo>
                  <a:lnTo>
                    <a:pt x="97510" y="0"/>
                  </a:lnTo>
                  <a:lnTo>
                    <a:pt x="97510" y="110490"/>
                  </a:lnTo>
                  <a:lnTo>
                    <a:pt x="18440" y="11049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0" y="127000"/>
                  </a:lnTo>
                  <a:lnTo>
                    <a:pt x="117906" y="127000"/>
                  </a:lnTo>
                  <a:lnTo>
                    <a:pt x="117906" y="161290"/>
                  </a:lnTo>
                  <a:lnTo>
                    <a:pt x="136347" y="161290"/>
                  </a:lnTo>
                  <a:lnTo>
                    <a:pt x="136347" y="127000"/>
                  </a:lnTo>
                  <a:lnTo>
                    <a:pt x="136347" y="110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8" name="object 408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5016149" y="6251140"/>
              <a:ext cx="124052" cy="133553"/>
            </a:xfrm>
            <a:prstGeom prst="rect">
              <a:avLst/>
            </a:prstGeom>
          </p:spPr>
        </p:pic>
        <p:sp>
          <p:nvSpPr>
            <p:cNvPr id="409" name="object 409"/>
            <p:cNvSpPr/>
            <p:nvPr/>
          </p:nvSpPr>
          <p:spPr>
            <a:xfrm>
              <a:off x="5178200" y="6325559"/>
              <a:ext cx="19050" cy="55880"/>
            </a:xfrm>
            <a:custGeom>
              <a:avLst/>
              <a:gdLst/>
              <a:ahLst/>
              <a:cxnLst/>
              <a:rect l="l" t="t" r="r" b="b"/>
              <a:pathLst>
                <a:path w="19050" h="55879">
                  <a:moveTo>
                    <a:pt x="0" y="55879"/>
                  </a:moveTo>
                  <a:lnTo>
                    <a:pt x="18442" y="55879"/>
                  </a:lnTo>
                  <a:lnTo>
                    <a:pt x="18442" y="0"/>
                  </a:lnTo>
                  <a:lnTo>
                    <a:pt x="0" y="0"/>
                  </a:lnTo>
                  <a:lnTo>
                    <a:pt x="0" y="558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0" name="object 410"/>
          <p:cNvSpPr/>
          <p:nvPr/>
        </p:nvSpPr>
        <p:spPr>
          <a:xfrm>
            <a:off x="5178196" y="6254439"/>
            <a:ext cx="118110" cy="127000"/>
          </a:xfrm>
          <a:custGeom>
            <a:avLst/>
            <a:gdLst/>
            <a:ahLst/>
            <a:cxnLst/>
            <a:rect l="l" t="t" r="r" b="b"/>
            <a:pathLst>
              <a:path w="118110" h="127000">
                <a:moveTo>
                  <a:pt x="117627" y="0"/>
                </a:moveTo>
                <a:lnTo>
                  <a:pt x="99187" y="0"/>
                </a:lnTo>
                <a:lnTo>
                  <a:pt x="99187" y="54610"/>
                </a:lnTo>
                <a:lnTo>
                  <a:pt x="18440" y="54610"/>
                </a:lnTo>
                <a:lnTo>
                  <a:pt x="18440" y="0"/>
                </a:lnTo>
                <a:lnTo>
                  <a:pt x="0" y="0"/>
                </a:lnTo>
                <a:lnTo>
                  <a:pt x="0" y="54610"/>
                </a:lnTo>
                <a:lnTo>
                  <a:pt x="0" y="71120"/>
                </a:lnTo>
                <a:lnTo>
                  <a:pt x="99187" y="71120"/>
                </a:lnTo>
                <a:lnTo>
                  <a:pt x="99187" y="127000"/>
                </a:lnTo>
                <a:lnTo>
                  <a:pt x="117627" y="127000"/>
                </a:lnTo>
                <a:lnTo>
                  <a:pt x="117627" y="71120"/>
                </a:lnTo>
                <a:lnTo>
                  <a:pt x="117627" y="54610"/>
                </a:lnTo>
                <a:lnTo>
                  <a:pt x="117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5342766" y="6325559"/>
            <a:ext cx="19050" cy="55880"/>
          </a:xfrm>
          <a:custGeom>
            <a:avLst/>
            <a:gdLst/>
            <a:ahLst/>
            <a:cxnLst/>
            <a:rect l="l" t="t" r="r" b="b"/>
            <a:pathLst>
              <a:path w="19050" h="55879">
                <a:moveTo>
                  <a:pt x="0" y="55879"/>
                </a:moveTo>
                <a:lnTo>
                  <a:pt x="18442" y="55879"/>
                </a:lnTo>
                <a:lnTo>
                  <a:pt x="18442" y="0"/>
                </a:lnTo>
                <a:lnTo>
                  <a:pt x="0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2" name="object 412"/>
          <p:cNvGrpSpPr/>
          <p:nvPr/>
        </p:nvGrpSpPr>
        <p:grpSpPr>
          <a:xfrm>
            <a:off x="5342766" y="6192744"/>
            <a:ext cx="873125" cy="192405"/>
            <a:chOff x="5342766" y="6192744"/>
            <a:chExt cx="873125" cy="192405"/>
          </a:xfrm>
        </p:grpSpPr>
        <p:sp>
          <p:nvSpPr>
            <p:cNvPr id="413" name="object 413"/>
            <p:cNvSpPr/>
            <p:nvPr/>
          </p:nvSpPr>
          <p:spPr>
            <a:xfrm>
              <a:off x="5342763" y="625443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10" h="12700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27" y="12700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4" name="object 41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498395" y="6251140"/>
              <a:ext cx="129921" cy="133553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5657651" y="6251140"/>
              <a:ext cx="402616" cy="133553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6098267" y="6192744"/>
              <a:ext cx="117629" cy="188316"/>
            </a:xfrm>
            <a:prstGeom prst="rect">
              <a:avLst/>
            </a:prstGeom>
          </p:spPr>
        </p:pic>
      </p:grpSp>
      <p:sp>
        <p:nvSpPr>
          <p:cNvPr id="417" name="object 417"/>
          <p:cNvSpPr/>
          <p:nvPr/>
        </p:nvSpPr>
        <p:spPr>
          <a:xfrm>
            <a:off x="6303067" y="6325559"/>
            <a:ext cx="19050" cy="55880"/>
          </a:xfrm>
          <a:custGeom>
            <a:avLst/>
            <a:gdLst/>
            <a:ahLst/>
            <a:cxnLst/>
            <a:rect l="l" t="t" r="r" b="b"/>
            <a:pathLst>
              <a:path w="19050" h="55879">
                <a:moveTo>
                  <a:pt x="0" y="55879"/>
                </a:moveTo>
                <a:lnTo>
                  <a:pt x="18442" y="55879"/>
                </a:lnTo>
                <a:lnTo>
                  <a:pt x="18442" y="0"/>
                </a:lnTo>
                <a:lnTo>
                  <a:pt x="0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8" name="object 418"/>
          <p:cNvGrpSpPr/>
          <p:nvPr/>
        </p:nvGrpSpPr>
        <p:grpSpPr>
          <a:xfrm>
            <a:off x="6303067" y="6251140"/>
            <a:ext cx="1081405" cy="187325"/>
            <a:chOff x="6303067" y="6251140"/>
            <a:chExt cx="1081405" cy="187325"/>
          </a:xfrm>
        </p:grpSpPr>
        <p:sp>
          <p:nvSpPr>
            <p:cNvPr id="419" name="object 419"/>
            <p:cNvSpPr/>
            <p:nvPr/>
          </p:nvSpPr>
          <p:spPr>
            <a:xfrm>
              <a:off x="6303061" y="6254439"/>
              <a:ext cx="118110" cy="127000"/>
            </a:xfrm>
            <a:custGeom>
              <a:avLst/>
              <a:gdLst/>
              <a:ahLst/>
              <a:cxnLst/>
              <a:rect l="l" t="t" r="r" b="b"/>
              <a:pathLst>
                <a:path w="118110" h="127000">
                  <a:moveTo>
                    <a:pt x="117627" y="0"/>
                  </a:moveTo>
                  <a:lnTo>
                    <a:pt x="99187" y="0"/>
                  </a:lnTo>
                  <a:lnTo>
                    <a:pt x="99187" y="54610"/>
                  </a:lnTo>
                  <a:lnTo>
                    <a:pt x="18440" y="5461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1120"/>
                  </a:lnTo>
                  <a:lnTo>
                    <a:pt x="99187" y="71120"/>
                  </a:lnTo>
                  <a:lnTo>
                    <a:pt x="99187" y="127000"/>
                  </a:lnTo>
                  <a:lnTo>
                    <a:pt x="117627" y="127000"/>
                  </a:lnTo>
                  <a:lnTo>
                    <a:pt x="117627" y="71120"/>
                  </a:lnTo>
                  <a:lnTo>
                    <a:pt x="117627" y="54610"/>
                  </a:lnTo>
                  <a:lnTo>
                    <a:pt x="1176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0" name="object 420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6456712" y="6251140"/>
              <a:ext cx="118493" cy="133553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6619068" y="6251140"/>
              <a:ext cx="127688" cy="186919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6775811" y="6251140"/>
              <a:ext cx="299236" cy="165125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101313" y="6251140"/>
              <a:ext cx="129921" cy="133553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7269509" y="6254772"/>
              <a:ext cx="114832" cy="126288"/>
            </a:xfrm>
            <a:prstGeom prst="rect">
              <a:avLst/>
            </a:prstGeom>
          </p:spPr>
        </p:pic>
      </p:grpSp>
      <p:grpSp>
        <p:nvGrpSpPr>
          <p:cNvPr id="425" name="object 425"/>
          <p:cNvGrpSpPr/>
          <p:nvPr/>
        </p:nvGrpSpPr>
        <p:grpSpPr>
          <a:xfrm>
            <a:off x="7464251" y="6195538"/>
            <a:ext cx="751840" cy="189230"/>
            <a:chOff x="7464251" y="6195538"/>
            <a:chExt cx="751840" cy="189230"/>
          </a:xfrm>
        </p:grpSpPr>
        <p:pic>
          <p:nvPicPr>
            <p:cNvPr id="426" name="object 426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7464251" y="6195538"/>
              <a:ext cx="293371" cy="189155"/>
            </a:xfrm>
            <a:prstGeom prst="rect">
              <a:avLst/>
            </a:prstGeom>
          </p:spPr>
        </p:pic>
        <p:pic>
          <p:nvPicPr>
            <p:cNvPr id="427" name="object 427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786958" y="6251140"/>
              <a:ext cx="123494" cy="133553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938115" y="6251140"/>
              <a:ext cx="123494" cy="133553"/>
            </a:xfrm>
            <a:prstGeom prst="rect">
              <a:avLst/>
            </a:prstGeom>
          </p:spPr>
        </p:pic>
        <p:pic>
          <p:nvPicPr>
            <p:cNvPr id="429" name="object 429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8098211" y="6254772"/>
              <a:ext cx="117629" cy="126288"/>
            </a:xfrm>
            <a:prstGeom prst="rect">
              <a:avLst/>
            </a:prstGeom>
          </p:spPr>
        </p:pic>
      </p:grpSp>
      <p:grpSp>
        <p:nvGrpSpPr>
          <p:cNvPr id="430" name="object 430"/>
          <p:cNvGrpSpPr/>
          <p:nvPr/>
        </p:nvGrpSpPr>
        <p:grpSpPr>
          <a:xfrm>
            <a:off x="8262777" y="6192744"/>
            <a:ext cx="723900" cy="192405"/>
            <a:chOff x="8262777" y="6192744"/>
            <a:chExt cx="723900" cy="192405"/>
          </a:xfrm>
        </p:grpSpPr>
        <p:pic>
          <p:nvPicPr>
            <p:cNvPr id="431" name="object 431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8262777" y="6192744"/>
              <a:ext cx="117629" cy="188316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8418406" y="6251140"/>
              <a:ext cx="123494" cy="133553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8578501" y="6251140"/>
              <a:ext cx="251740" cy="133553"/>
            </a:xfrm>
            <a:prstGeom prst="rect">
              <a:avLst/>
            </a:prstGeom>
          </p:spPr>
        </p:pic>
        <p:pic>
          <p:nvPicPr>
            <p:cNvPr id="434" name="object 434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8868517" y="6192744"/>
              <a:ext cx="117629" cy="188316"/>
            </a:xfrm>
            <a:prstGeom prst="rect">
              <a:avLst/>
            </a:prstGeom>
          </p:spPr>
        </p:pic>
      </p:grpSp>
      <p:grpSp>
        <p:nvGrpSpPr>
          <p:cNvPr id="435" name="object 435"/>
          <p:cNvGrpSpPr/>
          <p:nvPr/>
        </p:nvGrpSpPr>
        <p:grpSpPr>
          <a:xfrm>
            <a:off x="9062981" y="6189392"/>
            <a:ext cx="1002665" cy="248920"/>
            <a:chOff x="9062981" y="6189392"/>
            <a:chExt cx="1002665" cy="248920"/>
          </a:xfrm>
        </p:grpSpPr>
        <p:pic>
          <p:nvPicPr>
            <p:cNvPr id="436" name="object 436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9062981" y="6189392"/>
              <a:ext cx="220446" cy="196697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9310528" y="6251140"/>
              <a:ext cx="293090" cy="165125"/>
            </a:xfrm>
            <a:prstGeom prst="rect">
              <a:avLst/>
            </a:prstGeom>
          </p:spPr>
        </p:pic>
        <p:pic>
          <p:nvPicPr>
            <p:cNvPr id="438" name="object 438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9629884" y="6251140"/>
              <a:ext cx="124053" cy="133553"/>
            </a:xfrm>
            <a:prstGeom prst="rect">
              <a:avLst/>
            </a:prstGeom>
          </p:spPr>
        </p:pic>
        <p:pic>
          <p:nvPicPr>
            <p:cNvPr id="439" name="object 439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9791935" y="6251140"/>
              <a:ext cx="127688" cy="186919"/>
            </a:xfrm>
            <a:prstGeom prst="rect">
              <a:avLst/>
            </a:prstGeom>
          </p:spPr>
        </p:pic>
        <p:pic>
          <p:nvPicPr>
            <p:cNvPr id="440" name="object 440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9946696" y="6251140"/>
              <a:ext cx="118493" cy="133553"/>
            </a:xfrm>
            <a:prstGeom prst="rect">
              <a:avLst/>
            </a:prstGeom>
          </p:spPr>
        </p:pic>
      </p:grpSp>
      <p:grpSp>
        <p:nvGrpSpPr>
          <p:cNvPr id="441" name="object 441"/>
          <p:cNvGrpSpPr/>
          <p:nvPr/>
        </p:nvGrpSpPr>
        <p:grpSpPr>
          <a:xfrm>
            <a:off x="10109051" y="6254439"/>
            <a:ext cx="288925" cy="161290"/>
            <a:chOff x="10109051" y="6254439"/>
            <a:chExt cx="288925" cy="161290"/>
          </a:xfrm>
        </p:grpSpPr>
        <p:sp>
          <p:nvSpPr>
            <p:cNvPr id="442" name="object 442"/>
            <p:cNvSpPr/>
            <p:nvPr/>
          </p:nvSpPr>
          <p:spPr>
            <a:xfrm>
              <a:off x="10109047" y="6254439"/>
              <a:ext cx="136525" cy="161290"/>
            </a:xfrm>
            <a:custGeom>
              <a:avLst/>
              <a:gdLst/>
              <a:ahLst/>
              <a:cxnLst/>
              <a:rect l="l" t="t" r="r" b="b"/>
              <a:pathLst>
                <a:path w="136525" h="161289">
                  <a:moveTo>
                    <a:pt x="136347" y="110490"/>
                  </a:moveTo>
                  <a:lnTo>
                    <a:pt x="115951" y="110490"/>
                  </a:lnTo>
                  <a:lnTo>
                    <a:pt x="115951" y="0"/>
                  </a:lnTo>
                  <a:lnTo>
                    <a:pt x="97510" y="0"/>
                  </a:lnTo>
                  <a:lnTo>
                    <a:pt x="97510" y="110490"/>
                  </a:lnTo>
                  <a:lnTo>
                    <a:pt x="18440" y="110490"/>
                  </a:lnTo>
                  <a:lnTo>
                    <a:pt x="18440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0" y="127000"/>
                  </a:lnTo>
                  <a:lnTo>
                    <a:pt x="117906" y="127000"/>
                  </a:lnTo>
                  <a:lnTo>
                    <a:pt x="117906" y="161290"/>
                  </a:lnTo>
                  <a:lnTo>
                    <a:pt x="136347" y="161290"/>
                  </a:lnTo>
                  <a:lnTo>
                    <a:pt x="136347" y="127000"/>
                  </a:lnTo>
                  <a:lnTo>
                    <a:pt x="136347" y="110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3" name="object 44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0280325" y="6254772"/>
              <a:ext cx="117629" cy="126288"/>
            </a:xfrm>
            <a:prstGeom prst="rect">
              <a:avLst/>
            </a:prstGeom>
          </p:spPr>
        </p:pic>
      </p:grpSp>
      <p:grpSp>
        <p:nvGrpSpPr>
          <p:cNvPr id="444" name="object 444"/>
          <p:cNvGrpSpPr/>
          <p:nvPr/>
        </p:nvGrpSpPr>
        <p:grpSpPr>
          <a:xfrm>
            <a:off x="10444892" y="6254772"/>
            <a:ext cx="184785" cy="126364"/>
            <a:chOff x="10444892" y="6254772"/>
            <a:chExt cx="184785" cy="126364"/>
          </a:xfrm>
        </p:grpSpPr>
        <p:pic>
          <p:nvPicPr>
            <p:cNvPr id="445" name="object 44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0444892" y="6254772"/>
              <a:ext cx="117629" cy="126288"/>
            </a:xfrm>
            <a:prstGeom prst="rect">
              <a:avLst/>
            </a:prstGeom>
          </p:spPr>
        </p:pic>
        <p:sp>
          <p:nvSpPr>
            <p:cNvPr id="446" name="object 446"/>
            <p:cNvSpPr/>
            <p:nvPr/>
          </p:nvSpPr>
          <p:spPr>
            <a:xfrm>
              <a:off x="10603590" y="6355356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25708" y="0"/>
                  </a:moveTo>
                  <a:lnTo>
                    <a:pt x="0" y="0"/>
                  </a:lnTo>
                  <a:lnTo>
                    <a:pt x="0" y="25704"/>
                  </a:lnTo>
                  <a:lnTo>
                    <a:pt x="25708" y="25704"/>
                  </a:lnTo>
                  <a:lnTo>
                    <a:pt x="257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47" name="object 447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448" name="object 448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0" y="5233022"/>
            <a:ext cx="5355975" cy="2326976"/>
          </a:xfrm>
          <a:prstGeom prst="rect">
            <a:avLst/>
          </a:prstGeom>
        </p:spPr>
      </p:pic>
      <p:pic>
        <p:nvPicPr>
          <p:cNvPr id="449" name="object 449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9821586" y="6764316"/>
            <a:ext cx="3616499" cy="7956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9394" y="1425683"/>
            <a:ext cx="1022985" cy="361315"/>
          </a:xfrm>
          <a:custGeom>
            <a:avLst/>
            <a:gdLst/>
            <a:ahLst/>
            <a:cxnLst/>
            <a:rect l="l" t="t" r="r" b="b"/>
            <a:pathLst>
              <a:path w="1022985" h="361314">
                <a:moveTo>
                  <a:pt x="352196" y="217385"/>
                </a:moveTo>
                <a:lnTo>
                  <a:pt x="306514" y="217385"/>
                </a:lnTo>
                <a:lnTo>
                  <a:pt x="306514" y="215"/>
                </a:lnTo>
                <a:lnTo>
                  <a:pt x="214693" y="215"/>
                </a:lnTo>
                <a:lnTo>
                  <a:pt x="214693" y="217385"/>
                </a:lnTo>
                <a:lnTo>
                  <a:pt x="91808" y="217385"/>
                </a:lnTo>
                <a:lnTo>
                  <a:pt x="91808" y="215"/>
                </a:lnTo>
                <a:lnTo>
                  <a:pt x="0" y="215"/>
                </a:lnTo>
                <a:lnTo>
                  <a:pt x="0" y="217385"/>
                </a:lnTo>
                <a:lnTo>
                  <a:pt x="0" y="299935"/>
                </a:lnTo>
                <a:lnTo>
                  <a:pt x="260375" y="299935"/>
                </a:lnTo>
                <a:lnTo>
                  <a:pt x="260375" y="360895"/>
                </a:lnTo>
                <a:lnTo>
                  <a:pt x="352196" y="360895"/>
                </a:lnTo>
                <a:lnTo>
                  <a:pt x="352196" y="299935"/>
                </a:lnTo>
                <a:lnTo>
                  <a:pt x="352196" y="217385"/>
                </a:lnTo>
                <a:close/>
              </a:path>
              <a:path w="1022985" h="361314">
                <a:moveTo>
                  <a:pt x="666026" y="215"/>
                </a:moveTo>
                <a:lnTo>
                  <a:pt x="388289" y="215"/>
                </a:lnTo>
                <a:lnTo>
                  <a:pt x="388289" y="78955"/>
                </a:lnTo>
                <a:lnTo>
                  <a:pt x="388289" y="110705"/>
                </a:lnTo>
                <a:lnTo>
                  <a:pt x="388289" y="188175"/>
                </a:lnTo>
                <a:lnTo>
                  <a:pt x="388289" y="221195"/>
                </a:lnTo>
                <a:lnTo>
                  <a:pt x="388289" y="299935"/>
                </a:lnTo>
                <a:lnTo>
                  <a:pt x="666026" y="299935"/>
                </a:lnTo>
                <a:lnTo>
                  <a:pt x="666026" y="221195"/>
                </a:lnTo>
                <a:lnTo>
                  <a:pt x="480098" y="221195"/>
                </a:lnTo>
                <a:lnTo>
                  <a:pt x="480098" y="188175"/>
                </a:lnTo>
                <a:lnTo>
                  <a:pt x="656894" y="188175"/>
                </a:lnTo>
                <a:lnTo>
                  <a:pt x="656894" y="110705"/>
                </a:lnTo>
                <a:lnTo>
                  <a:pt x="480098" y="110705"/>
                </a:lnTo>
                <a:lnTo>
                  <a:pt x="480098" y="78955"/>
                </a:lnTo>
                <a:lnTo>
                  <a:pt x="666026" y="78955"/>
                </a:lnTo>
                <a:lnTo>
                  <a:pt x="666026" y="215"/>
                </a:lnTo>
                <a:close/>
              </a:path>
              <a:path w="1022985" h="361314">
                <a:moveTo>
                  <a:pt x="1022794" y="0"/>
                </a:moveTo>
                <a:lnTo>
                  <a:pt x="748245" y="0"/>
                </a:lnTo>
                <a:lnTo>
                  <a:pt x="744601" y="163080"/>
                </a:lnTo>
                <a:lnTo>
                  <a:pt x="743750" y="176657"/>
                </a:lnTo>
                <a:lnTo>
                  <a:pt x="720331" y="214299"/>
                </a:lnTo>
                <a:lnTo>
                  <a:pt x="700290" y="217449"/>
                </a:lnTo>
                <a:lnTo>
                  <a:pt x="689317" y="217449"/>
                </a:lnTo>
                <a:lnTo>
                  <a:pt x="689317" y="299669"/>
                </a:lnTo>
                <a:lnTo>
                  <a:pt x="717638" y="299669"/>
                </a:lnTo>
                <a:lnTo>
                  <a:pt x="742569" y="297611"/>
                </a:lnTo>
                <a:lnTo>
                  <a:pt x="782993" y="281178"/>
                </a:lnTo>
                <a:lnTo>
                  <a:pt x="810806" y="248424"/>
                </a:lnTo>
                <a:lnTo>
                  <a:pt x="825652" y="200228"/>
                </a:lnTo>
                <a:lnTo>
                  <a:pt x="830478" y="82232"/>
                </a:lnTo>
                <a:lnTo>
                  <a:pt x="930973" y="82232"/>
                </a:lnTo>
                <a:lnTo>
                  <a:pt x="930973" y="299669"/>
                </a:lnTo>
                <a:lnTo>
                  <a:pt x="1022794" y="299669"/>
                </a:lnTo>
                <a:lnTo>
                  <a:pt x="10227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60665" y="1425682"/>
            <a:ext cx="311150" cy="299720"/>
          </a:xfrm>
          <a:custGeom>
            <a:avLst/>
            <a:gdLst/>
            <a:ahLst/>
            <a:cxnLst/>
            <a:rect l="l" t="t" r="r" b="b"/>
            <a:pathLst>
              <a:path w="311150" h="299719">
                <a:moveTo>
                  <a:pt x="91818" y="0"/>
                </a:moveTo>
                <a:lnTo>
                  <a:pt x="0" y="0"/>
                </a:lnTo>
                <a:lnTo>
                  <a:pt x="0" y="299210"/>
                </a:lnTo>
                <a:lnTo>
                  <a:pt x="190032" y="299210"/>
                </a:lnTo>
                <a:lnTo>
                  <a:pt x="217741" y="297583"/>
                </a:lnTo>
                <a:lnTo>
                  <a:pt x="262622" y="284563"/>
                </a:lnTo>
                <a:lnTo>
                  <a:pt x="293287" y="258667"/>
                </a:lnTo>
                <a:lnTo>
                  <a:pt x="308705" y="220753"/>
                </a:lnTo>
                <a:lnTo>
                  <a:pt x="308752" y="220183"/>
                </a:lnTo>
                <a:lnTo>
                  <a:pt x="91818" y="220183"/>
                </a:lnTo>
                <a:lnTo>
                  <a:pt x="91818" y="171302"/>
                </a:lnTo>
                <a:lnTo>
                  <a:pt x="308921" y="171302"/>
                </a:lnTo>
                <a:lnTo>
                  <a:pt x="308720" y="168890"/>
                </a:lnTo>
                <a:lnTo>
                  <a:pt x="293416" y="131776"/>
                </a:lnTo>
                <a:lnTo>
                  <a:pt x="262923" y="106537"/>
                </a:lnTo>
                <a:lnTo>
                  <a:pt x="217926" y="93860"/>
                </a:lnTo>
                <a:lnTo>
                  <a:pt x="190032" y="92275"/>
                </a:lnTo>
                <a:lnTo>
                  <a:pt x="91818" y="92275"/>
                </a:lnTo>
                <a:lnTo>
                  <a:pt x="91818" y="0"/>
                </a:lnTo>
                <a:close/>
              </a:path>
              <a:path w="311150" h="299719">
                <a:moveTo>
                  <a:pt x="308921" y="171302"/>
                </a:moveTo>
                <a:lnTo>
                  <a:pt x="187750" y="171302"/>
                </a:lnTo>
                <a:lnTo>
                  <a:pt x="200541" y="172616"/>
                </a:lnTo>
                <a:lnTo>
                  <a:pt x="209677" y="176556"/>
                </a:lnTo>
                <a:lnTo>
                  <a:pt x="215158" y="183123"/>
                </a:lnTo>
                <a:lnTo>
                  <a:pt x="216894" y="191858"/>
                </a:lnTo>
                <a:lnTo>
                  <a:pt x="216985" y="205412"/>
                </a:lnTo>
                <a:lnTo>
                  <a:pt x="214624" y="211046"/>
                </a:lnTo>
                <a:lnTo>
                  <a:pt x="205185" y="218354"/>
                </a:lnTo>
                <a:lnTo>
                  <a:pt x="197798" y="220183"/>
                </a:lnTo>
                <a:lnTo>
                  <a:pt x="308752" y="220183"/>
                </a:lnTo>
                <a:lnTo>
                  <a:pt x="310633" y="197341"/>
                </a:lnTo>
                <a:lnTo>
                  <a:pt x="310633" y="191858"/>
                </a:lnTo>
                <a:lnTo>
                  <a:pt x="309030" y="172616"/>
                </a:lnTo>
                <a:lnTo>
                  <a:pt x="308921" y="1713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75490" y="1425682"/>
            <a:ext cx="316230" cy="299720"/>
          </a:xfrm>
          <a:custGeom>
            <a:avLst/>
            <a:gdLst/>
            <a:ahLst/>
            <a:cxnLst/>
            <a:rect l="l" t="t" r="r" b="b"/>
            <a:pathLst>
              <a:path w="316229" h="299719">
                <a:moveTo>
                  <a:pt x="315655" y="0"/>
                </a:moveTo>
                <a:lnTo>
                  <a:pt x="223837" y="0"/>
                </a:lnTo>
                <a:lnTo>
                  <a:pt x="90450" y="172674"/>
                </a:lnTo>
                <a:lnTo>
                  <a:pt x="90450" y="0"/>
                </a:lnTo>
                <a:lnTo>
                  <a:pt x="0" y="0"/>
                </a:lnTo>
                <a:lnTo>
                  <a:pt x="0" y="299667"/>
                </a:lnTo>
                <a:lnTo>
                  <a:pt x="91818" y="299667"/>
                </a:lnTo>
                <a:lnTo>
                  <a:pt x="225209" y="126993"/>
                </a:lnTo>
                <a:lnTo>
                  <a:pt x="225209" y="299667"/>
                </a:lnTo>
                <a:lnTo>
                  <a:pt x="315655" y="299667"/>
                </a:lnTo>
                <a:lnTo>
                  <a:pt x="3156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21833" y="1419752"/>
            <a:ext cx="1745614" cy="366395"/>
          </a:xfrm>
          <a:custGeom>
            <a:avLst/>
            <a:gdLst/>
            <a:ahLst/>
            <a:cxnLst/>
            <a:rect l="l" t="t" r="r" b="b"/>
            <a:pathLst>
              <a:path w="1745615" h="366394">
                <a:moveTo>
                  <a:pt x="338505" y="212864"/>
                </a:moveTo>
                <a:lnTo>
                  <a:pt x="321805" y="170929"/>
                </a:lnTo>
                <a:lnTo>
                  <a:pt x="296926" y="153022"/>
                </a:lnTo>
                <a:lnTo>
                  <a:pt x="311912" y="141947"/>
                </a:lnTo>
                <a:lnTo>
                  <a:pt x="322618" y="128816"/>
                </a:lnTo>
                <a:lnTo>
                  <a:pt x="329044" y="113626"/>
                </a:lnTo>
                <a:lnTo>
                  <a:pt x="331190" y="96380"/>
                </a:lnTo>
                <a:lnTo>
                  <a:pt x="331190" y="91821"/>
                </a:lnTo>
                <a:lnTo>
                  <a:pt x="320649" y="53568"/>
                </a:lnTo>
                <a:lnTo>
                  <a:pt x="289560" y="24384"/>
                </a:lnTo>
                <a:lnTo>
                  <a:pt x="239814" y="6159"/>
                </a:lnTo>
                <a:lnTo>
                  <a:pt x="197904" y="685"/>
                </a:lnTo>
                <a:lnTo>
                  <a:pt x="174498" y="0"/>
                </a:lnTo>
                <a:lnTo>
                  <a:pt x="134581" y="2095"/>
                </a:lnTo>
                <a:lnTo>
                  <a:pt x="70180" y="18884"/>
                </a:lnTo>
                <a:lnTo>
                  <a:pt x="26492" y="52311"/>
                </a:lnTo>
                <a:lnTo>
                  <a:pt x="4572" y="101536"/>
                </a:lnTo>
                <a:lnTo>
                  <a:pt x="1828" y="132016"/>
                </a:lnTo>
                <a:lnTo>
                  <a:pt x="1828" y="135216"/>
                </a:lnTo>
                <a:lnTo>
                  <a:pt x="94564" y="135216"/>
                </a:lnTo>
                <a:lnTo>
                  <a:pt x="95034" y="122936"/>
                </a:lnTo>
                <a:lnTo>
                  <a:pt x="96443" y="114884"/>
                </a:lnTo>
                <a:lnTo>
                  <a:pt x="126314" y="85877"/>
                </a:lnTo>
                <a:lnTo>
                  <a:pt x="172224" y="80848"/>
                </a:lnTo>
                <a:lnTo>
                  <a:pt x="187045" y="81165"/>
                </a:lnTo>
                <a:lnTo>
                  <a:pt x="231533" y="89230"/>
                </a:lnTo>
                <a:lnTo>
                  <a:pt x="237083" y="94094"/>
                </a:lnTo>
                <a:lnTo>
                  <a:pt x="237083" y="109321"/>
                </a:lnTo>
                <a:lnTo>
                  <a:pt x="191630" y="120967"/>
                </a:lnTo>
                <a:lnTo>
                  <a:pt x="127000" y="121056"/>
                </a:lnTo>
                <a:lnTo>
                  <a:pt x="127000" y="189572"/>
                </a:lnTo>
                <a:lnTo>
                  <a:pt x="195313" y="189649"/>
                </a:lnTo>
                <a:lnTo>
                  <a:pt x="236778" y="192849"/>
                </a:lnTo>
                <a:lnTo>
                  <a:pt x="244398" y="200075"/>
                </a:lnTo>
                <a:lnTo>
                  <a:pt x="244398" y="215912"/>
                </a:lnTo>
                <a:lnTo>
                  <a:pt x="205562" y="229260"/>
                </a:lnTo>
                <a:lnTo>
                  <a:pt x="178155" y="230682"/>
                </a:lnTo>
                <a:lnTo>
                  <a:pt x="157111" y="229920"/>
                </a:lnTo>
                <a:lnTo>
                  <a:pt x="112839" y="218351"/>
                </a:lnTo>
                <a:lnTo>
                  <a:pt x="92735" y="178612"/>
                </a:lnTo>
                <a:lnTo>
                  <a:pt x="92735" y="175412"/>
                </a:lnTo>
                <a:lnTo>
                  <a:pt x="0" y="175412"/>
                </a:lnTo>
                <a:lnTo>
                  <a:pt x="0" y="178612"/>
                </a:lnTo>
                <a:lnTo>
                  <a:pt x="2755" y="209486"/>
                </a:lnTo>
                <a:lnTo>
                  <a:pt x="24790" y="259168"/>
                </a:lnTo>
                <a:lnTo>
                  <a:pt x="68795" y="292658"/>
                </a:lnTo>
                <a:lnTo>
                  <a:pt x="134226" y="309448"/>
                </a:lnTo>
                <a:lnTo>
                  <a:pt x="174955" y="311543"/>
                </a:lnTo>
                <a:lnTo>
                  <a:pt x="199440" y="310845"/>
                </a:lnTo>
                <a:lnTo>
                  <a:pt x="243179" y="305244"/>
                </a:lnTo>
                <a:lnTo>
                  <a:pt x="279755" y="294132"/>
                </a:lnTo>
                <a:lnTo>
                  <a:pt x="318858" y="267919"/>
                </a:lnTo>
                <a:lnTo>
                  <a:pt x="337273" y="231559"/>
                </a:lnTo>
                <a:lnTo>
                  <a:pt x="338505" y="217436"/>
                </a:lnTo>
                <a:lnTo>
                  <a:pt x="338505" y="212864"/>
                </a:lnTo>
                <a:close/>
              </a:path>
              <a:path w="1745615" h="366394">
                <a:moveTo>
                  <a:pt x="697090" y="291896"/>
                </a:moveTo>
                <a:lnTo>
                  <a:pt x="681609" y="256273"/>
                </a:lnTo>
                <a:lnTo>
                  <a:pt x="648665" y="180441"/>
                </a:lnTo>
                <a:lnTo>
                  <a:pt x="610755" y="93179"/>
                </a:lnTo>
                <a:lnTo>
                  <a:pt x="572846" y="5930"/>
                </a:lnTo>
                <a:lnTo>
                  <a:pt x="557314" y="5930"/>
                </a:lnTo>
                <a:lnTo>
                  <a:pt x="557314" y="180441"/>
                </a:lnTo>
                <a:lnTo>
                  <a:pt x="486968" y="180441"/>
                </a:lnTo>
                <a:lnTo>
                  <a:pt x="522135" y="93179"/>
                </a:lnTo>
                <a:lnTo>
                  <a:pt x="557314" y="180441"/>
                </a:lnTo>
                <a:lnTo>
                  <a:pt x="557314" y="5930"/>
                </a:lnTo>
                <a:lnTo>
                  <a:pt x="471424" y="5930"/>
                </a:lnTo>
                <a:lnTo>
                  <a:pt x="347179" y="291896"/>
                </a:lnTo>
                <a:lnTo>
                  <a:pt x="347179" y="305600"/>
                </a:lnTo>
                <a:lnTo>
                  <a:pt x="436714" y="305600"/>
                </a:lnTo>
                <a:lnTo>
                  <a:pt x="456361" y="256273"/>
                </a:lnTo>
                <a:lnTo>
                  <a:pt x="587921" y="256273"/>
                </a:lnTo>
                <a:lnTo>
                  <a:pt x="607555" y="305600"/>
                </a:lnTo>
                <a:lnTo>
                  <a:pt x="697090" y="305600"/>
                </a:lnTo>
                <a:lnTo>
                  <a:pt x="697090" y="291896"/>
                </a:lnTo>
                <a:close/>
              </a:path>
              <a:path w="1745615" h="366394">
                <a:moveTo>
                  <a:pt x="1087208" y="223380"/>
                </a:moveTo>
                <a:lnTo>
                  <a:pt x="1041069" y="223380"/>
                </a:lnTo>
                <a:lnTo>
                  <a:pt x="1041069" y="88163"/>
                </a:lnTo>
                <a:lnTo>
                  <a:pt x="1041069" y="5930"/>
                </a:lnTo>
                <a:lnTo>
                  <a:pt x="949261" y="5930"/>
                </a:lnTo>
                <a:lnTo>
                  <a:pt x="949261" y="88392"/>
                </a:lnTo>
                <a:lnTo>
                  <a:pt x="949261" y="223380"/>
                </a:lnTo>
                <a:lnTo>
                  <a:pt x="826376" y="223380"/>
                </a:lnTo>
                <a:lnTo>
                  <a:pt x="834656" y="205676"/>
                </a:lnTo>
                <a:lnTo>
                  <a:pt x="840765" y="185458"/>
                </a:lnTo>
                <a:lnTo>
                  <a:pt x="844638" y="163080"/>
                </a:lnTo>
                <a:lnTo>
                  <a:pt x="844702" y="162737"/>
                </a:lnTo>
                <a:lnTo>
                  <a:pt x="846467" y="137502"/>
                </a:lnTo>
                <a:lnTo>
                  <a:pt x="847839" y="88620"/>
                </a:lnTo>
                <a:lnTo>
                  <a:pt x="949261" y="88392"/>
                </a:lnTo>
                <a:lnTo>
                  <a:pt x="949261" y="5930"/>
                </a:lnTo>
                <a:lnTo>
                  <a:pt x="765162" y="5930"/>
                </a:lnTo>
                <a:lnTo>
                  <a:pt x="761961" y="137502"/>
                </a:lnTo>
                <a:lnTo>
                  <a:pt x="760069" y="162737"/>
                </a:lnTo>
                <a:lnTo>
                  <a:pt x="760044" y="163080"/>
                </a:lnTo>
                <a:lnTo>
                  <a:pt x="755764" y="185458"/>
                </a:lnTo>
                <a:lnTo>
                  <a:pt x="755688" y="185915"/>
                </a:lnTo>
                <a:lnTo>
                  <a:pt x="748969" y="205676"/>
                </a:lnTo>
                <a:lnTo>
                  <a:pt x="748855" y="206019"/>
                </a:lnTo>
                <a:lnTo>
                  <a:pt x="739584" y="223380"/>
                </a:lnTo>
                <a:lnTo>
                  <a:pt x="701662" y="223380"/>
                </a:lnTo>
                <a:lnTo>
                  <a:pt x="701662" y="366356"/>
                </a:lnTo>
                <a:lnTo>
                  <a:pt x="793483" y="366356"/>
                </a:lnTo>
                <a:lnTo>
                  <a:pt x="793483" y="305600"/>
                </a:lnTo>
                <a:lnTo>
                  <a:pt x="995400" y="305600"/>
                </a:lnTo>
                <a:lnTo>
                  <a:pt x="995400" y="366356"/>
                </a:lnTo>
                <a:lnTo>
                  <a:pt x="1087208" y="366356"/>
                </a:lnTo>
                <a:lnTo>
                  <a:pt x="1087208" y="305600"/>
                </a:lnTo>
                <a:lnTo>
                  <a:pt x="1087208" y="223380"/>
                </a:lnTo>
                <a:close/>
              </a:path>
              <a:path w="1745615" h="366394">
                <a:moveTo>
                  <a:pt x="1444891" y="291896"/>
                </a:moveTo>
                <a:lnTo>
                  <a:pt x="1429410" y="256273"/>
                </a:lnTo>
                <a:lnTo>
                  <a:pt x="1396466" y="180441"/>
                </a:lnTo>
                <a:lnTo>
                  <a:pt x="1358557" y="93179"/>
                </a:lnTo>
                <a:lnTo>
                  <a:pt x="1320634" y="5930"/>
                </a:lnTo>
                <a:lnTo>
                  <a:pt x="1305115" y="5930"/>
                </a:lnTo>
                <a:lnTo>
                  <a:pt x="1305115" y="180441"/>
                </a:lnTo>
                <a:lnTo>
                  <a:pt x="1234757" y="180441"/>
                </a:lnTo>
                <a:lnTo>
                  <a:pt x="1269936" y="93179"/>
                </a:lnTo>
                <a:lnTo>
                  <a:pt x="1305115" y="180441"/>
                </a:lnTo>
                <a:lnTo>
                  <a:pt x="1305115" y="5930"/>
                </a:lnTo>
                <a:lnTo>
                  <a:pt x="1219225" y="5930"/>
                </a:lnTo>
                <a:lnTo>
                  <a:pt x="1094981" y="291896"/>
                </a:lnTo>
                <a:lnTo>
                  <a:pt x="1094981" y="305600"/>
                </a:lnTo>
                <a:lnTo>
                  <a:pt x="1184516" y="305600"/>
                </a:lnTo>
                <a:lnTo>
                  <a:pt x="1204150" y="256273"/>
                </a:lnTo>
                <a:lnTo>
                  <a:pt x="1335722" y="256273"/>
                </a:lnTo>
                <a:lnTo>
                  <a:pt x="1355356" y="305600"/>
                </a:lnTo>
                <a:lnTo>
                  <a:pt x="1444891" y="305600"/>
                </a:lnTo>
                <a:lnTo>
                  <a:pt x="1444891" y="291896"/>
                </a:lnTo>
                <a:close/>
              </a:path>
              <a:path w="1745615" h="366394">
                <a:moveTo>
                  <a:pt x="1745475" y="5930"/>
                </a:moveTo>
                <a:lnTo>
                  <a:pt x="1653654" y="5930"/>
                </a:lnTo>
                <a:lnTo>
                  <a:pt x="1653654" y="124701"/>
                </a:lnTo>
                <a:lnTo>
                  <a:pt x="1635531" y="125907"/>
                </a:lnTo>
                <a:lnTo>
                  <a:pt x="1618132" y="126758"/>
                </a:lnTo>
                <a:lnTo>
                  <a:pt x="1601495" y="127279"/>
                </a:lnTo>
                <a:lnTo>
                  <a:pt x="1585595" y="127444"/>
                </a:lnTo>
                <a:lnTo>
                  <a:pt x="1570431" y="126771"/>
                </a:lnTo>
                <a:lnTo>
                  <a:pt x="1530832" y="110591"/>
                </a:lnTo>
                <a:lnTo>
                  <a:pt x="1522095" y="83134"/>
                </a:lnTo>
                <a:lnTo>
                  <a:pt x="1522095" y="5930"/>
                </a:lnTo>
                <a:lnTo>
                  <a:pt x="1430274" y="5930"/>
                </a:lnTo>
                <a:lnTo>
                  <a:pt x="1430274" y="92265"/>
                </a:lnTo>
                <a:lnTo>
                  <a:pt x="1432471" y="119507"/>
                </a:lnTo>
                <a:lnTo>
                  <a:pt x="1450060" y="163360"/>
                </a:lnTo>
                <a:lnTo>
                  <a:pt x="1485176" y="192976"/>
                </a:lnTo>
                <a:lnTo>
                  <a:pt x="1537487" y="207822"/>
                </a:lnTo>
                <a:lnTo>
                  <a:pt x="1570062" y="209677"/>
                </a:lnTo>
                <a:lnTo>
                  <a:pt x="1588820" y="209308"/>
                </a:lnTo>
                <a:lnTo>
                  <a:pt x="1609001" y="208191"/>
                </a:lnTo>
                <a:lnTo>
                  <a:pt x="1630616" y="206336"/>
                </a:lnTo>
                <a:lnTo>
                  <a:pt x="1653654" y="203733"/>
                </a:lnTo>
                <a:lnTo>
                  <a:pt x="1653654" y="305600"/>
                </a:lnTo>
                <a:lnTo>
                  <a:pt x="1745475" y="305600"/>
                </a:lnTo>
                <a:lnTo>
                  <a:pt x="1745475" y="59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25786" y="1425682"/>
            <a:ext cx="316230" cy="299720"/>
          </a:xfrm>
          <a:custGeom>
            <a:avLst/>
            <a:gdLst/>
            <a:ahLst/>
            <a:cxnLst/>
            <a:rect l="l" t="t" r="r" b="b"/>
            <a:pathLst>
              <a:path w="316229" h="299719">
                <a:moveTo>
                  <a:pt x="315654" y="0"/>
                </a:moveTo>
                <a:lnTo>
                  <a:pt x="223837" y="0"/>
                </a:lnTo>
                <a:lnTo>
                  <a:pt x="90449" y="172674"/>
                </a:lnTo>
                <a:lnTo>
                  <a:pt x="90449" y="0"/>
                </a:lnTo>
                <a:lnTo>
                  <a:pt x="0" y="0"/>
                </a:lnTo>
                <a:lnTo>
                  <a:pt x="0" y="299667"/>
                </a:lnTo>
                <a:lnTo>
                  <a:pt x="91818" y="299667"/>
                </a:lnTo>
                <a:lnTo>
                  <a:pt x="225209" y="126993"/>
                </a:lnTo>
                <a:lnTo>
                  <a:pt x="225209" y="299667"/>
                </a:lnTo>
                <a:lnTo>
                  <a:pt x="315654" y="299667"/>
                </a:lnTo>
                <a:lnTo>
                  <a:pt x="3156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68044" y="1419752"/>
            <a:ext cx="2391410" cy="311785"/>
          </a:xfrm>
          <a:custGeom>
            <a:avLst/>
            <a:gdLst/>
            <a:ahLst/>
            <a:cxnLst/>
            <a:rect l="l" t="t" r="r" b="b"/>
            <a:pathLst>
              <a:path w="2391409" h="311785">
                <a:moveTo>
                  <a:pt x="471373" y="158051"/>
                </a:moveTo>
                <a:lnTo>
                  <a:pt x="466953" y="119570"/>
                </a:lnTo>
                <a:lnTo>
                  <a:pt x="443712" y="75946"/>
                </a:lnTo>
                <a:lnTo>
                  <a:pt x="402424" y="46139"/>
                </a:lnTo>
                <a:lnTo>
                  <a:pt x="377761" y="37731"/>
                </a:lnTo>
                <a:lnTo>
                  <a:pt x="377761" y="153479"/>
                </a:lnTo>
                <a:lnTo>
                  <a:pt x="377761" y="158051"/>
                </a:lnTo>
                <a:lnTo>
                  <a:pt x="358203" y="197040"/>
                </a:lnTo>
                <a:lnTo>
                  <a:pt x="323850" y="202819"/>
                </a:lnTo>
                <a:lnTo>
                  <a:pt x="278168" y="202819"/>
                </a:lnTo>
                <a:lnTo>
                  <a:pt x="278168" y="108724"/>
                </a:lnTo>
                <a:lnTo>
                  <a:pt x="323850" y="108724"/>
                </a:lnTo>
                <a:lnTo>
                  <a:pt x="365201" y="119227"/>
                </a:lnTo>
                <a:lnTo>
                  <a:pt x="377761" y="153479"/>
                </a:lnTo>
                <a:lnTo>
                  <a:pt x="377761" y="37731"/>
                </a:lnTo>
                <a:lnTo>
                  <a:pt x="366102" y="34823"/>
                </a:lnTo>
                <a:lnTo>
                  <a:pt x="345719" y="32004"/>
                </a:lnTo>
                <a:lnTo>
                  <a:pt x="323850" y="31064"/>
                </a:lnTo>
                <a:lnTo>
                  <a:pt x="281825" y="31064"/>
                </a:lnTo>
                <a:lnTo>
                  <a:pt x="281825" y="0"/>
                </a:lnTo>
                <a:lnTo>
                  <a:pt x="193662" y="0"/>
                </a:lnTo>
                <a:lnTo>
                  <a:pt x="193662" y="108724"/>
                </a:lnTo>
                <a:lnTo>
                  <a:pt x="193662" y="202819"/>
                </a:lnTo>
                <a:lnTo>
                  <a:pt x="147523" y="202819"/>
                </a:lnTo>
                <a:lnTo>
                  <a:pt x="133959" y="202184"/>
                </a:lnTo>
                <a:lnTo>
                  <a:pt x="96697" y="178777"/>
                </a:lnTo>
                <a:lnTo>
                  <a:pt x="93624" y="158051"/>
                </a:lnTo>
                <a:lnTo>
                  <a:pt x="93624" y="153479"/>
                </a:lnTo>
                <a:lnTo>
                  <a:pt x="113474" y="114630"/>
                </a:lnTo>
                <a:lnTo>
                  <a:pt x="147523" y="108724"/>
                </a:lnTo>
                <a:lnTo>
                  <a:pt x="193662" y="108724"/>
                </a:lnTo>
                <a:lnTo>
                  <a:pt x="193662" y="0"/>
                </a:lnTo>
                <a:lnTo>
                  <a:pt x="190004" y="0"/>
                </a:lnTo>
                <a:lnTo>
                  <a:pt x="190004" y="31064"/>
                </a:lnTo>
                <a:lnTo>
                  <a:pt x="147523" y="31064"/>
                </a:lnTo>
                <a:lnTo>
                  <a:pt x="105270" y="34823"/>
                </a:lnTo>
                <a:lnTo>
                  <a:pt x="53251" y="54470"/>
                </a:lnTo>
                <a:lnTo>
                  <a:pt x="17792" y="89077"/>
                </a:lnTo>
                <a:lnTo>
                  <a:pt x="1092" y="136779"/>
                </a:lnTo>
                <a:lnTo>
                  <a:pt x="0" y="158051"/>
                </a:lnTo>
                <a:lnTo>
                  <a:pt x="1092" y="175920"/>
                </a:lnTo>
                <a:lnTo>
                  <a:pt x="4356" y="192544"/>
                </a:lnTo>
                <a:lnTo>
                  <a:pt x="4445" y="193001"/>
                </a:lnTo>
                <a:lnTo>
                  <a:pt x="27673" y="236169"/>
                </a:lnTo>
                <a:lnTo>
                  <a:pt x="68948" y="265633"/>
                </a:lnTo>
                <a:lnTo>
                  <a:pt x="105498" y="276821"/>
                </a:lnTo>
                <a:lnTo>
                  <a:pt x="105689" y="276821"/>
                </a:lnTo>
                <a:lnTo>
                  <a:pt x="125755" y="279565"/>
                </a:lnTo>
                <a:lnTo>
                  <a:pt x="147523" y="280479"/>
                </a:lnTo>
                <a:lnTo>
                  <a:pt x="190004" y="280479"/>
                </a:lnTo>
                <a:lnTo>
                  <a:pt x="190004" y="311543"/>
                </a:lnTo>
                <a:lnTo>
                  <a:pt x="281825" y="311543"/>
                </a:lnTo>
                <a:lnTo>
                  <a:pt x="281825" y="280479"/>
                </a:lnTo>
                <a:lnTo>
                  <a:pt x="323850" y="280479"/>
                </a:lnTo>
                <a:lnTo>
                  <a:pt x="366395" y="276821"/>
                </a:lnTo>
                <a:lnTo>
                  <a:pt x="418261" y="257721"/>
                </a:lnTo>
                <a:lnTo>
                  <a:pt x="453593" y="223380"/>
                </a:lnTo>
                <a:lnTo>
                  <a:pt x="463486" y="202819"/>
                </a:lnTo>
                <a:lnTo>
                  <a:pt x="466953" y="193001"/>
                </a:lnTo>
                <a:lnTo>
                  <a:pt x="470293" y="175920"/>
                </a:lnTo>
                <a:lnTo>
                  <a:pt x="471373" y="158051"/>
                </a:lnTo>
                <a:close/>
              </a:path>
              <a:path w="2391409" h="311785">
                <a:moveTo>
                  <a:pt x="871969" y="153936"/>
                </a:moveTo>
                <a:lnTo>
                  <a:pt x="866381" y="111455"/>
                </a:lnTo>
                <a:lnTo>
                  <a:pt x="855827" y="85420"/>
                </a:lnTo>
                <a:lnTo>
                  <a:pt x="849312" y="73545"/>
                </a:lnTo>
                <a:lnTo>
                  <a:pt x="821613" y="42367"/>
                </a:lnTo>
                <a:lnTo>
                  <a:pt x="784313" y="19177"/>
                </a:lnTo>
                <a:lnTo>
                  <a:pt x="778383" y="16916"/>
                </a:lnTo>
                <a:lnTo>
                  <a:pt x="778383" y="153936"/>
                </a:lnTo>
                <a:lnTo>
                  <a:pt x="778383" y="158508"/>
                </a:lnTo>
                <a:lnTo>
                  <a:pt x="765784" y="200012"/>
                </a:lnTo>
                <a:lnTo>
                  <a:pt x="727329" y="221945"/>
                </a:lnTo>
                <a:lnTo>
                  <a:pt x="686104" y="226123"/>
                </a:lnTo>
                <a:lnTo>
                  <a:pt x="664489" y="225082"/>
                </a:lnTo>
                <a:lnTo>
                  <a:pt x="617131" y="209448"/>
                </a:lnTo>
                <a:lnTo>
                  <a:pt x="595718" y="174536"/>
                </a:lnTo>
                <a:lnTo>
                  <a:pt x="594283" y="158508"/>
                </a:lnTo>
                <a:lnTo>
                  <a:pt x="594283" y="153936"/>
                </a:lnTo>
                <a:lnTo>
                  <a:pt x="607390" y="112483"/>
                </a:lnTo>
                <a:lnTo>
                  <a:pt x="646366" y="89763"/>
                </a:lnTo>
                <a:lnTo>
                  <a:pt x="686104" y="85420"/>
                </a:lnTo>
                <a:lnTo>
                  <a:pt x="727011" y="89763"/>
                </a:lnTo>
                <a:lnTo>
                  <a:pt x="726605" y="89763"/>
                </a:lnTo>
                <a:lnTo>
                  <a:pt x="755307" y="102552"/>
                </a:lnTo>
                <a:lnTo>
                  <a:pt x="772617" y="123964"/>
                </a:lnTo>
                <a:lnTo>
                  <a:pt x="778383" y="153936"/>
                </a:lnTo>
                <a:lnTo>
                  <a:pt x="778383" y="16916"/>
                </a:lnTo>
                <a:lnTo>
                  <a:pt x="762419" y="10795"/>
                </a:lnTo>
                <a:lnTo>
                  <a:pt x="738759" y="4787"/>
                </a:lnTo>
                <a:lnTo>
                  <a:pt x="713320" y="1193"/>
                </a:lnTo>
                <a:lnTo>
                  <a:pt x="686104" y="0"/>
                </a:lnTo>
                <a:lnTo>
                  <a:pt x="659295" y="1193"/>
                </a:lnTo>
                <a:lnTo>
                  <a:pt x="610641" y="10795"/>
                </a:lnTo>
                <a:lnTo>
                  <a:pt x="568972" y="29781"/>
                </a:lnTo>
                <a:lnTo>
                  <a:pt x="536435" y="56959"/>
                </a:lnTo>
                <a:lnTo>
                  <a:pt x="513613" y="91821"/>
                </a:lnTo>
                <a:lnTo>
                  <a:pt x="502119" y="132283"/>
                </a:lnTo>
                <a:lnTo>
                  <a:pt x="500697" y="153936"/>
                </a:lnTo>
                <a:lnTo>
                  <a:pt x="500735" y="158508"/>
                </a:lnTo>
                <a:lnTo>
                  <a:pt x="506298" y="200012"/>
                </a:lnTo>
                <a:lnTo>
                  <a:pt x="523709" y="238455"/>
                </a:lnTo>
                <a:lnTo>
                  <a:pt x="551599" y="269633"/>
                </a:lnTo>
                <a:lnTo>
                  <a:pt x="588810" y="292582"/>
                </a:lnTo>
                <a:lnTo>
                  <a:pt x="634149" y="306806"/>
                </a:lnTo>
                <a:lnTo>
                  <a:pt x="686104" y="311543"/>
                </a:lnTo>
                <a:lnTo>
                  <a:pt x="713320" y="310362"/>
                </a:lnTo>
                <a:lnTo>
                  <a:pt x="762419" y="300875"/>
                </a:lnTo>
                <a:lnTo>
                  <a:pt x="804138" y="282105"/>
                </a:lnTo>
                <a:lnTo>
                  <a:pt x="836561" y="255155"/>
                </a:lnTo>
                <a:lnTo>
                  <a:pt x="856081" y="226123"/>
                </a:lnTo>
                <a:lnTo>
                  <a:pt x="859180" y="220484"/>
                </a:lnTo>
                <a:lnTo>
                  <a:pt x="866317" y="200825"/>
                </a:lnTo>
                <a:lnTo>
                  <a:pt x="870597" y="179705"/>
                </a:lnTo>
                <a:lnTo>
                  <a:pt x="871943" y="158508"/>
                </a:lnTo>
                <a:lnTo>
                  <a:pt x="871969" y="153936"/>
                </a:lnTo>
                <a:close/>
              </a:path>
              <a:path w="2391409" h="311785">
                <a:moveTo>
                  <a:pt x="1231531" y="107353"/>
                </a:moveTo>
                <a:lnTo>
                  <a:pt x="1229702" y="86791"/>
                </a:lnTo>
                <a:lnTo>
                  <a:pt x="1229588" y="85420"/>
                </a:lnTo>
                <a:lnTo>
                  <a:pt x="1229537" y="84874"/>
                </a:lnTo>
                <a:lnTo>
                  <a:pt x="1213548" y="47650"/>
                </a:lnTo>
                <a:lnTo>
                  <a:pt x="1182027" y="21094"/>
                </a:lnTo>
                <a:lnTo>
                  <a:pt x="1137894" y="7658"/>
                </a:lnTo>
                <a:lnTo>
                  <a:pt x="1137894" y="107353"/>
                </a:lnTo>
                <a:lnTo>
                  <a:pt x="1137894" y="111912"/>
                </a:lnTo>
                <a:lnTo>
                  <a:pt x="1136065" y="121704"/>
                </a:lnTo>
                <a:lnTo>
                  <a:pt x="1130579" y="128701"/>
                </a:lnTo>
                <a:lnTo>
                  <a:pt x="1121448" y="132905"/>
                </a:lnTo>
                <a:lnTo>
                  <a:pt x="1107757" y="134404"/>
                </a:lnTo>
                <a:lnTo>
                  <a:pt x="1007694" y="134404"/>
                </a:lnTo>
                <a:lnTo>
                  <a:pt x="1007694" y="85420"/>
                </a:lnTo>
                <a:lnTo>
                  <a:pt x="1108659" y="85420"/>
                </a:lnTo>
                <a:lnTo>
                  <a:pt x="1121448" y="86791"/>
                </a:lnTo>
                <a:lnTo>
                  <a:pt x="1130579" y="90906"/>
                </a:lnTo>
                <a:lnTo>
                  <a:pt x="1136065" y="97751"/>
                </a:lnTo>
                <a:lnTo>
                  <a:pt x="1137894" y="107353"/>
                </a:lnTo>
                <a:lnTo>
                  <a:pt x="1137894" y="7658"/>
                </a:lnTo>
                <a:lnTo>
                  <a:pt x="1137716" y="7620"/>
                </a:lnTo>
                <a:lnTo>
                  <a:pt x="1110945" y="5930"/>
                </a:lnTo>
                <a:lnTo>
                  <a:pt x="915885" y="5930"/>
                </a:lnTo>
                <a:lnTo>
                  <a:pt x="915885" y="305600"/>
                </a:lnTo>
                <a:lnTo>
                  <a:pt x="1007694" y="305600"/>
                </a:lnTo>
                <a:lnTo>
                  <a:pt x="1007694" y="213779"/>
                </a:lnTo>
                <a:lnTo>
                  <a:pt x="1110945" y="213779"/>
                </a:lnTo>
                <a:lnTo>
                  <a:pt x="1161415" y="206984"/>
                </a:lnTo>
                <a:lnTo>
                  <a:pt x="1199565" y="186601"/>
                </a:lnTo>
                <a:lnTo>
                  <a:pt x="1223543" y="154343"/>
                </a:lnTo>
                <a:lnTo>
                  <a:pt x="1231531" y="111912"/>
                </a:lnTo>
                <a:lnTo>
                  <a:pt x="1231531" y="107353"/>
                </a:lnTo>
                <a:close/>
              </a:path>
              <a:path w="2391409" h="311785">
                <a:moveTo>
                  <a:pt x="1578711" y="5930"/>
                </a:moveTo>
                <a:lnTo>
                  <a:pt x="1484160" y="5930"/>
                </a:lnTo>
                <a:lnTo>
                  <a:pt x="1415173" y="153479"/>
                </a:lnTo>
                <a:lnTo>
                  <a:pt x="1335697" y="5930"/>
                </a:lnTo>
                <a:lnTo>
                  <a:pt x="1241132" y="5930"/>
                </a:lnTo>
                <a:lnTo>
                  <a:pt x="1241132" y="19634"/>
                </a:lnTo>
                <a:lnTo>
                  <a:pt x="1360360" y="223380"/>
                </a:lnTo>
                <a:lnTo>
                  <a:pt x="1282242" y="223380"/>
                </a:lnTo>
                <a:lnTo>
                  <a:pt x="1282242" y="305600"/>
                </a:lnTo>
                <a:lnTo>
                  <a:pt x="1361274" y="305600"/>
                </a:lnTo>
                <a:lnTo>
                  <a:pt x="1411122" y="295706"/>
                </a:lnTo>
                <a:lnTo>
                  <a:pt x="1448523" y="263753"/>
                </a:lnTo>
                <a:lnTo>
                  <a:pt x="1471815" y="226123"/>
                </a:lnTo>
                <a:lnTo>
                  <a:pt x="1578711" y="19634"/>
                </a:lnTo>
                <a:lnTo>
                  <a:pt x="1578711" y="5930"/>
                </a:lnTo>
                <a:close/>
              </a:path>
              <a:path w="2391409" h="311785">
                <a:moveTo>
                  <a:pt x="2010854" y="5930"/>
                </a:moveTo>
                <a:lnTo>
                  <a:pt x="1887512" y="5930"/>
                </a:lnTo>
                <a:lnTo>
                  <a:pt x="1805292" y="202819"/>
                </a:lnTo>
                <a:lnTo>
                  <a:pt x="1722145" y="5930"/>
                </a:lnTo>
                <a:lnTo>
                  <a:pt x="1599272" y="5930"/>
                </a:lnTo>
                <a:lnTo>
                  <a:pt x="1599272" y="305600"/>
                </a:lnTo>
                <a:lnTo>
                  <a:pt x="1690179" y="305600"/>
                </a:lnTo>
                <a:lnTo>
                  <a:pt x="1690179" y="139776"/>
                </a:lnTo>
                <a:lnTo>
                  <a:pt x="1760067" y="305600"/>
                </a:lnTo>
                <a:lnTo>
                  <a:pt x="1850059" y="305600"/>
                </a:lnTo>
                <a:lnTo>
                  <a:pt x="1920405" y="138861"/>
                </a:lnTo>
                <a:lnTo>
                  <a:pt x="1920405" y="305600"/>
                </a:lnTo>
                <a:lnTo>
                  <a:pt x="2010854" y="305600"/>
                </a:lnTo>
                <a:lnTo>
                  <a:pt x="2010854" y="5930"/>
                </a:lnTo>
                <a:close/>
              </a:path>
              <a:path w="2391409" h="311785">
                <a:moveTo>
                  <a:pt x="2390927" y="291896"/>
                </a:moveTo>
                <a:lnTo>
                  <a:pt x="2375446" y="256273"/>
                </a:lnTo>
                <a:lnTo>
                  <a:pt x="2342489" y="180441"/>
                </a:lnTo>
                <a:lnTo>
                  <a:pt x="2304580" y="93179"/>
                </a:lnTo>
                <a:lnTo>
                  <a:pt x="2266670" y="5930"/>
                </a:lnTo>
                <a:lnTo>
                  <a:pt x="2251138" y="5930"/>
                </a:lnTo>
                <a:lnTo>
                  <a:pt x="2251138" y="180441"/>
                </a:lnTo>
                <a:lnTo>
                  <a:pt x="2180793" y="180441"/>
                </a:lnTo>
                <a:lnTo>
                  <a:pt x="2215959" y="93179"/>
                </a:lnTo>
                <a:lnTo>
                  <a:pt x="2251138" y="180441"/>
                </a:lnTo>
                <a:lnTo>
                  <a:pt x="2251138" y="5930"/>
                </a:lnTo>
                <a:lnTo>
                  <a:pt x="2165261" y="5930"/>
                </a:lnTo>
                <a:lnTo>
                  <a:pt x="2041004" y="291896"/>
                </a:lnTo>
                <a:lnTo>
                  <a:pt x="2041004" y="305600"/>
                </a:lnTo>
                <a:lnTo>
                  <a:pt x="2130539" y="305600"/>
                </a:lnTo>
                <a:lnTo>
                  <a:pt x="2150186" y="256273"/>
                </a:lnTo>
                <a:lnTo>
                  <a:pt x="2281745" y="256273"/>
                </a:lnTo>
                <a:lnTo>
                  <a:pt x="2301392" y="305600"/>
                </a:lnTo>
                <a:lnTo>
                  <a:pt x="2390927" y="305600"/>
                </a:lnTo>
                <a:lnTo>
                  <a:pt x="2390927" y="2918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21586" y="6764316"/>
            <a:ext cx="3616499" cy="79568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748" y="2271840"/>
            <a:ext cx="4135607" cy="136623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2900558"/>
            <a:ext cx="5356225" cy="4659630"/>
            <a:chOff x="0" y="2900558"/>
            <a:chExt cx="5356225" cy="46596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900558"/>
              <a:ext cx="5355975" cy="46594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21382" y="3445199"/>
              <a:ext cx="1614805" cy="575310"/>
            </a:xfrm>
            <a:custGeom>
              <a:avLst/>
              <a:gdLst/>
              <a:ahLst/>
              <a:cxnLst/>
              <a:rect l="l" t="t" r="r" b="b"/>
              <a:pathLst>
                <a:path w="1614804" h="575310">
                  <a:moveTo>
                    <a:pt x="91744" y="454660"/>
                  </a:moveTo>
                  <a:lnTo>
                    <a:pt x="0" y="454660"/>
                  </a:lnTo>
                  <a:lnTo>
                    <a:pt x="0" y="466090"/>
                  </a:lnTo>
                  <a:lnTo>
                    <a:pt x="0" y="575310"/>
                  </a:lnTo>
                  <a:lnTo>
                    <a:pt x="11734" y="575310"/>
                  </a:lnTo>
                  <a:lnTo>
                    <a:pt x="11734" y="466090"/>
                  </a:lnTo>
                  <a:lnTo>
                    <a:pt x="80010" y="466090"/>
                  </a:lnTo>
                  <a:lnTo>
                    <a:pt x="80010" y="575310"/>
                  </a:lnTo>
                  <a:lnTo>
                    <a:pt x="91744" y="575310"/>
                  </a:lnTo>
                  <a:lnTo>
                    <a:pt x="91744" y="466090"/>
                  </a:lnTo>
                  <a:lnTo>
                    <a:pt x="91744" y="454660"/>
                  </a:lnTo>
                  <a:close/>
                </a:path>
                <a:path w="1614804" h="575310">
                  <a:moveTo>
                    <a:pt x="631964" y="205740"/>
                  </a:moveTo>
                  <a:lnTo>
                    <a:pt x="588784" y="205740"/>
                  </a:lnTo>
                  <a:lnTo>
                    <a:pt x="588784" y="0"/>
                  </a:lnTo>
                  <a:lnTo>
                    <a:pt x="501992" y="0"/>
                  </a:lnTo>
                  <a:lnTo>
                    <a:pt x="501992" y="205740"/>
                  </a:lnTo>
                  <a:lnTo>
                    <a:pt x="385838" y="205740"/>
                  </a:lnTo>
                  <a:lnTo>
                    <a:pt x="385838" y="0"/>
                  </a:lnTo>
                  <a:lnTo>
                    <a:pt x="299046" y="0"/>
                  </a:lnTo>
                  <a:lnTo>
                    <a:pt x="299046" y="205740"/>
                  </a:lnTo>
                  <a:lnTo>
                    <a:pt x="299046" y="283210"/>
                  </a:lnTo>
                  <a:lnTo>
                    <a:pt x="545172" y="283210"/>
                  </a:lnTo>
                  <a:lnTo>
                    <a:pt x="545172" y="341630"/>
                  </a:lnTo>
                  <a:lnTo>
                    <a:pt x="631964" y="341630"/>
                  </a:lnTo>
                  <a:lnTo>
                    <a:pt x="631964" y="283210"/>
                  </a:lnTo>
                  <a:lnTo>
                    <a:pt x="631964" y="205740"/>
                  </a:lnTo>
                  <a:close/>
                </a:path>
                <a:path w="1614804" h="575310">
                  <a:moveTo>
                    <a:pt x="928598" y="0"/>
                  </a:moveTo>
                  <a:lnTo>
                    <a:pt x="666064" y="0"/>
                  </a:lnTo>
                  <a:lnTo>
                    <a:pt x="666064" y="74930"/>
                  </a:lnTo>
                  <a:lnTo>
                    <a:pt x="666064" y="105410"/>
                  </a:lnTo>
                  <a:lnTo>
                    <a:pt x="666064" y="177800"/>
                  </a:lnTo>
                  <a:lnTo>
                    <a:pt x="666064" y="209550"/>
                  </a:lnTo>
                  <a:lnTo>
                    <a:pt x="666064" y="283210"/>
                  </a:lnTo>
                  <a:lnTo>
                    <a:pt x="928598" y="283210"/>
                  </a:lnTo>
                  <a:lnTo>
                    <a:pt x="928598" y="209550"/>
                  </a:lnTo>
                  <a:lnTo>
                    <a:pt x="752856" y="209550"/>
                  </a:lnTo>
                  <a:lnTo>
                    <a:pt x="752856" y="177800"/>
                  </a:lnTo>
                  <a:lnTo>
                    <a:pt x="919962" y="177800"/>
                  </a:lnTo>
                  <a:lnTo>
                    <a:pt x="919962" y="105410"/>
                  </a:lnTo>
                  <a:lnTo>
                    <a:pt x="752856" y="105410"/>
                  </a:lnTo>
                  <a:lnTo>
                    <a:pt x="752856" y="74930"/>
                  </a:lnTo>
                  <a:lnTo>
                    <a:pt x="928598" y="74930"/>
                  </a:lnTo>
                  <a:lnTo>
                    <a:pt x="928598" y="0"/>
                  </a:lnTo>
                  <a:close/>
                </a:path>
                <a:path w="1614804" h="575310">
                  <a:moveTo>
                    <a:pt x="1265834" y="495"/>
                  </a:moveTo>
                  <a:lnTo>
                    <a:pt x="1006335" y="495"/>
                  </a:lnTo>
                  <a:lnTo>
                    <a:pt x="1002880" y="154647"/>
                  </a:lnTo>
                  <a:lnTo>
                    <a:pt x="1002080" y="167474"/>
                  </a:lnTo>
                  <a:lnTo>
                    <a:pt x="979932" y="203060"/>
                  </a:lnTo>
                  <a:lnTo>
                    <a:pt x="960996" y="206032"/>
                  </a:lnTo>
                  <a:lnTo>
                    <a:pt x="950633" y="206032"/>
                  </a:lnTo>
                  <a:lnTo>
                    <a:pt x="950633" y="283756"/>
                  </a:lnTo>
                  <a:lnTo>
                    <a:pt x="977404" y="283756"/>
                  </a:lnTo>
                  <a:lnTo>
                    <a:pt x="1000963" y="281813"/>
                  </a:lnTo>
                  <a:lnTo>
                    <a:pt x="1039177" y="266268"/>
                  </a:lnTo>
                  <a:lnTo>
                    <a:pt x="1065453" y="235305"/>
                  </a:lnTo>
                  <a:lnTo>
                    <a:pt x="1079487" y="189750"/>
                  </a:lnTo>
                  <a:lnTo>
                    <a:pt x="1084059" y="78219"/>
                  </a:lnTo>
                  <a:lnTo>
                    <a:pt x="1179042" y="78219"/>
                  </a:lnTo>
                  <a:lnTo>
                    <a:pt x="1179042" y="283756"/>
                  </a:lnTo>
                  <a:lnTo>
                    <a:pt x="1265834" y="283756"/>
                  </a:lnTo>
                  <a:lnTo>
                    <a:pt x="1265834" y="495"/>
                  </a:lnTo>
                  <a:close/>
                </a:path>
                <a:path w="1614804" h="575310">
                  <a:moveTo>
                    <a:pt x="1614728" y="181851"/>
                  </a:moveTo>
                  <a:lnTo>
                    <a:pt x="1613217" y="163652"/>
                  </a:lnTo>
                  <a:lnTo>
                    <a:pt x="1613115" y="162420"/>
                  </a:lnTo>
                  <a:lnTo>
                    <a:pt x="1612925" y="160134"/>
                  </a:lnTo>
                  <a:lnTo>
                    <a:pt x="1585810" y="111683"/>
                  </a:lnTo>
                  <a:lnTo>
                    <a:pt x="1550073" y="93700"/>
                  </a:lnTo>
                  <a:lnTo>
                    <a:pt x="1526222" y="89166"/>
                  </a:lnTo>
                  <a:lnTo>
                    <a:pt x="1526222" y="194652"/>
                  </a:lnTo>
                  <a:lnTo>
                    <a:pt x="1523987" y="199986"/>
                  </a:lnTo>
                  <a:lnTo>
                    <a:pt x="1515059" y="206895"/>
                  </a:lnTo>
                  <a:lnTo>
                    <a:pt x="1508086" y="208622"/>
                  </a:lnTo>
                  <a:lnTo>
                    <a:pt x="1407909" y="208622"/>
                  </a:lnTo>
                  <a:lnTo>
                    <a:pt x="1407909" y="162420"/>
                  </a:lnTo>
                  <a:lnTo>
                    <a:pt x="1498574" y="162420"/>
                  </a:lnTo>
                  <a:lnTo>
                    <a:pt x="1526222" y="194652"/>
                  </a:lnTo>
                  <a:lnTo>
                    <a:pt x="1526222" y="89166"/>
                  </a:lnTo>
                  <a:lnTo>
                    <a:pt x="1500746" y="87706"/>
                  </a:lnTo>
                  <a:lnTo>
                    <a:pt x="1407909" y="87706"/>
                  </a:lnTo>
                  <a:lnTo>
                    <a:pt x="1407909" y="495"/>
                  </a:lnTo>
                  <a:lnTo>
                    <a:pt x="1321104" y="495"/>
                  </a:lnTo>
                  <a:lnTo>
                    <a:pt x="1321104" y="283324"/>
                  </a:lnTo>
                  <a:lnTo>
                    <a:pt x="1500746" y="283324"/>
                  </a:lnTo>
                  <a:lnTo>
                    <a:pt x="1526933" y="281774"/>
                  </a:lnTo>
                  <a:lnTo>
                    <a:pt x="1569351" y="269468"/>
                  </a:lnTo>
                  <a:lnTo>
                    <a:pt x="1607451" y="228485"/>
                  </a:lnTo>
                  <a:lnTo>
                    <a:pt x="1612950" y="208622"/>
                  </a:lnTo>
                  <a:lnTo>
                    <a:pt x="1614728" y="187032"/>
                  </a:lnTo>
                  <a:lnTo>
                    <a:pt x="1614728" y="181851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9090" y="3940553"/>
              <a:ext cx="81432" cy="8249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642568" y="3942507"/>
              <a:ext cx="62230" cy="78740"/>
            </a:xfrm>
            <a:custGeom>
              <a:avLst/>
              <a:gdLst/>
              <a:ahLst/>
              <a:cxnLst/>
              <a:rect l="l" t="t" r="r" b="b"/>
              <a:pathLst>
                <a:path w="62230" h="78739">
                  <a:moveTo>
                    <a:pt x="41371" y="0"/>
                  </a:moveTo>
                  <a:lnTo>
                    <a:pt x="0" y="0"/>
                  </a:lnTo>
                  <a:lnTo>
                    <a:pt x="0" y="78587"/>
                  </a:lnTo>
                  <a:lnTo>
                    <a:pt x="44510" y="78587"/>
                  </a:lnTo>
                  <a:lnTo>
                    <a:pt x="50674" y="76690"/>
                  </a:lnTo>
                  <a:lnTo>
                    <a:pt x="59918" y="69105"/>
                  </a:lnTo>
                  <a:lnTo>
                    <a:pt x="60048" y="68809"/>
                  </a:lnTo>
                  <a:lnTo>
                    <a:pt x="10847" y="68809"/>
                  </a:lnTo>
                  <a:lnTo>
                    <a:pt x="10847" y="43559"/>
                  </a:lnTo>
                  <a:lnTo>
                    <a:pt x="57161" y="43559"/>
                  </a:lnTo>
                  <a:lnTo>
                    <a:pt x="55713" y="41781"/>
                  </a:lnTo>
                  <a:lnTo>
                    <a:pt x="52156" y="39531"/>
                  </a:lnTo>
                  <a:lnTo>
                    <a:pt x="47652" y="38228"/>
                  </a:lnTo>
                  <a:lnTo>
                    <a:pt x="54881" y="34790"/>
                  </a:lnTo>
                  <a:lnTo>
                    <a:pt x="55509" y="33782"/>
                  </a:lnTo>
                  <a:lnTo>
                    <a:pt x="10847" y="33782"/>
                  </a:lnTo>
                  <a:lnTo>
                    <a:pt x="10847" y="9777"/>
                  </a:lnTo>
                  <a:lnTo>
                    <a:pt x="56405" y="9777"/>
                  </a:lnTo>
                  <a:lnTo>
                    <a:pt x="56274" y="9481"/>
                  </a:lnTo>
                  <a:lnTo>
                    <a:pt x="47387" y="1897"/>
                  </a:lnTo>
                  <a:lnTo>
                    <a:pt x="41371" y="0"/>
                  </a:lnTo>
                  <a:close/>
                </a:path>
                <a:path w="62230" h="78739">
                  <a:moveTo>
                    <a:pt x="57161" y="43559"/>
                  </a:moveTo>
                  <a:lnTo>
                    <a:pt x="41487" y="43559"/>
                  </a:lnTo>
                  <a:lnTo>
                    <a:pt x="45162" y="44715"/>
                  </a:lnTo>
                  <a:lnTo>
                    <a:pt x="50140" y="49340"/>
                  </a:lnTo>
                  <a:lnTo>
                    <a:pt x="51314" y="52213"/>
                  </a:lnTo>
                  <a:lnTo>
                    <a:pt x="51386" y="59979"/>
                  </a:lnTo>
                  <a:lnTo>
                    <a:pt x="50140" y="63028"/>
                  </a:lnTo>
                  <a:lnTo>
                    <a:pt x="45162" y="67654"/>
                  </a:lnTo>
                  <a:lnTo>
                    <a:pt x="41487" y="68809"/>
                  </a:lnTo>
                  <a:lnTo>
                    <a:pt x="60048" y="68809"/>
                  </a:lnTo>
                  <a:lnTo>
                    <a:pt x="62230" y="63831"/>
                  </a:lnTo>
                  <a:lnTo>
                    <a:pt x="62230" y="52213"/>
                  </a:lnTo>
                  <a:lnTo>
                    <a:pt x="60926" y="48182"/>
                  </a:lnTo>
                  <a:lnTo>
                    <a:pt x="57161" y="43559"/>
                  </a:lnTo>
                  <a:close/>
                </a:path>
                <a:path w="62230" h="78739">
                  <a:moveTo>
                    <a:pt x="56405" y="9777"/>
                  </a:moveTo>
                  <a:lnTo>
                    <a:pt x="38228" y="9777"/>
                  </a:lnTo>
                  <a:lnTo>
                    <a:pt x="41724" y="10904"/>
                  </a:lnTo>
                  <a:lnTo>
                    <a:pt x="46465" y="15407"/>
                  </a:lnTo>
                  <a:lnTo>
                    <a:pt x="47652" y="18254"/>
                  </a:lnTo>
                  <a:lnTo>
                    <a:pt x="47652" y="25246"/>
                  </a:lnTo>
                  <a:lnTo>
                    <a:pt x="46465" y="28152"/>
                  </a:lnTo>
                  <a:lnTo>
                    <a:pt x="41724" y="32655"/>
                  </a:lnTo>
                  <a:lnTo>
                    <a:pt x="38228" y="33782"/>
                  </a:lnTo>
                  <a:lnTo>
                    <a:pt x="55509" y="33782"/>
                  </a:lnTo>
                  <a:lnTo>
                    <a:pt x="58496" y="28980"/>
                  </a:lnTo>
                  <a:lnTo>
                    <a:pt x="58496" y="14518"/>
                  </a:lnTo>
                  <a:lnTo>
                    <a:pt x="56405" y="9777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6844" y="3942507"/>
              <a:ext cx="87837" cy="78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2416" y="3940553"/>
              <a:ext cx="1488541" cy="1013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50338" y="4180049"/>
              <a:ext cx="65966" cy="785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84578" y="4134887"/>
              <a:ext cx="2108890" cy="1634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80058" y="4415637"/>
              <a:ext cx="1823165" cy="1201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45198" y="4655135"/>
              <a:ext cx="65966" cy="785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79438" y="4655135"/>
              <a:ext cx="65253" cy="7858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572423" y="4653185"/>
              <a:ext cx="600710" cy="120014"/>
            </a:xfrm>
            <a:custGeom>
              <a:avLst/>
              <a:gdLst/>
              <a:ahLst/>
              <a:cxnLst/>
              <a:rect l="l" t="t" r="r" b="b"/>
              <a:pathLst>
                <a:path w="600710" h="120014">
                  <a:moveTo>
                    <a:pt x="80010" y="33185"/>
                  </a:moveTo>
                  <a:lnTo>
                    <a:pt x="78346" y="26250"/>
                  </a:lnTo>
                  <a:lnTo>
                    <a:pt x="71716" y="13931"/>
                  </a:lnTo>
                  <a:lnTo>
                    <a:pt x="69164" y="11277"/>
                  </a:lnTo>
                  <a:lnTo>
                    <a:pt x="69164" y="35496"/>
                  </a:lnTo>
                  <a:lnTo>
                    <a:pt x="69164" y="47358"/>
                  </a:lnTo>
                  <a:lnTo>
                    <a:pt x="45935" y="72186"/>
                  </a:lnTo>
                  <a:lnTo>
                    <a:pt x="34556" y="72186"/>
                  </a:lnTo>
                  <a:lnTo>
                    <a:pt x="29362" y="70878"/>
                  </a:lnTo>
                  <a:lnTo>
                    <a:pt x="23558" y="67564"/>
                  </a:lnTo>
                  <a:lnTo>
                    <a:pt x="20231" y="65671"/>
                  </a:lnTo>
                  <a:lnTo>
                    <a:pt x="16713" y="62026"/>
                  </a:lnTo>
                  <a:lnTo>
                    <a:pt x="11671" y="52654"/>
                  </a:lnTo>
                  <a:lnTo>
                    <a:pt x="11582" y="52514"/>
                  </a:lnTo>
                  <a:lnTo>
                    <a:pt x="10375" y="47358"/>
                  </a:lnTo>
                  <a:lnTo>
                    <a:pt x="10312" y="31889"/>
                  </a:lnTo>
                  <a:lnTo>
                    <a:pt x="13131" y="24561"/>
                  </a:lnTo>
                  <a:lnTo>
                    <a:pt x="22580" y="15113"/>
                  </a:lnTo>
                  <a:lnTo>
                    <a:pt x="24384" y="13309"/>
                  </a:lnTo>
                  <a:lnTo>
                    <a:pt x="31584" y="10490"/>
                  </a:lnTo>
                  <a:lnTo>
                    <a:pt x="45935" y="10490"/>
                  </a:lnTo>
                  <a:lnTo>
                    <a:pt x="69164" y="35496"/>
                  </a:lnTo>
                  <a:lnTo>
                    <a:pt x="69164" y="11277"/>
                  </a:lnTo>
                  <a:lnTo>
                    <a:pt x="68414" y="10490"/>
                  </a:lnTo>
                  <a:lnTo>
                    <a:pt x="67081" y="9093"/>
                  </a:lnTo>
                  <a:lnTo>
                    <a:pt x="55232" y="2108"/>
                  </a:lnTo>
                  <a:lnTo>
                    <a:pt x="48602" y="355"/>
                  </a:lnTo>
                  <a:lnTo>
                    <a:pt x="34734" y="355"/>
                  </a:lnTo>
                  <a:lnTo>
                    <a:pt x="28829" y="1663"/>
                  </a:lnTo>
                  <a:lnTo>
                    <a:pt x="18288" y="6870"/>
                  </a:lnTo>
                  <a:lnTo>
                    <a:pt x="13931" y="10490"/>
                  </a:lnTo>
                  <a:lnTo>
                    <a:pt x="10490" y="15113"/>
                  </a:lnTo>
                  <a:lnTo>
                    <a:pt x="8204" y="2108"/>
                  </a:lnTo>
                  <a:lnTo>
                    <a:pt x="8178" y="1955"/>
                  </a:lnTo>
                  <a:lnTo>
                    <a:pt x="0" y="1955"/>
                  </a:lnTo>
                  <a:lnTo>
                    <a:pt x="0" y="119659"/>
                  </a:lnTo>
                  <a:lnTo>
                    <a:pt x="10845" y="119659"/>
                  </a:lnTo>
                  <a:lnTo>
                    <a:pt x="10731" y="75653"/>
                  </a:lnTo>
                  <a:lnTo>
                    <a:pt x="10629" y="72186"/>
                  </a:lnTo>
                  <a:lnTo>
                    <a:pt x="10515" y="68516"/>
                  </a:lnTo>
                  <a:lnTo>
                    <a:pt x="10490" y="67564"/>
                  </a:lnTo>
                  <a:lnTo>
                    <a:pt x="34671" y="82321"/>
                  </a:lnTo>
                  <a:lnTo>
                    <a:pt x="48539" y="82321"/>
                  </a:lnTo>
                  <a:lnTo>
                    <a:pt x="55232" y="80543"/>
                  </a:lnTo>
                  <a:lnTo>
                    <a:pt x="67081" y="73431"/>
                  </a:lnTo>
                  <a:lnTo>
                    <a:pt x="68249" y="72186"/>
                  </a:lnTo>
                  <a:lnTo>
                    <a:pt x="71716" y="68516"/>
                  </a:lnTo>
                  <a:lnTo>
                    <a:pt x="78346" y="55943"/>
                  </a:lnTo>
                  <a:lnTo>
                    <a:pt x="80010" y="48831"/>
                  </a:lnTo>
                  <a:lnTo>
                    <a:pt x="80010" y="33185"/>
                  </a:lnTo>
                  <a:close/>
                </a:path>
                <a:path w="600710" h="120014">
                  <a:moveTo>
                    <a:pt x="171043" y="38049"/>
                  </a:moveTo>
                  <a:lnTo>
                    <a:pt x="170903" y="36093"/>
                  </a:lnTo>
                  <a:lnTo>
                    <a:pt x="170459" y="29781"/>
                  </a:lnTo>
                  <a:lnTo>
                    <a:pt x="168706" y="22402"/>
                  </a:lnTo>
                  <a:lnTo>
                    <a:pt x="165798" y="15913"/>
                  </a:lnTo>
                  <a:lnTo>
                    <a:pt x="161709" y="10312"/>
                  </a:lnTo>
                  <a:lnTo>
                    <a:pt x="161505" y="10134"/>
                  </a:lnTo>
                  <a:lnTo>
                    <a:pt x="160375" y="9144"/>
                  </a:lnTo>
                  <a:lnTo>
                    <a:pt x="160375" y="36093"/>
                  </a:lnTo>
                  <a:lnTo>
                    <a:pt x="107746" y="36093"/>
                  </a:lnTo>
                  <a:lnTo>
                    <a:pt x="143243" y="10134"/>
                  </a:lnTo>
                  <a:lnTo>
                    <a:pt x="149136" y="12496"/>
                  </a:lnTo>
                  <a:lnTo>
                    <a:pt x="157822" y="21539"/>
                  </a:lnTo>
                  <a:lnTo>
                    <a:pt x="160134" y="27914"/>
                  </a:lnTo>
                  <a:lnTo>
                    <a:pt x="160197" y="29781"/>
                  </a:lnTo>
                  <a:lnTo>
                    <a:pt x="160299" y="33477"/>
                  </a:lnTo>
                  <a:lnTo>
                    <a:pt x="160375" y="36093"/>
                  </a:lnTo>
                  <a:lnTo>
                    <a:pt x="143852" y="647"/>
                  </a:lnTo>
                  <a:lnTo>
                    <a:pt x="136194" y="0"/>
                  </a:lnTo>
                  <a:lnTo>
                    <a:pt x="128612" y="0"/>
                  </a:lnTo>
                  <a:lnTo>
                    <a:pt x="98234" y="26581"/>
                  </a:lnTo>
                  <a:lnTo>
                    <a:pt x="96545" y="33477"/>
                  </a:lnTo>
                  <a:lnTo>
                    <a:pt x="96545" y="49136"/>
                  </a:lnTo>
                  <a:lnTo>
                    <a:pt x="122262" y="80746"/>
                  </a:lnTo>
                  <a:lnTo>
                    <a:pt x="129260" y="82499"/>
                  </a:lnTo>
                  <a:lnTo>
                    <a:pt x="137083" y="82499"/>
                  </a:lnTo>
                  <a:lnTo>
                    <a:pt x="145567" y="81749"/>
                  </a:lnTo>
                  <a:lnTo>
                    <a:pt x="153403" y="79514"/>
                  </a:lnTo>
                  <a:lnTo>
                    <a:pt x="160591" y="75793"/>
                  </a:lnTo>
                  <a:lnTo>
                    <a:pt x="164896" y="72364"/>
                  </a:lnTo>
                  <a:lnTo>
                    <a:pt x="167132" y="70586"/>
                  </a:lnTo>
                  <a:lnTo>
                    <a:pt x="160909" y="62763"/>
                  </a:lnTo>
                  <a:lnTo>
                    <a:pt x="157708" y="65963"/>
                  </a:lnTo>
                  <a:lnTo>
                    <a:pt x="154241" y="68364"/>
                  </a:lnTo>
                  <a:lnTo>
                    <a:pt x="146773" y="71564"/>
                  </a:lnTo>
                  <a:lnTo>
                    <a:pt x="142240" y="72364"/>
                  </a:lnTo>
                  <a:lnTo>
                    <a:pt x="129324" y="72364"/>
                  </a:lnTo>
                  <a:lnTo>
                    <a:pt x="122745" y="69964"/>
                  </a:lnTo>
                  <a:lnTo>
                    <a:pt x="111594" y="60363"/>
                  </a:lnTo>
                  <a:lnTo>
                    <a:pt x="108394" y="53873"/>
                  </a:lnTo>
                  <a:lnTo>
                    <a:pt x="107569" y="45694"/>
                  </a:lnTo>
                  <a:lnTo>
                    <a:pt x="170510" y="45694"/>
                  </a:lnTo>
                  <a:lnTo>
                    <a:pt x="170865" y="42964"/>
                  </a:lnTo>
                  <a:lnTo>
                    <a:pt x="171043" y="40424"/>
                  </a:lnTo>
                  <a:lnTo>
                    <a:pt x="171043" y="38049"/>
                  </a:lnTo>
                  <a:close/>
                </a:path>
                <a:path w="600710" h="120014">
                  <a:moveTo>
                    <a:pt x="255854" y="70764"/>
                  </a:moveTo>
                  <a:lnTo>
                    <a:pt x="249809" y="62941"/>
                  </a:lnTo>
                  <a:lnTo>
                    <a:pt x="246367" y="66141"/>
                  </a:lnTo>
                  <a:lnTo>
                    <a:pt x="242874" y="68516"/>
                  </a:lnTo>
                  <a:lnTo>
                    <a:pt x="235762" y="71589"/>
                  </a:lnTo>
                  <a:lnTo>
                    <a:pt x="231432" y="72364"/>
                  </a:lnTo>
                  <a:lnTo>
                    <a:pt x="220891" y="72364"/>
                  </a:lnTo>
                  <a:lnTo>
                    <a:pt x="197358" y="47231"/>
                  </a:lnTo>
                  <a:lnTo>
                    <a:pt x="197358" y="35026"/>
                  </a:lnTo>
                  <a:lnTo>
                    <a:pt x="221068" y="10312"/>
                  </a:lnTo>
                  <a:lnTo>
                    <a:pt x="231025" y="10312"/>
                  </a:lnTo>
                  <a:lnTo>
                    <a:pt x="234988" y="10934"/>
                  </a:lnTo>
                  <a:lnTo>
                    <a:pt x="241871" y="13423"/>
                  </a:lnTo>
                  <a:lnTo>
                    <a:pt x="245186" y="15468"/>
                  </a:lnTo>
                  <a:lnTo>
                    <a:pt x="248386" y="18313"/>
                  </a:lnTo>
                  <a:lnTo>
                    <a:pt x="254609" y="10845"/>
                  </a:lnTo>
                  <a:lnTo>
                    <a:pt x="250583" y="7289"/>
                  </a:lnTo>
                  <a:lnTo>
                    <a:pt x="246278" y="4622"/>
                  </a:lnTo>
                  <a:lnTo>
                    <a:pt x="237159" y="1066"/>
                  </a:lnTo>
                  <a:lnTo>
                    <a:pt x="232092" y="177"/>
                  </a:lnTo>
                  <a:lnTo>
                    <a:pt x="219290" y="177"/>
                  </a:lnTo>
                  <a:lnTo>
                    <a:pt x="188175" y="25361"/>
                  </a:lnTo>
                  <a:lnTo>
                    <a:pt x="186334" y="32651"/>
                  </a:lnTo>
                  <a:lnTo>
                    <a:pt x="186334" y="49720"/>
                  </a:lnTo>
                  <a:lnTo>
                    <a:pt x="212318" y="80873"/>
                  </a:lnTo>
                  <a:lnTo>
                    <a:pt x="218694" y="82499"/>
                  </a:lnTo>
                  <a:lnTo>
                    <a:pt x="225450" y="82499"/>
                  </a:lnTo>
                  <a:lnTo>
                    <a:pt x="232092" y="82499"/>
                  </a:lnTo>
                  <a:lnTo>
                    <a:pt x="237744" y="81546"/>
                  </a:lnTo>
                  <a:lnTo>
                    <a:pt x="247116" y="77762"/>
                  </a:lnTo>
                  <a:lnTo>
                    <a:pt x="251587" y="74790"/>
                  </a:lnTo>
                  <a:lnTo>
                    <a:pt x="255854" y="70764"/>
                  </a:lnTo>
                  <a:close/>
                </a:path>
                <a:path w="600710" h="120014">
                  <a:moveTo>
                    <a:pt x="324662" y="1955"/>
                  </a:moveTo>
                  <a:lnTo>
                    <a:pt x="263499" y="1955"/>
                  </a:lnTo>
                  <a:lnTo>
                    <a:pt x="263499" y="11912"/>
                  </a:lnTo>
                  <a:lnTo>
                    <a:pt x="288569" y="11912"/>
                  </a:lnTo>
                  <a:lnTo>
                    <a:pt x="288569" y="80543"/>
                  </a:lnTo>
                  <a:lnTo>
                    <a:pt x="299415" y="80543"/>
                  </a:lnTo>
                  <a:lnTo>
                    <a:pt x="299415" y="11912"/>
                  </a:lnTo>
                  <a:lnTo>
                    <a:pt x="324662" y="11912"/>
                  </a:lnTo>
                  <a:lnTo>
                    <a:pt x="324662" y="1955"/>
                  </a:lnTo>
                  <a:close/>
                </a:path>
                <a:path w="600710" h="120014">
                  <a:moveTo>
                    <a:pt x="408051" y="1955"/>
                  </a:moveTo>
                  <a:lnTo>
                    <a:pt x="404139" y="1955"/>
                  </a:lnTo>
                  <a:lnTo>
                    <a:pt x="357428" y="53225"/>
                  </a:lnTo>
                  <a:lnTo>
                    <a:pt x="352577" y="59029"/>
                  </a:lnTo>
                  <a:lnTo>
                    <a:pt x="352933" y="51028"/>
                  </a:lnTo>
                  <a:lnTo>
                    <a:pt x="352933" y="1955"/>
                  </a:lnTo>
                  <a:lnTo>
                    <a:pt x="342087" y="1955"/>
                  </a:lnTo>
                  <a:lnTo>
                    <a:pt x="342087" y="80543"/>
                  </a:lnTo>
                  <a:lnTo>
                    <a:pt x="345998" y="80543"/>
                  </a:lnTo>
                  <a:lnTo>
                    <a:pt x="392290" y="29756"/>
                  </a:lnTo>
                  <a:lnTo>
                    <a:pt x="397383" y="23469"/>
                  </a:lnTo>
                  <a:lnTo>
                    <a:pt x="397256" y="25488"/>
                  </a:lnTo>
                  <a:lnTo>
                    <a:pt x="397205" y="80543"/>
                  </a:lnTo>
                  <a:lnTo>
                    <a:pt x="408051" y="80543"/>
                  </a:lnTo>
                  <a:lnTo>
                    <a:pt x="408051" y="1955"/>
                  </a:lnTo>
                  <a:close/>
                </a:path>
                <a:path w="600710" h="120014">
                  <a:moveTo>
                    <a:pt x="528243" y="79654"/>
                  </a:moveTo>
                  <a:lnTo>
                    <a:pt x="491261" y="39649"/>
                  </a:lnTo>
                  <a:lnTo>
                    <a:pt x="524332" y="2489"/>
                  </a:lnTo>
                  <a:lnTo>
                    <a:pt x="524332" y="1955"/>
                  </a:lnTo>
                  <a:lnTo>
                    <a:pt x="511352" y="1955"/>
                  </a:lnTo>
                  <a:lnTo>
                    <a:pt x="481482" y="36626"/>
                  </a:lnTo>
                  <a:lnTo>
                    <a:pt x="481482" y="1955"/>
                  </a:lnTo>
                  <a:lnTo>
                    <a:pt x="470636" y="1955"/>
                  </a:lnTo>
                  <a:lnTo>
                    <a:pt x="470636" y="36626"/>
                  </a:lnTo>
                  <a:lnTo>
                    <a:pt x="440588" y="1955"/>
                  </a:lnTo>
                  <a:lnTo>
                    <a:pt x="427609" y="1955"/>
                  </a:lnTo>
                  <a:lnTo>
                    <a:pt x="427609" y="2489"/>
                  </a:lnTo>
                  <a:lnTo>
                    <a:pt x="460679" y="39649"/>
                  </a:lnTo>
                  <a:lnTo>
                    <a:pt x="423697" y="79654"/>
                  </a:lnTo>
                  <a:lnTo>
                    <a:pt x="423697" y="80543"/>
                  </a:lnTo>
                  <a:lnTo>
                    <a:pt x="436321" y="80543"/>
                  </a:lnTo>
                  <a:lnTo>
                    <a:pt x="470636" y="43383"/>
                  </a:lnTo>
                  <a:lnTo>
                    <a:pt x="470636" y="80543"/>
                  </a:lnTo>
                  <a:lnTo>
                    <a:pt x="481482" y="80543"/>
                  </a:lnTo>
                  <a:lnTo>
                    <a:pt x="481482" y="43561"/>
                  </a:lnTo>
                  <a:lnTo>
                    <a:pt x="515620" y="80543"/>
                  </a:lnTo>
                  <a:lnTo>
                    <a:pt x="528243" y="80543"/>
                  </a:lnTo>
                  <a:lnTo>
                    <a:pt x="528243" y="79654"/>
                  </a:lnTo>
                  <a:close/>
                </a:path>
                <a:path w="600710" h="120014">
                  <a:moveTo>
                    <a:pt x="600252" y="19494"/>
                  </a:moveTo>
                  <a:lnTo>
                    <a:pt x="579513" y="1066"/>
                  </a:lnTo>
                  <a:lnTo>
                    <a:pt x="570382" y="1066"/>
                  </a:lnTo>
                  <a:lnTo>
                    <a:pt x="562927" y="1536"/>
                  </a:lnTo>
                  <a:lnTo>
                    <a:pt x="555307" y="2933"/>
                  </a:lnTo>
                  <a:lnTo>
                    <a:pt x="547547" y="5270"/>
                  </a:lnTo>
                  <a:lnTo>
                    <a:pt x="539623" y="8534"/>
                  </a:lnTo>
                  <a:lnTo>
                    <a:pt x="543356" y="17780"/>
                  </a:lnTo>
                  <a:lnTo>
                    <a:pt x="550240" y="14897"/>
                  </a:lnTo>
                  <a:lnTo>
                    <a:pt x="556869" y="12839"/>
                  </a:lnTo>
                  <a:lnTo>
                    <a:pt x="563219" y="11607"/>
                  </a:lnTo>
                  <a:lnTo>
                    <a:pt x="569315" y="11201"/>
                  </a:lnTo>
                  <a:lnTo>
                    <a:pt x="575475" y="11201"/>
                  </a:lnTo>
                  <a:lnTo>
                    <a:pt x="580339" y="12598"/>
                  </a:lnTo>
                  <a:lnTo>
                    <a:pt x="587451" y="18161"/>
                  </a:lnTo>
                  <a:lnTo>
                    <a:pt x="589229" y="22288"/>
                  </a:lnTo>
                  <a:lnTo>
                    <a:pt x="589229" y="33070"/>
                  </a:lnTo>
                  <a:lnTo>
                    <a:pt x="589229" y="42138"/>
                  </a:lnTo>
                  <a:lnTo>
                    <a:pt x="589165" y="44653"/>
                  </a:lnTo>
                  <a:lnTo>
                    <a:pt x="589038" y="49276"/>
                  </a:lnTo>
                  <a:lnTo>
                    <a:pt x="588987" y="51142"/>
                  </a:lnTo>
                  <a:lnTo>
                    <a:pt x="586473" y="58343"/>
                  </a:lnTo>
                  <a:lnTo>
                    <a:pt x="576872" y="69138"/>
                  </a:lnTo>
                  <a:lnTo>
                    <a:pt x="570445" y="71831"/>
                  </a:lnTo>
                  <a:lnTo>
                    <a:pt x="557517" y="71831"/>
                  </a:lnTo>
                  <a:lnTo>
                    <a:pt x="553732" y="70726"/>
                  </a:lnTo>
                  <a:lnTo>
                    <a:pt x="548271" y="66344"/>
                  </a:lnTo>
                  <a:lnTo>
                    <a:pt x="546912" y="63296"/>
                  </a:lnTo>
                  <a:lnTo>
                    <a:pt x="546912" y="53695"/>
                  </a:lnTo>
                  <a:lnTo>
                    <a:pt x="549490" y="49276"/>
                  </a:lnTo>
                  <a:lnTo>
                    <a:pt x="559803" y="43002"/>
                  </a:lnTo>
                  <a:lnTo>
                    <a:pt x="567067" y="41427"/>
                  </a:lnTo>
                  <a:lnTo>
                    <a:pt x="581164" y="41427"/>
                  </a:lnTo>
                  <a:lnTo>
                    <a:pt x="585431" y="41668"/>
                  </a:lnTo>
                  <a:lnTo>
                    <a:pt x="589229" y="42138"/>
                  </a:lnTo>
                  <a:lnTo>
                    <a:pt x="589229" y="33070"/>
                  </a:lnTo>
                  <a:lnTo>
                    <a:pt x="585546" y="32588"/>
                  </a:lnTo>
                  <a:lnTo>
                    <a:pt x="580758" y="32359"/>
                  </a:lnTo>
                  <a:lnTo>
                    <a:pt x="574827" y="32359"/>
                  </a:lnTo>
                  <a:lnTo>
                    <a:pt x="535533" y="51447"/>
                  </a:lnTo>
                  <a:lnTo>
                    <a:pt x="535533" y="66852"/>
                  </a:lnTo>
                  <a:lnTo>
                    <a:pt x="537781" y="72186"/>
                  </a:lnTo>
                  <a:lnTo>
                    <a:pt x="546798" y="80010"/>
                  </a:lnTo>
                  <a:lnTo>
                    <a:pt x="552894" y="81965"/>
                  </a:lnTo>
                  <a:lnTo>
                    <a:pt x="567359" y="81965"/>
                  </a:lnTo>
                  <a:lnTo>
                    <a:pt x="573252" y="80568"/>
                  </a:lnTo>
                  <a:lnTo>
                    <a:pt x="583336" y="75006"/>
                  </a:lnTo>
                  <a:lnTo>
                    <a:pt x="586651" y="71831"/>
                  </a:lnTo>
                  <a:lnTo>
                    <a:pt x="587336" y="71183"/>
                  </a:lnTo>
                  <a:lnTo>
                    <a:pt x="590283" y="66344"/>
                  </a:lnTo>
                  <a:lnTo>
                    <a:pt x="592175" y="80010"/>
                  </a:lnTo>
                  <a:lnTo>
                    <a:pt x="592251" y="80568"/>
                  </a:lnTo>
                  <a:lnTo>
                    <a:pt x="600252" y="80568"/>
                  </a:lnTo>
                  <a:lnTo>
                    <a:pt x="600252" y="66344"/>
                  </a:lnTo>
                  <a:lnTo>
                    <a:pt x="600252" y="41427"/>
                  </a:lnTo>
                  <a:lnTo>
                    <a:pt x="600252" y="33070"/>
                  </a:lnTo>
                  <a:lnTo>
                    <a:pt x="600252" y="19494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39888" y="4655135"/>
              <a:ext cx="65253" cy="785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27187" y="4653179"/>
              <a:ext cx="243763" cy="1013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97620" y="4653179"/>
              <a:ext cx="138506" cy="8249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58172" y="4655135"/>
              <a:ext cx="134954" cy="7858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913926" y="4655135"/>
              <a:ext cx="61594" cy="78740"/>
            </a:xfrm>
            <a:custGeom>
              <a:avLst/>
              <a:gdLst/>
              <a:ahLst/>
              <a:cxnLst/>
              <a:rect l="l" t="t" r="r" b="b"/>
              <a:pathLst>
                <a:path w="61595" h="78739">
                  <a:moveTo>
                    <a:pt x="61164" y="0"/>
                  </a:moveTo>
                  <a:lnTo>
                    <a:pt x="50317" y="0"/>
                  </a:lnTo>
                  <a:lnTo>
                    <a:pt x="50317" y="37514"/>
                  </a:lnTo>
                  <a:lnTo>
                    <a:pt x="47354" y="39174"/>
                  </a:lnTo>
                  <a:lnTo>
                    <a:pt x="44302" y="40359"/>
                  </a:lnTo>
                  <a:lnTo>
                    <a:pt x="38019" y="41780"/>
                  </a:lnTo>
                  <a:lnTo>
                    <a:pt x="34434" y="42137"/>
                  </a:lnTo>
                  <a:lnTo>
                    <a:pt x="23768" y="42137"/>
                  </a:lnTo>
                  <a:lnTo>
                    <a:pt x="18846" y="40805"/>
                  </a:lnTo>
                  <a:lnTo>
                    <a:pt x="12446" y="35469"/>
                  </a:lnTo>
                  <a:lnTo>
                    <a:pt x="10847" y="31113"/>
                  </a:lnTo>
                  <a:lnTo>
                    <a:pt x="10847" y="0"/>
                  </a:lnTo>
                  <a:lnTo>
                    <a:pt x="0" y="0"/>
                  </a:lnTo>
                  <a:lnTo>
                    <a:pt x="0" y="34019"/>
                  </a:lnTo>
                  <a:lnTo>
                    <a:pt x="2491" y="40863"/>
                  </a:lnTo>
                  <a:lnTo>
                    <a:pt x="12446" y="49992"/>
                  </a:lnTo>
                  <a:lnTo>
                    <a:pt x="19678" y="52271"/>
                  </a:lnTo>
                  <a:lnTo>
                    <a:pt x="36508" y="52271"/>
                  </a:lnTo>
                  <a:lnTo>
                    <a:pt x="43561" y="50673"/>
                  </a:lnTo>
                  <a:lnTo>
                    <a:pt x="50317" y="47472"/>
                  </a:lnTo>
                  <a:lnTo>
                    <a:pt x="50317" y="78587"/>
                  </a:lnTo>
                  <a:lnTo>
                    <a:pt x="61164" y="78587"/>
                  </a:lnTo>
                  <a:lnTo>
                    <a:pt x="61164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97137" y="4653179"/>
              <a:ext cx="409651" cy="824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64807" y="4890899"/>
              <a:ext cx="152728" cy="8232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39583" y="4890722"/>
              <a:ext cx="74498" cy="8249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35058" y="4892677"/>
              <a:ext cx="159843" cy="9939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16415" y="4891788"/>
              <a:ext cx="153972" cy="8089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398126" y="4892677"/>
              <a:ext cx="62230" cy="78740"/>
            </a:xfrm>
            <a:custGeom>
              <a:avLst/>
              <a:gdLst/>
              <a:ahLst/>
              <a:cxnLst/>
              <a:rect l="l" t="t" r="r" b="b"/>
              <a:pathLst>
                <a:path w="62229" h="78739">
                  <a:moveTo>
                    <a:pt x="10847" y="0"/>
                  </a:moveTo>
                  <a:lnTo>
                    <a:pt x="0" y="0"/>
                  </a:lnTo>
                  <a:lnTo>
                    <a:pt x="0" y="78587"/>
                  </a:lnTo>
                  <a:lnTo>
                    <a:pt x="41724" y="78587"/>
                  </a:lnTo>
                  <a:lnTo>
                    <a:pt x="48808" y="76366"/>
                  </a:lnTo>
                  <a:lnTo>
                    <a:pt x="57779" y="68630"/>
                  </a:lnTo>
                  <a:lnTo>
                    <a:pt x="10847" y="68630"/>
                  </a:lnTo>
                  <a:lnTo>
                    <a:pt x="10847" y="38047"/>
                  </a:lnTo>
                  <a:lnTo>
                    <a:pt x="57779" y="38047"/>
                  </a:lnTo>
                  <a:lnTo>
                    <a:pt x="48808" y="30314"/>
                  </a:lnTo>
                  <a:lnTo>
                    <a:pt x="41724" y="28093"/>
                  </a:lnTo>
                  <a:lnTo>
                    <a:pt x="10847" y="28093"/>
                  </a:lnTo>
                  <a:lnTo>
                    <a:pt x="10847" y="0"/>
                  </a:lnTo>
                  <a:close/>
                </a:path>
                <a:path w="62229" h="78739">
                  <a:moveTo>
                    <a:pt x="57779" y="38047"/>
                  </a:moveTo>
                  <a:lnTo>
                    <a:pt x="38642" y="38047"/>
                  </a:lnTo>
                  <a:lnTo>
                    <a:pt x="43145" y="39350"/>
                  </a:lnTo>
                  <a:lnTo>
                    <a:pt x="49312" y="44568"/>
                  </a:lnTo>
                  <a:lnTo>
                    <a:pt x="50853" y="48361"/>
                  </a:lnTo>
                  <a:lnTo>
                    <a:pt x="50853" y="58319"/>
                  </a:lnTo>
                  <a:lnTo>
                    <a:pt x="49312" y="62110"/>
                  </a:lnTo>
                  <a:lnTo>
                    <a:pt x="43145" y="67326"/>
                  </a:lnTo>
                  <a:lnTo>
                    <a:pt x="38642" y="68630"/>
                  </a:lnTo>
                  <a:lnTo>
                    <a:pt x="57779" y="68630"/>
                  </a:lnTo>
                  <a:lnTo>
                    <a:pt x="59119" y="67475"/>
                  </a:lnTo>
                  <a:lnTo>
                    <a:pt x="61696" y="61282"/>
                  </a:lnTo>
                  <a:lnTo>
                    <a:pt x="61696" y="45399"/>
                  </a:lnTo>
                  <a:lnTo>
                    <a:pt x="59181" y="39350"/>
                  </a:lnTo>
                  <a:lnTo>
                    <a:pt x="59119" y="39203"/>
                  </a:lnTo>
                  <a:lnTo>
                    <a:pt x="57779" y="38047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79558" y="4892677"/>
              <a:ext cx="65429" cy="785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67038" y="4890722"/>
              <a:ext cx="318260" cy="8249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06277" y="4858361"/>
              <a:ext cx="65966" cy="112902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286748" y="3892025"/>
            <a:ext cx="4135607" cy="2124196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4520426" y="2556845"/>
            <a:ext cx="1557020" cy="745490"/>
          </a:xfrm>
          <a:custGeom>
            <a:avLst/>
            <a:gdLst/>
            <a:ahLst/>
            <a:cxnLst/>
            <a:rect l="l" t="t" r="r" b="b"/>
            <a:pathLst>
              <a:path w="1557020" h="745489">
                <a:moveTo>
                  <a:pt x="946126" y="0"/>
                </a:moveTo>
                <a:lnTo>
                  <a:pt x="905961" y="1005"/>
                </a:lnTo>
                <a:lnTo>
                  <a:pt x="865284" y="3673"/>
                </a:lnTo>
                <a:lnTo>
                  <a:pt x="824174" y="8128"/>
                </a:lnTo>
                <a:lnTo>
                  <a:pt x="782711" y="14489"/>
                </a:lnTo>
                <a:lnTo>
                  <a:pt x="740976" y="22881"/>
                </a:lnTo>
                <a:lnTo>
                  <a:pt x="699046" y="33425"/>
                </a:lnTo>
                <a:lnTo>
                  <a:pt x="657003" y="46244"/>
                </a:lnTo>
                <a:lnTo>
                  <a:pt x="614925" y="61460"/>
                </a:lnTo>
                <a:lnTo>
                  <a:pt x="572893" y="79194"/>
                </a:lnTo>
                <a:lnTo>
                  <a:pt x="530986" y="99570"/>
                </a:lnTo>
                <a:lnTo>
                  <a:pt x="489284" y="122709"/>
                </a:lnTo>
                <a:lnTo>
                  <a:pt x="447866" y="148734"/>
                </a:lnTo>
                <a:lnTo>
                  <a:pt x="406813" y="177767"/>
                </a:lnTo>
                <a:lnTo>
                  <a:pt x="366203" y="209931"/>
                </a:lnTo>
                <a:lnTo>
                  <a:pt x="326117" y="245347"/>
                </a:lnTo>
                <a:lnTo>
                  <a:pt x="286634" y="284138"/>
                </a:lnTo>
                <a:lnTo>
                  <a:pt x="247834" y="326426"/>
                </a:lnTo>
                <a:lnTo>
                  <a:pt x="209797" y="372334"/>
                </a:lnTo>
                <a:lnTo>
                  <a:pt x="172602" y="421983"/>
                </a:lnTo>
                <a:lnTo>
                  <a:pt x="136328" y="475495"/>
                </a:lnTo>
                <a:lnTo>
                  <a:pt x="101057" y="532994"/>
                </a:lnTo>
                <a:lnTo>
                  <a:pt x="66866" y="594602"/>
                </a:lnTo>
                <a:lnTo>
                  <a:pt x="33837" y="660440"/>
                </a:lnTo>
                <a:lnTo>
                  <a:pt x="0" y="735386"/>
                </a:lnTo>
                <a:lnTo>
                  <a:pt x="2199" y="740908"/>
                </a:lnTo>
                <a:lnTo>
                  <a:pt x="11718" y="744998"/>
                </a:lnTo>
                <a:lnTo>
                  <a:pt x="17236" y="742799"/>
                </a:lnTo>
                <a:lnTo>
                  <a:pt x="51208" y="667618"/>
                </a:lnTo>
                <a:lnTo>
                  <a:pt x="84403" y="601651"/>
                </a:lnTo>
                <a:lnTo>
                  <a:pt x="118782" y="540013"/>
                </a:lnTo>
                <a:lnTo>
                  <a:pt x="154262" y="482576"/>
                </a:lnTo>
                <a:lnTo>
                  <a:pt x="190760" y="429214"/>
                </a:lnTo>
                <a:lnTo>
                  <a:pt x="228192" y="379797"/>
                </a:lnTo>
                <a:lnTo>
                  <a:pt x="266475" y="334199"/>
                </a:lnTo>
                <a:lnTo>
                  <a:pt x="305526" y="292290"/>
                </a:lnTo>
                <a:lnTo>
                  <a:pt x="345262" y="253944"/>
                </a:lnTo>
                <a:lnTo>
                  <a:pt x="385600" y="219033"/>
                </a:lnTo>
                <a:lnTo>
                  <a:pt x="426455" y="187428"/>
                </a:lnTo>
                <a:lnTo>
                  <a:pt x="467745" y="159002"/>
                </a:lnTo>
                <a:lnTo>
                  <a:pt x="509387" y="133626"/>
                </a:lnTo>
                <a:lnTo>
                  <a:pt x="551298" y="111174"/>
                </a:lnTo>
                <a:lnTo>
                  <a:pt x="593393" y="91517"/>
                </a:lnTo>
                <a:lnTo>
                  <a:pt x="635590" y="74528"/>
                </a:lnTo>
                <a:lnTo>
                  <a:pt x="677806" y="60078"/>
                </a:lnTo>
                <a:lnTo>
                  <a:pt x="719957" y="48039"/>
                </a:lnTo>
                <a:lnTo>
                  <a:pt x="761960" y="38285"/>
                </a:lnTo>
                <a:lnTo>
                  <a:pt x="803732" y="30686"/>
                </a:lnTo>
                <a:lnTo>
                  <a:pt x="845189" y="25115"/>
                </a:lnTo>
                <a:lnTo>
                  <a:pt x="886249" y="21445"/>
                </a:lnTo>
                <a:lnTo>
                  <a:pt x="926828" y="19547"/>
                </a:lnTo>
                <a:lnTo>
                  <a:pt x="966842" y="19294"/>
                </a:lnTo>
                <a:lnTo>
                  <a:pt x="1006209" y="20557"/>
                </a:lnTo>
                <a:lnTo>
                  <a:pt x="1044845" y="23209"/>
                </a:lnTo>
                <a:lnTo>
                  <a:pt x="1119592" y="32169"/>
                </a:lnTo>
                <a:lnTo>
                  <a:pt x="1190416" y="45149"/>
                </a:lnTo>
                <a:lnTo>
                  <a:pt x="1256652" y="61128"/>
                </a:lnTo>
                <a:lnTo>
                  <a:pt x="1317633" y="79082"/>
                </a:lnTo>
                <a:lnTo>
                  <a:pt x="1372694" y="97989"/>
                </a:lnTo>
                <a:lnTo>
                  <a:pt x="1421167" y="116825"/>
                </a:lnTo>
                <a:lnTo>
                  <a:pt x="1462389" y="134569"/>
                </a:lnTo>
                <a:lnTo>
                  <a:pt x="1509164" y="156897"/>
                </a:lnTo>
                <a:lnTo>
                  <a:pt x="1545932" y="176713"/>
                </a:lnTo>
                <a:lnTo>
                  <a:pt x="1551668" y="175133"/>
                </a:lnTo>
                <a:lnTo>
                  <a:pt x="1556783" y="166111"/>
                </a:lnTo>
                <a:lnTo>
                  <a:pt x="1555203" y="160375"/>
                </a:lnTo>
                <a:lnTo>
                  <a:pt x="1550692" y="157816"/>
                </a:lnTo>
                <a:lnTo>
                  <a:pt x="1490657" y="126944"/>
                </a:lnTo>
                <a:lnTo>
                  <a:pt x="1454073" y="110352"/>
                </a:lnTo>
                <a:lnTo>
                  <a:pt x="1410022" y="92101"/>
                </a:lnTo>
                <a:lnTo>
                  <a:pt x="1359142" y="73166"/>
                </a:lnTo>
                <a:lnTo>
                  <a:pt x="1302068" y="54527"/>
                </a:lnTo>
                <a:lnTo>
                  <a:pt x="1239440" y="37162"/>
                </a:lnTo>
                <a:lnTo>
                  <a:pt x="1171894" y="22049"/>
                </a:lnTo>
                <a:lnTo>
                  <a:pt x="1100068" y="10165"/>
                </a:lnTo>
                <a:lnTo>
                  <a:pt x="1024600" y="2489"/>
                </a:lnTo>
                <a:lnTo>
                  <a:pt x="985698" y="535"/>
                </a:lnTo>
                <a:lnTo>
                  <a:pt x="946126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20426" y="5180900"/>
            <a:ext cx="1557020" cy="745490"/>
          </a:xfrm>
          <a:custGeom>
            <a:avLst/>
            <a:gdLst/>
            <a:ahLst/>
            <a:cxnLst/>
            <a:rect l="l" t="t" r="r" b="b"/>
            <a:pathLst>
              <a:path w="1557020" h="745489">
                <a:moveTo>
                  <a:pt x="11718" y="0"/>
                </a:moveTo>
                <a:lnTo>
                  <a:pt x="2199" y="4089"/>
                </a:lnTo>
                <a:lnTo>
                  <a:pt x="0" y="9612"/>
                </a:lnTo>
                <a:lnTo>
                  <a:pt x="33837" y="84558"/>
                </a:lnTo>
                <a:lnTo>
                  <a:pt x="66866" y="150396"/>
                </a:lnTo>
                <a:lnTo>
                  <a:pt x="101057" y="212003"/>
                </a:lnTo>
                <a:lnTo>
                  <a:pt x="136328" y="269502"/>
                </a:lnTo>
                <a:lnTo>
                  <a:pt x="172602" y="323015"/>
                </a:lnTo>
                <a:lnTo>
                  <a:pt x="209797" y="372664"/>
                </a:lnTo>
                <a:lnTo>
                  <a:pt x="247834" y="418571"/>
                </a:lnTo>
                <a:lnTo>
                  <a:pt x="286634" y="460859"/>
                </a:lnTo>
                <a:lnTo>
                  <a:pt x="326117" y="499650"/>
                </a:lnTo>
                <a:lnTo>
                  <a:pt x="366203" y="535066"/>
                </a:lnTo>
                <a:lnTo>
                  <a:pt x="406813" y="567230"/>
                </a:lnTo>
                <a:lnTo>
                  <a:pt x="447866" y="596263"/>
                </a:lnTo>
                <a:lnTo>
                  <a:pt x="489284" y="622288"/>
                </a:lnTo>
                <a:lnTo>
                  <a:pt x="530986" y="645427"/>
                </a:lnTo>
                <a:lnTo>
                  <a:pt x="572893" y="665803"/>
                </a:lnTo>
                <a:lnTo>
                  <a:pt x="614925" y="683537"/>
                </a:lnTo>
                <a:lnTo>
                  <a:pt x="657003" y="698753"/>
                </a:lnTo>
                <a:lnTo>
                  <a:pt x="699046" y="711571"/>
                </a:lnTo>
                <a:lnTo>
                  <a:pt x="740976" y="722116"/>
                </a:lnTo>
                <a:lnTo>
                  <a:pt x="782711" y="730507"/>
                </a:lnTo>
                <a:lnTo>
                  <a:pt x="824174" y="736869"/>
                </a:lnTo>
                <a:lnTo>
                  <a:pt x="865284" y="741323"/>
                </a:lnTo>
                <a:lnTo>
                  <a:pt x="905961" y="743992"/>
                </a:lnTo>
                <a:lnTo>
                  <a:pt x="946126" y="744997"/>
                </a:lnTo>
                <a:lnTo>
                  <a:pt x="985698" y="744462"/>
                </a:lnTo>
                <a:lnTo>
                  <a:pt x="1024600" y="742507"/>
                </a:lnTo>
                <a:lnTo>
                  <a:pt x="1062749" y="739257"/>
                </a:lnTo>
                <a:lnTo>
                  <a:pt x="1136477" y="729355"/>
                </a:lnTo>
                <a:lnTo>
                  <a:pt x="1206242" y="715734"/>
                </a:lnTo>
                <a:lnTo>
                  <a:pt x="1271409" y="699372"/>
                </a:lnTo>
                <a:lnTo>
                  <a:pt x="1331339" y="681248"/>
                </a:lnTo>
                <a:lnTo>
                  <a:pt x="1385396" y="662340"/>
                </a:lnTo>
                <a:lnTo>
                  <a:pt x="1432942" y="643624"/>
                </a:lnTo>
                <a:lnTo>
                  <a:pt x="1473339" y="626080"/>
                </a:lnTo>
                <a:lnTo>
                  <a:pt x="1519136" y="604101"/>
                </a:lnTo>
                <a:lnTo>
                  <a:pt x="1555203" y="584622"/>
                </a:lnTo>
                <a:lnTo>
                  <a:pt x="1556783" y="578887"/>
                </a:lnTo>
                <a:lnTo>
                  <a:pt x="1551668" y="569865"/>
                </a:lnTo>
                <a:lnTo>
                  <a:pt x="1545932" y="568285"/>
                </a:lnTo>
                <a:lnTo>
                  <a:pt x="1529339" y="577563"/>
                </a:lnTo>
                <a:lnTo>
                  <a:pt x="1509164" y="588100"/>
                </a:lnTo>
                <a:lnTo>
                  <a:pt x="1462389" y="610428"/>
                </a:lnTo>
                <a:lnTo>
                  <a:pt x="1421167" y="628172"/>
                </a:lnTo>
                <a:lnTo>
                  <a:pt x="1372694" y="647009"/>
                </a:lnTo>
                <a:lnTo>
                  <a:pt x="1317633" y="665915"/>
                </a:lnTo>
                <a:lnTo>
                  <a:pt x="1256652" y="683870"/>
                </a:lnTo>
                <a:lnTo>
                  <a:pt x="1190416" y="699848"/>
                </a:lnTo>
                <a:lnTo>
                  <a:pt x="1119592" y="712829"/>
                </a:lnTo>
                <a:lnTo>
                  <a:pt x="1044845" y="721788"/>
                </a:lnTo>
                <a:lnTo>
                  <a:pt x="1006209" y="724441"/>
                </a:lnTo>
                <a:lnTo>
                  <a:pt x="966842" y="725704"/>
                </a:lnTo>
                <a:lnTo>
                  <a:pt x="926828" y="725450"/>
                </a:lnTo>
                <a:lnTo>
                  <a:pt x="886249" y="723553"/>
                </a:lnTo>
                <a:lnTo>
                  <a:pt x="845189" y="719882"/>
                </a:lnTo>
                <a:lnTo>
                  <a:pt x="803732" y="714312"/>
                </a:lnTo>
                <a:lnTo>
                  <a:pt x="761960" y="706713"/>
                </a:lnTo>
                <a:lnTo>
                  <a:pt x="719957" y="696959"/>
                </a:lnTo>
                <a:lnTo>
                  <a:pt x="677806" y="684920"/>
                </a:lnTo>
                <a:lnTo>
                  <a:pt x="635590" y="670470"/>
                </a:lnTo>
                <a:lnTo>
                  <a:pt x="593393" y="653481"/>
                </a:lnTo>
                <a:lnTo>
                  <a:pt x="551298" y="633824"/>
                </a:lnTo>
                <a:lnTo>
                  <a:pt x="509387" y="611371"/>
                </a:lnTo>
                <a:lnTo>
                  <a:pt x="467745" y="585996"/>
                </a:lnTo>
                <a:lnTo>
                  <a:pt x="426455" y="557570"/>
                </a:lnTo>
                <a:lnTo>
                  <a:pt x="385600" y="525965"/>
                </a:lnTo>
                <a:lnTo>
                  <a:pt x="345262" y="491054"/>
                </a:lnTo>
                <a:lnTo>
                  <a:pt x="305526" y="452707"/>
                </a:lnTo>
                <a:lnTo>
                  <a:pt x="266475" y="410799"/>
                </a:lnTo>
                <a:lnTo>
                  <a:pt x="228192" y="365201"/>
                </a:lnTo>
                <a:lnTo>
                  <a:pt x="190760" y="315784"/>
                </a:lnTo>
                <a:lnTo>
                  <a:pt x="154262" y="262421"/>
                </a:lnTo>
                <a:lnTo>
                  <a:pt x="118782" y="204985"/>
                </a:lnTo>
                <a:lnTo>
                  <a:pt x="84403" y="143347"/>
                </a:lnTo>
                <a:lnTo>
                  <a:pt x="51208" y="77380"/>
                </a:lnTo>
                <a:lnTo>
                  <a:pt x="17236" y="2199"/>
                </a:lnTo>
                <a:lnTo>
                  <a:pt x="11718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10349801" y="4408249"/>
            <a:ext cx="2968625" cy="2945130"/>
            <a:chOff x="10349801" y="4408249"/>
            <a:chExt cx="2968625" cy="2945130"/>
          </a:xfrm>
        </p:grpSpPr>
        <p:pic>
          <p:nvPicPr>
            <p:cNvPr id="42" name="object 4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699863" y="4496748"/>
              <a:ext cx="2224761" cy="268667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349801" y="4408249"/>
              <a:ext cx="2968078" cy="294452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247653" y="5756512"/>
              <a:ext cx="1136732" cy="7454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1586" y="6764316"/>
            <a:ext cx="3616499" cy="795682"/>
          </a:xfrm>
          <a:prstGeom prst="rect">
            <a:avLst/>
          </a:prstGeom>
        </p:spPr>
      </p:pic>
      <p:pic>
        <p:nvPicPr>
          <p:cNvPr id="5" name="VID_20251005_185758_479.mp4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765300" y="1559278"/>
            <a:ext cx="9677400" cy="60035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500" y="217818"/>
            <a:ext cx="12344400" cy="1070606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ФКР – содружество творческих, позитивных, неугомонных 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педагогов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…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слайде классные руководители нашей огромной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страны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022" y="276223"/>
            <a:ext cx="5054278" cy="4825480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</a:rPr>
              <a:t>    </a:t>
            </a:r>
            <a:r>
              <a:rPr lang="ru-RU" sz="2400" b="1" dirty="0" smtClean="0">
                <a:solidFill>
                  <a:schemeClr val="tx2"/>
                </a:solidFill>
              </a:rPr>
              <a:t>Возможности ФКР</a:t>
            </a:r>
          </a:p>
          <a:p>
            <a:pPr algn="l"/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Обмен </a:t>
            </a:r>
            <a:r>
              <a:rPr lang="ru-RU" sz="2400" b="1" dirty="0">
                <a:solidFill>
                  <a:schemeClr val="tx2"/>
                </a:solidFill>
                <a:latin typeface="Arial Black" pitchFamily="34" charset="0"/>
              </a:rPr>
              <a:t>опытом</a:t>
            </a:r>
            <a:r>
              <a:rPr lang="ru-RU" sz="2400" dirty="0">
                <a:solidFill>
                  <a:schemeClr val="tx2"/>
                </a:solidFill>
                <a:latin typeface="Arial Black" pitchFamily="34" charset="0"/>
              </a:rPr>
              <a:t>. </a:t>
            </a:r>
          </a:p>
          <a:p>
            <a:pPr algn="l"/>
            <a:r>
              <a:rPr lang="ru-RU" sz="2400" b="1" dirty="0">
                <a:solidFill>
                  <a:schemeClr val="tx2"/>
                </a:solidFill>
                <a:latin typeface="Arial Black" pitchFamily="34" charset="0"/>
              </a:rPr>
              <a:t>Стартовая площадка для новых образовательных инициатив</a:t>
            </a:r>
            <a:r>
              <a:rPr lang="ru-RU" sz="2400" dirty="0">
                <a:solidFill>
                  <a:schemeClr val="tx2"/>
                </a:solidFill>
                <a:latin typeface="Arial Black" pitchFamily="34" charset="0"/>
              </a:rPr>
              <a:t>. </a:t>
            </a:r>
          </a:p>
          <a:p>
            <a:pPr algn="l"/>
            <a:r>
              <a:rPr lang="ru-RU" sz="2400" b="1" dirty="0">
                <a:solidFill>
                  <a:schemeClr val="tx2"/>
                </a:solidFill>
                <a:latin typeface="Arial Black" pitchFamily="34" charset="0"/>
              </a:rPr>
              <a:t>Встречи с экспертами</a:t>
            </a:r>
            <a:r>
              <a:rPr lang="ru-RU" sz="2400" dirty="0">
                <a:solidFill>
                  <a:schemeClr val="tx2"/>
                </a:solidFill>
                <a:latin typeface="Arial Black" pitchFamily="34" charset="0"/>
              </a:rPr>
              <a:t>. </a:t>
            </a:r>
          </a:p>
          <a:p>
            <a:pPr algn="l"/>
            <a:r>
              <a:rPr lang="ru-RU" sz="2400" b="1" dirty="0" err="1">
                <a:solidFill>
                  <a:schemeClr val="tx2"/>
                </a:solidFill>
                <a:latin typeface="Arial Black" pitchFamily="34" charset="0"/>
              </a:rPr>
              <a:t>Креативный</a:t>
            </a:r>
            <a:r>
              <a:rPr lang="ru-RU" sz="2400" b="1" dirty="0">
                <a:solidFill>
                  <a:schemeClr val="tx2"/>
                </a:solidFill>
                <a:latin typeface="Arial Black" pitchFamily="34" charset="0"/>
              </a:rPr>
              <a:t> формат </a:t>
            </a: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обсуждений</a:t>
            </a:r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.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Идеи, проекты, друзья… 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3200" dirty="0"/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Users\ASUS\Downloads\-B1kTx6fAcmbGOtdFWeKIVxj3yM9Ry8DtUpMMoSuOb4LGIqD0isVVwFDOO4oaxFiJxo0JZ67zBLij851sYHJkC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3900" y="247650"/>
            <a:ext cx="7315200" cy="7315200"/>
          </a:xfrm>
          <a:prstGeom prst="rect">
            <a:avLst/>
          </a:prstGeom>
          <a:noFill/>
        </p:spPr>
      </p:pic>
      <p:pic>
        <p:nvPicPr>
          <p:cNvPr id="1027" name="Picture 3" descr="C:\Users\ASUS\Desktop\МО округ\09-03-2026_11-34-06\17730451970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568" y="3705225"/>
            <a:ext cx="5418666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6100" y="6677025"/>
            <a:ext cx="5181600" cy="1870825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</a:rPr>
              <a:t>    </a:t>
            </a:r>
            <a:r>
              <a:rPr lang="ru-RU" sz="2000" b="1" dirty="0" smtClean="0">
                <a:solidFill>
                  <a:schemeClr val="tx2"/>
                </a:solidFill>
              </a:rPr>
              <a:t>Делегация Самарской области</a:t>
            </a:r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3200" dirty="0"/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1956" y="6772581"/>
            <a:ext cx="3606129" cy="7874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233022"/>
            <a:ext cx="5355975" cy="232697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054823" y="1398213"/>
            <a:ext cx="645160" cy="320675"/>
          </a:xfrm>
          <a:custGeom>
            <a:avLst/>
            <a:gdLst/>
            <a:ahLst/>
            <a:cxnLst/>
            <a:rect l="l" t="t" r="r" b="b"/>
            <a:pathLst>
              <a:path w="645160" h="320675">
                <a:moveTo>
                  <a:pt x="342519" y="193446"/>
                </a:moveTo>
                <a:lnTo>
                  <a:pt x="301536" y="193446"/>
                </a:lnTo>
                <a:lnTo>
                  <a:pt x="301536" y="73152"/>
                </a:lnTo>
                <a:lnTo>
                  <a:pt x="301536" y="0"/>
                </a:lnTo>
                <a:lnTo>
                  <a:pt x="219964" y="0"/>
                </a:lnTo>
                <a:lnTo>
                  <a:pt x="219964" y="73355"/>
                </a:lnTo>
                <a:lnTo>
                  <a:pt x="219964" y="193446"/>
                </a:lnTo>
                <a:lnTo>
                  <a:pt x="110794" y="193446"/>
                </a:lnTo>
                <a:lnTo>
                  <a:pt x="118148" y="177698"/>
                </a:lnTo>
                <a:lnTo>
                  <a:pt x="123456" y="160121"/>
                </a:lnTo>
                <a:lnTo>
                  <a:pt x="128651" y="117043"/>
                </a:lnTo>
                <a:lnTo>
                  <a:pt x="129870" y="73558"/>
                </a:lnTo>
                <a:lnTo>
                  <a:pt x="219964" y="73355"/>
                </a:lnTo>
                <a:lnTo>
                  <a:pt x="219964" y="0"/>
                </a:lnTo>
                <a:lnTo>
                  <a:pt x="56413" y="0"/>
                </a:lnTo>
                <a:lnTo>
                  <a:pt x="53568" y="117043"/>
                </a:lnTo>
                <a:lnTo>
                  <a:pt x="51892" y="139496"/>
                </a:lnTo>
                <a:lnTo>
                  <a:pt x="51866" y="139801"/>
                </a:lnTo>
                <a:lnTo>
                  <a:pt x="48069" y="159715"/>
                </a:lnTo>
                <a:lnTo>
                  <a:pt x="47993" y="160121"/>
                </a:lnTo>
                <a:lnTo>
                  <a:pt x="42024" y="177698"/>
                </a:lnTo>
                <a:lnTo>
                  <a:pt x="41922" y="178003"/>
                </a:lnTo>
                <a:lnTo>
                  <a:pt x="33680" y="193446"/>
                </a:lnTo>
                <a:lnTo>
                  <a:pt x="0" y="193446"/>
                </a:lnTo>
                <a:lnTo>
                  <a:pt x="0" y="320649"/>
                </a:lnTo>
                <a:lnTo>
                  <a:pt x="81572" y="320649"/>
                </a:lnTo>
                <a:lnTo>
                  <a:pt x="81572" y="266598"/>
                </a:lnTo>
                <a:lnTo>
                  <a:pt x="260946" y="266598"/>
                </a:lnTo>
                <a:lnTo>
                  <a:pt x="260946" y="320649"/>
                </a:lnTo>
                <a:lnTo>
                  <a:pt x="342519" y="320649"/>
                </a:lnTo>
                <a:lnTo>
                  <a:pt x="342519" y="266598"/>
                </a:lnTo>
                <a:lnTo>
                  <a:pt x="342519" y="193446"/>
                </a:lnTo>
                <a:close/>
              </a:path>
              <a:path w="645160" h="320675">
                <a:moveTo>
                  <a:pt x="644867" y="0"/>
                </a:moveTo>
                <a:lnTo>
                  <a:pt x="400964" y="0"/>
                </a:lnTo>
                <a:lnTo>
                  <a:pt x="397713" y="145084"/>
                </a:lnTo>
                <a:lnTo>
                  <a:pt x="396963" y="157162"/>
                </a:lnTo>
                <a:lnTo>
                  <a:pt x="376148" y="190652"/>
                </a:lnTo>
                <a:lnTo>
                  <a:pt x="358355" y="193446"/>
                </a:lnTo>
                <a:lnTo>
                  <a:pt x="348615" y="193446"/>
                </a:lnTo>
                <a:lnTo>
                  <a:pt x="348615" y="266598"/>
                </a:lnTo>
                <a:lnTo>
                  <a:pt x="373773" y="266598"/>
                </a:lnTo>
                <a:lnTo>
                  <a:pt x="395909" y="264769"/>
                </a:lnTo>
                <a:lnTo>
                  <a:pt x="431825" y="250139"/>
                </a:lnTo>
                <a:lnTo>
                  <a:pt x="456539" y="221005"/>
                </a:lnTo>
                <a:lnTo>
                  <a:pt x="469722" y="178130"/>
                </a:lnTo>
                <a:lnTo>
                  <a:pt x="474014" y="73152"/>
                </a:lnTo>
                <a:lnTo>
                  <a:pt x="563295" y="73152"/>
                </a:lnTo>
                <a:lnTo>
                  <a:pt x="563295" y="266598"/>
                </a:lnTo>
                <a:lnTo>
                  <a:pt x="644867" y="266598"/>
                </a:lnTo>
                <a:lnTo>
                  <a:pt x="644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6366" y="1398203"/>
            <a:ext cx="280670" cy="266700"/>
          </a:xfrm>
          <a:custGeom>
            <a:avLst/>
            <a:gdLst/>
            <a:ahLst/>
            <a:cxnLst/>
            <a:rect l="l" t="t" r="r" b="b"/>
            <a:pathLst>
              <a:path w="280669" h="266700">
                <a:moveTo>
                  <a:pt x="280433" y="0"/>
                </a:moveTo>
                <a:lnTo>
                  <a:pt x="107143" y="0"/>
                </a:lnTo>
                <a:lnTo>
                  <a:pt x="83351" y="1498"/>
                </a:lnTo>
                <a:lnTo>
                  <a:pt x="43985" y="13486"/>
                </a:lnTo>
                <a:lnTo>
                  <a:pt x="7103" y="52526"/>
                </a:lnTo>
                <a:lnTo>
                  <a:pt x="0" y="90219"/>
                </a:lnTo>
                <a:lnTo>
                  <a:pt x="0" y="94283"/>
                </a:lnTo>
                <a:lnTo>
                  <a:pt x="1253" y="109220"/>
                </a:lnTo>
                <a:lnTo>
                  <a:pt x="1293" y="109702"/>
                </a:lnTo>
                <a:lnTo>
                  <a:pt x="20699" y="148334"/>
                </a:lnTo>
                <a:lnTo>
                  <a:pt x="60649" y="172567"/>
                </a:lnTo>
                <a:lnTo>
                  <a:pt x="77922" y="176785"/>
                </a:lnTo>
                <a:lnTo>
                  <a:pt x="1628" y="254405"/>
                </a:lnTo>
                <a:lnTo>
                  <a:pt x="1628" y="266598"/>
                </a:lnTo>
                <a:lnTo>
                  <a:pt x="93751" y="266598"/>
                </a:lnTo>
                <a:lnTo>
                  <a:pt x="174510" y="179222"/>
                </a:lnTo>
                <a:lnTo>
                  <a:pt x="280433" y="179222"/>
                </a:lnTo>
                <a:lnTo>
                  <a:pt x="280433" y="114199"/>
                </a:lnTo>
                <a:lnTo>
                  <a:pt x="109170" y="114199"/>
                </a:lnTo>
                <a:lnTo>
                  <a:pt x="97808" y="112954"/>
                </a:lnTo>
                <a:lnTo>
                  <a:pt x="89693" y="109220"/>
                </a:lnTo>
                <a:lnTo>
                  <a:pt x="84823" y="102997"/>
                </a:lnTo>
                <a:lnTo>
                  <a:pt x="83200" y="94283"/>
                </a:lnTo>
                <a:lnTo>
                  <a:pt x="83200" y="90219"/>
                </a:lnTo>
                <a:lnTo>
                  <a:pt x="84823" y="81686"/>
                </a:lnTo>
                <a:lnTo>
                  <a:pt x="89693" y="75590"/>
                </a:lnTo>
                <a:lnTo>
                  <a:pt x="97808" y="71933"/>
                </a:lnTo>
                <a:lnTo>
                  <a:pt x="109170" y="70714"/>
                </a:lnTo>
                <a:lnTo>
                  <a:pt x="280433" y="70714"/>
                </a:lnTo>
                <a:lnTo>
                  <a:pt x="280433" y="0"/>
                </a:lnTo>
                <a:close/>
              </a:path>
              <a:path w="280669" h="266700">
                <a:moveTo>
                  <a:pt x="280433" y="179222"/>
                </a:moveTo>
                <a:lnTo>
                  <a:pt x="198860" y="179222"/>
                </a:lnTo>
                <a:lnTo>
                  <a:pt x="198860" y="266598"/>
                </a:lnTo>
                <a:lnTo>
                  <a:pt x="280433" y="266598"/>
                </a:lnTo>
                <a:lnTo>
                  <a:pt x="280433" y="179222"/>
                </a:lnTo>
                <a:close/>
              </a:path>
              <a:path w="280669" h="266700">
                <a:moveTo>
                  <a:pt x="280433" y="70714"/>
                </a:moveTo>
                <a:lnTo>
                  <a:pt x="198860" y="70714"/>
                </a:lnTo>
                <a:lnTo>
                  <a:pt x="198860" y="114199"/>
                </a:lnTo>
                <a:lnTo>
                  <a:pt x="280433" y="114199"/>
                </a:lnTo>
                <a:lnTo>
                  <a:pt x="280433" y="707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21191" y="1397959"/>
            <a:ext cx="888365" cy="267335"/>
          </a:xfrm>
          <a:custGeom>
            <a:avLst/>
            <a:gdLst/>
            <a:ahLst/>
            <a:cxnLst/>
            <a:rect l="l" t="t" r="r" b="b"/>
            <a:pathLst>
              <a:path w="888364" h="267335">
                <a:moveTo>
                  <a:pt x="268262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17" y="266700"/>
                </a:lnTo>
                <a:lnTo>
                  <a:pt x="174917" y="73660"/>
                </a:lnTo>
                <a:lnTo>
                  <a:pt x="268262" y="73660"/>
                </a:lnTo>
                <a:lnTo>
                  <a:pt x="268262" y="0"/>
                </a:lnTo>
                <a:close/>
              </a:path>
              <a:path w="888364" h="267335">
                <a:moveTo>
                  <a:pt x="547052" y="0"/>
                </a:moveTo>
                <a:lnTo>
                  <a:pt x="300316" y="0"/>
                </a:lnTo>
                <a:lnTo>
                  <a:pt x="300316" y="69850"/>
                </a:lnTo>
                <a:lnTo>
                  <a:pt x="300316" y="99060"/>
                </a:lnTo>
                <a:lnTo>
                  <a:pt x="300316" y="167640"/>
                </a:lnTo>
                <a:lnTo>
                  <a:pt x="300316" y="196850"/>
                </a:lnTo>
                <a:lnTo>
                  <a:pt x="300316" y="266700"/>
                </a:lnTo>
                <a:lnTo>
                  <a:pt x="547052" y="266700"/>
                </a:lnTo>
                <a:lnTo>
                  <a:pt x="547052" y="196850"/>
                </a:lnTo>
                <a:lnTo>
                  <a:pt x="381889" y="196850"/>
                </a:lnTo>
                <a:lnTo>
                  <a:pt x="381889" y="167640"/>
                </a:lnTo>
                <a:lnTo>
                  <a:pt x="538949" y="167640"/>
                </a:lnTo>
                <a:lnTo>
                  <a:pt x="538949" y="99060"/>
                </a:lnTo>
                <a:lnTo>
                  <a:pt x="381889" y="99060"/>
                </a:lnTo>
                <a:lnTo>
                  <a:pt x="381889" y="69850"/>
                </a:lnTo>
                <a:lnTo>
                  <a:pt x="547052" y="69850"/>
                </a:lnTo>
                <a:lnTo>
                  <a:pt x="547052" y="0"/>
                </a:lnTo>
                <a:close/>
              </a:path>
              <a:path w="888364" h="267335">
                <a:moveTo>
                  <a:pt x="887958" y="254"/>
                </a:moveTo>
                <a:lnTo>
                  <a:pt x="793800" y="254"/>
                </a:lnTo>
                <a:lnTo>
                  <a:pt x="733742" y="75844"/>
                </a:lnTo>
                <a:lnTo>
                  <a:pt x="674090" y="254"/>
                </a:lnTo>
                <a:lnTo>
                  <a:pt x="579932" y="254"/>
                </a:lnTo>
                <a:lnTo>
                  <a:pt x="579932" y="12433"/>
                </a:lnTo>
                <a:lnTo>
                  <a:pt x="678954" y="133553"/>
                </a:lnTo>
                <a:lnTo>
                  <a:pt x="579932" y="254660"/>
                </a:lnTo>
                <a:lnTo>
                  <a:pt x="579932" y="266852"/>
                </a:lnTo>
                <a:lnTo>
                  <a:pt x="674090" y="266852"/>
                </a:lnTo>
                <a:lnTo>
                  <a:pt x="733742" y="191262"/>
                </a:lnTo>
                <a:lnTo>
                  <a:pt x="793800" y="266852"/>
                </a:lnTo>
                <a:lnTo>
                  <a:pt x="887958" y="266852"/>
                </a:lnTo>
                <a:lnTo>
                  <a:pt x="887958" y="254660"/>
                </a:lnTo>
                <a:lnTo>
                  <a:pt x="788936" y="133553"/>
                </a:lnTo>
                <a:lnTo>
                  <a:pt x="887958" y="12433"/>
                </a:lnTo>
                <a:lnTo>
                  <a:pt x="887958" y="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45188" y="1398203"/>
            <a:ext cx="288290" cy="266700"/>
          </a:xfrm>
          <a:custGeom>
            <a:avLst/>
            <a:gdLst/>
            <a:ahLst/>
            <a:cxnLst/>
            <a:rect l="l" t="t" r="r" b="b"/>
            <a:pathLst>
              <a:path w="288289" h="266700">
                <a:moveTo>
                  <a:pt x="287737" y="0"/>
                </a:moveTo>
                <a:lnTo>
                  <a:pt x="191959" y="0"/>
                </a:lnTo>
                <a:lnTo>
                  <a:pt x="112011" y="96721"/>
                </a:lnTo>
                <a:lnTo>
                  <a:pt x="81575" y="96721"/>
                </a:lnTo>
                <a:lnTo>
                  <a:pt x="81575" y="0"/>
                </a:lnTo>
                <a:lnTo>
                  <a:pt x="0" y="0"/>
                </a:lnTo>
                <a:lnTo>
                  <a:pt x="0" y="266598"/>
                </a:lnTo>
                <a:lnTo>
                  <a:pt x="81575" y="266598"/>
                </a:lnTo>
                <a:lnTo>
                  <a:pt x="81575" y="169873"/>
                </a:lnTo>
                <a:lnTo>
                  <a:pt x="116475" y="169873"/>
                </a:lnTo>
                <a:lnTo>
                  <a:pt x="187902" y="266598"/>
                </a:lnTo>
                <a:lnTo>
                  <a:pt x="280026" y="266598"/>
                </a:lnTo>
                <a:lnTo>
                  <a:pt x="280026" y="254405"/>
                </a:lnTo>
                <a:lnTo>
                  <a:pt x="184655" y="128015"/>
                </a:lnTo>
                <a:lnTo>
                  <a:pt x="287737" y="12189"/>
                </a:lnTo>
                <a:lnTo>
                  <a:pt x="287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51173" y="1392930"/>
            <a:ext cx="605790" cy="277495"/>
          </a:xfrm>
          <a:custGeom>
            <a:avLst/>
            <a:gdLst/>
            <a:ahLst/>
            <a:cxnLst/>
            <a:rect l="l" t="t" r="r" b="b"/>
            <a:pathLst>
              <a:path w="605789" h="277494">
                <a:moveTo>
                  <a:pt x="268262" y="5029"/>
                </a:moveTo>
                <a:lnTo>
                  <a:pt x="0" y="5029"/>
                </a:lnTo>
                <a:lnTo>
                  <a:pt x="0" y="78689"/>
                </a:lnTo>
                <a:lnTo>
                  <a:pt x="93345" y="78689"/>
                </a:lnTo>
                <a:lnTo>
                  <a:pt x="93345" y="271729"/>
                </a:lnTo>
                <a:lnTo>
                  <a:pt x="174917" y="271729"/>
                </a:lnTo>
                <a:lnTo>
                  <a:pt x="174917" y="78689"/>
                </a:lnTo>
                <a:lnTo>
                  <a:pt x="268262" y="78689"/>
                </a:lnTo>
                <a:lnTo>
                  <a:pt x="268262" y="5029"/>
                </a:lnTo>
                <a:close/>
              </a:path>
              <a:path w="605789" h="277494">
                <a:moveTo>
                  <a:pt x="605459" y="136956"/>
                </a:moveTo>
                <a:lnTo>
                  <a:pt x="604253" y="117856"/>
                </a:lnTo>
                <a:lnTo>
                  <a:pt x="604240" y="117690"/>
                </a:lnTo>
                <a:lnTo>
                  <a:pt x="600494" y="99161"/>
                </a:lnTo>
                <a:lnTo>
                  <a:pt x="600443" y="98907"/>
                </a:lnTo>
                <a:lnTo>
                  <a:pt x="574090" y="50673"/>
                </a:lnTo>
                <a:lnTo>
                  <a:pt x="527596" y="17068"/>
                </a:lnTo>
                <a:lnTo>
                  <a:pt x="522325" y="15049"/>
                </a:lnTo>
                <a:lnTo>
                  <a:pt x="522325" y="136956"/>
                </a:lnTo>
                <a:lnTo>
                  <a:pt x="522325" y="141020"/>
                </a:lnTo>
                <a:lnTo>
                  <a:pt x="511124" y="177939"/>
                </a:lnTo>
                <a:lnTo>
                  <a:pt x="476961" y="197459"/>
                </a:lnTo>
                <a:lnTo>
                  <a:pt x="440334" y="201168"/>
                </a:lnTo>
                <a:lnTo>
                  <a:pt x="421132" y="200240"/>
                </a:lnTo>
                <a:lnTo>
                  <a:pt x="379056" y="186334"/>
                </a:lnTo>
                <a:lnTo>
                  <a:pt x="358762" y="141020"/>
                </a:lnTo>
                <a:lnTo>
                  <a:pt x="358762" y="136956"/>
                </a:lnTo>
                <a:lnTo>
                  <a:pt x="370408" y="100076"/>
                </a:lnTo>
                <a:lnTo>
                  <a:pt x="405028" y="79857"/>
                </a:lnTo>
                <a:lnTo>
                  <a:pt x="440334" y="75996"/>
                </a:lnTo>
                <a:lnTo>
                  <a:pt x="476669" y="79857"/>
                </a:lnTo>
                <a:lnTo>
                  <a:pt x="476313" y="79857"/>
                </a:lnTo>
                <a:lnTo>
                  <a:pt x="501827" y="91236"/>
                </a:lnTo>
                <a:lnTo>
                  <a:pt x="517194" y="110286"/>
                </a:lnTo>
                <a:lnTo>
                  <a:pt x="522325" y="136956"/>
                </a:lnTo>
                <a:lnTo>
                  <a:pt x="522325" y="15049"/>
                </a:lnTo>
                <a:lnTo>
                  <a:pt x="508139" y="9601"/>
                </a:lnTo>
                <a:lnTo>
                  <a:pt x="487108" y="4267"/>
                </a:lnTo>
                <a:lnTo>
                  <a:pt x="464515" y="1066"/>
                </a:lnTo>
                <a:lnTo>
                  <a:pt x="440334" y="0"/>
                </a:lnTo>
                <a:lnTo>
                  <a:pt x="416521" y="1066"/>
                </a:lnTo>
                <a:lnTo>
                  <a:pt x="373303" y="9601"/>
                </a:lnTo>
                <a:lnTo>
                  <a:pt x="336283" y="26492"/>
                </a:lnTo>
                <a:lnTo>
                  <a:pt x="296062" y="65430"/>
                </a:lnTo>
                <a:lnTo>
                  <a:pt x="276885" y="117690"/>
                </a:lnTo>
                <a:lnTo>
                  <a:pt x="276847" y="117856"/>
                </a:lnTo>
                <a:lnTo>
                  <a:pt x="275615" y="136956"/>
                </a:lnTo>
                <a:lnTo>
                  <a:pt x="275640" y="141020"/>
                </a:lnTo>
                <a:lnTo>
                  <a:pt x="276847" y="159715"/>
                </a:lnTo>
                <a:lnTo>
                  <a:pt x="296062" y="212140"/>
                </a:lnTo>
                <a:lnTo>
                  <a:pt x="336308" y="250977"/>
                </a:lnTo>
                <a:lnTo>
                  <a:pt x="373303" y="267677"/>
                </a:lnTo>
                <a:lnTo>
                  <a:pt x="416521" y="276110"/>
                </a:lnTo>
                <a:lnTo>
                  <a:pt x="440334" y="277164"/>
                </a:lnTo>
                <a:lnTo>
                  <a:pt x="464515" y="276110"/>
                </a:lnTo>
                <a:lnTo>
                  <a:pt x="508139" y="267677"/>
                </a:lnTo>
                <a:lnTo>
                  <a:pt x="545198" y="250977"/>
                </a:lnTo>
                <a:lnTo>
                  <a:pt x="585216" y="212344"/>
                </a:lnTo>
                <a:lnTo>
                  <a:pt x="604240" y="159880"/>
                </a:lnTo>
                <a:lnTo>
                  <a:pt x="605434" y="141020"/>
                </a:lnTo>
                <a:lnTo>
                  <a:pt x="605459" y="136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44187" y="1392930"/>
            <a:ext cx="948690" cy="277495"/>
          </a:xfrm>
          <a:custGeom>
            <a:avLst/>
            <a:gdLst/>
            <a:ahLst/>
            <a:cxnLst/>
            <a:rect l="l" t="t" r="r" b="b"/>
            <a:pathLst>
              <a:path w="948689" h="277494">
                <a:moveTo>
                  <a:pt x="308025" y="5283"/>
                </a:moveTo>
                <a:lnTo>
                  <a:pt x="213868" y="5283"/>
                </a:lnTo>
                <a:lnTo>
                  <a:pt x="153809" y="80873"/>
                </a:lnTo>
                <a:lnTo>
                  <a:pt x="94157" y="5283"/>
                </a:lnTo>
                <a:lnTo>
                  <a:pt x="0" y="5283"/>
                </a:lnTo>
                <a:lnTo>
                  <a:pt x="0" y="17462"/>
                </a:lnTo>
                <a:lnTo>
                  <a:pt x="99021" y="138582"/>
                </a:lnTo>
                <a:lnTo>
                  <a:pt x="0" y="259689"/>
                </a:lnTo>
                <a:lnTo>
                  <a:pt x="0" y="271881"/>
                </a:lnTo>
                <a:lnTo>
                  <a:pt x="94157" y="271881"/>
                </a:lnTo>
                <a:lnTo>
                  <a:pt x="153809" y="196291"/>
                </a:lnTo>
                <a:lnTo>
                  <a:pt x="213868" y="271881"/>
                </a:lnTo>
                <a:lnTo>
                  <a:pt x="308025" y="271881"/>
                </a:lnTo>
                <a:lnTo>
                  <a:pt x="308025" y="259689"/>
                </a:lnTo>
                <a:lnTo>
                  <a:pt x="209003" y="138582"/>
                </a:lnTo>
                <a:lnTo>
                  <a:pt x="308025" y="17462"/>
                </a:lnTo>
                <a:lnTo>
                  <a:pt x="308025" y="5283"/>
                </a:lnTo>
                <a:close/>
              </a:path>
              <a:path w="948689" h="277494">
                <a:moveTo>
                  <a:pt x="644817" y="136956"/>
                </a:moveTo>
                <a:lnTo>
                  <a:pt x="643610" y="117856"/>
                </a:lnTo>
                <a:lnTo>
                  <a:pt x="643597" y="117690"/>
                </a:lnTo>
                <a:lnTo>
                  <a:pt x="639838" y="99161"/>
                </a:lnTo>
                <a:lnTo>
                  <a:pt x="639787" y="98907"/>
                </a:lnTo>
                <a:lnTo>
                  <a:pt x="613448" y="50673"/>
                </a:lnTo>
                <a:lnTo>
                  <a:pt x="566940" y="17068"/>
                </a:lnTo>
                <a:lnTo>
                  <a:pt x="561670" y="15049"/>
                </a:lnTo>
                <a:lnTo>
                  <a:pt x="561670" y="136956"/>
                </a:lnTo>
                <a:lnTo>
                  <a:pt x="561670" y="141020"/>
                </a:lnTo>
                <a:lnTo>
                  <a:pt x="550481" y="177939"/>
                </a:lnTo>
                <a:lnTo>
                  <a:pt x="516318" y="197459"/>
                </a:lnTo>
                <a:lnTo>
                  <a:pt x="479691" y="201168"/>
                </a:lnTo>
                <a:lnTo>
                  <a:pt x="460489" y="200240"/>
                </a:lnTo>
                <a:lnTo>
                  <a:pt x="418414" y="186334"/>
                </a:lnTo>
                <a:lnTo>
                  <a:pt x="398119" y="141020"/>
                </a:lnTo>
                <a:lnTo>
                  <a:pt x="398119" y="136956"/>
                </a:lnTo>
                <a:lnTo>
                  <a:pt x="409765" y="100076"/>
                </a:lnTo>
                <a:lnTo>
                  <a:pt x="444385" y="79857"/>
                </a:lnTo>
                <a:lnTo>
                  <a:pt x="479691" y="75996"/>
                </a:lnTo>
                <a:lnTo>
                  <a:pt x="516026" y="79857"/>
                </a:lnTo>
                <a:lnTo>
                  <a:pt x="515670" y="79857"/>
                </a:lnTo>
                <a:lnTo>
                  <a:pt x="541172" y="91236"/>
                </a:lnTo>
                <a:lnTo>
                  <a:pt x="556539" y="110286"/>
                </a:lnTo>
                <a:lnTo>
                  <a:pt x="561670" y="136956"/>
                </a:lnTo>
                <a:lnTo>
                  <a:pt x="561670" y="15049"/>
                </a:lnTo>
                <a:lnTo>
                  <a:pt x="547497" y="9601"/>
                </a:lnTo>
                <a:lnTo>
                  <a:pt x="526465" y="4267"/>
                </a:lnTo>
                <a:lnTo>
                  <a:pt x="503859" y="1066"/>
                </a:lnTo>
                <a:lnTo>
                  <a:pt x="479691" y="0"/>
                </a:lnTo>
                <a:lnTo>
                  <a:pt x="455879" y="1066"/>
                </a:lnTo>
                <a:lnTo>
                  <a:pt x="412648" y="9601"/>
                </a:lnTo>
                <a:lnTo>
                  <a:pt x="375627" y="26492"/>
                </a:lnTo>
                <a:lnTo>
                  <a:pt x="335419" y="65430"/>
                </a:lnTo>
                <a:lnTo>
                  <a:pt x="320141" y="98907"/>
                </a:lnTo>
                <a:lnTo>
                  <a:pt x="320040" y="99161"/>
                </a:lnTo>
                <a:lnTo>
                  <a:pt x="316230" y="117690"/>
                </a:lnTo>
                <a:lnTo>
                  <a:pt x="316204" y="117856"/>
                </a:lnTo>
                <a:lnTo>
                  <a:pt x="314972" y="136956"/>
                </a:lnTo>
                <a:lnTo>
                  <a:pt x="314998" y="141020"/>
                </a:lnTo>
                <a:lnTo>
                  <a:pt x="316204" y="159715"/>
                </a:lnTo>
                <a:lnTo>
                  <a:pt x="319951" y="177939"/>
                </a:lnTo>
                <a:lnTo>
                  <a:pt x="320040" y="178409"/>
                </a:lnTo>
                <a:lnTo>
                  <a:pt x="346837" y="226999"/>
                </a:lnTo>
                <a:lnTo>
                  <a:pt x="393255" y="260299"/>
                </a:lnTo>
                <a:lnTo>
                  <a:pt x="433527" y="272948"/>
                </a:lnTo>
                <a:lnTo>
                  <a:pt x="479691" y="277164"/>
                </a:lnTo>
                <a:lnTo>
                  <a:pt x="503859" y="276110"/>
                </a:lnTo>
                <a:lnTo>
                  <a:pt x="547497" y="267677"/>
                </a:lnTo>
                <a:lnTo>
                  <a:pt x="584542" y="250977"/>
                </a:lnTo>
                <a:lnTo>
                  <a:pt x="624573" y="212344"/>
                </a:lnTo>
                <a:lnTo>
                  <a:pt x="643597" y="159880"/>
                </a:lnTo>
                <a:lnTo>
                  <a:pt x="644791" y="141020"/>
                </a:lnTo>
                <a:lnTo>
                  <a:pt x="644817" y="136956"/>
                </a:lnTo>
                <a:close/>
              </a:path>
              <a:path w="948689" h="277494">
                <a:moveTo>
                  <a:pt x="948423" y="5283"/>
                </a:moveTo>
                <a:lnTo>
                  <a:pt x="866863" y="5283"/>
                </a:lnTo>
                <a:lnTo>
                  <a:pt x="866863" y="110947"/>
                </a:lnTo>
                <a:lnTo>
                  <a:pt x="850747" y="112014"/>
                </a:lnTo>
                <a:lnTo>
                  <a:pt x="835304" y="112776"/>
                </a:lnTo>
                <a:lnTo>
                  <a:pt x="820508" y="113233"/>
                </a:lnTo>
                <a:lnTo>
                  <a:pt x="806386" y="113385"/>
                </a:lnTo>
                <a:lnTo>
                  <a:pt x="792924" y="112788"/>
                </a:lnTo>
                <a:lnTo>
                  <a:pt x="753427" y="91592"/>
                </a:lnTo>
                <a:lnTo>
                  <a:pt x="749973" y="73964"/>
                </a:lnTo>
                <a:lnTo>
                  <a:pt x="749973" y="5283"/>
                </a:lnTo>
                <a:lnTo>
                  <a:pt x="668401" y="5283"/>
                </a:lnTo>
                <a:lnTo>
                  <a:pt x="668401" y="82092"/>
                </a:lnTo>
                <a:lnTo>
                  <a:pt x="670356" y="106324"/>
                </a:lnTo>
                <a:lnTo>
                  <a:pt x="685977" y="145338"/>
                </a:lnTo>
                <a:lnTo>
                  <a:pt x="717181" y="171678"/>
                </a:lnTo>
                <a:lnTo>
                  <a:pt x="763651" y="184886"/>
                </a:lnTo>
                <a:lnTo>
                  <a:pt x="792594" y="186537"/>
                </a:lnTo>
                <a:lnTo>
                  <a:pt x="809256" y="186207"/>
                </a:lnTo>
                <a:lnTo>
                  <a:pt x="827189" y="185216"/>
                </a:lnTo>
                <a:lnTo>
                  <a:pt x="846391" y="183565"/>
                </a:lnTo>
                <a:lnTo>
                  <a:pt x="866863" y="181254"/>
                </a:lnTo>
                <a:lnTo>
                  <a:pt x="866863" y="271881"/>
                </a:lnTo>
                <a:lnTo>
                  <a:pt x="948423" y="271881"/>
                </a:lnTo>
                <a:lnTo>
                  <a:pt x="948423" y="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44566" y="1397959"/>
            <a:ext cx="247015" cy="266700"/>
          </a:xfrm>
          <a:custGeom>
            <a:avLst/>
            <a:gdLst/>
            <a:ahLst/>
            <a:cxnLst/>
            <a:rect l="l" t="t" r="r" b="b"/>
            <a:pathLst>
              <a:path w="247014" h="266700">
                <a:moveTo>
                  <a:pt x="246735" y="0"/>
                </a:moveTo>
                <a:lnTo>
                  <a:pt x="0" y="0"/>
                </a:lnTo>
                <a:lnTo>
                  <a:pt x="0" y="69850"/>
                </a:lnTo>
                <a:lnTo>
                  <a:pt x="0" y="99060"/>
                </a:lnTo>
                <a:lnTo>
                  <a:pt x="0" y="167640"/>
                </a:lnTo>
                <a:lnTo>
                  <a:pt x="0" y="196850"/>
                </a:lnTo>
                <a:lnTo>
                  <a:pt x="0" y="266700"/>
                </a:lnTo>
                <a:lnTo>
                  <a:pt x="246735" y="266700"/>
                </a:lnTo>
                <a:lnTo>
                  <a:pt x="246735" y="196850"/>
                </a:lnTo>
                <a:lnTo>
                  <a:pt x="81572" y="196850"/>
                </a:lnTo>
                <a:lnTo>
                  <a:pt x="81572" y="167640"/>
                </a:lnTo>
                <a:lnTo>
                  <a:pt x="238633" y="167640"/>
                </a:lnTo>
                <a:lnTo>
                  <a:pt x="238633" y="99060"/>
                </a:lnTo>
                <a:lnTo>
                  <a:pt x="81572" y="99060"/>
                </a:lnTo>
                <a:lnTo>
                  <a:pt x="81572" y="69850"/>
                </a:lnTo>
                <a:lnTo>
                  <a:pt x="246735" y="69850"/>
                </a:lnTo>
                <a:lnTo>
                  <a:pt x="246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8098" y="1397959"/>
            <a:ext cx="268605" cy="266700"/>
          </a:xfrm>
          <a:custGeom>
            <a:avLst/>
            <a:gdLst/>
            <a:ahLst/>
            <a:cxnLst/>
            <a:rect l="l" t="t" r="r" b="b"/>
            <a:pathLst>
              <a:path w="268604" h="266700">
                <a:moveTo>
                  <a:pt x="268249" y="0"/>
                </a:moveTo>
                <a:lnTo>
                  <a:pt x="0" y="0"/>
                </a:lnTo>
                <a:lnTo>
                  <a:pt x="0" y="73660"/>
                </a:lnTo>
                <a:lnTo>
                  <a:pt x="93332" y="73660"/>
                </a:lnTo>
                <a:lnTo>
                  <a:pt x="93332" y="266700"/>
                </a:lnTo>
                <a:lnTo>
                  <a:pt x="174904" y="266700"/>
                </a:lnTo>
                <a:lnTo>
                  <a:pt x="174904" y="73660"/>
                </a:lnTo>
                <a:lnTo>
                  <a:pt x="268249" y="73660"/>
                </a:lnTo>
                <a:lnTo>
                  <a:pt x="2682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80750" y="1568139"/>
            <a:ext cx="81915" cy="96520"/>
          </a:xfrm>
          <a:custGeom>
            <a:avLst/>
            <a:gdLst/>
            <a:ahLst/>
            <a:cxnLst/>
            <a:rect l="l" t="t" r="r" b="b"/>
            <a:pathLst>
              <a:path w="81914" h="96519">
                <a:moveTo>
                  <a:pt x="0" y="96519"/>
                </a:moveTo>
                <a:lnTo>
                  <a:pt x="81572" y="96519"/>
                </a:lnTo>
                <a:lnTo>
                  <a:pt x="81572" y="0"/>
                </a:lnTo>
                <a:lnTo>
                  <a:pt x="0" y="0"/>
                </a:lnTo>
                <a:lnTo>
                  <a:pt x="0" y="96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80747" y="1302303"/>
            <a:ext cx="925830" cy="362585"/>
          </a:xfrm>
          <a:custGeom>
            <a:avLst/>
            <a:gdLst/>
            <a:ahLst/>
            <a:cxnLst/>
            <a:rect l="l" t="t" r="r" b="b"/>
            <a:pathLst>
              <a:path w="925829" h="362585">
                <a:moveTo>
                  <a:pt x="280428" y="95656"/>
                </a:moveTo>
                <a:lnTo>
                  <a:pt x="198856" y="95656"/>
                </a:lnTo>
                <a:lnTo>
                  <a:pt x="198856" y="192176"/>
                </a:lnTo>
                <a:lnTo>
                  <a:pt x="81572" y="192176"/>
                </a:lnTo>
                <a:lnTo>
                  <a:pt x="81572" y="95656"/>
                </a:lnTo>
                <a:lnTo>
                  <a:pt x="0" y="95656"/>
                </a:lnTo>
                <a:lnTo>
                  <a:pt x="0" y="192176"/>
                </a:lnTo>
                <a:lnTo>
                  <a:pt x="0" y="265836"/>
                </a:lnTo>
                <a:lnTo>
                  <a:pt x="198856" y="265836"/>
                </a:lnTo>
                <a:lnTo>
                  <a:pt x="198856" y="362356"/>
                </a:lnTo>
                <a:lnTo>
                  <a:pt x="280428" y="362356"/>
                </a:lnTo>
                <a:lnTo>
                  <a:pt x="280428" y="265836"/>
                </a:lnTo>
                <a:lnTo>
                  <a:pt x="280428" y="192176"/>
                </a:lnTo>
                <a:lnTo>
                  <a:pt x="280428" y="95656"/>
                </a:lnTo>
                <a:close/>
              </a:path>
              <a:path w="925829" h="362585">
                <a:moveTo>
                  <a:pt x="618083" y="350316"/>
                </a:moveTo>
                <a:lnTo>
                  <a:pt x="604329" y="318617"/>
                </a:lnTo>
                <a:lnTo>
                  <a:pt x="575056" y="251155"/>
                </a:lnTo>
                <a:lnTo>
                  <a:pt x="541375" y="173532"/>
                </a:lnTo>
                <a:lnTo>
                  <a:pt x="507695" y="95910"/>
                </a:lnTo>
                <a:lnTo>
                  <a:pt x="493890" y="95910"/>
                </a:lnTo>
                <a:lnTo>
                  <a:pt x="493890" y="251155"/>
                </a:lnTo>
                <a:lnTo>
                  <a:pt x="431393" y="251155"/>
                </a:lnTo>
                <a:lnTo>
                  <a:pt x="462648" y="173532"/>
                </a:lnTo>
                <a:lnTo>
                  <a:pt x="493890" y="251155"/>
                </a:lnTo>
                <a:lnTo>
                  <a:pt x="493890" y="95910"/>
                </a:lnTo>
                <a:lnTo>
                  <a:pt x="417601" y="95910"/>
                </a:lnTo>
                <a:lnTo>
                  <a:pt x="307213" y="350316"/>
                </a:lnTo>
                <a:lnTo>
                  <a:pt x="307213" y="362508"/>
                </a:lnTo>
                <a:lnTo>
                  <a:pt x="386753" y="362508"/>
                </a:lnTo>
                <a:lnTo>
                  <a:pt x="404202" y="318617"/>
                </a:lnTo>
                <a:lnTo>
                  <a:pt x="521081" y="318617"/>
                </a:lnTo>
                <a:lnTo>
                  <a:pt x="538543" y="362508"/>
                </a:lnTo>
                <a:lnTo>
                  <a:pt x="618083" y="362508"/>
                </a:lnTo>
                <a:lnTo>
                  <a:pt x="618083" y="350316"/>
                </a:lnTo>
                <a:close/>
              </a:path>
              <a:path w="925829" h="362585">
                <a:moveTo>
                  <a:pt x="876998" y="0"/>
                </a:moveTo>
                <a:lnTo>
                  <a:pt x="809637" y="0"/>
                </a:lnTo>
                <a:lnTo>
                  <a:pt x="809637" y="4064"/>
                </a:lnTo>
                <a:lnTo>
                  <a:pt x="808113" y="11709"/>
                </a:lnTo>
                <a:lnTo>
                  <a:pt x="803541" y="17170"/>
                </a:lnTo>
                <a:lnTo>
                  <a:pt x="795934" y="20447"/>
                </a:lnTo>
                <a:lnTo>
                  <a:pt x="785279" y="21539"/>
                </a:lnTo>
                <a:lnTo>
                  <a:pt x="772858" y="20447"/>
                </a:lnTo>
                <a:lnTo>
                  <a:pt x="763981" y="17170"/>
                </a:lnTo>
                <a:lnTo>
                  <a:pt x="758647" y="11709"/>
                </a:lnTo>
                <a:lnTo>
                  <a:pt x="756881" y="4064"/>
                </a:lnTo>
                <a:lnTo>
                  <a:pt x="756881" y="0"/>
                </a:lnTo>
                <a:lnTo>
                  <a:pt x="693572" y="0"/>
                </a:lnTo>
                <a:lnTo>
                  <a:pt x="693572" y="4064"/>
                </a:lnTo>
                <a:lnTo>
                  <a:pt x="694880" y="20447"/>
                </a:lnTo>
                <a:lnTo>
                  <a:pt x="716292" y="60350"/>
                </a:lnTo>
                <a:lnTo>
                  <a:pt x="729310" y="68554"/>
                </a:lnTo>
                <a:lnTo>
                  <a:pt x="729437" y="68554"/>
                </a:lnTo>
                <a:lnTo>
                  <a:pt x="745045" y="74269"/>
                </a:lnTo>
                <a:lnTo>
                  <a:pt x="745185" y="74269"/>
                </a:lnTo>
                <a:lnTo>
                  <a:pt x="763689" y="77698"/>
                </a:lnTo>
                <a:lnTo>
                  <a:pt x="785279" y="78828"/>
                </a:lnTo>
                <a:lnTo>
                  <a:pt x="825919" y="74269"/>
                </a:lnTo>
                <a:lnTo>
                  <a:pt x="864336" y="50165"/>
                </a:lnTo>
                <a:lnTo>
                  <a:pt x="876998" y="4064"/>
                </a:lnTo>
                <a:lnTo>
                  <a:pt x="876998" y="0"/>
                </a:lnTo>
                <a:close/>
              </a:path>
              <a:path w="925829" h="362585">
                <a:moveTo>
                  <a:pt x="925296" y="95910"/>
                </a:moveTo>
                <a:lnTo>
                  <a:pt x="843724" y="95910"/>
                </a:lnTo>
                <a:lnTo>
                  <a:pt x="725220" y="249529"/>
                </a:lnTo>
                <a:lnTo>
                  <a:pt x="725220" y="95910"/>
                </a:lnTo>
                <a:lnTo>
                  <a:pt x="644867" y="95910"/>
                </a:lnTo>
                <a:lnTo>
                  <a:pt x="644867" y="362508"/>
                </a:lnTo>
                <a:lnTo>
                  <a:pt x="726440" y="362508"/>
                </a:lnTo>
                <a:lnTo>
                  <a:pt x="813587" y="249529"/>
                </a:lnTo>
                <a:lnTo>
                  <a:pt x="844943" y="208889"/>
                </a:lnTo>
                <a:lnTo>
                  <a:pt x="844943" y="362508"/>
                </a:lnTo>
                <a:lnTo>
                  <a:pt x="925296" y="362508"/>
                </a:lnTo>
                <a:lnTo>
                  <a:pt x="925296" y="208889"/>
                </a:lnTo>
                <a:lnTo>
                  <a:pt x="925296" y="95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38098" y="1397959"/>
            <a:ext cx="581025" cy="267335"/>
          </a:xfrm>
          <a:custGeom>
            <a:avLst/>
            <a:gdLst/>
            <a:ahLst/>
            <a:cxnLst/>
            <a:rect l="l" t="t" r="r" b="b"/>
            <a:pathLst>
              <a:path w="581025" h="267335">
                <a:moveTo>
                  <a:pt x="268262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17" y="266700"/>
                </a:lnTo>
                <a:lnTo>
                  <a:pt x="174917" y="73660"/>
                </a:lnTo>
                <a:lnTo>
                  <a:pt x="268262" y="73660"/>
                </a:lnTo>
                <a:lnTo>
                  <a:pt x="268262" y="0"/>
                </a:lnTo>
                <a:close/>
              </a:path>
              <a:path w="581025" h="267335">
                <a:moveTo>
                  <a:pt x="580745" y="254"/>
                </a:moveTo>
                <a:lnTo>
                  <a:pt x="499186" y="254"/>
                </a:lnTo>
                <a:lnTo>
                  <a:pt x="380682" y="153873"/>
                </a:lnTo>
                <a:lnTo>
                  <a:pt x="380682" y="254"/>
                </a:lnTo>
                <a:lnTo>
                  <a:pt x="300316" y="254"/>
                </a:lnTo>
                <a:lnTo>
                  <a:pt x="300316" y="266852"/>
                </a:lnTo>
                <a:lnTo>
                  <a:pt x="381901" y="266852"/>
                </a:lnTo>
                <a:lnTo>
                  <a:pt x="500392" y="113233"/>
                </a:lnTo>
                <a:lnTo>
                  <a:pt x="500392" y="266852"/>
                </a:lnTo>
                <a:lnTo>
                  <a:pt x="580745" y="266852"/>
                </a:lnTo>
                <a:lnTo>
                  <a:pt x="580745" y="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29857" y="1595714"/>
            <a:ext cx="113664" cy="127635"/>
          </a:xfrm>
          <a:custGeom>
            <a:avLst/>
            <a:gdLst/>
            <a:ahLst/>
            <a:cxnLst/>
            <a:rect l="l" t="t" r="r" b="b"/>
            <a:pathLst>
              <a:path w="113664" h="127635">
                <a:moveTo>
                  <a:pt x="113634" y="0"/>
                </a:moveTo>
                <a:lnTo>
                  <a:pt x="28000" y="0"/>
                </a:lnTo>
                <a:lnTo>
                  <a:pt x="0" y="127201"/>
                </a:lnTo>
                <a:lnTo>
                  <a:pt x="70610" y="127201"/>
                </a:lnTo>
                <a:lnTo>
                  <a:pt x="113634" y="10972"/>
                </a:lnTo>
                <a:lnTo>
                  <a:pt x="1136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920257" y="1987077"/>
            <a:ext cx="400685" cy="70485"/>
          </a:xfrm>
          <a:custGeom>
            <a:avLst/>
            <a:gdLst/>
            <a:ahLst/>
            <a:cxnLst/>
            <a:rect l="l" t="t" r="r" b="b"/>
            <a:pathLst>
              <a:path w="400684" h="70485">
                <a:moveTo>
                  <a:pt x="400154" y="0"/>
                </a:moveTo>
                <a:lnTo>
                  <a:pt x="0" y="0"/>
                </a:lnTo>
                <a:lnTo>
                  <a:pt x="0" y="70304"/>
                </a:lnTo>
                <a:lnTo>
                  <a:pt x="400154" y="70304"/>
                </a:lnTo>
                <a:lnTo>
                  <a:pt x="4001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54823" y="1863528"/>
            <a:ext cx="1257300" cy="326390"/>
          </a:xfrm>
          <a:custGeom>
            <a:avLst/>
            <a:gdLst/>
            <a:ahLst/>
            <a:cxnLst/>
            <a:rect l="l" t="t" r="r" b="b"/>
            <a:pathLst>
              <a:path w="1257300" h="326389">
                <a:moveTo>
                  <a:pt x="342519" y="198742"/>
                </a:moveTo>
                <a:lnTo>
                  <a:pt x="301536" y="198742"/>
                </a:lnTo>
                <a:lnTo>
                  <a:pt x="301536" y="78447"/>
                </a:lnTo>
                <a:lnTo>
                  <a:pt x="301536" y="5295"/>
                </a:lnTo>
                <a:lnTo>
                  <a:pt x="219964" y="5295"/>
                </a:lnTo>
                <a:lnTo>
                  <a:pt x="219964" y="78651"/>
                </a:lnTo>
                <a:lnTo>
                  <a:pt x="219964" y="198742"/>
                </a:lnTo>
                <a:lnTo>
                  <a:pt x="110794" y="198742"/>
                </a:lnTo>
                <a:lnTo>
                  <a:pt x="118148" y="182994"/>
                </a:lnTo>
                <a:lnTo>
                  <a:pt x="123456" y="165417"/>
                </a:lnTo>
                <a:lnTo>
                  <a:pt x="128651" y="122339"/>
                </a:lnTo>
                <a:lnTo>
                  <a:pt x="129870" y="78854"/>
                </a:lnTo>
                <a:lnTo>
                  <a:pt x="219964" y="78651"/>
                </a:lnTo>
                <a:lnTo>
                  <a:pt x="219964" y="5295"/>
                </a:lnTo>
                <a:lnTo>
                  <a:pt x="56413" y="5295"/>
                </a:lnTo>
                <a:lnTo>
                  <a:pt x="53568" y="122339"/>
                </a:lnTo>
                <a:lnTo>
                  <a:pt x="51892" y="144792"/>
                </a:lnTo>
                <a:lnTo>
                  <a:pt x="51866" y="145097"/>
                </a:lnTo>
                <a:lnTo>
                  <a:pt x="48069" y="165011"/>
                </a:lnTo>
                <a:lnTo>
                  <a:pt x="47993" y="165417"/>
                </a:lnTo>
                <a:lnTo>
                  <a:pt x="42024" y="182994"/>
                </a:lnTo>
                <a:lnTo>
                  <a:pt x="41922" y="183299"/>
                </a:lnTo>
                <a:lnTo>
                  <a:pt x="33680" y="198742"/>
                </a:lnTo>
                <a:lnTo>
                  <a:pt x="0" y="198742"/>
                </a:lnTo>
                <a:lnTo>
                  <a:pt x="0" y="325932"/>
                </a:lnTo>
                <a:lnTo>
                  <a:pt x="81572" y="325932"/>
                </a:lnTo>
                <a:lnTo>
                  <a:pt x="81572" y="271894"/>
                </a:lnTo>
                <a:lnTo>
                  <a:pt x="260946" y="271894"/>
                </a:lnTo>
                <a:lnTo>
                  <a:pt x="260946" y="325932"/>
                </a:lnTo>
                <a:lnTo>
                  <a:pt x="342519" y="325932"/>
                </a:lnTo>
                <a:lnTo>
                  <a:pt x="342519" y="271894"/>
                </a:lnTo>
                <a:lnTo>
                  <a:pt x="342519" y="198742"/>
                </a:lnTo>
                <a:close/>
              </a:path>
              <a:path w="1257300" h="326389">
                <a:moveTo>
                  <a:pt x="655015" y="95504"/>
                </a:moveTo>
                <a:lnTo>
                  <a:pt x="653389" y="77228"/>
                </a:lnTo>
                <a:lnTo>
                  <a:pt x="653275" y="76009"/>
                </a:lnTo>
                <a:lnTo>
                  <a:pt x="653237" y="75526"/>
                </a:lnTo>
                <a:lnTo>
                  <a:pt x="626605" y="29260"/>
                </a:lnTo>
                <a:lnTo>
                  <a:pt x="592721" y="11290"/>
                </a:lnTo>
                <a:lnTo>
                  <a:pt x="571817" y="6832"/>
                </a:lnTo>
                <a:lnTo>
                  <a:pt x="571817" y="95504"/>
                </a:lnTo>
                <a:lnTo>
                  <a:pt x="571817" y="99580"/>
                </a:lnTo>
                <a:lnTo>
                  <a:pt x="570191" y="108292"/>
                </a:lnTo>
                <a:lnTo>
                  <a:pt x="565327" y="114515"/>
                </a:lnTo>
                <a:lnTo>
                  <a:pt x="557212" y="118249"/>
                </a:lnTo>
                <a:lnTo>
                  <a:pt x="545045" y="119583"/>
                </a:lnTo>
                <a:lnTo>
                  <a:pt x="456158" y="119583"/>
                </a:lnTo>
                <a:lnTo>
                  <a:pt x="456158" y="76009"/>
                </a:lnTo>
                <a:lnTo>
                  <a:pt x="545846" y="76009"/>
                </a:lnTo>
                <a:lnTo>
                  <a:pt x="557212" y="77228"/>
                </a:lnTo>
                <a:lnTo>
                  <a:pt x="565327" y="80886"/>
                </a:lnTo>
                <a:lnTo>
                  <a:pt x="570191" y="86982"/>
                </a:lnTo>
                <a:lnTo>
                  <a:pt x="571817" y="95504"/>
                </a:lnTo>
                <a:lnTo>
                  <a:pt x="571817" y="6832"/>
                </a:lnTo>
                <a:lnTo>
                  <a:pt x="571665" y="6794"/>
                </a:lnTo>
                <a:lnTo>
                  <a:pt x="547878" y="5295"/>
                </a:lnTo>
                <a:lnTo>
                  <a:pt x="374586" y="5295"/>
                </a:lnTo>
                <a:lnTo>
                  <a:pt x="374586" y="271894"/>
                </a:lnTo>
                <a:lnTo>
                  <a:pt x="456158" y="271894"/>
                </a:lnTo>
                <a:lnTo>
                  <a:pt x="456158" y="190195"/>
                </a:lnTo>
                <a:lnTo>
                  <a:pt x="547878" y="190195"/>
                </a:lnTo>
                <a:lnTo>
                  <a:pt x="592721" y="184150"/>
                </a:lnTo>
                <a:lnTo>
                  <a:pt x="626605" y="166014"/>
                </a:lnTo>
                <a:lnTo>
                  <a:pt x="653237" y="119583"/>
                </a:lnTo>
                <a:lnTo>
                  <a:pt x="655015" y="99580"/>
                </a:lnTo>
                <a:lnTo>
                  <a:pt x="655015" y="95504"/>
                </a:lnTo>
                <a:close/>
              </a:path>
              <a:path w="1257300" h="326389">
                <a:moveTo>
                  <a:pt x="963447" y="5295"/>
                </a:moveTo>
                <a:lnTo>
                  <a:pt x="879436" y="5295"/>
                </a:lnTo>
                <a:lnTo>
                  <a:pt x="818159" y="136563"/>
                </a:lnTo>
                <a:lnTo>
                  <a:pt x="747547" y="5295"/>
                </a:lnTo>
                <a:lnTo>
                  <a:pt x="663536" y="5295"/>
                </a:lnTo>
                <a:lnTo>
                  <a:pt x="663536" y="17475"/>
                </a:lnTo>
                <a:lnTo>
                  <a:pt x="769454" y="198742"/>
                </a:lnTo>
                <a:lnTo>
                  <a:pt x="700062" y="198742"/>
                </a:lnTo>
                <a:lnTo>
                  <a:pt x="700062" y="271894"/>
                </a:lnTo>
                <a:lnTo>
                  <a:pt x="770267" y="271894"/>
                </a:lnTo>
                <a:lnTo>
                  <a:pt x="814552" y="263093"/>
                </a:lnTo>
                <a:lnTo>
                  <a:pt x="847788" y="234657"/>
                </a:lnTo>
                <a:lnTo>
                  <a:pt x="868476" y="201168"/>
                </a:lnTo>
                <a:lnTo>
                  <a:pt x="963447" y="17475"/>
                </a:lnTo>
                <a:lnTo>
                  <a:pt x="963447" y="5295"/>
                </a:lnTo>
                <a:close/>
              </a:path>
              <a:path w="1257300" h="326389">
                <a:moveTo>
                  <a:pt x="1257261" y="189395"/>
                </a:moveTo>
                <a:lnTo>
                  <a:pt x="1242441" y="152082"/>
                </a:lnTo>
                <a:lnTo>
                  <a:pt x="1220343" y="136156"/>
                </a:lnTo>
                <a:lnTo>
                  <a:pt x="1233652" y="126301"/>
                </a:lnTo>
                <a:lnTo>
                  <a:pt x="1243164" y="114617"/>
                </a:lnTo>
                <a:lnTo>
                  <a:pt x="1248867" y="101104"/>
                </a:lnTo>
                <a:lnTo>
                  <a:pt x="1250772" y="85763"/>
                </a:lnTo>
                <a:lnTo>
                  <a:pt x="1250772" y="81699"/>
                </a:lnTo>
                <a:lnTo>
                  <a:pt x="1234135" y="37998"/>
                </a:lnTo>
                <a:lnTo>
                  <a:pt x="1200848" y="15189"/>
                </a:lnTo>
                <a:lnTo>
                  <a:pt x="1151699" y="2451"/>
                </a:lnTo>
                <a:lnTo>
                  <a:pt x="1111580" y="0"/>
                </a:lnTo>
                <a:lnTo>
                  <a:pt x="1076109" y="1879"/>
                </a:lnTo>
                <a:lnTo>
                  <a:pt x="1018895" y="16814"/>
                </a:lnTo>
                <a:lnTo>
                  <a:pt x="980084" y="46558"/>
                </a:lnTo>
                <a:lnTo>
                  <a:pt x="960602" y="90335"/>
                </a:lnTo>
                <a:lnTo>
                  <a:pt x="958176" y="117449"/>
                </a:lnTo>
                <a:lnTo>
                  <a:pt x="958176" y="120294"/>
                </a:lnTo>
                <a:lnTo>
                  <a:pt x="1040549" y="120294"/>
                </a:lnTo>
                <a:lnTo>
                  <a:pt x="1040968" y="109385"/>
                </a:lnTo>
                <a:lnTo>
                  <a:pt x="1042225" y="102222"/>
                </a:lnTo>
                <a:lnTo>
                  <a:pt x="1076858" y="74460"/>
                </a:lnTo>
                <a:lnTo>
                  <a:pt x="1109548" y="71945"/>
                </a:lnTo>
                <a:lnTo>
                  <a:pt x="1122718" y="72224"/>
                </a:lnTo>
                <a:lnTo>
                  <a:pt x="1162227" y="79387"/>
                </a:lnTo>
                <a:lnTo>
                  <a:pt x="1167168" y="83718"/>
                </a:lnTo>
                <a:lnTo>
                  <a:pt x="1167168" y="97269"/>
                </a:lnTo>
                <a:lnTo>
                  <a:pt x="1126794" y="107632"/>
                </a:lnTo>
                <a:lnTo>
                  <a:pt x="1069365" y="107708"/>
                </a:lnTo>
                <a:lnTo>
                  <a:pt x="1069365" y="168656"/>
                </a:lnTo>
                <a:lnTo>
                  <a:pt x="1130058" y="168732"/>
                </a:lnTo>
                <a:lnTo>
                  <a:pt x="1172311" y="175094"/>
                </a:lnTo>
                <a:lnTo>
                  <a:pt x="1173670" y="178015"/>
                </a:lnTo>
                <a:lnTo>
                  <a:pt x="1173670" y="192100"/>
                </a:lnTo>
                <a:lnTo>
                  <a:pt x="1127709" y="204927"/>
                </a:lnTo>
                <a:lnTo>
                  <a:pt x="1114818" y="205232"/>
                </a:lnTo>
                <a:lnTo>
                  <a:pt x="1096124" y="204558"/>
                </a:lnTo>
                <a:lnTo>
                  <a:pt x="1056792" y="194259"/>
                </a:lnTo>
                <a:lnTo>
                  <a:pt x="1038936" y="158915"/>
                </a:lnTo>
                <a:lnTo>
                  <a:pt x="1038936" y="156070"/>
                </a:lnTo>
                <a:lnTo>
                  <a:pt x="956538" y="156070"/>
                </a:lnTo>
                <a:lnTo>
                  <a:pt x="956538" y="158915"/>
                </a:lnTo>
                <a:lnTo>
                  <a:pt x="958989" y="186385"/>
                </a:lnTo>
                <a:lnTo>
                  <a:pt x="978573" y="230581"/>
                </a:lnTo>
                <a:lnTo>
                  <a:pt x="1017663" y="260375"/>
                </a:lnTo>
                <a:lnTo>
                  <a:pt x="1075804" y="275310"/>
                </a:lnTo>
                <a:lnTo>
                  <a:pt x="1111986" y="277177"/>
                </a:lnTo>
                <a:lnTo>
                  <a:pt x="1133729" y="276555"/>
                </a:lnTo>
                <a:lnTo>
                  <a:pt x="1172591" y="271576"/>
                </a:lnTo>
                <a:lnTo>
                  <a:pt x="1218565" y="255028"/>
                </a:lnTo>
                <a:lnTo>
                  <a:pt x="1247457" y="228473"/>
                </a:lnTo>
                <a:lnTo>
                  <a:pt x="1257261" y="193446"/>
                </a:lnTo>
                <a:lnTo>
                  <a:pt x="1257261" y="189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58771" y="1869129"/>
            <a:ext cx="247015" cy="266700"/>
          </a:xfrm>
          <a:custGeom>
            <a:avLst/>
            <a:gdLst/>
            <a:ahLst/>
            <a:cxnLst/>
            <a:rect l="l" t="t" r="r" b="b"/>
            <a:pathLst>
              <a:path w="247014" h="266700">
                <a:moveTo>
                  <a:pt x="246735" y="0"/>
                </a:moveTo>
                <a:lnTo>
                  <a:pt x="0" y="0"/>
                </a:lnTo>
                <a:lnTo>
                  <a:pt x="0" y="69850"/>
                </a:lnTo>
                <a:lnTo>
                  <a:pt x="0" y="99060"/>
                </a:lnTo>
                <a:lnTo>
                  <a:pt x="0" y="167640"/>
                </a:lnTo>
                <a:lnTo>
                  <a:pt x="0" y="196850"/>
                </a:lnTo>
                <a:lnTo>
                  <a:pt x="0" y="266700"/>
                </a:lnTo>
                <a:lnTo>
                  <a:pt x="246735" y="266700"/>
                </a:lnTo>
                <a:lnTo>
                  <a:pt x="246735" y="196850"/>
                </a:lnTo>
                <a:lnTo>
                  <a:pt x="81572" y="196850"/>
                </a:lnTo>
                <a:lnTo>
                  <a:pt x="81572" y="167640"/>
                </a:lnTo>
                <a:lnTo>
                  <a:pt x="238633" y="167640"/>
                </a:lnTo>
                <a:lnTo>
                  <a:pt x="238633" y="99060"/>
                </a:lnTo>
                <a:lnTo>
                  <a:pt x="81572" y="99060"/>
                </a:lnTo>
                <a:lnTo>
                  <a:pt x="81572" y="69850"/>
                </a:lnTo>
                <a:lnTo>
                  <a:pt x="246735" y="69850"/>
                </a:lnTo>
                <a:lnTo>
                  <a:pt x="246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52187" y="1772903"/>
            <a:ext cx="280670" cy="362585"/>
          </a:xfrm>
          <a:custGeom>
            <a:avLst/>
            <a:gdLst/>
            <a:ahLst/>
            <a:cxnLst/>
            <a:rect l="l" t="t" r="r" b="b"/>
            <a:pathLst>
              <a:path w="280669" h="362585">
                <a:moveTo>
                  <a:pt x="80355" y="95910"/>
                </a:moveTo>
                <a:lnTo>
                  <a:pt x="0" y="95910"/>
                </a:lnTo>
                <a:lnTo>
                  <a:pt x="0" y="362508"/>
                </a:lnTo>
                <a:lnTo>
                  <a:pt x="81575" y="362508"/>
                </a:lnTo>
                <a:lnTo>
                  <a:pt x="168727" y="249529"/>
                </a:lnTo>
                <a:lnTo>
                  <a:pt x="80355" y="249529"/>
                </a:lnTo>
                <a:lnTo>
                  <a:pt x="80355" y="95910"/>
                </a:lnTo>
                <a:close/>
              </a:path>
              <a:path w="280669" h="362585">
                <a:moveTo>
                  <a:pt x="280429" y="208889"/>
                </a:moveTo>
                <a:lnTo>
                  <a:pt x="200077" y="208889"/>
                </a:lnTo>
                <a:lnTo>
                  <a:pt x="200077" y="362508"/>
                </a:lnTo>
                <a:lnTo>
                  <a:pt x="280429" y="362508"/>
                </a:lnTo>
                <a:lnTo>
                  <a:pt x="280429" y="208889"/>
                </a:lnTo>
                <a:close/>
              </a:path>
              <a:path w="280669" h="362585">
                <a:moveTo>
                  <a:pt x="280429" y="95910"/>
                </a:moveTo>
                <a:lnTo>
                  <a:pt x="198860" y="95910"/>
                </a:lnTo>
                <a:lnTo>
                  <a:pt x="80355" y="249529"/>
                </a:lnTo>
                <a:lnTo>
                  <a:pt x="168727" y="249529"/>
                </a:lnTo>
                <a:lnTo>
                  <a:pt x="200077" y="208889"/>
                </a:lnTo>
                <a:lnTo>
                  <a:pt x="280429" y="208889"/>
                </a:lnTo>
                <a:lnTo>
                  <a:pt x="280429" y="95910"/>
                </a:lnTo>
                <a:close/>
              </a:path>
              <a:path w="280669" h="362585">
                <a:moveTo>
                  <a:pt x="112010" y="0"/>
                </a:moveTo>
                <a:lnTo>
                  <a:pt x="48700" y="0"/>
                </a:lnTo>
                <a:lnTo>
                  <a:pt x="48700" y="4063"/>
                </a:lnTo>
                <a:lnTo>
                  <a:pt x="50015" y="20445"/>
                </a:lnTo>
                <a:lnTo>
                  <a:pt x="50103" y="21537"/>
                </a:lnTo>
                <a:lnTo>
                  <a:pt x="71428" y="60350"/>
                </a:lnTo>
                <a:lnTo>
                  <a:pt x="84443" y="68552"/>
                </a:lnTo>
                <a:lnTo>
                  <a:pt x="84573" y="68552"/>
                </a:lnTo>
                <a:lnTo>
                  <a:pt x="100178" y="74267"/>
                </a:lnTo>
                <a:lnTo>
                  <a:pt x="100314" y="74267"/>
                </a:lnTo>
                <a:lnTo>
                  <a:pt x="118827" y="77696"/>
                </a:lnTo>
                <a:lnTo>
                  <a:pt x="140418" y="78839"/>
                </a:lnTo>
                <a:lnTo>
                  <a:pt x="181053" y="74267"/>
                </a:lnTo>
                <a:lnTo>
                  <a:pt x="219467" y="50163"/>
                </a:lnTo>
                <a:lnTo>
                  <a:pt x="230758" y="21537"/>
                </a:lnTo>
                <a:lnTo>
                  <a:pt x="140418" y="21537"/>
                </a:lnTo>
                <a:lnTo>
                  <a:pt x="127989" y="20445"/>
                </a:lnTo>
                <a:lnTo>
                  <a:pt x="119112" y="17169"/>
                </a:lnTo>
                <a:lnTo>
                  <a:pt x="113785" y="11709"/>
                </a:lnTo>
                <a:lnTo>
                  <a:pt x="112010" y="4063"/>
                </a:lnTo>
                <a:lnTo>
                  <a:pt x="112010" y="0"/>
                </a:lnTo>
                <a:close/>
              </a:path>
              <a:path w="280669" h="362585">
                <a:moveTo>
                  <a:pt x="232135" y="0"/>
                </a:moveTo>
                <a:lnTo>
                  <a:pt x="164768" y="0"/>
                </a:lnTo>
                <a:lnTo>
                  <a:pt x="164768" y="4063"/>
                </a:lnTo>
                <a:lnTo>
                  <a:pt x="163246" y="11709"/>
                </a:lnTo>
                <a:lnTo>
                  <a:pt x="158680" y="17169"/>
                </a:lnTo>
                <a:lnTo>
                  <a:pt x="151071" y="20445"/>
                </a:lnTo>
                <a:lnTo>
                  <a:pt x="140418" y="21537"/>
                </a:lnTo>
                <a:lnTo>
                  <a:pt x="230758" y="21537"/>
                </a:lnTo>
                <a:lnTo>
                  <a:pt x="232135" y="4063"/>
                </a:lnTo>
                <a:lnTo>
                  <a:pt x="2321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46899" y="1941519"/>
            <a:ext cx="81915" cy="194310"/>
          </a:xfrm>
          <a:custGeom>
            <a:avLst/>
            <a:gdLst/>
            <a:ahLst/>
            <a:cxnLst/>
            <a:rect l="l" t="t" r="r" b="b"/>
            <a:pathLst>
              <a:path w="81914" h="194310">
                <a:moveTo>
                  <a:pt x="0" y="194310"/>
                </a:moveTo>
                <a:lnTo>
                  <a:pt x="81573" y="194310"/>
                </a:lnTo>
                <a:lnTo>
                  <a:pt x="81573" y="0"/>
                </a:lnTo>
                <a:lnTo>
                  <a:pt x="0" y="0"/>
                </a:lnTo>
                <a:lnTo>
                  <a:pt x="0" y="194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46895" y="1863528"/>
            <a:ext cx="641350" cy="277495"/>
          </a:xfrm>
          <a:custGeom>
            <a:avLst/>
            <a:gdLst/>
            <a:ahLst/>
            <a:cxnLst/>
            <a:rect l="l" t="t" r="r" b="b"/>
            <a:pathLst>
              <a:path w="641350" h="277494">
                <a:moveTo>
                  <a:pt x="272313" y="5600"/>
                </a:moveTo>
                <a:lnTo>
                  <a:pt x="0" y="5600"/>
                </a:lnTo>
                <a:lnTo>
                  <a:pt x="0" y="77990"/>
                </a:lnTo>
                <a:lnTo>
                  <a:pt x="190741" y="77990"/>
                </a:lnTo>
                <a:lnTo>
                  <a:pt x="190741" y="272300"/>
                </a:lnTo>
                <a:lnTo>
                  <a:pt x="272313" y="272300"/>
                </a:lnTo>
                <a:lnTo>
                  <a:pt x="272313" y="77990"/>
                </a:lnTo>
                <a:lnTo>
                  <a:pt x="272313" y="5600"/>
                </a:lnTo>
                <a:close/>
              </a:path>
              <a:path w="641350" h="277494">
                <a:moveTo>
                  <a:pt x="641159" y="136969"/>
                </a:moveTo>
                <a:lnTo>
                  <a:pt x="636193" y="99161"/>
                </a:lnTo>
                <a:lnTo>
                  <a:pt x="629894" y="81686"/>
                </a:lnTo>
                <a:lnTo>
                  <a:pt x="629805" y="81432"/>
                </a:lnTo>
                <a:lnTo>
                  <a:pt x="626833" y="76009"/>
                </a:lnTo>
                <a:lnTo>
                  <a:pt x="621030" y="65430"/>
                </a:lnTo>
                <a:lnTo>
                  <a:pt x="620928" y="65239"/>
                </a:lnTo>
                <a:lnTo>
                  <a:pt x="580910" y="26504"/>
                </a:lnTo>
                <a:lnTo>
                  <a:pt x="558012" y="15062"/>
                </a:lnTo>
                <a:lnTo>
                  <a:pt x="558012" y="136969"/>
                </a:lnTo>
                <a:lnTo>
                  <a:pt x="558012" y="141033"/>
                </a:lnTo>
                <a:lnTo>
                  <a:pt x="546836" y="177952"/>
                </a:lnTo>
                <a:lnTo>
                  <a:pt x="512660" y="197472"/>
                </a:lnTo>
                <a:lnTo>
                  <a:pt x="476034" y="201168"/>
                </a:lnTo>
                <a:lnTo>
                  <a:pt x="456844" y="200253"/>
                </a:lnTo>
                <a:lnTo>
                  <a:pt x="414756" y="186347"/>
                </a:lnTo>
                <a:lnTo>
                  <a:pt x="394474" y="141033"/>
                </a:lnTo>
                <a:lnTo>
                  <a:pt x="394474" y="136969"/>
                </a:lnTo>
                <a:lnTo>
                  <a:pt x="406107" y="100088"/>
                </a:lnTo>
                <a:lnTo>
                  <a:pt x="440728" y="79870"/>
                </a:lnTo>
                <a:lnTo>
                  <a:pt x="476034" y="76009"/>
                </a:lnTo>
                <a:lnTo>
                  <a:pt x="512368" y="79870"/>
                </a:lnTo>
                <a:lnTo>
                  <a:pt x="512013" y="79870"/>
                </a:lnTo>
                <a:lnTo>
                  <a:pt x="537527" y="91249"/>
                </a:lnTo>
                <a:lnTo>
                  <a:pt x="552894" y="110299"/>
                </a:lnTo>
                <a:lnTo>
                  <a:pt x="558012" y="136969"/>
                </a:lnTo>
                <a:lnTo>
                  <a:pt x="558012" y="15062"/>
                </a:lnTo>
                <a:lnTo>
                  <a:pt x="543839" y="9613"/>
                </a:lnTo>
                <a:lnTo>
                  <a:pt x="522808" y="4279"/>
                </a:lnTo>
                <a:lnTo>
                  <a:pt x="500214" y="1079"/>
                </a:lnTo>
                <a:lnTo>
                  <a:pt x="476034" y="0"/>
                </a:lnTo>
                <a:lnTo>
                  <a:pt x="452221" y="1079"/>
                </a:lnTo>
                <a:lnTo>
                  <a:pt x="409003" y="9613"/>
                </a:lnTo>
                <a:lnTo>
                  <a:pt x="371983" y="26504"/>
                </a:lnTo>
                <a:lnTo>
                  <a:pt x="331762" y="65430"/>
                </a:lnTo>
                <a:lnTo>
                  <a:pt x="316484" y="98920"/>
                </a:lnTo>
                <a:lnTo>
                  <a:pt x="316395" y="99161"/>
                </a:lnTo>
                <a:lnTo>
                  <a:pt x="312585" y="117703"/>
                </a:lnTo>
                <a:lnTo>
                  <a:pt x="312547" y="117868"/>
                </a:lnTo>
                <a:lnTo>
                  <a:pt x="311327" y="136969"/>
                </a:lnTo>
                <a:lnTo>
                  <a:pt x="316293" y="177952"/>
                </a:lnTo>
                <a:lnTo>
                  <a:pt x="343179" y="227012"/>
                </a:lnTo>
                <a:lnTo>
                  <a:pt x="389597" y="260311"/>
                </a:lnTo>
                <a:lnTo>
                  <a:pt x="429882" y="272961"/>
                </a:lnTo>
                <a:lnTo>
                  <a:pt x="476034" y="277177"/>
                </a:lnTo>
                <a:lnTo>
                  <a:pt x="500214" y="276123"/>
                </a:lnTo>
                <a:lnTo>
                  <a:pt x="543839" y="267690"/>
                </a:lnTo>
                <a:lnTo>
                  <a:pt x="580898" y="250990"/>
                </a:lnTo>
                <a:lnTo>
                  <a:pt x="620928" y="212356"/>
                </a:lnTo>
                <a:lnTo>
                  <a:pt x="627049" y="201168"/>
                </a:lnTo>
                <a:lnTo>
                  <a:pt x="629805" y="196164"/>
                </a:lnTo>
                <a:lnTo>
                  <a:pt x="636143" y="178676"/>
                </a:lnTo>
                <a:lnTo>
                  <a:pt x="639940" y="159893"/>
                </a:lnTo>
                <a:lnTo>
                  <a:pt x="641134" y="141033"/>
                </a:lnTo>
                <a:lnTo>
                  <a:pt x="641159" y="1369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89411" y="1868813"/>
            <a:ext cx="280670" cy="266700"/>
          </a:xfrm>
          <a:custGeom>
            <a:avLst/>
            <a:gdLst/>
            <a:ahLst/>
            <a:cxnLst/>
            <a:rect l="l" t="t" r="r" b="b"/>
            <a:pathLst>
              <a:path w="280670" h="266700">
                <a:moveTo>
                  <a:pt x="280429" y="0"/>
                </a:moveTo>
                <a:lnTo>
                  <a:pt x="198860" y="0"/>
                </a:lnTo>
                <a:lnTo>
                  <a:pt x="80355" y="153619"/>
                </a:lnTo>
                <a:lnTo>
                  <a:pt x="80355" y="0"/>
                </a:lnTo>
                <a:lnTo>
                  <a:pt x="0" y="0"/>
                </a:lnTo>
                <a:lnTo>
                  <a:pt x="0" y="266598"/>
                </a:lnTo>
                <a:lnTo>
                  <a:pt x="81573" y="266598"/>
                </a:lnTo>
                <a:lnTo>
                  <a:pt x="200074" y="112979"/>
                </a:lnTo>
                <a:lnTo>
                  <a:pt x="200074" y="266598"/>
                </a:lnTo>
                <a:lnTo>
                  <a:pt x="280429" y="266598"/>
                </a:lnTo>
                <a:lnTo>
                  <a:pt x="2804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21789" y="2039309"/>
            <a:ext cx="81915" cy="96520"/>
          </a:xfrm>
          <a:custGeom>
            <a:avLst/>
            <a:gdLst/>
            <a:ahLst/>
            <a:cxnLst/>
            <a:rect l="l" t="t" r="r" b="b"/>
            <a:pathLst>
              <a:path w="81914" h="96519">
                <a:moveTo>
                  <a:pt x="0" y="96520"/>
                </a:moveTo>
                <a:lnTo>
                  <a:pt x="81572" y="96520"/>
                </a:lnTo>
                <a:lnTo>
                  <a:pt x="81572" y="0"/>
                </a:lnTo>
                <a:lnTo>
                  <a:pt x="0" y="0"/>
                </a:lnTo>
                <a:lnTo>
                  <a:pt x="0" y="96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21784" y="1869129"/>
            <a:ext cx="280670" cy="266700"/>
          </a:xfrm>
          <a:custGeom>
            <a:avLst/>
            <a:gdLst/>
            <a:ahLst/>
            <a:cxnLst/>
            <a:rect l="l" t="t" r="r" b="b"/>
            <a:pathLst>
              <a:path w="280670" h="266700">
                <a:moveTo>
                  <a:pt x="280428" y="0"/>
                </a:moveTo>
                <a:lnTo>
                  <a:pt x="198856" y="0"/>
                </a:lnTo>
                <a:lnTo>
                  <a:pt x="198856" y="96520"/>
                </a:lnTo>
                <a:lnTo>
                  <a:pt x="81572" y="96520"/>
                </a:lnTo>
                <a:lnTo>
                  <a:pt x="81572" y="0"/>
                </a:lnTo>
                <a:lnTo>
                  <a:pt x="0" y="0"/>
                </a:lnTo>
                <a:lnTo>
                  <a:pt x="0" y="96520"/>
                </a:lnTo>
                <a:lnTo>
                  <a:pt x="0" y="170180"/>
                </a:lnTo>
                <a:lnTo>
                  <a:pt x="198856" y="170180"/>
                </a:lnTo>
                <a:lnTo>
                  <a:pt x="198856" y="266700"/>
                </a:lnTo>
                <a:lnTo>
                  <a:pt x="280428" y="266700"/>
                </a:lnTo>
                <a:lnTo>
                  <a:pt x="280428" y="170180"/>
                </a:lnTo>
                <a:lnTo>
                  <a:pt x="280428" y="96520"/>
                </a:lnTo>
                <a:lnTo>
                  <a:pt x="2804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34268" y="1869129"/>
            <a:ext cx="547370" cy="266700"/>
          </a:xfrm>
          <a:custGeom>
            <a:avLst/>
            <a:gdLst/>
            <a:ahLst/>
            <a:cxnLst/>
            <a:rect l="l" t="t" r="r" b="b"/>
            <a:pathLst>
              <a:path w="547370" h="266700">
                <a:moveTo>
                  <a:pt x="268262" y="0"/>
                </a:moveTo>
                <a:lnTo>
                  <a:pt x="0" y="0"/>
                </a:lnTo>
                <a:lnTo>
                  <a:pt x="0" y="72390"/>
                </a:lnTo>
                <a:lnTo>
                  <a:pt x="93345" y="72390"/>
                </a:lnTo>
                <a:lnTo>
                  <a:pt x="93345" y="266700"/>
                </a:lnTo>
                <a:lnTo>
                  <a:pt x="174917" y="266700"/>
                </a:lnTo>
                <a:lnTo>
                  <a:pt x="174917" y="72390"/>
                </a:lnTo>
                <a:lnTo>
                  <a:pt x="268262" y="72390"/>
                </a:lnTo>
                <a:lnTo>
                  <a:pt x="268262" y="0"/>
                </a:lnTo>
                <a:close/>
              </a:path>
              <a:path w="547370" h="266700">
                <a:moveTo>
                  <a:pt x="547065" y="0"/>
                </a:moveTo>
                <a:lnTo>
                  <a:pt x="300316" y="0"/>
                </a:lnTo>
                <a:lnTo>
                  <a:pt x="300316" y="69850"/>
                </a:lnTo>
                <a:lnTo>
                  <a:pt x="300316" y="99060"/>
                </a:lnTo>
                <a:lnTo>
                  <a:pt x="300316" y="167640"/>
                </a:lnTo>
                <a:lnTo>
                  <a:pt x="300316" y="196850"/>
                </a:lnTo>
                <a:lnTo>
                  <a:pt x="300316" y="266700"/>
                </a:lnTo>
                <a:lnTo>
                  <a:pt x="547065" y="266700"/>
                </a:lnTo>
                <a:lnTo>
                  <a:pt x="547065" y="196850"/>
                </a:lnTo>
                <a:lnTo>
                  <a:pt x="381889" y="196850"/>
                </a:lnTo>
                <a:lnTo>
                  <a:pt x="381889" y="167640"/>
                </a:lnTo>
                <a:lnTo>
                  <a:pt x="538949" y="167640"/>
                </a:lnTo>
                <a:lnTo>
                  <a:pt x="538949" y="99060"/>
                </a:lnTo>
                <a:lnTo>
                  <a:pt x="381889" y="99060"/>
                </a:lnTo>
                <a:lnTo>
                  <a:pt x="381889" y="69850"/>
                </a:lnTo>
                <a:lnTo>
                  <a:pt x="547065" y="69850"/>
                </a:lnTo>
                <a:lnTo>
                  <a:pt x="5470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28006" y="1863528"/>
            <a:ext cx="1778000" cy="330200"/>
          </a:xfrm>
          <a:custGeom>
            <a:avLst/>
            <a:gdLst/>
            <a:ahLst/>
            <a:cxnLst/>
            <a:rect l="l" t="t" r="r" b="b"/>
            <a:pathLst>
              <a:path w="1778000" h="330200">
                <a:moveTo>
                  <a:pt x="280428" y="95504"/>
                </a:moveTo>
                <a:lnTo>
                  <a:pt x="278803" y="77228"/>
                </a:lnTo>
                <a:lnTo>
                  <a:pt x="278701" y="76009"/>
                </a:lnTo>
                <a:lnTo>
                  <a:pt x="278650" y="75526"/>
                </a:lnTo>
                <a:lnTo>
                  <a:pt x="252018" y="29260"/>
                </a:lnTo>
                <a:lnTo>
                  <a:pt x="218135" y="11290"/>
                </a:lnTo>
                <a:lnTo>
                  <a:pt x="197231" y="6832"/>
                </a:lnTo>
                <a:lnTo>
                  <a:pt x="197231" y="95504"/>
                </a:lnTo>
                <a:lnTo>
                  <a:pt x="197231" y="99580"/>
                </a:lnTo>
                <a:lnTo>
                  <a:pt x="195605" y="108292"/>
                </a:lnTo>
                <a:lnTo>
                  <a:pt x="190741" y="114515"/>
                </a:lnTo>
                <a:lnTo>
                  <a:pt x="182626" y="118249"/>
                </a:lnTo>
                <a:lnTo>
                  <a:pt x="170472" y="119583"/>
                </a:lnTo>
                <a:lnTo>
                  <a:pt x="81572" y="119583"/>
                </a:lnTo>
                <a:lnTo>
                  <a:pt x="81572" y="76009"/>
                </a:lnTo>
                <a:lnTo>
                  <a:pt x="171259" y="76009"/>
                </a:lnTo>
                <a:lnTo>
                  <a:pt x="182626" y="77228"/>
                </a:lnTo>
                <a:lnTo>
                  <a:pt x="190741" y="80886"/>
                </a:lnTo>
                <a:lnTo>
                  <a:pt x="195605" y="86982"/>
                </a:lnTo>
                <a:lnTo>
                  <a:pt x="197231" y="95504"/>
                </a:lnTo>
                <a:lnTo>
                  <a:pt x="197231" y="6832"/>
                </a:lnTo>
                <a:lnTo>
                  <a:pt x="197078" y="6794"/>
                </a:lnTo>
                <a:lnTo>
                  <a:pt x="173291" y="5295"/>
                </a:lnTo>
                <a:lnTo>
                  <a:pt x="0" y="5295"/>
                </a:lnTo>
                <a:lnTo>
                  <a:pt x="0" y="271894"/>
                </a:lnTo>
                <a:lnTo>
                  <a:pt x="81572" y="271894"/>
                </a:lnTo>
                <a:lnTo>
                  <a:pt x="81572" y="190195"/>
                </a:lnTo>
                <a:lnTo>
                  <a:pt x="173291" y="190195"/>
                </a:lnTo>
                <a:lnTo>
                  <a:pt x="218135" y="184150"/>
                </a:lnTo>
                <a:lnTo>
                  <a:pt x="252018" y="166014"/>
                </a:lnTo>
                <a:lnTo>
                  <a:pt x="278650" y="119583"/>
                </a:lnTo>
                <a:lnTo>
                  <a:pt x="280428" y="99580"/>
                </a:lnTo>
                <a:lnTo>
                  <a:pt x="280428" y="95504"/>
                </a:lnTo>
                <a:close/>
              </a:path>
              <a:path w="1778000" h="330200">
                <a:moveTo>
                  <a:pt x="566140" y="5600"/>
                </a:moveTo>
                <a:lnTo>
                  <a:pt x="319392" y="5600"/>
                </a:lnTo>
                <a:lnTo>
                  <a:pt x="319392" y="75450"/>
                </a:lnTo>
                <a:lnTo>
                  <a:pt x="319392" y="104660"/>
                </a:lnTo>
                <a:lnTo>
                  <a:pt x="319392" y="173240"/>
                </a:lnTo>
                <a:lnTo>
                  <a:pt x="319392" y="202450"/>
                </a:lnTo>
                <a:lnTo>
                  <a:pt x="319392" y="272300"/>
                </a:lnTo>
                <a:lnTo>
                  <a:pt x="566140" y="272300"/>
                </a:lnTo>
                <a:lnTo>
                  <a:pt x="566140" y="202450"/>
                </a:lnTo>
                <a:lnTo>
                  <a:pt x="400964" y="202450"/>
                </a:lnTo>
                <a:lnTo>
                  <a:pt x="400964" y="173240"/>
                </a:lnTo>
                <a:lnTo>
                  <a:pt x="558025" y="173240"/>
                </a:lnTo>
                <a:lnTo>
                  <a:pt x="558025" y="104660"/>
                </a:lnTo>
                <a:lnTo>
                  <a:pt x="400964" y="104660"/>
                </a:lnTo>
                <a:lnTo>
                  <a:pt x="400964" y="75450"/>
                </a:lnTo>
                <a:lnTo>
                  <a:pt x="566140" y="75450"/>
                </a:lnTo>
                <a:lnTo>
                  <a:pt x="566140" y="5600"/>
                </a:lnTo>
                <a:close/>
              </a:path>
              <a:path w="1778000" h="330200">
                <a:moveTo>
                  <a:pt x="929767" y="118275"/>
                </a:moveTo>
                <a:lnTo>
                  <a:pt x="918006" y="71069"/>
                </a:lnTo>
                <a:lnTo>
                  <a:pt x="883907" y="33083"/>
                </a:lnTo>
                <a:lnTo>
                  <a:pt x="831646" y="8470"/>
                </a:lnTo>
                <a:lnTo>
                  <a:pt x="789533" y="952"/>
                </a:lnTo>
                <a:lnTo>
                  <a:pt x="766622" y="0"/>
                </a:lnTo>
                <a:lnTo>
                  <a:pt x="742429" y="1079"/>
                </a:lnTo>
                <a:lnTo>
                  <a:pt x="698588" y="9613"/>
                </a:lnTo>
                <a:lnTo>
                  <a:pt x="661162" y="26492"/>
                </a:lnTo>
                <a:lnTo>
                  <a:pt x="620522" y="65239"/>
                </a:lnTo>
                <a:lnTo>
                  <a:pt x="601116" y="117703"/>
                </a:lnTo>
                <a:lnTo>
                  <a:pt x="599821" y="137782"/>
                </a:lnTo>
                <a:lnTo>
                  <a:pt x="601116" y="159893"/>
                </a:lnTo>
                <a:lnTo>
                  <a:pt x="620522" y="212356"/>
                </a:lnTo>
                <a:lnTo>
                  <a:pt x="661162" y="250990"/>
                </a:lnTo>
                <a:lnTo>
                  <a:pt x="698588" y="267690"/>
                </a:lnTo>
                <a:lnTo>
                  <a:pt x="742429" y="276123"/>
                </a:lnTo>
                <a:lnTo>
                  <a:pt x="766622" y="277177"/>
                </a:lnTo>
                <a:lnTo>
                  <a:pt x="789533" y="276237"/>
                </a:lnTo>
                <a:lnTo>
                  <a:pt x="831646" y="268719"/>
                </a:lnTo>
                <a:lnTo>
                  <a:pt x="868387" y="253885"/>
                </a:lnTo>
                <a:lnTo>
                  <a:pt x="908862" y="220281"/>
                </a:lnTo>
                <a:lnTo>
                  <a:pt x="928458" y="176161"/>
                </a:lnTo>
                <a:lnTo>
                  <a:pt x="929767" y="159727"/>
                </a:lnTo>
                <a:lnTo>
                  <a:pt x="929767" y="156870"/>
                </a:lnTo>
                <a:lnTo>
                  <a:pt x="846569" y="156870"/>
                </a:lnTo>
                <a:lnTo>
                  <a:pt x="846569" y="159727"/>
                </a:lnTo>
                <a:lnTo>
                  <a:pt x="845261" y="169113"/>
                </a:lnTo>
                <a:lnTo>
                  <a:pt x="814133" y="195122"/>
                </a:lnTo>
                <a:lnTo>
                  <a:pt x="766622" y="201168"/>
                </a:lnTo>
                <a:lnTo>
                  <a:pt x="746531" y="200266"/>
                </a:lnTo>
                <a:lnTo>
                  <a:pt x="703313" y="186537"/>
                </a:lnTo>
                <a:lnTo>
                  <a:pt x="683018" y="141033"/>
                </a:lnTo>
                <a:lnTo>
                  <a:pt x="683018" y="136969"/>
                </a:lnTo>
                <a:lnTo>
                  <a:pt x="694550" y="99555"/>
                </a:lnTo>
                <a:lnTo>
                  <a:pt x="729437" y="79768"/>
                </a:lnTo>
                <a:lnTo>
                  <a:pt x="766216" y="76009"/>
                </a:lnTo>
                <a:lnTo>
                  <a:pt x="783729" y="76720"/>
                </a:lnTo>
                <a:lnTo>
                  <a:pt x="824852" y="87376"/>
                </a:lnTo>
                <a:lnTo>
                  <a:pt x="846569" y="118275"/>
                </a:lnTo>
                <a:lnTo>
                  <a:pt x="846569" y="121107"/>
                </a:lnTo>
                <a:lnTo>
                  <a:pt x="929767" y="121107"/>
                </a:lnTo>
                <a:lnTo>
                  <a:pt x="929767" y="118275"/>
                </a:lnTo>
                <a:close/>
              </a:path>
              <a:path w="1778000" h="330200">
                <a:moveTo>
                  <a:pt x="1237386" y="259689"/>
                </a:moveTo>
                <a:lnTo>
                  <a:pt x="1223632" y="228003"/>
                </a:lnTo>
                <a:lnTo>
                  <a:pt x="1194358" y="160528"/>
                </a:lnTo>
                <a:lnTo>
                  <a:pt x="1160678" y="82918"/>
                </a:lnTo>
                <a:lnTo>
                  <a:pt x="1126998" y="5295"/>
                </a:lnTo>
                <a:lnTo>
                  <a:pt x="1113205" y="5295"/>
                </a:lnTo>
                <a:lnTo>
                  <a:pt x="1113205" y="160528"/>
                </a:lnTo>
                <a:lnTo>
                  <a:pt x="1050709" y="160528"/>
                </a:lnTo>
                <a:lnTo>
                  <a:pt x="1081951" y="82918"/>
                </a:lnTo>
                <a:lnTo>
                  <a:pt x="1113205" y="160528"/>
                </a:lnTo>
                <a:lnTo>
                  <a:pt x="1113205" y="5295"/>
                </a:lnTo>
                <a:lnTo>
                  <a:pt x="1036904" y="5295"/>
                </a:lnTo>
                <a:lnTo>
                  <a:pt x="926515" y="259689"/>
                </a:lnTo>
                <a:lnTo>
                  <a:pt x="926515" y="271894"/>
                </a:lnTo>
                <a:lnTo>
                  <a:pt x="1006055" y="271894"/>
                </a:lnTo>
                <a:lnTo>
                  <a:pt x="1023505" y="228003"/>
                </a:lnTo>
                <a:lnTo>
                  <a:pt x="1140396" y="228003"/>
                </a:lnTo>
                <a:lnTo>
                  <a:pt x="1157846" y="271894"/>
                </a:lnTo>
                <a:lnTo>
                  <a:pt x="1237386" y="271894"/>
                </a:lnTo>
                <a:lnTo>
                  <a:pt x="1237386" y="259689"/>
                </a:lnTo>
                <a:close/>
              </a:path>
              <a:path w="1778000" h="330200">
                <a:moveTo>
                  <a:pt x="1629829" y="5295"/>
                </a:moveTo>
                <a:lnTo>
                  <a:pt x="1520253" y="5295"/>
                </a:lnTo>
                <a:lnTo>
                  <a:pt x="1447203" y="180454"/>
                </a:lnTo>
                <a:lnTo>
                  <a:pt x="1373339" y="5295"/>
                </a:lnTo>
                <a:lnTo>
                  <a:pt x="1264170" y="5295"/>
                </a:lnTo>
                <a:lnTo>
                  <a:pt x="1264170" y="271894"/>
                </a:lnTo>
                <a:lnTo>
                  <a:pt x="1344930" y="271894"/>
                </a:lnTo>
                <a:lnTo>
                  <a:pt x="1344930" y="124358"/>
                </a:lnTo>
                <a:lnTo>
                  <a:pt x="1407020" y="271894"/>
                </a:lnTo>
                <a:lnTo>
                  <a:pt x="1486979" y="271894"/>
                </a:lnTo>
                <a:lnTo>
                  <a:pt x="1549476" y="123558"/>
                </a:lnTo>
                <a:lnTo>
                  <a:pt x="1549476" y="271894"/>
                </a:lnTo>
                <a:lnTo>
                  <a:pt x="1629829" y="271894"/>
                </a:lnTo>
                <a:lnTo>
                  <a:pt x="1629829" y="5295"/>
                </a:lnTo>
                <a:close/>
              </a:path>
              <a:path w="1778000" h="330200">
                <a:moveTo>
                  <a:pt x="1777961" y="202806"/>
                </a:moveTo>
                <a:lnTo>
                  <a:pt x="1692325" y="202806"/>
                </a:lnTo>
                <a:lnTo>
                  <a:pt x="1664322" y="330009"/>
                </a:lnTo>
                <a:lnTo>
                  <a:pt x="1734934" y="330009"/>
                </a:lnTo>
                <a:lnTo>
                  <a:pt x="1777961" y="213779"/>
                </a:lnTo>
                <a:lnTo>
                  <a:pt x="1777961" y="2028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99960" y="1868824"/>
            <a:ext cx="617855" cy="266700"/>
          </a:xfrm>
          <a:custGeom>
            <a:avLst/>
            <a:gdLst/>
            <a:ahLst/>
            <a:cxnLst/>
            <a:rect l="l" t="t" r="r" b="b"/>
            <a:pathLst>
              <a:path w="617854" h="266700">
                <a:moveTo>
                  <a:pt x="280022" y="0"/>
                </a:moveTo>
                <a:lnTo>
                  <a:pt x="198450" y="0"/>
                </a:lnTo>
                <a:lnTo>
                  <a:pt x="198450" y="105664"/>
                </a:lnTo>
                <a:lnTo>
                  <a:pt x="182333" y="106730"/>
                </a:lnTo>
                <a:lnTo>
                  <a:pt x="166890" y="107492"/>
                </a:lnTo>
                <a:lnTo>
                  <a:pt x="152107" y="107950"/>
                </a:lnTo>
                <a:lnTo>
                  <a:pt x="137972" y="108089"/>
                </a:lnTo>
                <a:lnTo>
                  <a:pt x="124510" y="107505"/>
                </a:lnTo>
                <a:lnTo>
                  <a:pt x="85013" y="86309"/>
                </a:lnTo>
                <a:lnTo>
                  <a:pt x="81572" y="68681"/>
                </a:lnTo>
                <a:lnTo>
                  <a:pt x="81572" y="0"/>
                </a:lnTo>
                <a:lnTo>
                  <a:pt x="0" y="0"/>
                </a:lnTo>
                <a:lnTo>
                  <a:pt x="0" y="76809"/>
                </a:lnTo>
                <a:lnTo>
                  <a:pt x="1943" y="101041"/>
                </a:lnTo>
                <a:lnTo>
                  <a:pt x="17576" y="140055"/>
                </a:lnTo>
                <a:lnTo>
                  <a:pt x="48768" y="166395"/>
                </a:lnTo>
                <a:lnTo>
                  <a:pt x="95237" y="179590"/>
                </a:lnTo>
                <a:lnTo>
                  <a:pt x="124180" y="181241"/>
                </a:lnTo>
                <a:lnTo>
                  <a:pt x="140843" y="180924"/>
                </a:lnTo>
                <a:lnTo>
                  <a:pt x="158775" y="179933"/>
                </a:lnTo>
                <a:lnTo>
                  <a:pt x="177977" y="178282"/>
                </a:lnTo>
                <a:lnTo>
                  <a:pt x="198450" y="175971"/>
                </a:lnTo>
                <a:lnTo>
                  <a:pt x="198450" y="266598"/>
                </a:lnTo>
                <a:lnTo>
                  <a:pt x="280022" y="266598"/>
                </a:lnTo>
                <a:lnTo>
                  <a:pt x="280022" y="0"/>
                </a:lnTo>
                <a:close/>
              </a:path>
              <a:path w="617854" h="266700">
                <a:moveTo>
                  <a:pt x="617677" y="254393"/>
                </a:moveTo>
                <a:lnTo>
                  <a:pt x="603923" y="222707"/>
                </a:lnTo>
                <a:lnTo>
                  <a:pt x="574649" y="155232"/>
                </a:lnTo>
                <a:lnTo>
                  <a:pt x="540969" y="77622"/>
                </a:lnTo>
                <a:lnTo>
                  <a:pt x="507288" y="0"/>
                </a:lnTo>
                <a:lnTo>
                  <a:pt x="493483" y="0"/>
                </a:lnTo>
                <a:lnTo>
                  <a:pt x="493483" y="155232"/>
                </a:lnTo>
                <a:lnTo>
                  <a:pt x="430987" y="155232"/>
                </a:lnTo>
                <a:lnTo>
                  <a:pt x="462229" y="77622"/>
                </a:lnTo>
                <a:lnTo>
                  <a:pt x="493483" y="155232"/>
                </a:lnTo>
                <a:lnTo>
                  <a:pt x="493483" y="0"/>
                </a:lnTo>
                <a:lnTo>
                  <a:pt x="417195" y="0"/>
                </a:lnTo>
                <a:lnTo>
                  <a:pt x="306806" y="254393"/>
                </a:lnTo>
                <a:lnTo>
                  <a:pt x="306806" y="266598"/>
                </a:lnTo>
                <a:lnTo>
                  <a:pt x="386346" y="266598"/>
                </a:lnTo>
                <a:lnTo>
                  <a:pt x="403796" y="222707"/>
                </a:lnTo>
                <a:lnTo>
                  <a:pt x="520674" y="222707"/>
                </a:lnTo>
                <a:lnTo>
                  <a:pt x="538124" y="266598"/>
                </a:lnTo>
                <a:lnTo>
                  <a:pt x="617677" y="266598"/>
                </a:lnTo>
                <a:lnTo>
                  <a:pt x="617677" y="254393"/>
                </a:lnTo>
                <a:close/>
              </a:path>
            </a:pathLst>
          </a:custGeom>
          <a:solidFill>
            <a:srgbClr val="1A8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792466" y="1868824"/>
            <a:ext cx="659765" cy="267335"/>
          </a:xfrm>
          <a:custGeom>
            <a:avLst/>
            <a:gdLst/>
            <a:ahLst/>
            <a:cxnLst/>
            <a:rect l="l" t="t" r="r" b="b"/>
            <a:pathLst>
              <a:path w="659765" h="267335">
                <a:moveTo>
                  <a:pt x="268262" y="304"/>
                </a:moveTo>
                <a:lnTo>
                  <a:pt x="0" y="304"/>
                </a:lnTo>
                <a:lnTo>
                  <a:pt x="0" y="72694"/>
                </a:lnTo>
                <a:lnTo>
                  <a:pt x="93345" y="72694"/>
                </a:lnTo>
                <a:lnTo>
                  <a:pt x="93345" y="267004"/>
                </a:lnTo>
                <a:lnTo>
                  <a:pt x="174917" y="267004"/>
                </a:lnTo>
                <a:lnTo>
                  <a:pt x="174917" y="72694"/>
                </a:lnTo>
                <a:lnTo>
                  <a:pt x="268262" y="72694"/>
                </a:lnTo>
                <a:lnTo>
                  <a:pt x="268262" y="304"/>
                </a:lnTo>
                <a:close/>
              </a:path>
              <a:path w="659765" h="267335">
                <a:moveTo>
                  <a:pt x="561670" y="170675"/>
                </a:moveTo>
                <a:lnTo>
                  <a:pt x="560209" y="153187"/>
                </a:lnTo>
                <a:lnTo>
                  <a:pt x="560120" y="151980"/>
                </a:lnTo>
                <a:lnTo>
                  <a:pt x="559968" y="150253"/>
                </a:lnTo>
                <a:lnTo>
                  <a:pt x="534479" y="104648"/>
                </a:lnTo>
                <a:lnTo>
                  <a:pt x="479310" y="83502"/>
                </a:lnTo>
                <a:lnTo>
                  <a:pt x="478472" y="83464"/>
                </a:lnTo>
                <a:lnTo>
                  <a:pt x="478472" y="182740"/>
                </a:lnTo>
                <a:lnTo>
                  <a:pt x="476377" y="187756"/>
                </a:lnTo>
                <a:lnTo>
                  <a:pt x="467995" y="194259"/>
                </a:lnTo>
                <a:lnTo>
                  <a:pt x="461429" y="195872"/>
                </a:lnTo>
                <a:lnTo>
                  <a:pt x="381889" y="195872"/>
                </a:lnTo>
                <a:lnTo>
                  <a:pt x="381889" y="151980"/>
                </a:lnTo>
                <a:lnTo>
                  <a:pt x="452501" y="151980"/>
                </a:lnTo>
                <a:lnTo>
                  <a:pt x="478472" y="182740"/>
                </a:lnTo>
                <a:lnTo>
                  <a:pt x="478472" y="83464"/>
                </a:lnTo>
                <a:lnTo>
                  <a:pt x="454533" y="82080"/>
                </a:lnTo>
                <a:lnTo>
                  <a:pt x="381889" y="82080"/>
                </a:lnTo>
                <a:lnTo>
                  <a:pt x="381889" y="0"/>
                </a:lnTo>
                <a:lnTo>
                  <a:pt x="300316" y="0"/>
                </a:lnTo>
                <a:lnTo>
                  <a:pt x="300316" y="266192"/>
                </a:lnTo>
                <a:lnTo>
                  <a:pt x="454533" y="266192"/>
                </a:lnTo>
                <a:lnTo>
                  <a:pt x="479145" y="264744"/>
                </a:lnTo>
                <a:lnTo>
                  <a:pt x="519023" y="253161"/>
                </a:lnTo>
                <a:lnTo>
                  <a:pt x="554824" y="214579"/>
                </a:lnTo>
                <a:lnTo>
                  <a:pt x="559993" y="195872"/>
                </a:lnTo>
                <a:lnTo>
                  <a:pt x="561670" y="175564"/>
                </a:lnTo>
                <a:lnTo>
                  <a:pt x="561670" y="170675"/>
                </a:lnTo>
                <a:close/>
              </a:path>
              <a:path w="659765" h="267335">
                <a:moveTo>
                  <a:pt x="659472" y="0"/>
                </a:moveTo>
                <a:lnTo>
                  <a:pt x="577900" y="0"/>
                </a:lnTo>
                <a:lnTo>
                  <a:pt x="577900" y="266598"/>
                </a:lnTo>
                <a:lnTo>
                  <a:pt x="659472" y="266598"/>
                </a:lnTo>
                <a:lnTo>
                  <a:pt x="659472" y="0"/>
                </a:lnTo>
                <a:close/>
              </a:path>
            </a:pathLst>
          </a:custGeom>
          <a:solidFill>
            <a:srgbClr val="1A8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53259" y="1863528"/>
            <a:ext cx="1064260" cy="277495"/>
          </a:xfrm>
          <a:custGeom>
            <a:avLst/>
            <a:gdLst/>
            <a:ahLst/>
            <a:cxnLst/>
            <a:rect l="l" t="t" r="r" b="b"/>
            <a:pathLst>
              <a:path w="1064259" h="277494">
                <a:moveTo>
                  <a:pt x="418782" y="140627"/>
                </a:moveTo>
                <a:lnTo>
                  <a:pt x="411467" y="96735"/>
                </a:lnTo>
                <a:lnTo>
                  <a:pt x="383692" y="57315"/>
                </a:lnTo>
                <a:lnTo>
                  <a:pt x="342049" y="35191"/>
                </a:lnTo>
                <a:lnTo>
                  <a:pt x="335610" y="33591"/>
                </a:lnTo>
                <a:lnTo>
                  <a:pt x="335610" y="136563"/>
                </a:lnTo>
                <a:lnTo>
                  <a:pt x="335610" y="140627"/>
                </a:lnTo>
                <a:lnTo>
                  <a:pt x="318236" y="175310"/>
                </a:lnTo>
                <a:lnTo>
                  <a:pt x="287718" y="180454"/>
                </a:lnTo>
                <a:lnTo>
                  <a:pt x="247129" y="180454"/>
                </a:lnTo>
                <a:lnTo>
                  <a:pt x="247129" y="96735"/>
                </a:lnTo>
                <a:lnTo>
                  <a:pt x="287718" y="96735"/>
                </a:lnTo>
                <a:lnTo>
                  <a:pt x="329323" y="111493"/>
                </a:lnTo>
                <a:lnTo>
                  <a:pt x="335610" y="136563"/>
                </a:lnTo>
                <a:lnTo>
                  <a:pt x="335610" y="33591"/>
                </a:lnTo>
                <a:lnTo>
                  <a:pt x="325259" y="31000"/>
                </a:lnTo>
                <a:lnTo>
                  <a:pt x="307149" y="28486"/>
                </a:lnTo>
                <a:lnTo>
                  <a:pt x="287718" y="27647"/>
                </a:lnTo>
                <a:lnTo>
                  <a:pt x="250380" y="27647"/>
                </a:lnTo>
                <a:lnTo>
                  <a:pt x="250380" y="0"/>
                </a:lnTo>
                <a:lnTo>
                  <a:pt x="172046" y="0"/>
                </a:lnTo>
                <a:lnTo>
                  <a:pt x="172046" y="96735"/>
                </a:lnTo>
                <a:lnTo>
                  <a:pt x="172046" y="180454"/>
                </a:lnTo>
                <a:lnTo>
                  <a:pt x="131064" y="180454"/>
                </a:lnTo>
                <a:lnTo>
                  <a:pt x="119011" y="179882"/>
                </a:lnTo>
                <a:lnTo>
                  <a:pt x="85915" y="159067"/>
                </a:lnTo>
                <a:lnTo>
                  <a:pt x="83185" y="140627"/>
                </a:lnTo>
                <a:lnTo>
                  <a:pt x="83185" y="136563"/>
                </a:lnTo>
                <a:lnTo>
                  <a:pt x="100812" y="101993"/>
                </a:lnTo>
                <a:lnTo>
                  <a:pt x="131064" y="96735"/>
                </a:lnTo>
                <a:lnTo>
                  <a:pt x="172046" y="96735"/>
                </a:lnTo>
                <a:lnTo>
                  <a:pt x="172046" y="0"/>
                </a:lnTo>
                <a:lnTo>
                  <a:pt x="168808" y="0"/>
                </a:lnTo>
                <a:lnTo>
                  <a:pt x="168808" y="27647"/>
                </a:lnTo>
                <a:lnTo>
                  <a:pt x="131064" y="27647"/>
                </a:lnTo>
                <a:lnTo>
                  <a:pt x="76733" y="35191"/>
                </a:lnTo>
                <a:lnTo>
                  <a:pt x="35090" y="57315"/>
                </a:lnTo>
                <a:lnTo>
                  <a:pt x="8877" y="92240"/>
                </a:lnTo>
                <a:lnTo>
                  <a:pt x="76" y="136563"/>
                </a:lnTo>
                <a:lnTo>
                  <a:pt x="0" y="140627"/>
                </a:lnTo>
                <a:lnTo>
                  <a:pt x="965" y="156527"/>
                </a:lnTo>
                <a:lnTo>
                  <a:pt x="15811" y="198539"/>
                </a:lnTo>
                <a:lnTo>
                  <a:pt x="47307" y="229019"/>
                </a:lnTo>
                <a:lnTo>
                  <a:pt x="77050" y="242227"/>
                </a:lnTo>
                <a:lnTo>
                  <a:pt x="77203" y="242227"/>
                </a:lnTo>
                <a:lnTo>
                  <a:pt x="93738" y="246291"/>
                </a:lnTo>
                <a:lnTo>
                  <a:pt x="93903" y="246291"/>
                </a:lnTo>
                <a:lnTo>
                  <a:pt x="111734" y="248729"/>
                </a:lnTo>
                <a:lnTo>
                  <a:pt x="131064" y="249542"/>
                </a:lnTo>
                <a:lnTo>
                  <a:pt x="168808" y="249542"/>
                </a:lnTo>
                <a:lnTo>
                  <a:pt x="168808" y="277177"/>
                </a:lnTo>
                <a:lnTo>
                  <a:pt x="250380" y="277177"/>
                </a:lnTo>
                <a:lnTo>
                  <a:pt x="250380" y="249542"/>
                </a:lnTo>
                <a:lnTo>
                  <a:pt x="287718" y="249542"/>
                </a:lnTo>
                <a:lnTo>
                  <a:pt x="307314" y="248729"/>
                </a:lnTo>
                <a:lnTo>
                  <a:pt x="357720" y="236537"/>
                </a:lnTo>
                <a:lnTo>
                  <a:pt x="394208" y="210400"/>
                </a:lnTo>
                <a:lnTo>
                  <a:pt x="414845" y="171716"/>
                </a:lnTo>
                <a:lnTo>
                  <a:pt x="417817" y="156527"/>
                </a:lnTo>
                <a:lnTo>
                  <a:pt x="418782" y="140627"/>
                </a:lnTo>
                <a:close/>
              </a:path>
              <a:path w="1064259" h="277494">
                <a:moveTo>
                  <a:pt x="745490" y="5295"/>
                </a:moveTo>
                <a:lnTo>
                  <a:pt x="649719" y="5295"/>
                </a:lnTo>
                <a:lnTo>
                  <a:pt x="569772" y="102006"/>
                </a:lnTo>
                <a:lnTo>
                  <a:pt x="539330" y="102006"/>
                </a:lnTo>
                <a:lnTo>
                  <a:pt x="539330" y="5295"/>
                </a:lnTo>
                <a:lnTo>
                  <a:pt x="457758" y="5295"/>
                </a:lnTo>
                <a:lnTo>
                  <a:pt x="457758" y="271894"/>
                </a:lnTo>
                <a:lnTo>
                  <a:pt x="539330" y="271894"/>
                </a:lnTo>
                <a:lnTo>
                  <a:pt x="539330" y="175158"/>
                </a:lnTo>
                <a:lnTo>
                  <a:pt x="574230" y="175158"/>
                </a:lnTo>
                <a:lnTo>
                  <a:pt x="645655" y="271894"/>
                </a:lnTo>
                <a:lnTo>
                  <a:pt x="737781" y="271894"/>
                </a:lnTo>
                <a:lnTo>
                  <a:pt x="737781" y="259689"/>
                </a:lnTo>
                <a:lnTo>
                  <a:pt x="642416" y="133311"/>
                </a:lnTo>
                <a:lnTo>
                  <a:pt x="745490" y="17475"/>
                </a:lnTo>
                <a:lnTo>
                  <a:pt x="745490" y="5295"/>
                </a:lnTo>
                <a:close/>
              </a:path>
              <a:path w="1064259" h="277494">
                <a:moveTo>
                  <a:pt x="1064069" y="95504"/>
                </a:moveTo>
                <a:lnTo>
                  <a:pt x="1062456" y="77228"/>
                </a:lnTo>
                <a:lnTo>
                  <a:pt x="1062342" y="76009"/>
                </a:lnTo>
                <a:lnTo>
                  <a:pt x="1062304" y="75526"/>
                </a:lnTo>
                <a:lnTo>
                  <a:pt x="1035672" y="29260"/>
                </a:lnTo>
                <a:lnTo>
                  <a:pt x="1001776" y="11290"/>
                </a:lnTo>
                <a:lnTo>
                  <a:pt x="980884" y="6832"/>
                </a:lnTo>
                <a:lnTo>
                  <a:pt x="980884" y="95504"/>
                </a:lnTo>
                <a:lnTo>
                  <a:pt x="980884" y="99580"/>
                </a:lnTo>
                <a:lnTo>
                  <a:pt x="979258" y="108292"/>
                </a:lnTo>
                <a:lnTo>
                  <a:pt x="974382" y="114515"/>
                </a:lnTo>
                <a:lnTo>
                  <a:pt x="966266" y="118249"/>
                </a:lnTo>
                <a:lnTo>
                  <a:pt x="954112" y="119583"/>
                </a:lnTo>
                <a:lnTo>
                  <a:pt x="865212" y="119583"/>
                </a:lnTo>
                <a:lnTo>
                  <a:pt x="865212" y="76009"/>
                </a:lnTo>
                <a:lnTo>
                  <a:pt x="954900" y="76009"/>
                </a:lnTo>
                <a:lnTo>
                  <a:pt x="966266" y="77228"/>
                </a:lnTo>
                <a:lnTo>
                  <a:pt x="974382" y="80886"/>
                </a:lnTo>
                <a:lnTo>
                  <a:pt x="979258" y="86982"/>
                </a:lnTo>
                <a:lnTo>
                  <a:pt x="980884" y="95504"/>
                </a:lnTo>
                <a:lnTo>
                  <a:pt x="980884" y="6832"/>
                </a:lnTo>
                <a:lnTo>
                  <a:pt x="980719" y="6794"/>
                </a:lnTo>
                <a:lnTo>
                  <a:pt x="956932" y="5295"/>
                </a:lnTo>
                <a:lnTo>
                  <a:pt x="783640" y="5295"/>
                </a:lnTo>
                <a:lnTo>
                  <a:pt x="783640" y="271894"/>
                </a:lnTo>
                <a:lnTo>
                  <a:pt x="865212" y="271894"/>
                </a:lnTo>
                <a:lnTo>
                  <a:pt x="865212" y="190195"/>
                </a:lnTo>
                <a:lnTo>
                  <a:pt x="956932" y="190195"/>
                </a:lnTo>
                <a:lnTo>
                  <a:pt x="1001776" y="184150"/>
                </a:lnTo>
                <a:lnTo>
                  <a:pt x="1035672" y="166014"/>
                </a:lnTo>
                <a:lnTo>
                  <a:pt x="1062304" y="119583"/>
                </a:lnTo>
                <a:lnTo>
                  <a:pt x="1064069" y="99580"/>
                </a:lnTo>
                <a:lnTo>
                  <a:pt x="1064069" y="95504"/>
                </a:lnTo>
                <a:close/>
              </a:path>
            </a:pathLst>
          </a:custGeom>
          <a:solidFill>
            <a:srgbClr val="1A88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64619" y="2334138"/>
            <a:ext cx="330200" cy="277495"/>
          </a:xfrm>
          <a:custGeom>
            <a:avLst/>
            <a:gdLst/>
            <a:ahLst/>
            <a:cxnLst/>
            <a:rect l="l" t="t" r="r" b="b"/>
            <a:pathLst>
              <a:path w="330200" h="277494">
                <a:moveTo>
                  <a:pt x="164714" y="0"/>
                </a:moveTo>
                <a:lnTo>
                  <a:pt x="118554" y="4268"/>
                </a:lnTo>
                <a:lnTo>
                  <a:pt x="78276" y="17071"/>
                </a:lnTo>
                <a:lnTo>
                  <a:pt x="45148" y="37693"/>
                </a:lnTo>
                <a:lnTo>
                  <a:pt x="11476" y="81686"/>
                </a:lnTo>
                <a:lnTo>
                  <a:pt x="5164" y="98908"/>
                </a:lnTo>
                <a:lnTo>
                  <a:pt x="5071" y="99161"/>
                </a:lnTo>
                <a:lnTo>
                  <a:pt x="1262" y="117691"/>
                </a:lnTo>
                <a:lnTo>
                  <a:pt x="1228" y="117856"/>
                </a:lnTo>
                <a:lnTo>
                  <a:pt x="0" y="136958"/>
                </a:lnTo>
                <a:lnTo>
                  <a:pt x="26" y="141023"/>
                </a:lnTo>
                <a:lnTo>
                  <a:pt x="1228" y="159715"/>
                </a:lnTo>
                <a:lnTo>
                  <a:pt x="4975" y="177940"/>
                </a:lnTo>
                <a:lnTo>
                  <a:pt x="5071" y="178409"/>
                </a:lnTo>
                <a:lnTo>
                  <a:pt x="31862" y="227001"/>
                </a:lnTo>
                <a:lnTo>
                  <a:pt x="78276" y="260301"/>
                </a:lnTo>
                <a:lnTo>
                  <a:pt x="118554" y="272950"/>
                </a:lnTo>
                <a:lnTo>
                  <a:pt x="164714" y="277167"/>
                </a:lnTo>
                <a:lnTo>
                  <a:pt x="188888" y="276113"/>
                </a:lnTo>
                <a:lnTo>
                  <a:pt x="232517" y="267679"/>
                </a:lnTo>
                <a:lnTo>
                  <a:pt x="269573" y="250978"/>
                </a:lnTo>
                <a:lnTo>
                  <a:pt x="309601" y="212346"/>
                </a:lnTo>
                <a:lnTo>
                  <a:pt x="315729" y="201167"/>
                </a:lnTo>
                <a:lnTo>
                  <a:pt x="164714" y="201167"/>
                </a:lnTo>
                <a:lnTo>
                  <a:pt x="145515" y="200241"/>
                </a:lnTo>
                <a:lnTo>
                  <a:pt x="103436" y="186335"/>
                </a:lnTo>
                <a:lnTo>
                  <a:pt x="83146" y="141023"/>
                </a:lnTo>
                <a:lnTo>
                  <a:pt x="83146" y="136958"/>
                </a:lnTo>
                <a:lnTo>
                  <a:pt x="94787" y="100076"/>
                </a:lnTo>
                <a:lnTo>
                  <a:pt x="129408" y="79858"/>
                </a:lnTo>
                <a:lnTo>
                  <a:pt x="164714" y="75999"/>
                </a:lnTo>
                <a:lnTo>
                  <a:pt x="315506" y="75999"/>
                </a:lnTo>
                <a:lnTo>
                  <a:pt x="309712" y="65430"/>
                </a:lnTo>
                <a:lnTo>
                  <a:pt x="269590" y="26492"/>
                </a:lnTo>
                <a:lnTo>
                  <a:pt x="232517" y="9603"/>
                </a:lnTo>
                <a:lnTo>
                  <a:pt x="188888" y="1067"/>
                </a:lnTo>
                <a:lnTo>
                  <a:pt x="164714" y="0"/>
                </a:lnTo>
                <a:close/>
              </a:path>
              <a:path w="330200" h="277494">
                <a:moveTo>
                  <a:pt x="315506" y="75999"/>
                </a:moveTo>
                <a:lnTo>
                  <a:pt x="164714" y="75999"/>
                </a:lnTo>
                <a:lnTo>
                  <a:pt x="201048" y="79858"/>
                </a:lnTo>
                <a:lnTo>
                  <a:pt x="200693" y="79858"/>
                </a:lnTo>
                <a:lnTo>
                  <a:pt x="226200" y="91238"/>
                </a:lnTo>
                <a:lnTo>
                  <a:pt x="241571" y="110288"/>
                </a:lnTo>
                <a:lnTo>
                  <a:pt x="246694" y="136958"/>
                </a:lnTo>
                <a:lnTo>
                  <a:pt x="246694" y="141023"/>
                </a:lnTo>
                <a:lnTo>
                  <a:pt x="235508" y="177940"/>
                </a:lnTo>
                <a:lnTo>
                  <a:pt x="201342" y="197460"/>
                </a:lnTo>
                <a:lnTo>
                  <a:pt x="164714" y="201167"/>
                </a:lnTo>
                <a:lnTo>
                  <a:pt x="315729" y="201167"/>
                </a:lnTo>
                <a:lnTo>
                  <a:pt x="328623" y="159881"/>
                </a:lnTo>
                <a:lnTo>
                  <a:pt x="329839" y="136958"/>
                </a:lnTo>
                <a:lnTo>
                  <a:pt x="328633" y="117856"/>
                </a:lnTo>
                <a:lnTo>
                  <a:pt x="328623" y="117691"/>
                </a:lnTo>
                <a:lnTo>
                  <a:pt x="324870" y="99161"/>
                </a:lnTo>
                <a:lnTo>
                  <a:pt x="324819" y="98908"/>
                </a:lnTo>
                <a:lnTo>
                  <a:pt x="318575" y="81686"/>
                </a:lnTo>
                <a:lnTo>
                  <a:pt x="318478" y="81420"/>
                </a:lnTo>
                <a:lnTo>
                  <a:pt x="315506" y="75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01813" y="2339029"/>
            <a:ext cx="554990" cy="267335"/>
          </a:xfrm>
          <a:custGeom>
            <a:avLst/>
            <a:gdLst/>
            <a:ahLst/>
            <a:cxnLst/>
            <a:rect l="l" t="t" r="r" b="b"/>
            <a:pathLst>
              <a:path w="554989" h="267335">
                <a:moveTo>
                  <a:pt x="268249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04" y="266700"/>
                </a:lnTo>
                <a:lnTo>
                  <a:pt x="174904" y="73660"/>
                </a:lnTo>
                <a:lnTo>
                  <a:pt x="268249" y="73660"/>
                </a:lnTo>
                <a:lnTo>
                  <a:pt x="268249" y="0"/>
                </a:lnTo>
                <a:close/>
              </a:path>
              <a:path w="554989" h="267335">
                <a:moveTo>
                  <a:pt x="554774" y="393"/>
                </a:moveTo>
                <a:lnTo>
                  <a:pt x="310870" y="393"/>
                </a:lnTo>
                <a:lnTo>
                  <a:pt x="307619" y="145478"/>
                </a:lnTo>
                <a:lnTo>
                  <a:pt x="306870" y="157556"/>
                </a:lnTo>
                <a:lnTo>
                  <a:pt x="286054" y="191046"/>
                </a:lnTo>
                <a:lnTo>
                  <a:pt x="268249" y="193840"/>
                </a:lnTo>
                <a:lnTo>
                  <a:pt x="258521" y="193840"/>
                </a:lnTo>
                <a:lnTo>
                  <a:pt x="258521" y="266992"/>
                </a:lnTo>
                <a:lnTo>
                  <a:pt x="283679" y="266992"/>
                </a:lnTo>
                <a:lnTo>
                  <a:pt x="305816" y="265176"/>
                </a:lnTo>
                <a:lnTo>
                  <a:pt x="341731" y="250545"/>
                </a:lnTo>
                <a:lnTo>
                  <a:pt x="366433" y="221399"/>
                </a:lnTo>
                <a:lnTo>
                  <a:pt x="379628" y="178523"/>
                </a:lnTo>
                <a:lnTo>
                  <a:pt x="383921" y="73545"/>
                </a:lnTo>
                <a:lnTo>
                  <a:pt x="473202" y="73545"/>
                </a:lnTo>
                <a:lnTo>
                  <a:pt x="473202" y="266992"/>
                </a:lnTo>
                <a:lnTo>
                  <a:pt x="554774" y="266992"/>
                </a:lnTo>
                <a:lnTo>
                  <a:pt x="554774" y="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08530" y="2339423"/>
            <a:ext cx="605155" cy="266700"/>
          </a:xfrm>
          <a:custGeom>
            <a:avLst/>
            <a:gdLst/>
            <a:ahLst/>
            <a:cxnLst/>
            <a:rect l="l" t="t" r="r" b="b"/>
            <a:pathLst>
              <a:path w="605155" h="266700">
                <a:moveTo>
                  <a:pt x="280428" y="0"/>
                </a:moveTo>
                <a:lnTo>
                  <a:pt x="198856" y="0"/>
                </a:lnTo>
                <a:lnTo>
                  <a:pt x="80352" y="153619"/>
                </a:lnTo>
                <a:lnTo>
                  <a:pt x="80352" y="0"/>
                </a:lnTo>
                <a:lnTo>
                  <a:pt x="0" y="0"/>
                </a:lnTo>
                <a:lnTo>
                  <a:pt x="0" y="266598"/>
                </a:lnTo>
                <a:lnTo>
                  <a:pt x="81572" y="266598"/>
                </a:lnTo>
                <a:lnTo>
                  <a:pt x="200075" y="112979"/>
                </a:lnTo>
                <a:lnTo>
                  <a:pt x="200075" y="266598"/>
                </a:lnTo>
                <a:lnTo>
                  <a:pt x="280428" y="266598"/>
                </a:lnTo>
                <a:lnTo>
                  <a:pt x="280428" y="0"/>
                </a:lnTo>
                <a:close/>
              </a:path>
              <a:path w="605155" h="266700">
                <a:moveTo>
                  <a:pt x="604685" y="0"/>
                </a:moveTo>
                <a:lnTo>
                  <a:pt x="523125" y="0"/>
                </a:lnTo>
                <a:lnTo>
                  <a:pt x="523125" y="105664"/>
                </a:lnTo>
                <a:lnTo>
                  <a:pt x="507009" y="106743"/>
                </a:lnTo>
                <a:lnTo>
                  <a:pt x="491566" y="107492"/>
                </a:lnTo>
                <a:lnTo>
                  <a:pt x="476783" y="107950"/>
                </a:lnTo>
                <a:lnTo>
                  <a:pt x="462648" y="108102"/>
                </a:lnTo>
                <a:lnTo>
                  <a:pt x="449186" y="107505"/>
                </a:lnTo>
                <a:lnTo>
                  <a:pt x="409689" y="86309"/>
                </a:lnTo>
                <a:lnTo>
                  <a:pt x="406247" y="68681"/>
                </a:lnTo>
                <a:lnTo>
                  <a:pt x="406247" y="0"/>
                </a:lnTo>
                <a:lnTo>
                  <a:pt x="324662" y="0"/>
                </a:lnTo>
                <a:lnTo>
                  <a:pt x="324662" y="76809"/>
                </a:lnTo>
                <a:lnTo>
                  <a:pt x="326618" y="101053"/>
                </a:lnTo>
                <a:lnTo>
                  <a:pt x="342239" y="140068"/>
                </a:lnTo>
                <a:lnTo>
                  <a:pt x="373443" y="166395"/>
                </a:lnTo>
                <a:lnTo>
                  <a:pt x="419912" y="179603"/>
                </a:lnTo>
                <a:lnTo>
                  <a:pt x="448856" y="181254"/>
                </a:lnTo>
                <a:lnTo>
                  <a:pt x="465518" y="180924"/>
                </a:lnTo>
                <a:lnTo>
                  <a:pt x="483450" y="179933"/>
                </a:lnTo>
                <a:lnTo>
                  <a:pt x="502653" y="178295"/>
                </a:lnTo>
                <a:lnTo>
                  <a:pt x="523125" y="175983"/>
                </a:lnTo>
                <a:lnTo>
                  <a:pt x="523125" y="266598"/>
                </a:lnTo>
                <a:lnTo>
                  <a:pt x="604685" y="266598"/>
                </a:lnTo>
                <a:lnTo>
                  <a:pt x="604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65173" y="2509209"/>
            <a:ext cx="81915" cy="96520"/>
          </a:xfrm>
          <a:custGeom>
            <a:avLst/>
            <a:gdLst/>
            <a:ahLst/>
            <a:cxnLst/>
            <a:rect l="l" t="t" r="r" b="b"/>
            <a:pathLst>
              <a:path w="81914" h="96519">
                <a:moveTo>
                  <a:pt x="0" y="96520"/>
                </a:moveTo>
                <a:lnTo>
                  <a:pt x="81575" y="96520"/>
                </a:lnTo>
                <a:lnTo>
                  <a:pt x="81575" y="0"/>
                </a:lnTo>
                <a:lnTo>
                  <a:pt x="0" y="0"/>
                </a:lnTo>
                <a:lnTo>
                  <a:pt x="0" y="96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65171" y="2339029"/>
            <a:ext cx="920115" cy="267335"/>
          </a:xfrm>
          <a:custGeom>
            <a:avLst/>
            <a:gdLst/>
            <a:ahLst/>
            <a:cxnLst/>
            <a:rect l="l" t="t" r="r" b="b"/>
            <a:pathLst>
              <a:path w="920114" h="267335">
                <a:moveTo>
                  <a:pt x="280428" y="0"/>
                </a:moveTo>
                <a:lnTo>
                  <a:pt x="198856" y="0"/>
                </a:lnTo>
                <a:lnTo>
                  <a:pt x="198856" y="96520"/>
                </a:lnTo>
                <a:lnTo>
                  <a:pt x="81572" y="96520"/>
                </a:lnTo>
                <a:lnTo>
                  <a:pt x="81572" y="0"/>
                </a:lnTo>
                <a:lnTo>
                  <a:pt x="0" y="0"/>
                </a:lnTo>
                <a:lnTo>
                  <a:pt x="0" y="96520"/>
                </a:lnTo>
                <a:lnTo>
                  <a:pt x="0" y="170180"/>
                </a:lnTo>
                <a:lnTo>
                  <a:pt x="198856" y="170180"/>
                </a:lnTo>
                <a:lnTo>
                  <a:pt x="198856" y="266700"/>
                </a:lnTo>
                <a:lnTo>
                  <a:pt x="280428" y="266700"/>
                </a:lnTo>
                <a:lnTo>
                  <a:pt x="280428" y="170180"/>
                </a:lnTo>
                <a:lnTo>
                  <a:pt x="280428" y="96520"/>
                </a:lnTo>
                <a:lnTo>
                  <a:pt x="280428" y="0"/>
                </a:lnTo>
                <a:close/>
              </a:path>
              <a:path w="920114" h="267335">
                <a:moveTo>
                  <a:pt x="618083" y="254800"/>
                </a:moveTo>
                <a:lnTo>
                  <a:pt x="604329" y="223100"/>
                </a:lnTo>
                <a:lnTo>
                  <a:pt x="575056" y="155638"/>
                </a:lnTo>
                <a:lnTo>
                  <a:pt x="541375" y="78028"/>
                </a:lnTo>
                <a:lnTo>
                  <a:pt x="507695" y="393"/>
                </a:lnTo>
                <a:lnTo>
                  <a:pt x="493890" y="393"/>
                </a:lnTo>
                <a:lnTo>
                  <a:pt x="493890" y="155638"/>
                </a:lnTo>
                <a:lnTo>
                  <a:pt x="431393" y="155638"/>
                </a:lnTo>
                <a:lnTo>
                  <a:pt x="462648" y="78028"/>
                </a:lnTo>
                <a:lnTo>
                  <a:pt x="493890" y="155638"/>
                </a:lnTo>
                <a:lnTo>
                  <a:pt x="493890" y="393"/>
                </a:lnTo>
                <a:lnTo>
                  <a:pt x="417601" y="393"/>
                </a:lnTo>
                <a:lnTo>
                  <a:pt x="307213" y="254800"/>
                </a:lnTo>
                <a:lnTo>
                  <a:pt x="307213" y="266992"/>
                </a:lnTo>
                <a:lnTo>
                  <a:pt x="386753" y="266992"/>
                </a:lnTo>
                <a:lnTo>
                  <a:pt x="404202" y="223100"/>
                </a:lnTo>
                <a:lnTo>
                  <a:pt x="521081" y="223100"/>
                </a:lnTo>
                <a:lnTo>
                  <a:pt x="538543" y="266992"/>
                </a:lnTo>
                <a:lnTo>
                  <a:pt x="618083" y="266992"/>
                </a:lnTo>
                <a:lnTo>
                  <a:pt x="618083" y="254800"/>
                </a:lnTo>
                <a:close/>
              </a:path>
              <a:path w="920114" h="267335">
                <a:moveTo>
                  <a:pt x="920026" y="393"/>
                </a:moveTo>
                <a:lnTo>
                  <a:pt x="838454" y="393"/>
                </a:lnTo>
                <a:lnTo>
                  <a:pt x="838454" y="71120"/>
                </a:lnTo>
                <a:lnTo>
                  <a:pt x="838454" y="114604"/>
                </a:lnTo>
                <a:lnTo>
                  <a:pt x="748753" y="114604"/>
                </a:lnTo>
                <a:lnTo>
                  <a:pt x="737400" y="113360"/>
                </a:lnTo>
                <a:lnTo>
                  <a:pt x="729284" y="109626"/>
                </a:lnTo>
                <a:lnTo>
                  <a:pt x="724408" y="103403"/>
                </a:lnTo>
                <a:lnTo>
                  <a:pt x="722795" y="94678"/>
                </a:lnTo>
                <a:lnTo>
                  <a:pt x="722795" y="90614"/>
                </a:lnTo>
                <a:lnTo>
                  <a:pt x="724408" y="82092"/>
                </a:lnTo>
                <a:lnTo>
                  <a:pt x="729284" y="75996"/>
                </a:lnTo>
                <a:lnTo>
                  <a:pt x="737400" y="72339"/>
                </a:lnTo>
                <a:lnTo>
                  <a:pt x="748753" y="71120"/>
                </a:lnTo>
                <a:lnTo>
                  <a:pt x="838454" y="71120"/>
                </a:lnTo>
                <a:lnTo>
                  <a:pt x="838454" y="393"/>
                </a:lnTo>
                <a:lnTo>
                  <a:pt x="746734" y="393"/>
                </a:lnTo>
                <a:lnTo>
                  <a:pt x="722934" y="1892"/>
                </a:lnTo>
                <a:lnTo>
                  <a:pt x="683577" y="13881"/>
                </a:lnTo>
                <a:lnTo>
                  <a:pt x="646696" y="52933"/>
                </a:lnTo>
                <a:lnTo>
                  <a:pt x="639584" y="90614"/>
                </a:lnTo>
                <a:lnTo>
                  <a:pt x="639584" y="94678"/>
                </a:lnTo>
                <a:lnTo>
                  <a:pt x="640842" y="109626"/>
                </a:lnTo>
                <a:lnTo>
                  <a:pt x="640880" y="110109"/>
                </a:lnTo>
                <a:lnTo>
                  <a:pt x="660285" y="148729"/>
                </a:lnTo>
                <a:lnTo>
                  <a:pt x="700239" y="172961"/>
                </a:lnTo>
                <a:lnTo>
                  <a:pt x="717511" y="177190"/>
                </a:lnTo>
                <a:lnTo>
                  <a:pt x="641210" y="254800"/>
                </a:lnTo>
                <a:lnTo>
                  <a:pt x="641210" y="266992"/>
                </a:lnTo>
                <a:lnTo>
                  <a:pt x="733336" y="266992"/>
                </a:lnTo>
                <a:lnTo>
                  <a:pt x="814095" y="179616"/>
                </a:lnTo>
                <a:lnTo>
                  <a:pt x="838454" y="179616"/>
                </a:lnTo>
                <a:lnTo>
                  <a:pt x="838454" y="266992"/>
                </a:lnTo>
                <a:lnTo>
                  <a:pt x="920026" y="266992"/>
                </a:lnTo>
                <a:lnTo>
                  <a:pt x="920026" y="179616"/>
                </a:lnTo>
                <a:lnTo>
                  <a:pt x="920026" y="114604"/>
                </a:lnTo>
                <a:lnTo>
                  <a:pt x="920026" y="71120"/>
                </a:lnTo>
                <a:lnTo>
                  <a:pt x="920026" y="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99471" y="2334140"/>
            <a:ext cx="966469" cy="277495"/>
          </a:xfrm>
          <a:custGeom>
            <a:avLst/>
            <a:gdLst/>
            <a:ahLst/>
            <a:cxnLst/>
            <a:rect l="l" t="t" r="r" b="b"/>
            <a:pathLst>
              <a:path w="966470" h="277494">
                <a:moveTo>
                  <a:pt x="275945" y="194348"/>
                </a:moveTo>
                <a:lnTo>
                  <a:pt x="275412" y="185381"/>
                </a:lnTo>
                <a:lnTo>
                  <a:pt x="273824" y="177114"/>
                </a:lnTo>
                <a:lnTo>
                  <a:pt x="273735" y="176631"/>
                </a:lnTo>
                <a:lnTo>
                  <a:pt x="271030" y="168656"/>
                </a:lnTo>
                <a:lnTo>
                  <a:pt x="270954" y="168427"/>
                </a:lnTo>
                <a:lnTo>
                  <a:pt x="267042" y="160731"/>
                </a:lnTo>
                <a:lnTo>
                  <a:pt x="262039" y="153657"/>
                </a:lnTo>
                <a:lnTo>
                  <a:pt x="255981" y="147269"/>
                </a:lnTo>
                <a:lnTo>
                  <a:pt x="248856" y="141579"/>
                </a:lnTo>
                <a:lnTo>
                  <a:pt x="240665" y="136550"/>
                </a:lnTo>
                <a:lnTo>
                  <a:pt x="252552" y="126022"/>
                </a:lnTo>
                <a:lnTo>
                  <a:pt x="261061" y="113499"/>
                </a:lnTo>
                <a:lnTo>
                  <a:pt x="263372" y="106883"/>
                </a:lnTo>
                <a:lnTo>
                  <a:pt x="266153" y="98996"/>
                </a:lnTo>
                <a:lnTo>
                  <a:pt x="267855" y="82511"/>
                </a:lnTo>
                <a:lnTo>
                  <a:pt x="267804" y="77927"/>
                </a:lnTo>
                <a:lnTo>
                  <a:pt x="267538" y="75260"/>
                </a:lnTo>
                <a:lnTo>
                  <a:pt x="267436" y="74371"/>
                </a:lnTo>
                <a:lnTo>
                  <a:pt x="266179" y="61963"/>
                </a:lnTo>
                <a:lnTo>
                  <a:pt x="241071" y="24396"/>
                </a:lnTo>
                <a:lnTo>
                  <a:pt x="192773" y="7302"/>
                </a:lnTo>
                <a:lnTo>
                  <a:pt x="192773" y="183692"/>
                </a:lnTo>
                <a:lnTo>
                  <a:pt x="192773" y="187756"/>
                </a:lnTo>
                <a:lnTo>
                  <a:pt x="191401" y="194348"/>
                </a:lnTo>
                <a:lnTo>
                  <a:pt x="187299" y="199047"/>
                </a:lnTo>
                <a:lnTo>
                  <a:pt x="180441" y="201866"/>
                </a:lnTo>
                <a:lnTo>
                  <a:pt x="170853" y="202793"/>
                </a:lnTo>
                <a:lnTo>
                  <a:pt x="81572" y="202793"/>
                </a:lnTo>
                <a:lnTo>
                  <a:pt x="81572" y="168656"/>
                </a:lnTo>
                <a:lnTo>
                  <a:pt x="170853" y="168656"/>
                </a:lnTo>
                <a:lnTo>
                  <a:pt x="180441" y="169595"/>
                </a:lnTo>
                <a:lnTo>
                  <a:pt x="187299" y="172415"/>
                </a:lnTo>
                <a:lnTo>
                  <a:pt x="191401" y="177114"/>
                </a:lnTo>
                <a:lnTo>
                  <a:pt x="192773" y="183692"/>
                </a:lnTo>
                <a:lnTo>
                  <a:pt x="192773" y="7302"/>
                </a:lnTo>
                <a:lnTo>
                  <a:pt x="188112" y="6477"/>
                </a:lnTo>
                <a:lnTo>
                  <a:pt x="186690" y="6413"/>
                </a:lnTo>
                <a:lnTo>
                  <a:pt x="186690" y="88595"/>
                </a:lnTo>
                <a:lnTo>
                  <a:pt x="186690" y="92659"/>
                </a:lnTo>
                <a:lnTo>
                  <a:pt x="185216" y="98996"/>
                </a:lnTo>
                <a:lnTo>
                  <a:pt x="181203" y="103327"/>
                </a:lnTo>
                <a:lnTo>
                  <a:pt x="174358" y="105994"/>
                </a:lnTo>
                <a:lnTo>
                  <a:pt x="164769" y="106883"/>
                </a:lnTo>
                <a:lnTo>
                  <a:pt x="81572" y="106883"/>
                </a:lnTo>
                <a:lnTo>
                  <a:pt x="81572" y="74371"/>
                </a:lnTo>
                <a:lnTo>
                  <a:pt x="164769" y="74371"/>
                </a:lnTo>
                <a:lnTo>
                  <a:pt x="174358" y="75260"/>
                </a:lnTo>
                <a:lnTo>
                  <a:pt x="181203" y="77927"/>
                </a:lnTo>
                <a:lnTo>
                  <a:pt x="185318" y="82372"/>
                </a:lnTo>
                <a:lnTo>
                  <a:pt x="186690" y="88595"/>
                </a:lnTo>
                <a:lnTo>
                  <a:pt x="186690" y="6413"/>
                </a:lnTo>
                <a:lnTo>
                  <a:pt x="164769" y="5283"/>
                </a:lnTo>
                <a:lnTo>
                  <a:pt x="0" y="5283"/>
                </a:lnTo>
                <a:lnTo>
                  <a:pt x="0" y="271881"/>
                </a:lnTo>
                <a:lnTo>
                  <a:pt x="172491" y="271881"/>
                </a:lnTo>
                <a:lnTo>
                  <a:pt x="216103" y="267068"/>
                </a:lnTo>
                <a:lnTo>
                  <a:pt x="260680" y="241985"/>
                </a:lnTo>
                <a:lnTo>
                  <a:pt x="275539" y="202793"/>
                </a:lnTo>
                <a:lnTo>
                  <a:pt x="275932" y="199047"/>
                </a:lnTo>
                <a:lnTo>
                  <a:pt x="275945" y="194348"/>
                </a:lnTo>
                <a:close/>
              </a:path>
              <a:path w="966470" h="277494">
                <a:moveTo>
                  <a:pt x="635482" y="136956"/>
                </a:moveTo>
                <a:lnTo>
                  <a:pt x="634276" y="117856"/>
                </a:lnTo>
                <a:lnTo>
                  <a:pt x="634276" y="117690"/>
                </a:lnTo>
                <a:lnTo>
                  <a:pt x="630516" y="99161"/>
                </a:lnTo>
                <a:lnTo>
                  <a:pt x="630466" y="98907"/>
                </a:lnTo>
                <a:lnTo>
                  <a:pt x="624217" y="81686"/>
                </a:lnTo>
                <a:lnTo>
                  <a:pt x="624128" y="81419"/>
                </a:lnTo>
                <a:lnTo>
                  <a:pt x="621157" y="76009"/>
                </a:lnTo>
                <a:lnTo>
                  <a:pt x="615365" y="65430"/>
                </a:lnTo>
                <a:lnTo>
                  <a:pt x="615251" y="65227"/>
                </a:lnTo>
                <a:lnTo>
                  <a:pt x="575233" y="26492"/>
                </a:lnTo>
                <a:lnTo>
                  <a:pt x="552348" y="15062"/>
                </a:lnTo>
                <a:lnTo>
                  <a:pt x="552348" y="136956"/>
                </a:lnTo>
                <a:lnTo>
                  <a:pt x="552348" y="141033"/>
                </a:lnTo>
                <a:lnTo>
                  <a:pt x="541159" y="177939"/>
                </a:lnTo>
                <a:lnTo>
                  <a:pt x="506984" y="197459"/>
                </a:lnTo>
                <a:lnTo>
                  <a:pt x="470369" y="201168"/>
                </a:lnTo>
                <a:lnTo>
                  <a:pt x="451167" y="200240"/>
                </a:lnTo>
                <a:lnTo>
                  <a:pt x="409079" y="186334"/>
                </a:lnTo>
                <a:lnTo>
                  <a:pt x="388797" y="141033"/>
                </a:lnTo>
                <a:lnTo>
                  <a:pt x="388797" y="136956"/>
                </a:lnTo>
                <a:lnTo>
                  <a:pt x="400431" y="100076"/>
                </a:lnTo>
                <a:lnTo>
                  <a:pt x="435051" y="79857"/>
                </a:lnTo>
                <a:lnTo>
                  <a:pt x="470369" y="76009"/>
                </a:lnTo>
                <a:lnTo>
                  <a:pt x="506691" y="79857"/>
                </a:lnTo>
                <a:lnTo>
                  <a:pt x="506336" y="79857"/>
                </a:lnTo>
                <a:lnTo>
                  <a:pt x="531850" y="91249"/>
                </a:lnTo>
                <a:lnTo>
                  <a:pt x="547217" y="110299"/>
                </a:lnTo>
                <a:lnTo>
                  <a:pt x="552348" y="136956"/>
                </a:lnTo>
                <a:lnTo>
                  <a:pt x="552348" y="15062"/>
                </a:lnTo>
                <a:lnTo>
                  <a:pt x="538162" y="9613"/>
                </a:lnTo>
                <a:lnTo>
                  <a:pt x="517131" y="4267"/>
                </a:lnTo>
                <a:lnTo>
                  <a:pt x="494538" y="1066"/>
                </a:lnTo>
                <a:lnTo>
                  <a:pt x="470369" y="0"/>
                </a:lnTo>
                <a:lnTo>
                  <a:pt x="446544" y="1066"/>
                </a:lnTo>
                <a:lnTo>
                  <a:pt x="403326" y="9613"/>
                </a:lnTo>
                <a:lnTo>
                  <a:pt x="366306" y="26492"/>
                </a:lnTo>
                <a:lnTo>
                  <a:pt x="326085" y="65430"/>
                </a:lnTo>
                <a:lnTo>
                  <a:pt x="306908" y="117690"/>
                </a:lnTo>
                <a:lnTo>
                  <a:pt x="306870" y="117856"/>
                </a:lnTo>
                <a:lnTo>
                  <a:pt x="305650" y="136956"/>
                </a:lnTo>
                <a:lnTo>
                  <a:pt x="305676" y="141033"/>
                </a:lnTo>
                <a:lnTo>
                  <a:pt x="306870" y="159715"/>
                </a:lnTo>
                <a:lnTo>
                  <a:pt x="326085" y="212140"/>
                </a:lnTo>
                <a:lnTo>
                  <a:pt x="366331" y="250977"/>
                </a:lnTo>
                <a:lnTo>
                  <a:pt x="403326" y="267690"/>
                </a:lnTo>
                <a:lnTo>
                  <a:pt x="446544" y="276123"/>
                </a:lnTo>
                <a:lnTo>
                  <a:pt x="470369" y="277177"/>
                </a:lnTo>
                <a:lnTo>
                  <a:pt x="494538" y="276123"/>
                </a:lnTo>
                <a:lnTo>
                  <a:pt x="538162" y="267690"/>
                </a:lnTo>
                <a:lnTo>
                  <a:pt x="575221" y="250977"/>
                </a:lnTo>
                <a:lnTo>
                  <a:pt x="615251" y="212356"/>
                </a:lnTo>
                <a:lnTo>
                  <a:pt x="621372" y="201168"/>
                </a:lnTo>
                <a:lnTo>
                  <a:pt x="624128" y="196164"/>
                </a:lnTo>
                <a:lnTo>
                  <a:pt x="630466" y="178676"/>
                </a:lnTo>
                <a:lnTo>
                  <a:pt x="634276" y="159893"/>
                </a:lnTo>
                <a:lnTo>
                  <a:pt x="635457" y="141033"/>
                </a:lnTo>
                <a:lnTo>
                  <a:pt x="635482" y="136956"/>
                </a:lnTo>
                <a:close/>
              </a:path>
              <a:path w="966470" h="277494">
                <a:moveTo>
                  <a:pt x="965885" y="189395"/>
                </a:moveTo>
                <a:lnTo>
                  <a:pt x="951064" y="152069"/>
                </a:lnTo>
                <a:lnTo>
                  <a:pt x="928954" y="136144"/>
                </a:lnTo>
                <a:lnTo>
                  <a:pt x="942276" y="126301"/>
                </a:lnTo>
                <a:lnTo>
                  <a:pt x="951788" y="114617"/>
                </a:lnTo>
                <a:lnTo>
                  <a:pt x="957491" y="101104"/>
                </a:lnTo>
                <a:lnTo>
                  <a:pt x="959396" y="85750"/>
                </a:lnTo>
                <a:lnTo>
                  <a:pt x="959396" y="81686"/>
                </a:lnTo>
                <a:lnTo>
                  <a:pt x="942759" y="37998"/>
                </a:lnTo>
                <a:lnTo>
                  <a:pt x="909459" y="15189"/>
                </a:lnTo>
                <a:lnTo>
                  <a:pt x="860323" y="2438"/>
                </a:lnTo>
                <a:lnTo>
                  <a:pt x="820191" y="0"/>
                </a:lnTo>
                <a:lnTo>
                  <a:pt x="784733" y="1866"/>
                </a:lnTo>
                <a:lnTo>
                  <a:pt x="727506" y="16814"/>
                </a:lnTo>
                <a:lnTo>
                  <a:pt x="688708" y="46545"/>
                </a:lnTo>
                <a:lnTo>
                  <a:pt x="669226" y="90335"/>
                </a:lnTo>
                <a:lnTo>
                  <a:pt x="666788" y="117449"/>
                </a:lnTo>
                <a:lnTo>
                  <a:pt x="666788" y="120294"/>
                </a:lnTo>
                <a:lnTo>
                  <a:pt x="749173" y="120294"/>
                </a:lnTo>
                <a:lnTo>
                  <a:pt x="749592" y="109372"/>
                </a:lnTo>
                <a:lnTo>
                  <a:pt x="750849" y="102209"/>
                </a:lnTo>
                <a:lnTo>
                  <a:pt x="785482" y="74460"/>
                </a:lnTo>
                <a:lnTo>
                  <a:pt x="818172" y="71945"/>
                </a:lnTo>
                <a:lnTo>
                  <a:pt x="831342" y="72224"/>
                </a:lnTo>
                <a:lnTo>
                  <a:pt x="870851" y="79387"/>
                </a:lnTo>
                <a:lnTo>
                  <a:pt x="875792" y="83718"/>
                </a:lnTo>
                <a:lnTo>
                  <a:pt x="875792" y="97269"/>
                </a:lnTo>
                <a:lnTo>
                  <a:pt x="835406" y="107619"/>
                </a:lnTo>
                <a:lnTo>
                  <a:pt x="777989" y="107696"/>
                </a:lnTo>
                <a:lnTo>
                  <a:pt x="777989" y="168656"/>
                </a:lnTo>
                <a:lnTo>
                  <a:pt x="838682" y="168719"/>
                </a:lnTo>
                <a:lnTo>
                  <a:pt x="880935" y="175094"/>
                </a:lnTo>
                <a:lnTo>
                  <a:pt x="882281" y="178015"/>
                </a:lnTo>
                <a:lnTo>
                  <a:pt x="882281" y="192100"/>
                </a:lnTo>
                <a:lnTo>
                  <a:pt x="836320" y="204914"/>
                </a:lnTo>
                <a:lnTo>
                  <a:pt x="823442" y="205232"/>
                </a:lnTo>
                <a:lnTo>
                  <a:pt x="804748" y="204546"/>
                </a:lnTo>
                <a:lnTo>
                  <a:pt x="765403" y="194259"/>
                </a:lnTo>
                <a:lnTo>
                  <a:pt x="747547" y="158902"/>
                </a:lnTo>
                <a:lnTo>
                  <a:pt x="747547" y="156070"/>
                </a:lnTo>
                <a:lnTo>
                  <a:pt x="665162" y="156070"/>
                </a:lnTo>
                <a:lnTo>
                  <a:pt x="665162" y="158902"/>
                </a:lnTo>
                <a:lnTo>
                  <a:pt x="667613" y="186372"/>
                </a:lnTo>
                <a:lnTo>
                  <a:pt x="687197" y="230568"/>
                </a:lnTo>
                <a:lnTo>
                  <a:pt x="726287" y="260375"/>
                </a:lnTo>
                <a:lnTo>
                  <a:pt x="784415" y="275310"/>
                </a:lnTo>
                <a:lnTo>
                  <a:pt x="820597" y="277177"/>
                </a:lnTo>
                <a:lnTo>
                  <a:pt x="842352" y="276555"/>
                </a:lnTo>
                <a:lnTo>
                  <a:pt x="881202" y="271576"/>
                </a:lnTo>
                <a:lnTo>
                  <a:pt x="927176" y="255016"/>
                </a:lnTo>
                <a:lnTo>
                  <a:pt x="956068" y="228473"/>
                </a:lnTo>
                <a:lnTo>
                  <a:pt x="965885" y="193446"/>
                </a:lnTo>
                <a:lnTo>
                  <a:pt x="965885" y="189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12030" y="2334140"/>
            <a:ext cx="1347470" cy="277495"/>
          </a:xfrm>
          <a:custGeom>
            <a:avLst/>
            <a:gdLst/>
            <a:ahLst/>
            <a:cxnLst/>
            <a:rect l="l" t="t" r="r" b="b"/>
            <a:pathLst>
              <a:path w="1347470" h="277494">
                <a:moveTo>
                  <a:pt x="365658" y="5283"/>
                </a:moveTo>
                <a:lnTo>
                  <a:pt x="256082" y="5283"/>
                </a:lnTo>
                <a:lnTo>
                  <a:pt x="183032" y="180441"/>
                </a:lnTo>
                <a:lnTo>
                  <a:pt x="109169" y="5283"/>
                </a:lnTo>
                <a:lnTo>
                  <a:pt x="0" y="5283"/>
                </a:lnTo>
                <a:lnTo>
                  <a:pt x="0" y="271881"/>
                </a:lnTo>
                <a:lnTo>
                  <a:pt x="80759" y="271881"/>
                </a:lnTo>
                <a:lnTo>
                  <a:pt x="80759" y="124358"/>
                </a:lnTo>
                <a:lnTo>
                  <a:pt x="142862" y="271881"/>
                </a:lnTo>
                <a:lnTo>
                  <a:pt x="222808" y="271881"/>
                </a:lnTo>
                <a:lnTo>
                  <a:pt x="285305" y="123558"/>
                </a:lnTo>
                <a:lnTo>
                  <a:pt x="285305" y="271881"/>
                </a:lnTo>
                <a:lnTo>
                  <a:pt x="365658" y="271881"/>
                </a:lnTo>
                <a:lnTo>
                  <a:pt x="365658" y="5283"/>
                </a:lnTo>
                <a:close/>
              </a:path>
              <a:path w="1347470" h="277494">
                <a:moveTo>
                  <a:pt x="734504" y="136956"/>
                </a:moveTo>
                <a:lnTo>
                  <a:pt x="733298" y="117856"/>
                </a:lnTo>
                <a:lnTo>
                  <a:pt x="733285" y="117690"/>
                </a:lnTo>
                <a:lnTo>
                  <a:pt x="729538" y="99161"/>
                </a:lnTo>
                <a:lnTo>
                  <a:pt x="729488" y="98907"/>
                </a:lnTo>
                <a:lnTo>
                  <a:pt x="723239" y="81686"/>
                </a:lnTo>
                <a:lnTo>
                  <a:pt x="723150" y="81419"/>
                </a:lnTo>
                <a:lnTo>
                  <a:pt x="720178" y="76009"/>
                </a:lnTo>
                <a:lnTo>
                  <a:pt x="714375" y="65430"/>
                </a:lnTo>
                <a:lnTo>
                  <a:pt x="714273" y="65227"/>
                </a:lnTo>
                <a:lnTo>
                  <a:pt x="703148" y="50673"/>
                </a:lnTo>
                <a:lnTo>
                  <a:pt x="689762" y="37693"/>
                </a:lnTo>
                <a:lnTo>
                  <a:pt x="674255" y="26492"/>
                </a:lnTo>
                <a:lnTo>
                  <a:pt x="656640" y="17081"/>
                </a:lnTo>
                <a:lnTo>
                  <a:pt x="651357" y="15062"/>
                </a:lnTo>
                <a:lnTo>
                  <a:pt x="651357" y="136956"/>
                </a:lnTo>
                <a:lnTo>
                  <a:pt x="651357" y="141033"/>
                </a:lnTo>
                <a:lnTo>
                  <a:pt x="640181" y="177939"/>
                </a:lnTo>
                <a:lnTo>
                  <a:pt x="606005" y="197459"/>
                </a:lnTo>
                <a:lnTo>
                  <a:pt x="569379" y="201168"/>
                </a:lnTo>
                <a:lnTo>
                  <a:pt x="550189" y="200240"/>
                </a:lnTo>
                <a:lnTo>
                  <a:pt x="508101" y="186334"/>
                </a:lnTo>
                <a:lnTo>
                  <a:pt x="487819" y="141033"/>
                </a:lnTo>
                <a:lnTo>
                  <a:pt x="487819" y="136956"/>
                </a:lnTo>
                <a:lnTo>
                  <a:pt x="499452" y="100076"/>
                </a:lnTo>
                <a:lnTo>
                  <a:pt x="534073" y="79857"/>
                </a:lnTo>
                <a:lnTo>
                  <a:pt x="569379" y="76009"/>
                </a:lnTo>
                <a:lnTo>
                  <a:pt x="605713" y="79857"/>
                </a:lnTo>
                <a:lnTo>
                  <a:pt x="605358" y="79857"/>
                </a:lnTo>
                <a:lnTo>
                  <a:pt x="630872" y="91249"/>
                </a:lnTo>
                <a:lnTo>
                  <a:pt x="646239" y="110299"/>
                </a:lnTo>
                <a:lnTo>
                  <a:pt x="651357" y="136956"/>
                </a:lnTo>
                <a:lnTo>
                  <a:pt x="651357" y="15062"/>
                </a:lnTo>
                <a:lnTo>
                  <a:pt x="637184" y="9613"/>
                </a:lnTo>
                <a:lnTo>
                  <a:pt x="616153" y="4267"/>
                </a:lnTo>
                <a:lnTo>
                  <a:pt x="593559" y="1066"/>
                </a:lnTo>
                <a:lnTo>
                  <a:pt x="569379" y="0"/>
                </a:lnTo>
                <a:lnTo>
                  <a:pt x="545566" y="1066"/>
                </a:lnTo>
                <a:lnTo>
                  <a:pt x="502348" y="9613"/>
                </a:lnTo>
                <a:lnTo>
                  <a:pt x="465328" y="26492"/>
                </a:lnTo>
                <a:lnTo>
                  <a:pt x="425107" y="65430"/>
                </a:lnTo>
                <a:lnTo>
                  <a:pt x="405930" y="117690"/>
                </a:lnTo>
                <a:lnTo>
                  <a:pt x="405892" y="117856"/>
                </a:lnTo>
                <a:lnTo>
                  <a:pt x="404672" y="136956"/>
                </a:lnTo>
                <a:lnTo>
                  <a:pt x="404698" y="141033"/>
                </a:lnTo>
                <a:lnTo>
                  <a:pt x="405892" y="159715"/>
                </a:lnTo>
                <a:lnTo>
                  <a:pt x="425107" y="212140"/>
                </a:lnTo>
                <a:lnTo>
                  <a:pt x="465353" y="250977"/>
                </a:lnTo>
                <a:lnTo>
                  <a:pt x="502348" y="267690"/>
                </a:lnTo>
                <a:lnTo>
                  <a:pt x="545566" y="276123"/>
                </a:lnTo>
                <a:lnTo>
                  <a:pt x="569379" y="277177"/>
                </a:lnTo>
                <a:lnTo>
                  <a:pt x="593559" y="276123"/>
                </a:lnTo>
                <a:lnTo>
                  <a:pt x="637184" y="267690"/>
                </a:lnTo>
                <a:lnTo>
                  <a:pt x="674243" y="250977"/>
                </a:lnTo>
                <a:lnTo>
                  <a:pt x="714273" y="212356"/>
                </a:lnTo>
                <a:lnTo>
                  <a:pt x="720394" y="201168"/>
                </a:lnTo>
                <a:lnTo>
                  <a:pt x="723150" y="196164"/>
                </a:lnTo>
                <a:lnTo>
                  <a:pt x="729488" y="178676"/>
                </a:lnTo>
                <a:lnTo>
                  <a:pt x="733285" y="159893"/>
                </a:lnTo>
                <a:lnTo>
                  <a:pt x="734479" y="141033"/>
                </a:lnTo>
                <a:lnTo>
                  <a:pt x="734504" y="136956"/>
                </a:lnTo>
                <a:close/>
              </a:path>
              <a:path w="1347470" h="277494">
                <a:moveTo>
                  <a:pt x="1227239" y="5283"/>
                </a:moveTo>
                <a:lnTo>
                  <a:pt x="1131468" y="5283"/>
                </a:lnTo>
                <a:lnTo>
                  <a:pt x="1054354" y="102006"/>
                </a:lnTo>
                <a:lnTo>
                  <a:pt x="1025131" y="102006"/>
                </a:lnTo>
                <a:lnTo>
                  <a:pt x="1025131" y="5283"/>
                </a:lnTo>
                <a:lnTo>
                  <a:pt x="943559" y="5283"/>
                </a:lnTo>
                <a:lnTo>
                  <a:pt x="943559" y="102006"/>
                </a:lnTo>
                <a:lnTo>
                  <a:pt x="914349" y="102006"/>
                </a:lnTo>
                <a:lnTo>
                  <a:pt x="837234" y="5283"/>
                </a:lnTo>
                <a:lnTo>
                  <a:pt x="741464" y="5283"/>
                </a:lnTo>
                <a:lnTo>
                  <a:pt x="741464" y="17475"/>
                </a:lnTo>
                <a:lnTo>
                  <a:pt x="840486" y="133299"/>
                </a:lnTo>
                <a:lnTo>
                  <a:pt x="749173" y="259689"/>
                </a:lnTo>
                <a:lnTo>
                  <a:pt x="749173" y="271881"/>
                </a:lnTo>
                <a:lnTo>
                  <a:pt x="841298" y="271881"/>
                </a:lnTo>
                <a:lnTo>
                  <a:pt x="909878" y="175158"/>
                </a:lnTo>
                <a:lnTo>
                  <a:pt x="943559" y="175158"/>
                </a:lnTo>
                <a:lnTo>
                  <a:pt x="943559" y="271881"/>
                </a:lnTo>
                <a:lnTo>
                  <a:pt x="1025131" y="271881"/>
                </a:lnTo>
                <a:lnTo>
                  <a:pt x="1025131" y="175158"/>
                </a:lnTo>
                <a:lnTo>
                  <a:pt x="1058824" y="175158"/>
                </a:lnTo>
                <a:lnTo>
                  <a:pt x="1127404" y="271881"/>
                </a:lnTo>
                <a:lnTo>
                  <a:pt x="1219530" y="271881"/>
                </a:lnTo>
                <a:lnTo>
                  <a:pt x="1219530" y="259689"/>
                </a:lnTo>
                <a:lnTo>
                  <a:pt x="1128217" y="133299"/>
                </a:lnTo>
                <a:lnTo>
                  <a:pt x="1227239" y="17475"/>
                </a:lnTo>
                <a:lnTo>
                  <a:pt x="1227239" y="5283"/>
                </a:lnTo>
                <a:close/>
              </a:path>
              <a:path w="1347470" h="277494">
                <a:moveTo>
                  <a:pt x="1346962" y="175069"/>
                </a:moveTo>
                <a:lnTo>
                  <a:pt x="1265389" y="175069"/>
                </a:lnTo>
                <a:lnTo>
                  <a:pt x="1265389" y="271589"/>
                </a:lnTo>
                <a:lnTo>
                  <a:pt x="1346962" y="271589"/>
                </a:lnTo>
                <a:lnTo>
                  <a:pt x="1346962" y="1750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77420" y="2334140"/>
            <a:ext cx="1005840" cy="277495"/>
          </a:xfrm>
          <a:custGeom>
            <a:avLst/>
            <a:gdLst/>
            <a:ahLst/>
            <a:cxnLst/>
            <a:rect l="l" t="t" r="r" b="b"/>
            <a:pathLst>
              <a:path w="1005840" h="277494">
                <a:moveTo>
                  <a:pt x="280428" y="4889"/>
                </a:moveTo>
                <a:lnTo>
                  <a:pt x="198856" y="4889"/>
                </a:lnTo>
                <a:lnTo>
                  <a:pt x="198856" y="101409"/>
                </a:lnTo>
                <a:lnTo>
                  <a:pt x="81572" y="101409"/>
                </a:lnTo>
                <a:lnTo>
                  <a:pt x="81572" y="4889"/>
                </a:lnTo>
                <a:lnTo>
                  <a:pt x="0" y="4889"/>
                </a:lnTo>
                <a:lnTo>
                  <a:pt x="0" y="101409"/>
                </a:lnTo>
                <a:lnTo>
                  <a:pt x="0" y="175069"/>
                </a:lnTo>
                <a:lnTo>
                  <a:pt x="198856" y="175069"/>
                </a:lnTo>
                <a:lnTo>
                  <a:pt x="198856" y="271589"/>
                </a:lnTo>
                <a:lnTo>
                  <a:pt x="280428" y="271589"/>
                </a:lnTo>
                <a:lnTo>
                  <a:pt x="280428" y="175069"/>
                </a:lnTo>
                <a:lnTo>
                  <a:pt x="280428" y="101409"/>
                </a:lnTo>
                <a:lnTo>
                  <a:pt x="280428" y="4889"/>
                </a:lnTo>
                <a:close/>
              </a:path>
              <a:path w="1005840" h="277494">
                <a:moveTo>
                  <a:pt x="649274" y="136956"/>
                </a:moveTo>
                <a:lnTo>
                  <a:pt x="648068" y="117856"/>
                </a:lnTo>
                <a:lnTo>
                  <a:pt x="648068" y="117690"/>
                </a:lnTo>
                <a:lnTo>
                  <a:pt x="644309" y="99161"/>
                </a:lnTo>
                <a:lnTo>
                  <a:pt x="644258" y="98907"/>
                </a:lnTo>
                <a:lnTo>
                  <a:pt x="638009" y="81686"/>
                </a:lnTo>
                <a:lnTo>
                  <a:pt x="637921" y="81419"/>
                </a:lnTo>
                <a:lnTo>
                  <a:pt x="634949" y="76009"/>
                </a:lnTo>
                <a:lnTo>
                  <a:pt x="629145" y="65430"/>
                </a:lnTo>
                <a:lnTo>
                  <a:pt x="629043" y="65227"/>
                </a:lnTo>
                <a:lnTo>
                  <a:pt x="617918" y="50673"/>
                </a:lnTo>
                <a:lnTo>
                  <a:pt x="604532" y="37693"/>
                </a:lnTo>
                <a:lnTo>
                  <a:pt x="589026" y="26492"/>
                </a:lnTo>
                <a:lnTo>
                  <a:pt x="571411" y="17081"/>
                </a:lnTo>
                <a:lnTo>
                  <a:pt x="566140" y="15062"/>
                </a:lnTo>
                <a:lnTo>
                  <a:pt x="566140" y="136956"/>
                </a:lnTo>
                <a:lnTo>
                  <a:pt x="566140" y="141033"/>
                </a:lnTo>
                <a:lnTo>
                  <a:pt x="554951" y="177939"/>
                </a:lnTo>
                <a:lnTo>
                  <a:pt x="520788" y="197459"/>
                </a:lnTo>
                <a:lnTo>
                  <a:pt x="484162" y="201168"/>
                </a:lnTo>
                <a:lnTo>
                  <a:pt x="464959" y="200240"/>
                </a:lnTo>
                <a:lnTo>
                  <a:pt x="422884" y="186334"/>
                </a:lnTo>
                <a:lnTo>
                  <a:pt x="402590" y="141033"/>
                </a:lnTo>
                <a:lnTo>
                  <a:pt x="402590" y="136956"/>
                </a:lnTo>
                <a:lnTo>
                  <a:pt x="414223" y="100076"/>
                </a:lnTo>
                <a:lnTo>
                  <a:pt x="448843" y="79857"/>
                </a:lnTo>
                <a:lnTo>
                  <a:pt x="484162" y="76009"/>
                </a:lnTo>
                <a:lnTo>
                  <a:pt x="520484" y="79857"/>
                </a:lnTo>
                <a:lnTo>
                  <a:pt x="520128" y="79857"/>
                </a:lnTo>
                <a:lnTo>
                  <a:pt x="545642" y="91249"/>
                </a:lnTo>
                <a:lnTo>
                  <a:pt x="561009" y="110299"/>
                </a:lnTo>
                <a:lnTo>
                  <a:pt x="566140" y="136956"/>
                </a:lnTo>
                <a:lnTo>
                  <a:pt x="566140" y="15062"/>
                </a:lnTo>
                <a:lnTo>
                  <a:pt x="551954" y="9613"/>
                </a:lnTo>
                <a:lnTo>
                  <a:pt x="530923" y="4267"/>
                </a:lnTo>
                <a:lnTo>
                  <a:pt x="508330" y="1066"/>
                </a:lnTo>
                <a:lnTo>
                  <a:pt x="484162" y="0"/>
                </a:lnTo>
                <a:lnTo>
                  <a:pt x="460336" y="1066"/>
                </a:lnTo>
                <a:lnTo>
                  <a:pt x="417118" y="9613"/>
                </a:lnTo>
                <a:lnTo>
                  <a:pt x="380098" y="26492"/>
                </a:lnTo>
                <a:lnTo>
                  <a:pt x="339890" y="65430"/>
                </a:lnTo>
                <a:lnTo>
                  <a:pt x="320700" y="117690"/>
                </a:lnTo>
                <a:lnTo>
                  <a:pt x="319443" y="136956"/>
                </a:lnTo>
                <a:lnTo>
                  <a:pt x="319468" y="141033"/>
                </a:lnTo>
                <a:lnTo>
                  <a:pt x="320675" y="159715"/>
                </a:lnTo>
                <a:lnTo>
                  <a:pt x="324421" y="177939"/>
                </a:lnTo>
                <a:lnTo>
                  <a:pt x="324510" y="178409"/>
                </a:lnTo>
                <a:lnTo>
                  <a:pt x="351307" y="227012"/>
                </a:lnTo>
                <a:lnTo>
                  <a:pt x="397713" y="260311"/>
                </a:lnTo>
                <a:lnTo>
                  <a:pt x="437997" y="272961"/>
                </a:lnTo>
                <a:lnTo>
                  <a:pt x="484162" y="277177"/>
                </a:lnTo>
                <a:lnTo>
                  <a:pt x="508330" y="276123"/>
                </a:lnTo>
                <a:lnTo>
                  <a:pt x="551954" y="267690"/>
                </a:lnTo>
                <a:lnTo>
                  <a:pt x="589013" y="250977"/>
                </a:lnTo>
                <a:lnTo>
                  <a:pt x="629043" y="212356"/>
                </a:lnTo>
                <a:lnTo>
                  <a:pt x="635165" y="201168"/>
                </a:lnTo>
                <a:lnTo>
                  <a:pt x="637921" y="196164"/>
                </a:lnTo>
                <a:lnTo>
                  <a:pt x="644258" y="178676"/>
                </a:lnTo>
                <a:lnTo>
                  <a:pt x="648068" y="159893"/>
                </a:lnTo>
                <a:lnTo>
                  <a:pt x="649249" y="141033"/>
                </a:lnTo>
                <a:lnTo>
                  <a:pt x="649274" y="136956"/>
                </a:lnTo>
                <a:close/>
              </a:path>
              <a:path w="1005840" h="277494">
                <a:moveTo>
                  <a:pt x="1005243" y="118262"/>
                </a:moveTo>
                <a:lnTo>
                  <a:pt x="993482" y="71056"/>
                </a:lnTo>
                <a:lnTo>
                  <a:pt x="959383" y="33070"/>
                </a:lnTo>
                <a:lnTo>
                  <a:pt x="907122" y="8458"/>
                </a:lnTo>
                <a:lnTo>
                  <a:pt x="865022" y="939"/>
                </a:lnTo>
                <a:lnTo>
                  <a:pt x="842111" y="0"/>
                </a:lnTo>
                <a:lnTo>
                  <a:pt x="817905" y="1066"/>
                </a:lnTo>
                <a:lnTo>
                  <a:pt x="774077" y="9613"/>
                </a:lnTo>
                <a:lnTo>
                  <a:pt x="736638" y="26479"/>
                </a:lnTo>
                <a:lnTo>
                  <a:pt x="695998" y="65227"/>
                </a:lnTo>
                <a:lnTo>
                  <a:pt x="676592" y="117690"/>
                </a:lnTo>
                <a:lnTo>
                  <a:pt x="675297" y="137782"/>
                </a:lnTo>
                <a:lnTo>
                  <a:pt x="676592" y="159893"/>
                </a:lnTo>
                <a:lnTo>
                  <a:pt x="695998" y="212356"/>
                </a:lnTo>
                <a:lnTo>
                  <a:pt x="736638" y="250977"/>
                </a:lnTo>
                <a:lnTo>
                  <a:pt x="774077" y="267690"/>
                </a:lnTo>
                <a:lnTo>
                  <a:pt x="817905" y="276123"/>
                </a:lnTo>
                <a:lnTo>
                  <a:pt x="842111" y="277177"/>
                </a:lnTo>
                <a:lnTo>
                  <a:pt x="865022" y="276237"/>
                </a:lnTo>
                <a:lnTo>
                  <a:pt x="907122" y="268719"/>
                </a:lnTo>
                <a:lnTo>
                  <a:pt x="943864" y="253873"/>
                </a:lnTo>
                <a:lnTo>
                  <a:pt x="984338" y="220268"/>
                </a:lnTo>
                <a:lnTo>
                  <a:pt x="1003935" y="176161"/>
                </a:lnTo>
                <a:lnTo>
                  <a:pt x="1005243" y="159727"/>
                </a:lnTo>
                <a:lnTo>
                  <a:pt x="1005243" y="156870"/>
                </a:lnTo>
                <a:lnTo>
                  <a:pt x="922058" y="156870"/>
                </a:lnTo>
                <a:lnTo>
                  <a:pt x="922058" y="159727"/>
                </a:lnTo>
                <a:lnTo>
                  <a:pt x="920750" y="169100"/>
                </a:lnTo>
                <a:lnTo>
                  <a:pt x="889622" y="195122"/>
                </a:lnTo>
                <a:lnTo>
                  <a:pt x="842111" y="201168"/>
                </a:lnTo>
                <a:lnTo>
                  <a:pt x="822020" y="200253"/>
                </a:lnTo>
                <a:lnTo>
                  <a:pt x="778789" y="186537"/>
                </a:lnTo>
                <a:lnTo>
                  <a:pt x="758507" y="141033"/>
                </a:lnTo>
                <a:lnTo>
                  <a:pt x="758507" y="136956"/>
                </a:lnTo>
                <a:lnTo>
                  <a:pt x="770026" y="99542"/>
                </a:lnTo>
                <a:lnTo>
                  <a:pt x="804913" y="79768"/>
                </a:lnTo>
                <a:lnTo>
                  <a:pt x="841692" y="76009"/>
                </a:lnTo>
                <a:lnTo>
                  <a:pt x="859218" y="76720"/>
                </a:lnTo>
                <a:lnTo>
                  <a:pt x="900341" y="87376"/>
                </a:lnTo>
                <a:lnTo>
                  <a:pt x="922058" y="118262"/>
                </a:lnTo>
                <a:lnTo>
                  <a:pt x="922058" y="121107"/>
                </a:lnTo>
                <a:lnTo>
                  <a:pt x="1005243" y="121107"/>
                </a:lnTo>
                <a:lnTo>
                  <a:pt x="1005243" y="1182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88759" y="2339029"/>
            <a:ext cx="706755" cy="272415"/>
          </a:xfrm>
          <a:custGeom>
            <a:avLst/>
            <a:gdLst/>
            <a:ahLst/>
            <a:cxnLst/>
            <a:rect l="l" t="t" r="r" b="b"/>
            <a:pathLst>
              <a:path w="706754" h="272414">
                <a:moveTo>
                  <a:pt x="268249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04" y="266700"/>
                </a:lnTo>
                <a:lnTo>
                  <a:pt x="174904" y="73660"/>
                </a:lnTo>
                <a:lnTo>
                  <a:pt x="268249" y="73660"/>
                </a:lnTo>
                <a:lnTo>
                  <a:pt x="268249" y="0"/>
                </a:lnTo>
                <a:close/>
              </a:path>
              <a:path w="706754" h="272414">
                <a:moveTo>
                  <a:pt x="576275" y="171081"/>
                </a:moveTo>
                <a:lnTo>
                  <a:pt x="574852" y="153962"/>
                </a:lnTo>
                <a:lnTo>
                  <a:pt x="574751" y="152793"/>
                </a:lnTo>
                <a:lnTo>
                  <a:pt x="574573" y="150647"/>
                </a:lnTo>
                <a:lnTo>
                  <a:pt x="549084" y="105054"/>
                </a:lnTo>
                <a:lnTo>
                  <a:pt x="493915" y="83896"/>
                </a:lnTo>
                <a:lnTo>
                  <a:pt x="493077" y="83858"/>
                </a:lnTo>
                <a:lnTo>
                  <a:pt x="493077" y="183146"/>
                </a:lnTo>
                <a:lnTo>
                  <a:pt x="490982" y="188163"/>
                </a:lnTo>
                <a:lnTo>
                  <a:pt x="482600" y="194665"/>
                </a:lnTo>
                <a:lnTo>
                  <a:pt x="476034" y="196278"/>
                </a:lnTo>
                <a:lnTo>
                  <a:pt x="381889" y="196278"/>
                </a:lnTo>
                <a:lnTo>
                  <a:pt x="381889" y="152793"/>
                </a:lnTo>
                <a:lnTo>
                  <a:pt x="467106" y="152793"/>
                </a:lnTo>
                <a:lnTo>
                  <a:pt x="493077" y="183146"/>
                </a:lnTo>
                <a:lnTo>
                  <a:pt x="493077" y="83858"/>
                </a:lnTo>
                <a:lnTo>
                  <a:pt x="469138" y="82486"/>
                </a:lnTo>
                <a:lnTo>
                  <a:pt x="381889" y="82486"/>
                </a:lnTo>
                <a:lnTo>
                  <a:pt x="381889" y="393"/>
                </a:lnTo>
                <a:lnTo>
                  <a:pt x="300316" y="393"/>
                </a:lnTo>
                <a:lnTo>
                  <a:pt x="300316" y="266585"/>
                </a:lnTo>
                <a:lnTo>
                  <a:pt x="469138" y="266585"/>
                </a:lnTo>
                <a:lnTo>
                  <a:pt x="493750" y="265137"/>
                </a:lnTo>
                <a:lnTo>
                  <a:pt x="533628" y="253555"/>
                </a:lnTo>
                <a:lnTo>
                  <a:pt x="569429" y="214985"/>
                </a:lnTo>
                <a:lnTo>
                  <a:pt x="576275" y="175958"/>
                </a:lnTo>
                <a:lnTo>
                  <a:pt x="576275" y="171081"/>
                </a:lnTo>
                <a:close/>
              </a:path>
              <a:path w="706754" h="272414">
                <a:moveTo>
                  <a:pt x="701675" y="393"/>
                </a:moveTo>
                <a:lnTo>
                  <a:pt x="619709" y="393"/>
                </a:lnTo>
                <a:lnTo>
                  <a:pt x="624166" y="168236"/>
                </a:lnTo>
                <a:lnTo>
                  <a:pt x="697623" y="168236"/>
                </a:lnTo>
                <a:lnTo>
                  <a:pt x="701675" y="393"/>
                </a:lnTo>
                <a:close/>
              </a:path>
              <a:path w="706754" h="272414">
                <a:moveTo>
                  <a:pt x="706145" y="227990"/>
                </a:moveTo>
                <a:lnTo>
                  <a:pt x="686790" y="190957"/>
                </a:lnTo>
                <a:lnTo>
                  <a:pt x="660692" y="184099"/>
                </a:lnTo>
                <a:lnTo>
                  <a:pt x="651027" y="184861"/>
                </a:lnTo>
                <a:lnTo>
                  <a:pt x="618388" y="210299"/>
                </a:lnTo>
                <a:lnTo>
                  <a:pt x="615238" y="227990"/>
                </a:lnTo>
                <a:lnTo>
                  <a:pt x="616026" y="237451"/>
                </a:lnTo>
                <a:lnTo>
                  <a:pt x="642327" y="269240"/>
                </a:lnTo>
                <a:lnTo>
                  <a:pt x="660692" y="272288"/>
                </a:lnTo>
                <a:lnTo>
                  <a:pt x="670356" y="271526"/>
                </a:lnTo>
                <a:lnTo>
                  <a:pt x="702995" y="245960"/>
                </a:lnTo>
                <a:lnTo>
                  <a:pt x="706145" y="2279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13932" y="5026389"/>
            <a:ext cx="2053699" cy="2122007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1498845" y="3033211"/>
            <a:ext cx="274320" cy="210185"/>
            <a:chOff x="1498845" y="3033211"/>
            <a:chExt cx="274320" cy="210185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8845" y="3033211"/>
              <a:ext cx="196038" cy="20971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733176" y="3073089"/>
              <a:ext cx="40005" cy="166370"/>
            </a:xfrm>
            <a:custGeom>
              <a:avLst/>
              <a:gdLst/>
              <a:ahLst/>
              <a:cxnLst/>
              <a:rect l="l" t="t" r="r" b="b"/>
              <a:pathLst>
                <a:path w="40005" h="166369">
                  <a:moveTo>
                    <a:pt x="0" y="166369"/>
                  </a:moveTo>
                  <a:lnTo>
                    <a:pt x="39811" y="166369"/>
                  </a:lnTo>
                  <a:lnTo>
                    <a:pt x="39811" y="0"/>
                  </a:lnTo>
                  <a:lnTo>
                    <a:pt x="0" y="0"/>
                  </a:lnTo>
                  <a:lnTo>
                    <a:pt x="0" y="166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733176" y="3033211"/>
            <a:ext cx="497840" cy="247650"/>
            <a:chOff x="1733176" y="3033211"/>
            <a:chExt cx="497840" cy="247650"/>
          </a:xfrm>
        </p:grpSpPr>
        <p:sp>
          <p:nvSpPr>
            <p:cNvPr id="45" name="object 45"/>
            <p:cNvSpPr/>
            <p:nvPr/>
          </p:nvSpPr>
          <p:spPr>
            <a:xfrm>
              <a:off x="1733169" y="3037529"/>
              <a:ext cx="174625" cy="201930"/>
            </a:xfrm>
            <a:custGeom>
              <a:avLst/>
              <a:gdLst/>
              <a:ahLst/>
              <a:cxnLst/>
              <a:rect l="l" t="t" r="r" b="b"/>
              <a:pathLst>
                <a:path w="174625" h="201930">
                  <a:moveTo>
                    <a:pt x="174459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134645" y="35560"/>
                  </a:lnTo>
                  <a:lnTo>
                    <a:pt x="134645" y="201930"/>
                  </a:lnTo>
                  <a:lnTo>
                    <a:pt x="174459" y="201930"/>
                  </a:lnTo>
                  <a:lnTo>
                    <a:pt x="174459" y="35560"/>
                  </a:lnTo>
                  <a:lnTo>
                    <a:pt x="1744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9267" y="3033211"/>
              <a:ext cx="209713" cy="20971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181167" y="3193688"/>
              <a:ext cx="50165" cy="86995"/>
            </a:xfrm>
            <a:custGeom>
              <a:avLst/>
              <a:gdLst/>
              <a:ahLst/>
              <a:cxnLst/>
              <a:rect l="l" t="t" r="r" b="b"/>
              <a:pathLst>
                <a:path w="50164" h="86995">
                  <a:moveTo>
                    <a:pt x="49540" y="0"/>
                  </a:moveTo>
                  <a:lnTo>
                    <a:pt x="4255" y="0"/>
                  </a:lnTo>
                  <a:lnTo>
                    <a:pt x="4255" y="45284"/>
                  </a:lnTo>
                  <a:lnTo>
                    <a:pt x="25224" y="45284"/>
                  </a:lnTo>
                  <a:lnTo>
                    <a:pt x="0" y="86922"/>
                  </a:lnTo>
                  <a:lnTo>
                    <a:pt x="26442" y="86922"/>
                  </a:lnTo>
                  <a:lnTo>
                    <a:pt x="49540" y="49842"/>
                  </a:lnTo>
                  <a:lnTo>
                    <a:pt x="495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2338607" y="3155639"/>
            <a:ext cx="40005" cy="83820"/>
          </a:xfrm>
          <a:custGeom>
            <a:avLst/>
            <a:gdLst/>
            <a:ahLst/>
            <a:cxnLst/>
            <a:rect l="l" t="t" r="r" b="b"/>
            <a:pathLst>
              <a:path w="40005" h="83819">
                <a:moveTo>
                  <a:pt x="0" y="83819"/>
                </a:moveTo>
                <a:lnTo>
                  <a:pt x="39811" y="83819"/>
                </a:lnTo>
                <a:lnTo>
                  <a:pt x="39811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2338607" y="3037529"/>
            <a:ext cx="1590675" cy="205740"/>
            <a:chOff x="2338607" y="3037529"/>
            <a:chExt cx="1590675" cy="205740"/>
          </a:xfrm>
        </p:grpSpPr>
        <p:sp>
          <p:nvSpPr>
            <p:cNvPr id="50" name="object 50"/>
            <p:cNvSpPr/>
            <p:nvPr/>
          </p:nvSpPr>
          <p:spPr>
            <a:xfrm>
              <a:off x="2338603" y="3037529"/>
              <a:ext cx="177800" cy="201930"/>
            </a:xfrm>
            <a:custGeom>
              <a:avLst/>
              <a:gdLst/>
              <a:ahLst/>
              <a:cxnLst/>
              <a:rect l="l" t="t" r="r" b="b"/>
              <a:pathLst>
                <a:path w="177800" h="201930">
                  <a:moveTo>
                    <a:pt x="177495" y="0"/>
                  </a:moveTo>
                  <a:lnTo>
                    <a:pt x="137680" y="0"/>
                  </a:lnTo>
                  <a:lnTo>
                    <a:pt x="137680" y="82550"/>
                  </a:lnTo>
                  <a:lnTo>
                    <a:pt x="39814" y="82550"/>
                  </a:lnTo>
                  <a:lnTo>
                    <a:pt x="39814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118110"/>
                  </a:lnTo>
                  <a:lnTo>
                    <a:pt x="137680" y="118110"/>
                  </a:lnTo>
                  <a:lnTo>
                    <a:pt x="137680" y="201930"/>
                  </a:lnTo>
                  <a:lnTo>
                    <a:pt x="177495" y="201930"/>
                  </a:lnTo>
                  <a:lnTo>
                    <a:pt x="177495" y="118110"/>
                  </a:lnTo>
                  <a:lnTo>
                    <a:pt x="177495" y="82550"/>
                  </a:lnTo>
                  <a:lnTo>
                    <a:pt x="1774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56521" y="3090657"/>
              <a:ext cx="145279" cy="15226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5233" y="3094606"/>
              <a:ext cx="140719" cy="14436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07562" y="3090657"/>
              <a:ext cx="145277" cy="15226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76549" y="3094606"/>
              <a:ext cx="156825" cy="14436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64984" y="3090657"/>
              <a:ext cx="156825" cy="15226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49469" y="3094606"/>
              <a:ext cx="140719" cy="14436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32742" y="3090657"/>
              <a:ext cx="296024" cy="152269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4105655" y="3033211"/>
            <a:ext cx="1162050" cy="210185"/>
            <a:chOff x="4105655" y="3033211"/>
            <a:chExt cx="1162050" cy="210185"/>
          </a:xfrm>
        </p:grpSpPr>
        <p:pic>
          <p:nvPicPr>
            <p:cNvPr id="59" name="object 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05655" y="3033211"/>
              <a:ext cx="209713" cy="20971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47587" y="3090657"/>
              <a:ext cx="148013" cy="15226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21434" y="3090657"/>
              <a:ext cx="156825" cy="15226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07136" y="3035646"/>
              <a:ext cx="153179" cy="2072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98005" y="3094606"/>
              <a:ext cx="195728" cy="14436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15618" y="3090657"/>
              <a:ext cx="151660" cy="152269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5370616" y="3090657"/>
            <a:ext cx="902969" cy="152400"/>
            <a:chOff x="5370616" y="3090657"/>
            <a:chExt cx="902969" cy="152400"/>
          </a:xfrm>
        </p:grpSpPr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70616" y="3094606"/>
              <a:ext cx="302105" cy="14436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01593" y="3090657"/>
              <a:ext cx="145277" cy="15226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78785" y="3090657"/>
              <a:ext cx="148013" cy="15226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52633" y="3090657"/>
              <a:ext cx="148013" cy="15226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6234689" y="318230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293" y="57150"/>
                  </a:lnTo>
                  <a:lnTo>
                    <a:pt x="38293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6234689" y="3090657"/>
            <a:ext cx="558165" cy="152400"/>
            <a:chOff x="6234689" y="3090657"/>
            <a:chExt cx="558165" cy="152400"/>
          </a:xfrm>
        </p:grpSpPr>
        <p:sp>
          <p:nvSpPr>
            <p:cNvPr id="72" name="object 72"/>
            <p:cNvSpPr/>
            <p:nvPr/>
          </p:nvSpPr>
          <p:spPr>
            <a:xfrm>
              <a:off x="6234684" y="309467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80">
                  <a:moveTo>
                    <a:pt x="146189" y="0"/>
                  </a:moveTo>
                  <a:lnTo>
                    <a:pt x="107886" y="0"/>
                  </a:lnTo>
                  <a:lnTo>
                    <a:pt x="107886" y="54610"/>
                  </a:lnTo>
                  <a:lnTo>
                    <a:pt x="38290" y="54610"/>
                  </a:lnTo>
                  <a:lnTo>
                    <a:pt x="3829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7886" y="87630"/>
                  </a:lnTo>
                  <a:lnTo>
                    <a:pt x="107886" y="144780"/>
                  </a:lnTo>
                  <a:lnTo>
                    <a:pt x="146189" y="144780"/>
                  </a:lnTo>
                  <a:lnTo>
                    <a:pt x="146189" y="87630"/>
                  </a:lnTo>
                  <a:lnTo>
                    <a:pt x="146189" y="54610"/>
                  </a:lnTo>
                  <a:lnTo>
                    <a:pt x="146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23430" y="3094606"/>
              <a:ext cx="195727" cy="14436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41042" y="3090657"/>
              <a:ext cx="151660" cy="152269"/>
            </a:xfrm>
            <a:prstGeom prst="rect">
              <a:avLst/>
            </a:prstGeom>
          </p:spPr>
        </p:pic>
      </p:grpSp>
      <p:sp>
        <p:nvSpPr>
          <p:cNvPr id="75" name="object 75"/>
          <p:cNvSpPr/>
          <p:nvPr/>
        </p:nvSpPr>
        <p:spPr>
          <a:xfrm>
            <a:off x="3959161" y="3193688"/>
            <a:ext cx="50165" cy="86995"/>
          </a:xfrm>
          <a:custGeom>
            <a:avLst/>
            <a:gdLst/>
            <a:ahLst/>
            <a:cxnLst/>
            <a:rect l="l" t="t" r="r" b="b"/>
            <a:pathLst>
              <a:path w="50164" h="86995">
                <a:moveTo>
                  <a:pt x="49538" y="0"/>
                </a:moveTo>
                <a:lnTo>
                  <a:pt x="4254" y="0"/>
                </a:lnTo>
                <a:lnTo>
                  <a:pt x="4254" y="45284"/>
                </a:lnTo>
                <a:lnTo>
                  <a:pt x="25224" y="45284"/>
                </a:lnTo>
                <a:lnTo>
                  <a:pt x="0" y="86922"/>
                </a:lnTo>
                <a:lnTo>
                  <a:pt x="26441" y="86922"/>
                </a:lnTo>
                <a:lnTo>
                  <a:pt x="49538" y="49842"/>
                </a:lnTo>
                <a:lnTo>
                  <a:pt x="49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12831" y="3950659"/>
            <a:ext cx="40005" cy="166370"/>
          </a:xfrm>
          <a:custGeom>
            <a:avLst/>
            <a:gdLst/>
            <a:ahLst/>
            <a:cxnLst/>
            <a:rect l="l" t="t" r="r" b="b"/>
            <a:pathLst>
              <a:path w="40005" h="166370">
                <a:moveTo>
                  <a:pt x="0" y="166369"/>
                </a:moveTo>
                <a:lnTo>
                  <a:pt x="39811" y="166369"/>
                </a:lnTo>
                <a:lnTo>
                  <a:pt x="39811" y="0"/>
                </a:lnTo>
                <a:lnTo>
                  <a:pt x="0" y="0"/>
                </a:lnTo>
                <a:lnTo>
                  <a:pt x="0" y="1663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1512831" y="3915099"/>
            <a:ext cx="1844039" cy="263525"/>
            <a:chOff x="1512831" y="3915099"/>
            <a:chExt cx="1844039" cy="263525"/>
          </a:xfrm>
        </p:grpSpPr>
        <p:sp>
          <p:nvSpPr>
            <p:cNvPr id="78" name="object 78"/>
            <p:cNvSpPr/>
            <p:nvPr/>
          </p:nvSpPr>
          <p:spPr>
            <a:xfrm>
              <a:off x="1512824" y="3915099"/>
              <a:ext cx="174625" cy="201930"/>
            </a:xfrm>
            <a:custGeom>
              <a:avLst/>
              <a:gdLst/>
              <a:ahLst/>
              <a:cxnLst/>
              <a:rect l="l" t="t" r="r" b="b"/>
              <a:pathLst>
                <a:path w="174625" h="201929">
                  <a:moveTo>
                    <a:pt x="174459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134645" y="35560"/>
                  </a:lnTo>
                  <a:lnTo>
                    <a:pt x="134645" y="201930"/>
                  </a:lnTo>
                  <a:lnTo>
                    <a:pt x="174459" y="201930"/>
                  </a:lnTo>
                  <a:lnTo>
                    <a:pt x="174459" y="35560"/>
                  </a:lnTo>
                  <a:lnTo>
                    <a:pt x="1744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30138" y="3968305"/>
              <a:ext cx="156825" cy="152269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13105" y="3968305"/>
              <a:ext cx="311831" cy="15226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47732" y="3968305"/>
              <a:ext cx="316086" cy="210319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90865" y="3968305"/>
              <a:ext cx="156827" cy="152269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73832" y="3968305"/>
              <a:ext cx="148013" cy="15226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47680" y="3968305"/>
              <a:ext cx="148013" cy="152269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29735" y="3972253"/>
              <a:ext cx="146188" cy="144367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318476" y="405987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293" y="57150"/>
                  </a:lnTo>
                  <a:lnTo>
                    <a:pt x="38293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/>
          <p:nvPr/>
        </p:nvSpPr>
        <p:spPr>
          <a:xfrm>
            <a:off x="3318472" y="3972249"/>
            <a:ext cx="303530" cy="144780"/>
          </a:xfrm>
          <a:custGeom>
            <a:avLst/>
            <a:gdLst/>
            <a:ahLst/>
            <a:cxnLst/>
            <a:rect l="l" t="t" r="r" b="b"/>
            <a:pathLst>
              <a:path w="303529" h="144779">
                <a:moveTo>
                  <a:pt x="146189" y="0"/>
                </a:moveTo>
                <a:lnTo>
                  <a:pt x="107886" y="0"/>
                </a:lnTo>
                <a:lnTo>
                  <a:pt x="107886" y="54610"/>
                </a:lnTo>
                <a:lnTo>
                  <a:pt x="38290" y="54610"/>
                </a:lnTo>
                <a:lnTo>
                  <a:pt x="38290" y="0"/>
                </a:lnTo>
                <a:lnTo>
                  <a:pt x="0" y="0"/>
                </a:lnTo>
                <a:lnTo>
                  <a:pt x="0" y="54610"/>
                </a:lnTo>
                <a:lnTo>
                  <a:pt x="0" y="87630"/>
                </a:lnTo>
                <a:lnTo>
                  <a:pt x="107886" y="87630"/>
                </a:lnTo>
                <a:lnTo>
                  <a:pt x="107886" y="144780"/>
                </a:lnTo>
                <a:lnTo>
                  <a:pt x="146189" y="144780"/>
                </a:lnTo>
                <a:lnTo>
                  <a:pt x="146189" y="87630"/>
                </a:lnTo>
                <a:lnTo>
                  <a:pt x="146189" y="54610"/>
                </a:lnTo>
                <a:lnTo>
                  <a:pt x="146189" y="0"/>
                </a:lnTo>
                <a:close/>
              </a:path>
              <a:path w="303529" h="144779">
                <a:moveTo>
                  <a:pt x="303314" y="0"/>
                </a:moveTo>
                <a:lnTo>
                  <a:pt x="188734" y="0"/>
                </a:lnTo>
                <a:lnTo>
                  <a:pt x="188734" y="33020"/>
                </a:lnTo>
                <a:lnTo>
                  <a:pt x="188734" y="144780"/>
                </a:lnTo>
                <a:lnTo>
                  <a:pt x="227037" y="144780"/>
                </a:lnTo>
                <a:lnTo>
                  <a:pt x="227037" y="33020"/>
                </a:lnTo>
                <a:lnTo>
                  <a:pt x="303314" y="33020"/>
                </a:lnTo>
                <a:lnTo>
                  <a:pt x="3033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8" name="object 8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802942" y="3914812"/>
            <a:ext cx="240102" cy="201808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4089852" y="3968305"/>
            <a:ext cx="544830" cy="152400"/>
            <a:chOff x="4089852" y="3968305"/>
            <a:chExt cx="544830" cy="152400"/>
          </a:xfrm>
        </p:grpSpPr>
        <p:pic>
          <p:nvPicPr>
            <p:cNvPr id="90" name="object 9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89852" y="3968305"/>
              <a:ext cx="151660" cy="152269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4274934" y="3972249"/>
              <a:ext cx="114935" cy="144780"/>
            </a:xfrm>
            <a:custGeom>
              <a:avLst/>
              <a:gdLst/>
              <a:ahLst/>
              <a:cxnLst/>
              <a:rect l="l" t="t" r="r" b="b"/>
              <a:pathLst>
                <a:path w="114935" h="144779">
                  <a:moveTo>
                    <a:pt x="114592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0" y="144780"/>
                  </a:lnTo>
                  <a:lnTo>
                    <a:pt x="38303" y="144780"/>
                  </a:lnTo>
                  <a:lnTo>
                    <a:pt x="38303" y="33020"/>
                  </a:lnTo>
                  <a:lnTo>
                    <a:pt x="114592" y="33020"/>
                  </a:lnTo>
                  <a:lnTo>
                    <a:pt x="114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10496" y="3968305"/>
              <a:ext cx="145277" cy="152269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595896" y="4005269"/>
              <a:ext cx="38735" cy="111760"/>
            </a:xfrm>
            <a:custGeom>
              <a:avLst/>
              <a:gdLst/>
              <a:ahLst/>
              <a:cxnLst/>
              <a:rect l="l" t="t" r="r" b="b"/>
              <a:pathLst>
                <a:path w="38735" h="111760">
                  <a:moveTo>
                    <a:pt x="0" y="111760"/>
                  </a:moveTo>
                  <a:lnTo>
                    <a:pt x="38294" y="111760"/>
                  </a:lnTo>
                  <a:lnTo>
                    <a:pt x="38294" y="0"/>
                  </a:lnTo>
                  <a:lnTo>
                    <a:pt x="0" y="0"/>
                  </a:lnTo>
                  <a:lnTo>
                    <a:pt x="0" y="1117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4595896" y="3968305"/>
            <a:ext cx="1252220" cy="210820"/>
            <a:chOff x="4595896" y="3968305"/>
            <a:chExt cx="1252220" cy="210820"/>
          </a:xfrm>
        </p:grpSpPr>
        <p:sp>
          <p:nvSpPr>
            <p:cNvPr id="95" name="object 95"/>
            <p:cNvSpPr/>
            <p:nvPr/>
          </p:nvSpPr>
          <p:spPr>
            <a:xfrm>
              <a:off x="4595888" y="3972249"/>
              <a:ext cx="144145" cy="144780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144068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5765" y="33020"/>
                  </a:lnTo>
                  <a:lnTo>
                    <a:pt x="105765" y="144780"/>
                  </a:lnTo>
                  <a:lnTo>
                    <a:pt x="144068" y="144780"/>
                  </a:lnTo>
                  <a:lnTo>
                    <a:pt x="144068" y="33020"/>
                  </a:lnTo>
                  <a:lnTo>
                    <a:pt x="144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82207" y="3968305"/>
              <a:ext cx="154396" cy="21031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63651" y="3968305"/>
              <a:ext cx="156825" cy="15226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46617" y="3968305"/>
              <a:ext cx="151660" cy="152269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31711" y="3972249"/>
              <a:ext cx="297547" cy="14477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52053" y="3972253"/>
              <a:ext cx="195728" cy="144367"/>
            </a:xfrm>
            <a:prstGeom prst="rect">
              <a:avLst/>
            </a:prstGeom>
          </p:spPr>
        </p:pic>
      </p:grpSp>
      <p:grpSp>
        <p:nvGrpSpPr>
          <p:cNvPr id="101" name="object 101"/>
          <p:cNvGrpSpPr/>
          <p:nvPr/>
        </p:nvGrpSpPr>
        <p:grpSpPr>
          <a:xfrm>
            <a:off x="6009173" y="3915099"/>
            <a:ext cx="1755139" cy="263525"/>
            <a:chOff x="6009173" y="3915099"/>
            <a:chExt cx="1755139" cy="263525"/>
          </a:xfrm>
        </p:grpSpPr>
        <p:pic>
          <p:nvPicPr>
            <p:cNvPr id="102" name="object 10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009173" y="3915099"/>
              <a:ext cx="323989" cy="20192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61732" y="3968305"/>
              <a:ext cx="156827" cy="152269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52906" y="3968305"/>
              <a:ext cx="154397" cy="210319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735870" y="3972253"/>
              <a:ext cx="140719" cy="14436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10934" y="3968305"/>
              <a:ext cx="151660" cy="152269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87820" y="3968305"/>
              <a:ext cx="148013" cy="152269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69876" y="3972253"/>
              <a:ext cx="307878" cy="144367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12099" y="3968305"/>
              <a:ext cx="151660" cy="152269"/>
            </a:xfrm>
            <a:prstGeom prst="rect">
              <a:avLst/>
            </a:prstGeom>
          </p:spPr>
        </p:pic>
      </p:grpSp>
      <p:grpSp>
        <p:nvGrpSpPr>
          <p:cNvPr id="110" name="object 110"/>
          <p:cNvGrpSpPr/>
          <p:nvPr/>
        </p:nvGrpSpPr>
        <p:grpSpPr>
          <a:xfrm>
            <a:off x="7847949" y="3968305"/>
            <a:ext cx="1185545" cy="210820"/>
            <a:chOff x="7847949" y="3968305"/>
            <a:chExt cx="1185545" cy="210820"/>
          </a:xfrm>
        </p:grpSpPr>
        <p:pic>
          <p:nvPicPr>
            <p:cNvPr id="111" name="object 11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847949" y="3972253"/>
              <a:ext cx="318215" cy="20637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208716" y="3972253"/>
              <a:ext cx="146189" cy="144367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381044" y="3968305"/>
              <a:ext cx="483854" cy="152269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887694" y="3972253"/>
              <a:ext cx="145277" cy="144367"/>
            </a:xfrm>
            <a:prstGeom prst="rect">
              <a:avLst/>
            </a:prstGeom>
          </p:spPr>
        </p:pic>
      </p:grpSp>
      <p:sp>
        <p:nvSpPr>
          <p:cNvPr id="115" name="object 115"/>
          <p:cNvSpPr/>
          <p:nvPr/>
        </p:nvSpPr>
        <p:spPr>
          <a:xfrm>
            <a:off x="3645504" y="4071336"/>
            <a:ext cx="50165" cy="86995"/>
          </a:xfrm>
          <a:custGeom>
            <a:avLst/>
            <a:gdLst/>
            <a:ahLst/>
            <a:cxnLst/>
            <a:rect l="l" t="t" r="r" b="b"/>
            <a:pathLst>
              <a:path w="50164" h="86995">
                <a:moveTo>
                  <a:pt x="49538" y="0"/>
                </a:moveTo>
                <a:lnTo>
                  <a:pt x="4254" y="0"/>
                </a:lnTo>
                <a:lnTo>
                  <a:pt x="4254" y="45284"/>
                </a:lnTo>
                <a:lnTo>
                  <a:pt x="25224" y="45284"/>
                </a:lnTo>
                <a:lnTo>
                  <a:pt x="0" y="86922"/>
                </a:lnTo>
                <a:lnTo>
                  <a:pt x="26441" y="86922"/>
                </a:lnTo>
                <a:lnTo>
                  <a:pt x="49538" y="49842"/>
                </a:lnTo>
                <a:lnTo>
                  <a:pt x="49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68148" y="4071336"/>
            <a:ext cx="50165" cy="86995"/>
          </a:xfrm>
          <a:custGeom>
            <a:avLst/>
            <a:gdLst/>
            <a:ahLst/>
            <a:cxnLst/>
            <a:rect l="l" t="t" r="r" b="b"/>
            <a:pathLst>
              <a:path w="50164" h="86995">
                <a:moveTo>
                  <a:pt x="49538" y="0"/>
                </a:moveTo>
                <a:lnTo>
                  <a:pt x="4254" y="0"/>
                </a:lnTo>
                <a:lnTo>
                  <a:pt x="4254" y="45284"/>
                </a:lnTo>
                <a:lnTo>
                  <a:pt x="25224" y="45284"/>
                </a:lnTo>
                <a:lnTo>
                  <a:pt x="0" y="86922"/>
                </a:lnTo>
                <a:lnTo>
                  <a:pt x="26441" y="86922"/>
                </a:lnTo>
                <a:lnTo>
                  <a:pt x="49538" y="49842"/>
                </a:lnTo>
                <a:lnTo>
                  <a:pt x="49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7" name="object 117"/>
          <p:cNvGrpSpPr/>
          <p:nvPr/>
        </p:nvGrpSpPr>
        <p:grpSpPr>
          <a:xfrm>
            <a:off x="1512831" y="4780953"/>
            <a:ext cx="788670" cy="206375"/>
            <a:chOff x="1512831" y="4780953"/>
            <a:chExt cx="788670" cy="206375"/>
          </a:xfrm>
        </p:grpSpPr>
        <p:pic>
          <p:nvPicPr>
            <p:cNvPr id="118" name="object 11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512831" y="4780953"/>
              <a:ext cx="159865" cy="201809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08257" y="4834446"/>
              <a:ext cx="331588" cy="152269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71453" y="4834446"/>
              <a:ext cx="156827" cy="152269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2262628" y="492601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49"/>
                  </a:moveTo>
                  <a:lnTo>
                    <a:pt x="38294" y="57149"/>
                  </a:lnTo>
                  <a:lnTo>
                    <a:pt x="38294" y="0"/>
                  </a:lnTo>
                  <a:lnTo>
                    <a:pt x="0" y="0"/>
                  </a:lnTo>
                  <a:lnTo>
                    <a:pt x="0" y="57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2" name="object 122"/>
          <p:cNvGrpSpPr/>
          <p:nvPr/>
        </p:nvGrpSpPr>
        <p:grpSpPr>
          <a:xfrm>
            <a:off x="2262628" y="4834446"/>
            <a:ext cx="901700" cy="210820"/>
            <a:chOff x="2262628" y="4834446"/>
            <a:chExt cx="901700" cy="210820"/>
          </a:xfrm>
        </p:grpSpPr>
        <p:sp>
          <p:nvSpPr>
            <p:cNvPr id="123" name="object 123"/>
            <p:cNvSpPr/>
            <p:nvPr/>
          </p:nvSpPr>
          <p:spPr>
            <a:xfrm>
              <a:off x="2262619" y="483838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189" y="0"/>
                  </a:moveTo>
                  <a:lnTo>
                    <a:pt x="107899" y="0"/>
                  </a:lnTo>
                  <a:lnTo>
                    <a:pt x="107899" y="54610"/>
                  </a:lnTo>
                  <a:lnTo>
                    <a:pt x="38303" y="54610"/>
                  </a:lnTo>
                  <a:lnTo>
                    <a:pt x="38303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7899" y="87630"/>
                  </a:lnTo>
                  <a:lnTo>
                    <a:pt x="107899" y="144780"/>
                  </a:lnTo>
                  <a:lnTo>
                    <a:pt x="146189" y="144780"/>
                  </a:lnTo>
                  <a:lnTo>
                    <a:pt x="146189" y="87630"/>
                  </a:lnTo>
                  <a:lnTo>
                    <a:pt x="146189" y="54610"/>
                  </a:lnTo>
                  <a:lnTo>
                    <a:pt x="146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434957" y="4834446"/>
              <a:ext cx="310006" cy="152269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778396" y="4834446"/>
              <a:ext cx="154397" cy="21031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968048" y="4838396"/>
              <a:ext cx="195728" cy="144367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3254349" y="4776393"/>
            <a:ext cx="685165" cy="248285"/>
            <a:chOff x="3254349" y="4776393"/>
            <a:chExt cx="685165" cy="248285"/>
          </a:xfrm>
        </p:grpSpPr>
        <p:pic>
          <p:nvPicPr>
            <p:cNvPr id="128" name="object 12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254349" y="4776393"/>
              <a:ext cx="247096" cy="211234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540654" y="4780953"/>
              <a:ext cx="170200" cy="201809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732739" y="4780953"/>
              <a:ext cx="206366" cy="243447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4047004" y="4780953"/>
            <a:ext cx="1132840" cy="264160"/>
            <a:chOff x="4047004" y="4780953"/>
            <a:chExt cx="1132840" cy="264160"/>
          </a:xfrm>
        </p:grpSpPr>
        <p:pic>
          <p:nvPicPr>
            <p:cNvPr id="132" name="object 13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047004" y="4780953"/>
              <a:ext cx="330065" cy="20576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411418" y="4834446"/>
              <a:ext cx="154396" cy="21031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601070" y="4834446"/>
              <a:ext cx="154396" cy="210319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782513" y="4834446"/>
              <a:ext cx="151660" cy="152269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959399" y="4834446"/>
              <a:ext cx="148014" cy="152269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5141455" y="4871409"/>
              <a:ext cx="38735" cy="111760"/>
            </a:xfrm>
            <a:custGeom>
              <a:avLst/>
              <a:gdLst/>
              <a:ahLst/>
              <a:cxnLst/>
              <a:rect l="l" t="t" r="r" b="b"/>
              <a:pathLst>
                <a:path w="38735" h="111760">
                  <a:moveTo>
                    <a:pt x="0" y="111760"/>
                  </a:moveTo>
                  <a:lnTo>
                    <a:pt x="38293" y="111760"/>
                  </a:lnTo>
                  <a:lnTo>
                    <a:pt x="38293" y="0"/>
                  </a:lnTo>
                  <a:lnTo>
                    <a:pt x="0" y="0"/>
                  </a:lnTo>
                  <a:lnTo>
                    <a:pt x="0" y="1117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8" name="object 138"/>
          <p:cNvGrpSpPr/>
          <p:nvPr/>
        </p:nvGrpSpPr>
        <p:grpSpPr>
          <a:xfrm>
            <a:off x="5141455" y="4834446"/>
            <a:ext cx="407670" cy="152400"/>
            <a:chOff x="5141455" y="4834446"/>
            <a:chExt cx="407670" cy="152400"/>
          </a:xfrm>
        </p:grpSpPr>
        <p:sp>
          <p:nvSpPr>
            <p:cNvPr id="139" name="object 139"/>
            <p:cNvSpPr/>
            <p:nvPr/>
          </p:nvSpPr>
          <p:spPr>
            <a:xfrm>
              <a:off x="5141455" y="4838389"/>
              <a:ext cx="144145" cy="144780"/>
            </a:xfrm>
            <a:custGeom>
              <a:avLst/>
              <a:gdLst/>
              <a:ahLst/>
              <a:cxnLst/>
              <a:rect l="l" t="t" r="r" b="b"/>
              <a:pathLst>
                <a:path w="144145" h="144779">
                  <a:moveTo>
                    <a:pt x="144056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5765" y="33020"/>
                  </a:lnTo>
                  <a:lnTo>
                    <a:pt x="105765" y="144780"/>
                  </a:lnTo>
                  <a:lnTo>
                    <a:pt x="144056" y="144780"/>
                  </a:lnTo>
                  <a:lnTo>
                    <a:pt x="144056" y="33020"/>
                  </a:lnTo>
                  <a:lnTo>
                    <a:pt x="144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19557" y="4834446"/>
              <a:ext cx="156827" cy="152269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5510731" y="492601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49"/>
                  </a:moveTo>
                  <a:lnTo>
                    <a:pt x="38293" y="57149"/>
                  </a:lnTo>
                  <a:lnTo>
                    <a:pt x="38293" y="0"/>
                  </a:lnTo>
                  <a:lnTo>
                    <a:pt x="0" y="0"/>
                  </a:lnTo>
                  <a:lnTo>
                    <a:pt x="0" y="57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5510731" y="4834446"/>
            <a:ext cx="598170" cy="186690"/>
            <a:chOff x="5510731" y="4834446"/>
            <a:chExt cx="598170" cy="186690"/>
          </a:xfrm>
        </p:grpSpPr>
        <p:sp>
          <p:nvSpPr>
            <p:cNvPr id="143" name="object 143"/>
            <p:cNvSpPr/>
            <p:nvPr/>
          </p:nvSpPr>
          <p:spPr>
            <a:xfrm>
              <a:off x="5510720" y="483838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189" y="0"/>
                  </a:moveTo>
                  <a:lnTo>
                    <a:pt x="107899" y="0"/>
                  </a:lnTo>
                  <a:lnTo>
                    <a:pt x="107899" y="54610"/>
                  </a:lnTo>
                  <a:lnTo>
                    <a:pt x="38303" y="54610"/>
                  </a:lnTo>
                  <a:lnTo>
                    <a:pt x="38303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7899" y="87630"/>
                  </a:lnTo>
                  <a:lnTo>
                    <a:pt x="107899" y="144780"/>
                  </a:lnTo>
                  <a:lnTo>
                    <a:pt x="146189" y="144780"/>
                  </a:lnTo>
                  <a:lnTo>
                    <a:pt x="146189" y="87630"/>
                  </a:lnTo>
                  <a:lnTo>
                    <a:pt x="146189" y="54610"/>
                  </a:lnTo>
                  <a:lnTo>
                    <a:pt x="146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686708" y="4834446"/>
              <a:ext cx="350125" cy="186613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6070265" y="492601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49"/>
                  </a:moveTo>
                  <a:lnTo>
                    <a:pt x="38293" y="57149"/>
                  </a:lnTo>
                  <a:lnTo>
                    <a:pt x="38293" y="0"/>
                  </a:lnTo>
                  <a:lnTo>
                    <a:pt x="0" y="0"/>
                  </a:lnTo>
                  <a:lnTo>
                    <a:pt x="0" y="571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6" name="object 146"/>
          <p:cNvSpPr/>
          <p:nvPr/>
        </p:nvSpPr>
        <p:spPr>
          <a:xfrm>
            <a:off x="6070257" y="4838389"/>
            <a:ext cx="146685" cy="144780"/>
          </a:xfrm>
          <a:custGeom>
            <a:avLst/>
            <a:gdLst/>
            <a:ahLst/>
            <a:cxnLst/>
            <a:rect l="l" t="t" r="r" b="b"/>
            <a:pathLst>
              <a:path w="146685" h="144779">
                <a:moveTo>
                  <a:pt x="146189" y="0"/>
                </a:moveTo>
                <a:lnTo>
                  <a:pt x="107899" y="0"/>
                </a:lnTo>
                <a:lnTo>
                  <a:pt x="107899" y="54610"/>
                </a:lnTo>
                <a:lnTo>
                  <a:pt x="38290" y="54610"/>
                </a:lnTo>
                <a:lnTo>
                  <a:pt x="38290" y="0"/>
                </a:lnTo>
                <a:lnTo>
                  <a:pt x="0" y="0"/>
                </a:lnTo>
                <a:lnTo>
                  <a:pt x="0" y="54610"/>
                </a:lnTo>
                <a:lnTo>
                  <a:pt x="0" y="87630"/>
                </a:lnTo>
                <a:lnTo>
                  <a:pt x="107899" y="87630"/>
                </a:lnTo>
                <a:lnTo>
                  <a:pt x="107899" y="144780"/>
                </a:lnTo>
                <a:lnTo>
                  <a:pt x="146189" y="144780"/>
                </a:lnTo>
                <a:lnTo>
                  <a:pt x="146189" y="87630"/>
                </a:lnTo>
                <a:lnTo>
                  <a:pt x="146189" y="54610"/>
                </a:lnTo>
                <a:lnTo>
                  <a:pt x="1461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7" name="object 147"/>
          <p:cNvGrpSpPr/>
          <p:nvPr/>
        </p:nvGrpSpPr>
        <p:grpSpPr>
          <a:xfrm>
            <a:off x="6242594" y="4838389"/>
            <a:ext cx="365125" cy="144780"/>
            <a:chOff x="6242594" y="4838389"/>
            <a:chExt cx="365125" cy="144780"/>
          </a:xfrm>
        </p:grpSpPr>
        <p:sp>
          <p:nvSpPr>
            <p:cNvPr id="148" name="object 148"/>
            <p:cNvSpPr/>
            <p:nvPr/>
          </p:nvSpPr>
          <p:spPr>
            <a:xfrm>
              <a:off x="6242583" y="483838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189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53797" y="33020"/>
                  </a:lnTo>
                  <a:lnTo>
                    <a:pt x="53797" y="144780"/>
                  </a:lnTo>
                  <a:lnTo>
                    <a:pt x="92087" y="144780"/>
                  </a:lnTo>
                  <a:lnTo>
                    <a:pt x="92087" y="33020"/>
                  </a:lnTo>
                  <a:lnTo>
                    <a:pt x="146189" y="33020"/>
                  </a:lnTo>
                  <a:lnTo>
                    <a:pt x="146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411578" y="4838396"/>
              <a:ext cx="195728" cy="144367"/>
            </a:xfrm>
            <a:prstGeom prst="rect">
              <a:avLst/>
            </a:prstGeom>
          </p:spPr>
        </p:pic>
      </p:grpSp>
      <p:grpSp>
        <p:nvGrpSpPr>
          <p:cNvPr id="150" name="object 150"/>
          <p:cNvGrpSpPr/>
          <p:nvPr/>
        </p:nvGrpSpPr>
        <p:grpSpPr>
          <a:xfrm>
            <a:off x="6697879" y="4776393"/>
            <a:ext cx="648335" cy="211454"/>
            <a:chOff x="6697879" y="4776393"/>
            <a:chExt cx="648335" cy="211454"/>
          </a:xfrm>
        </p:grpSpPr>
        <p:pic>
          <p:nvPicPr>
            <p:cNvPr id="151" name="object 15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697879" y="4776393"/>
              <a:ext cx="247096" cy="211234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984183" y="4780953"/>
              <a:ext cx="170201" cy="201809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176268" y="4780953"/>
              <a:ext cx="169593" cy="201809"/>
            </a:xfrm>
            <a:prstGeom prst="rect">
              <a:avLst/>
            </a:prstGeom>
          </p:spPr>
        </p:pic>
      </p:grpSp>
      <p:grpSp>
        <p:nvGrpSpPr>
          <p:cNvPr id="154" name="object 154"/>
          <p:cNvGrpSpPr/>
          <p:nvPr/>
        </p:nvGrpSpPr>
        <p:grpSpPr>
          <a:xfrm>
            <a:off x="1501888" y="5725267"/>
            <a:ext cx="608330" cy="211454"/>
            <a:chOff x="1501888" y="5725267"/>
            <a:chExt cx="608330" cy="211454"/>
          </a:xfrm>
        </p:grpSpPr>
        <p:pic>
          <p:nvPicPr>
            <p:cNvPr id="155" name="object 15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501888" y="5725267"/>
              <a:ext cx="247096" cy="21123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778464" y="5783320"/>
              <a:ext cx="151660" cy="152269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63558" y="5787270"/>
              <a:ext cx="146189" cy="144367"/>
            </a:xfrm>
            <a:prstGeom prst="rect">
              <a:avLst/>
            </a:prstGeom>
          </p:spPr>
        </p:pic>
      </p:grpSp>
      <p:pic>
        <p:nvPicPr>
          <p:cNvPr id="158" name="object 15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300010" y="5729828"/>
            <a:ext cx="240102" cy="201809"/>
          </a:xfrm>
          <a:prstGeom prst="rect">
            <a:avLst/>
          </a:prstGeom>
        </p:spPr>
      </p:pic>
      <p:grpSp>
        <p:nvGrpSpPr>
          <p:cNvPr id="159" name="object 159"/>
          <p:cNvGrpSpPr/>
          <p:nvPr/>
        </p:nvGrpSpPr>
        <p:grpSpPr>
          <a:xfrm>
            <a:off x="2586920" y="5783320"/>
            <a:ext cx="1442085" cy="186690"/>
            <a:chOff x="2586920" y="5783320"/>
            <a:chExt cx="1442085" cy="186690"/>
          </a:xfrm>
        </p:grpSpPr>
        <p:pic>
          <p:nvPicPr>
            <p:cNvPr id="160" name="object 16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86920" y="5783320"/>
              <a:ext cx="331589" cy="152269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50117" y="5783320"/>
              <a:ext cx="156827" cy="152269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3128518" y="5783320"/>
              <a:ext cx="900430" cy="186690"/>
            </a:xfrm>
            <a:custGeom>
              <a:avLst/>
              <a:gdLst/>
              <a:ahLst/>
              <a:cxnLst/>
              <a:rect l="l" t="t" r="r" b="b"/>
              <a:pathLst>
                <a:path w="900429" h="186689">
                  <a:moveTo>
                    <a:pt x="181749" y="114884"/>
                  </a:moveTo>
                  <a:lnTo>
                    <a:pt x="157441" y="114884"/>
                  </a:lnTo>
                  <a:lnTo>
                    <a:pt x="157441" y="37388"/>
                  </a:lnTo>
                  <a:lnTo>
                    <a:pt x="157441" y="3949"/>
                  </a:lnTo>
                  <a:lnTo>
                    <a:pt x="119138" y="3949"/>
                  </a:lnTo>
                  <a:lnTo>
                    <a:pt x="119138" y="37388"/>
                  </a:lnTo>
                  <a:lnTo>
                    <a:pt x="119138" y="114884"/>
                  </a:lnTo>
                  <a:lnTo>
                    <a:pt x="62915" y="114884"/>
                  </a:lnTo>
                  <a:lnTo>
                    <a:pt x="66509" y="104749"/>
                  </a:lnTo>
                  <a:lnTo>
                    <a:pt x="69062" y="92849"/>
                  </a:lnTo>
                  <a:lnTo>
                    <a:pt x="70612" y="79222"/>
                  </a:lnTo>
                  <a:lnTo>
                    <a:pt x="71107" y="64135"/>
                  </a:lnTo>
                  <a:lnTo>
                    <a:pt x="71120" y="37388"/>
                  </a:lnTo>
                  <a:lnTo>
                    <a:pt x="119138" y="37388"/>
                  </a:lnTo>
                  <a:lnTo>
                    <a:pt x="119138" y="3949"/>
                  </a:lnTo>
                  <a:lnTo>
                    <a:pt x="32829" y="3949"/>
                  </a:lnTo>
                  <a:lnTo>
                    <a:pt x="32829" y="64135"/>
                  </a:lnTo>
                  <a:lnTo>
                    <a:pt x="32054" y="79222"/>
                  </a:lnTo>
                  <a:lnTo>
                    <a:pt x="31991" y="80530"/>
                  </a:lnTo>
                  <a:lnTo>
                    <a:pt x="29476" y="94449"/>
                  </a:lnTo>
                  <a:lnTo>
                    <a:pt x="25298" y="105905"/>
                  </a:lnTo>
                  <a:lnTo>
                    <a:pt x="19456" y="114884"/>
                  </a:lnTo>
                  <a:lnTo>
                    <a:pt x="0" y="114884"/>
                  </a:lnTo>
                  <a:lnTo>
                    <a:pt x="0" y="186613"/>
                  </a:lnTo>
                  <a:lnTo>
                    <a:pt x="36169" y="186613"/>
                  </a:lnTo>
                  <a:lnTo>
                    <a:pt x="36169" y="148323"/>
                  </a:lnTo>
                  <a:lnTo>
                    <a:pt x="145580" y="148323"/>
                  </a:lnTo>
                  <a:lnTo>
                    <a:pt x="145580" y="186613"/>
                  </a:lnTo>
                  <a:lnTo>
                    <a:pt x="181749" y="186613"/>
                  </a:lnTo>
                  <a:lnTo>
                    <a:pt x="181749" y="148323"/>
                  </a:lnTo>
                  <a:lnTo>
                    <a:pt x="181749" y="114884"/>
                  </a:lnTo>
                  <a:close/>
                </a:path>
                <a:path w="900429" h="186689">
                  <a:moveTo>
                    <a:pt x="350126" y="75374"/>
                  </a:moveTo>
                  <a:lnTo>
                    <a:pt x="348856" y="60401"/>
                  </a:lnTo>
                  <a:lnTo>
                    <a:pt x="348830" y="60185"/>
                  </a:lnTo>
                  <a:lnTo>
                    <a:pt x="348818" y="59931"/>
                  </a:lnTo>
                  <a:lnTo>
                    <a:pt x="338162" y="32829"/>
                  </a:lnTo>
                  <a:lnTo>
                    <a:pt x="329272" y="21729"/>
                  </a:lnTo>
                  <a:lnTo>
                    <a:pt x="329158" y="21590"/>
                  </a:lnTo>
                  <a:lnTo>
                    <a:pt x="318008" y="12230"/>
                  </a:lnTo>
                  <a:lnTo>
                    <a:pt x="309397" y="7658"/>
                  </a:lnTo>
                  <a:lnTo>
                    <a:pt x="309397" y="60185"/>
                  </a:lnTo>
                  <a:lnTo>
                    <a:pt x="239191" y="60185"/>
                  </a:lnTo>
                  <a:lnTo>
                    <a:pt x="240411" y="52070"/>
                  </a:lnTo>
                  <a:lnTo>
                    <a:pt x="244462" y="45491"/>
                  </a:lnTo>
                  <a:lnTo>
                    <a:pt x="258241" y="35356"/>
                  </a:lnTo>
                  <a:lnTo>
                    <a:pt x="266141" y="32829"/>
                  </a:lnTo>
                  <a:lnTo>
                    <a:pt x="284175" y="32829"/>
                  </a:lnTo>
                  <a:lnTo>
                    <a:pt x="291934" y="35356"/>
                  </a:lnTo>
                  <a:lnTo>
                    <a:pt x="304431" y="45237"/>
                  </a:lnTo>
                  <a:lnTo>
                    <a:pt x="308190" y="51879"/>
                  </a:lnTo>
                  <a:lnTo>
                    <a:pt x="309359" y="59931"/>
                  </a:lnTo>
                  <a:lnTo>
                    <a:pt x="309397" y="60185"/>
                  </a:lnTo>
                  <a:lnTo>
                    <a:pt x="309397" y="7658"/>
                  </a:lnTo>
                  <a:lnTo>
                    <a:pt x="305219" y="5435"/>
                  </a:lnTo>
                  <a:lnTo>
                    <a:pt x="290893" y="1358"/>
                  </a:lnTo>
                  <a:lnTo>
                    <a:pt x="275056" y="0"/>
                  </a:lnTo>
                  <a:lnTo>
                    <a:pt x="259080" y="1358"/>
                  </a:lnTo>
                  <a:lnTo>
                    <a:pt x="220040" y="21729"/>
                  </a:lnTo>
                  <a:lnTo>
                    <a:pt x="199948" y="59931"/>
                  </a:lnTo>
                  <a:lnTo>
                    <a:pt x="199872" y="60185"/>
                  </a:lnTo>
                  <a:lnTo>
                    <a:pt x="199809" y="60401"/>
                  </a:lnTo>
                  <a:lnTo>
                    <a:pt x="198513" y="75374"/>
                  </a:lnTo>
                  <a:lnTo>
                    <a:pt x="198462" y="75984"/>
                  </a:lnTo>
                  <a:lnTo>
                    <a:pt x="199847" y="91706"/>
                  </a:lnTo>
                  <a:lnTo>
                    <a:pt x="220649" y="130543"/>
                  </a:lnTo>
                  <a:lnTo>
                    <a:pt x="260426" y="150914"/>
                  </a:lnTo>
                  <a:lnTo>
                    <a:pt x="276580" y="152273"/>
                  </a:lnTo>
                  <a:lnTo>
                    <a:pt x="288163" y="151472"/>
                  </a:lnTo>
                  <a:lnTo>
                    <a:pt x="328777" y="132334"/>
                  </a:lnTo>
                  <a:lnTo>
                    <a:pt x="342633" y="115112"/>
                  </a:lnTo>
                  <a:lnTo>
                    <a:pt x="342760" y="114935"/>
                  </a:lnTo>
                  <a:lnTo>
                    <a:pt x="347700" y="104559"/>
                  </a:lnTo>
                  <a:lnTo>
                    <a:pt x="306362" y="104559"/>
                  </a:lnTo>
                  <a:lnTo>
                    <a:pt x="300736" y="110007"/>
                  </a:lnTo>
                  <a:lnTo>
                    <a:pt x="293903" y="113906"/>
                  </a:lnTo>
                  <a:lnTo>
                    <a:pt x="285851" y="116243"/>
                  </a:lnTo>
                  <a:lnTo>
                    <a:pt x="276580" y="117017"/>
                  </a:lnTo>
                  <a:lnTo>
                    <a:pt x="269671" y="116547"/>
                  </a:lnTo>
                  <a:lnTo>
                    <a:pt x="238277" y="88747"/>
                  </a:lnTo>
                  <a:lnTo>
                    <a:pt x="349516" y="88747"/>
                  </a:lnTo>
                  <a:lnTo>
                    <a:pt x="349923" y="86525"/>
                  </a:lnTo>
                  <a:lnTo>
                    <a:pt x="350126" y="82067"/>
                  </a:lnTo>
                  <a:lnTo>
                    <a:pt x="350126" y="75374"/>
                  </a:lnTo>
                  <a:close/>
                </a:path>
                <a:path w="900429" h="186689">
                  <a:moveTo>
                    <a:pt x="604215" y="3949"/>
                  </a:moveTo>
                  <a:lnTo>
                    <a:pt x="554977" y="3949"/>
                  </a:lnTo>
                  <a:lnTo>
                    <a:pt x="502094" y="60794"/>
                  </a:lnTo>
                  <a:lnTo>
                    <a:pt x="502094" y="3949"/>
                  </a:lnTo>
                  <a:lnTo>
                    <a:pt x="463791" y="3949"/>
                  </a:lnTo>
                  <a:lnTo>
                    <a:pt x="463791" y="60794"/>
                  </a:lnTo>
                  <a:lnTo>
                    <a:pt x="410908" y="3949"/>
                  </a:lnTo>
                  <a:lnTo>
                    <a:pt x="361670" y="3949"/>
                  </a:lnTo>
                  <a:lnTo>
                    <a:pt x="430974" y="76288"/>
                  </a:lnTo>
                  <a:lnTo>
                    <a:pt x="361670" y="148323"/>
                  </a:lnTo>
                  <a:lnTo>
                    <a:pt x="412127" y="148323"/>
                  </a:lnTo>
                  <a:lnTo>
                    <a:pt x="463791" y="94830"/>
                  </a:lnTo>
                  <a:lnTo>
                    <a:pt x="463791" y="148323"/>
                  </a:lnTo>
                  <a:lnTo>
                    <a:pt x="502094" y="148323"/>
                  </a:lnTo>
                  <a:lnTo>
                    <a:pt x="502094" y="94830"/>
                  </a:lnTo>
                  <a:lnTo>
                    <a:pt x="553758" y="148323"/>
                  </a:lnTo>
                  <a:lnTo>
                    <a:pt x="604215" y="148323"/>
                  </a:lnTo>
                  <a:lnTo>
                    <a:pt x="534924" y="76288"/>
                  </a:lnTo>
                  <a:lnTo>
                    <a:pt x="604215" y="3949"/>
                  </a:lnTo>
                  <a:close/>
                </a:path>
                <a:path w="900429" h="186689">
                  <a:moveTo>
                    <a:pt x="754659" y="3949"/>
                  </a:moveTo>
                  <a:lnTo>
                    <a:pt x="701471" y="3949"/>
                  </a:lnTo>
                  <a:lnTo>
                    <a:pt x="642505" y="59880"/>
                  </a:lnTo>
                  <a:lnTo>
                    <a:pt x="642505" y="3949"/>
                  </a:lnTo>
                  <a:lnTo>
                    <a:pt x="604215" y="3949"/>
                  </a:lnTo>
                  <a:lnTo>
                    <a:pt x="604215" y="148323"/>
                  </a:lnTo>
                  <a:lnTo>
                    <a:pt x="642505" y="148323"/>
                  </a:lnTo>
                  <a:lnTo>
                    <a:pt x="642505" y="95745"/>
                  </a:lnTo>
                  <a:lnTo>
                    <a:pt x="701471" y="148323"/>
                  </a:lnTo>
                  <a:lnTo>
                    <a:pt x="754354" y="148323"/>
                  </a:lnTo>
                  <a:lnTo>
                    <a:pt x="676846" y="76288"/>
                  </a:lnTo>
                  <a:lnTo>
                    <a:pt x="754659" y="3949"/>
                  </a:lnTo>
                  <a:close/>
                </a:path>
                <a:path w="900429" h="186689">
                  <a:moveTo>
                    <a:pt x="900239" y="86017"/>
                  </a:moveTo>
                  <a:lnTo>
                    <a:pt x="898994" y="45593"/>
                  </a:lnTo>
                  <a:lnTo>
                    <a:pt x="869556" y="8724"/>
                  </a:lnTo>
                  <a:lnTo>
                    <a:pt x="827290" y="0"/>
                  </a:lnTo>
                  <a:lnTo>
                    <a:pt x="814603" y="825"/>
                  </a:lnTo>
                  <a:lnTo>
                    <a:pt x="771740" y="20370"/>
                  </a:lnTo>
                  <a:lnTo>
                    <a:pt x="754964" y="51371"/>
                  </a:lnTo>
                  <a:lnTo>
                    <a:pt x="794473" y="51371"/>
                  </a:lnTo>
                  <a:lnTo>
                    <a:pt x="799312" y="43789"/>
                  </a:lnTo>
                  <a:lnTo>
                    <a:pt x="806551" y="38379"/>
                  </a:lnTo>
                  <a:lnTo>
                    <a:pt x="816190" y="35128"/>
                  </a:lnTo>
                  <a:lnTo>
                    <a:pt x="828205" y="34048"/>
                  </a:lnTo>
                  <a:lnTo>
                    <a:pt x="838136" y="34048"/>
                  </a:lnTo>
                  <a:lnTo>
                    <a:pt x="846239" y="35966"/>
                  </a:lnTo>
                  <a:lnTo>
                    <a:pt x="859002" y="43789"/>
                  </a:lnTo>
                  <a:lnTo>
                    <a:pt x="858875" y="43789"/>
                  </a:lnTo>
                  <a:lnTo>
                    <a:pt x="861949" y="49542"/>
                  </a:lnTo>
                  <a:lnTo>
                    <a:pt x="861949" y="57442"/>
                  </a:lnTo>
                  <a:lnTo>
                    <a:pt x="861949" y="86017"/>
                  </a:lnTo>
                  <a:lnTo>
                    <a:pt x="861949" y="101409"/>
                  </a:lnTo>
                  <a:lnTo>
                    <a:pt x="858151" y="108661"/>
                  </a:lnTo>
                  <a:lnTo>
                    <a:pt x="822744" y="121577"/>
                  </a:lnTo>
                  <a:lnTo>
                    <a:pt x="814425" y="121577"/>
                  </a:lnTo>
                  <a:lnTo>
                    <a:pt x="807999" y="119900"/>
                  </a:lnTo>
                  <a:lnTo>
                    <a:pt x="798880" y="113220"/>
                  </a:lnTo>
                  <a:lnTo>
                    <a:pt x="796607" y="108915"/>
                  </a:lnTo>
                  <a:lnTo>
                    <a:pt x="796671" y="103339"/>
                  </a:lnTo>
                  <a:lnTo>
                    <a:pt x="798461" y="95935"/>
                  </a:lnTo>
                  <a:lnTo>
                    <a:pt x="804049" y="90424"/>
                  </a:lnTo>
                  <a:lnTo>
                    <a:pt x="813358" y="87122"/>
                  </a:lnTo>
                  <a:lnTo>
                    <a:pt x="826389" y="86017"/>
                  </a:lnTo>
                  <a:lnTo>
                    <a:pt x="861949" y="86017"/>
                  </a:lnTo>
                  <a:lnTo>
                    <a:pt x="861949" y="57442"/>
                  </a:lnTo>
                  <a:lnTo>
                    <a:pt x="826389" y="57442"/>
                  </a:lnTo>
                  <a:lnTo>
                    <a:pt x="812279" y="58102"/>
                  </a:lnTo>
                  <a:lnTo>
                    <a:pt x="769162" y="74079"/>
                  </a:lnTo>
                  <a:lnTo>
                    <a:pt x="758304" y="103339"/>
                  </a:lnTo>
                  <a:lnTo>
                    <a:pt x="759142" y="113220"/>
                  </a:lnTo>
                  <a:lnTo>
                    <a:pt x="781608" y="145097"/>
                  </a:lnTo>
                  <a:lnTo>
                    <a:pt x="815136" y="152273"/>
                  </a:lnTo>
                  <a:lnTo>
                    <a:pt x="830033" y="151345"/>
                  </a:lnTo>
                  <a:lnTo>
                    <a:pt x="842797" y="148551"/>
                  </a:lnTo>
                  <a:lnTo>
                    <a:pt x="853440" y="143903"/>
                  </a:lnTo>
                  <a:lnTo>
                    <a:pt x="861949" y="137375"/>
                  </a:lnTo>
                  <a:lnTo>
                    <a:pt x="861949" y="148323"/>
                  </a:lnTo>
                  <a:lnTo>
                    <a:pt x="900239" y="148323"/>
                  </a:lnTo>
                  <a:lnTo>
                    <a:pt x="900239" y="137375"/>
                  </a:lnTo>
                  <a:lnTo>
                    <a:pt x="900239" y="121577"/>
                  </a:lnTo>
                  <a:lnTo>
                    <a:pt x="900239" y="86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3" name="object 163"/>
          <p:cNvGrpSpPr/>
          <p:nvPr/>
        </p:nvGrpSpPr>
        <p:grpSpPr>
          <a:xfrm>
            <a:off x="4205653" y="5714632"/>
            <a:ext cx="1127760" cy="279400"/>
            <a:chOff x="4205653" y="5714632"/>
            <a:chExt cx="1127760" cy="279400"/>
          </a:xfrm>
        </p:grpSpPr>
        <p:pic>
          <p:nvPicPr>
            <p:cNvPr id="164" name="object 16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205653" y="5725875"/>
              <a:ext cx="196038" cy="209713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422052" y="5783320"/>
              <a:ext cx="309398" cy="152269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771572" y="5783320"/>
              <a:ext cx="154397" cy="210319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961224" y="5787270"/>
              <a:ext cx="195728" cy="144367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187045" y="5714632"/>
              <a:ext cx="146188" cy="217004"/>
            </a:xfrm>
            <a:prstGeom prst="rect">
              <a:avLst/>
            </a:prstGeom>
          </p:spPr>
        </p:pic>
      </p:grpSp>
      <p:grpSp>
        <p:nvGrpSpPr>
          <p:cNvPr id="169" name="object 169"/>
          <p:cNvGrpSpPr/>
          <p:nvPr/>
        </p:nvGrpSpPr>
        <p:grpSpPr>
          <a:xfrm>
            <a:off x="5432925" y="5714632"/>
            <a:ext cx="1137285" cy="279400"/>
            <a:chOff x="5432925" y="5714632"/>
            <a:chExt cx="1137285" cy="279400"/>
          </a:xfrm>
        </p:grpSpPr>
        <p:pic>
          <p:nvPicPr>
            <p:cNvPr id="170" name="object 17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432925" y="5783320"/>
              <a:ext cx="355291" cy="186613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817092" y="5728309"/>
              <a:ext cx="153179" cy="20728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007961" y="5783320"/>
              <a:ext cx="154396" cy="210319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197612" y="5787270"/>
              <a:ext cx="195728" cy="144367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423432" y="5714632"/>
              <a:ext cx="146189" cy="217004"/>
            </a:xfrm>
            <a:prstGeom prst="rect">
              <a:avLst/>
            </a:prstGeom>
          </p:spPr>
        </p:pic>
      </p:grpSp>
      <p:grpSp>
        <p:nvGrpSpPr>
          <p:cNvPr id="175" name="object 175"/>
          <p:cNvGrpSpPr/>
          <p:nvPr/>
        </p:nvGrpSpPr>
        <p:grpSpPr>
          <a:xfrm>
            <a:off x="6675390" y="5783320"/>
            <a:ext cx="318135" cy="152400"/>
            <a:chOff x="6675390" y="5783320"/>
            <a:chExt cx="318135" cy="152400"/>
          </a:xfrm>
        </p:grpSpPr>
        <p:pic>
          <p:nvPicPr>
            <p:cNvPr id="176" name="object 17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675390" y="5787270"/>
              <a:ext cx="140719" cy="144367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847717" y="5783320"/>
              <a:ext cx="145277" cy="152269"/>
            </a:xfrm>
            <a:prstGeom prst="rect">
              <a:avLst/>
            </a:prstGeom>
          </p:spPr>
        </p:pic>
      </p:grpSp>
      <p:sp>
        <p:nvSpPr>
          <p:cNvPr id="178" name="object 178"/>
          <p:cNvSpPr/>
          <p:nvPr/>
        </p:nvSpPr>
        <p:spPr>
          <a:xfrm>
            <a:off x="7014871" y="5787079"/>
            <a:ext cx="146685" cy="144780"/>
          </a:xfrm>
          <a:custGeom>
            <a:avLst/>
            <a:gdLst/>
            <a:ahLst/>
            <a:cxnLst/>
            <a:rect l="l" t="t" r="r" b="b"/>
            <a:pathLst>
              <a:path w="146684" h="144779">
                <a:moveTo>
                  <a:pt x="146189" y="0"/>
                </a:moveTo>
                <a:lnTo>
                  <a:pt x="0" y="0"/>
                </a:lnTo>
                <a:lnTo>
                  <a:pt x="0" y="33020"/>
                </a:lnTo>
                <a:lnTo>
                  <a:pt x="53797" y="33020"/>
                </a:lnTo>
                <a:lnTo>
                  <a:pt x="53797" y="144780"/>
                </a:lnTo>
                <a:lnTo>
                  <a:pt x="92087" y="144780"/>
                </a:lnTo>
                <a:lnTo>
                  <a:pt x="92087" y="33020"/>
                </a:lnTo>
                <a:lnTo>
                  <a:pt x="146189" y="33020"/>
                </a:lnTo>
                <a:lnTo>
                  <a:pt x="1461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/>
          <p:cNvGrpSpPr/>
          <p:nvPr/>
        </p:nvGrpSpPr>
        <p:grpSpPr>
          <a:xfrm>
            <a:off x="7315164" y="5714632"/>
            <a:ext cx="576580" cy="220979"/>
            <a:chOff x="7315164" y="5714632"/>
            <a:chExt cx="576580" cy="220979"/>
          </a:xfrm>
        </p:grpSpPr>
        <p:pic>
          <p:nvPicPr>
            <p:cNvPr id="180" name="object 18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315164" y="5729929"/>
              <a:ext cx="309095" cy="205659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664381" y="5714632"/>
              <a:ext cx="146189" cy="217004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7853122" y="5875979"/>
              <a:ext cx="38735" cy="55880"/>
            </a:xfrm>
            <a:custGeom>
              <a:avLst/>
              <a:gdLst/>
              <a:ahLst/>
              <a:cxnLst/>
              <a:rect l="l" t="t" r="r" b="b"/>
              <a:pathLst>
                <a:path w="38734" h="55879">
                  <a:moveTo>
                    <a:pt x="0" y="55880"/>
                  </a:moveTo>
                  <a:lnTo>
                    <a:pt x="38293" y="55880"/>
                  </a:lnTo>
                  <a:lnTo>
                    <a:pt x="38293" y="0"/>
                  </a:lnTo>
                  <a:lnTo>
                    <a:pt x="0" y="0"/>
                  </a:lnTo>
                  <a:lnTo>
                    <a:pt x="0" y="558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3" name="object 183"/>
          <p:cNvGrpSpPr/>
          <p:nvPr/>
        </p:nvGrpSpPr>
        <p:grpSpPr>
          <a:xfrm>
            <a:off x="7853122" y="5714632"/>
            <a:ext cx="561340" cy="217804"/>
            <a:chOff x="7853122" y="5714632"/>
            <a:chExt cx="561340" cy="217804"/>
          </a:xfrm>
        </p:grpSpPr>
        <p:sp>
          <p:nvSpPr>
            <p:cNvPr id="184" name="object 184"/>
            <p:cNvSpPr/>
            <p:nvPr/>
          </p:nvSpPr>
          <p:spPr>
            <a:xfrm>
              <a:off x="7853121" y="578707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79">
                  <a:moveTo>
                    <a:pt x="146189" y="0"/>
                  </a:moveTo>
                  <a:lnTo>
                    <a:pt x="107886" y="0"/>
                  </a:lnTo>
                  <a:lnTo>
                    <a:pt x="107886" y="54610"/>
                  </a:lnTo>
                  <a:lnTo>
                    <a:pt x="38290" y="54610"/>
                  </a:lnTo>
                  <a:lnTo>
                    <a:pt x="38290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8900"/>
                  </a:lnTo>
                  <a:lnTo>
                    <a:pt x="107886" y="88900"/>
                  </a:lnTo>
                  <a:lnTo>
                    <a:pt x="107886" y="144780"/>
                  </a:lnTo>
                  <a:lnTo>
                    <a:pt x="146189" y="144780"/>
                  </a:lnTo>
                  <a:lnTo>
                    <a:pt x="146189" y="88900"/>
                  </a:lnTo>
                  <a:lnTo>
                    <a:pt x="146189" y="54610"/>
                  </a:lnTo>
                  <a:lnTo>
                    <a:pt x="1461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041863" y="5787270"/>
              <a:ext cx="195728" cy="144367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267684" y="5714632"/>
              <a:ext cx="146188" cy="217004"/>
            </a:xfrm>
            <a:prstGeom prst="rect">
              <a:avLst/>
            </a:prstGeom>
          </p:spPr>
        </p:pic>
      </p:grpSp>
      <p:sp>
        <p:nvSpPr>
          <p:cNvPr id="197" name="object 197"/>
          <p:cNvSpPr/>
          <p:nvPr/>
        </p:nvSpPr>
        <p:spPr>
          <a:xfrm>
            <a:off x="2142572" y="5886353"/>
            <a:ext cx="50165" cy="86995"/>
          </a:xfrm>
          <a:custGeom>
            <a:avLst/>
            <a:gdLst/>
            <a:ahLst/>
            <a:cxnLst/>
            <a:rect l="l" t="t" r="r" b="b"/>
            <a:pathLst>
              <a:path w="50164" h="86995">
                <a:moveTo>
                  <a:pt x="49538" y="0"/>
                </a:moveTo>
                <a:lnTo>
                  <a:pt x="4254" y="0"/>
                </a:lnTo>
                <a:lnTo>
                  <a:pt x="4254" y="45284"/>
                </a:lnTo>
                <a:lnTo>
                  <a:pt x="25224" y="45284"/>
                </a:lnTo>
                <a:lnTo>
                  <a:pt x="0" y="86921"/>
                </a:lnTo>
                <a:lnTo>
                  <a:pt x="26441" y="86921"/>
                </a:lnTo>
                <a:lnTo>
                  <a:pt x="49538" y="49841"/>
                </a:lnTo>
                <a:lnTo>
                  <a:pt x="49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059158" y="5886353"/>
            <a:ext cx="50165" cy="86995"/>
          </a:xfrm>
          <a:custGeom>
            <a:avLst/>
            <a:gdLst/>
            <a:ahLst/>
            <a:cxnLst/>
            <a:rect l="l" t="t" r="r" b="b"/>
            <a:pathLst>
              <a:path w="50164" h="86995">
                <a:moveTo>
                  <a:pt x="49538" y="0"/>
                </a:moveTo>
                <a:lnTo>
                  <a:pt x="4254" y="0"/>
                </a:lnTo>
                <a:lnTo>
                  <a:pt x="4254" y="45284"/>
                </a:lnTo>
                <a:lnTo>
                  <a:pt x="25224" y="45284"/>
                </a:lnTo>
                <a:lnTo>
                  <a:pt x="0" y="86921"/>
                </a:lnTo>
                <a:lnTo>
                  <a:pt x="26441" y="86921"/>
                </a:lnTo>
                <a:lnTo>
                  <a:pt x="49538" y="49841"/>
                </a:lnTo>
                <a:lnTo>
                  <a:pt x="49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174137" y="5886353"/>
            <a:ext cx="50165" cy="86995"/>
          </a:xfrm>
          <a:custGeom>
            <a:avLst/>
            <a:gdLst/>
            <a:ahLst/>
            <a:cxnLst/>
            <a:rect l="l" t="t" r="r" b="b"/>
            <a:pathLst>
              <a:path w="50165" h="86995">
                <a:moveTo>
                  <a:pt x="49540" y="0"/>
                </a:moveTo>
                <a:lnTo>
                  <a:pt x="4255" y="0"/>
                </a:lnTo>
                <a:lnTo>
                  <a:pt x="4255" y="45284"/>
                </a:lnTo>
                <a:lnTo>
                  <a:pt x="25226" y="45284"/>
                </a:lnTo>
                <a:lnTo>
                  <a:pt x="0" y="86921"/>
                </a:lnTo>
                <a:lnTo>
                  <a:pt x="26442" y="86921"/>
                </a:lnTo>
                <a:lnTo>
                  <a:pt x="49540" y="49841"/>
                </a:lnTo>
                <a:lnTo>
                  <a:pt x="495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0" name="object 200"/>
          <p:cNvGrpSpPr/>
          <p:nvPr/>
        </p:nvGrpSpPr>
        <p:grpSpPr>
          <a:xfrm>
            <a:off x="1503161" y="3395836"/>
            <a:ext cx="1623695" cy="187960"/>
            <a:chOff x="1503161" y="3395836"/>
            <a:chExt cx="1623695" cy="187960"/>
          </a:xfrm>
        </p:grpSpPr>
        <p:pic>
          <p:nvPicPr>
            <p:cNvPr id="201" name="object 201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503161" y="3395836"/>
              <a:ext cx="187726" cy="157784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724393" y="3443122"/>
              <a:ext cx="490467" cy="140440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244804" y="3446211"/>
              <a:ext cx="100040" cy="107408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378350" y="3446211"/>
              <a:ext cx="97668" cy="107408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508332" y="3443122"/>
              <a:ext cx="105509" cy="113587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638552" y="3443122"/>
              <a:ext cx="105032" cy="11358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774713" y="3446211"/>
              <a:ext cx="91724" cy="107408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888538" y="3446211"/>
              <a:ext cx="100040" cy="107408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020896" y="3443122"/>
              <a:ext cx="105509" cy="113587"/>
            </a:xfrm>
            <a:prstGeom prst="rect">
              <a:avLst/>
            </a:prstGeom>
          </p:spPr>
        </p:pic>
      </p:grpSp>
      <p:sp>
        <p:nvSpPr>
          <p:cNvPr id="210" name="object 210"/>
          <p:cNvSpPr/>
          <p:nvPr/>
        </p:nvSpPr>
        <p:spPr>
          <a:xfrm>
            <a:off x="3215754" y="3507429"/>
            <a:ext cx="15875" cy="45720"/>
          </a:xfrm>
          <a:custGeom>
            <a:avLst/>
            <a:gdLst/>
            <a:ahLst/>
            <a:cxnLst/>
            <a:rect l="l" t="t" r="r" b="b"/>
            <a:pathLst>
              <a:path w="15875" h="45720">
                <a:moveTo>
                  <a:pt x="0" y="45720"/>
                </a:moveTo>
                <a:lnTo>
                  <a:pt x="15680" y="45720"/>
                </a:lnTo>
                <a:lnTo>
                  <a:pt x="1568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1" name="object 211"/>
          <p:cNvGrpSpPr/>
          <p:nvPr/>
        </p:nvGrpSpPr>
        <p:grpSpPr>
          <a:xfrm>
            <a:off x="3215754" y="3394648"/>
            <a:ext cx="1134110" cy="207645"/>
            <a:chOff x="3215754" y="3394648"/>
            <a:chExt cx="1134110" cy="207645"/>
          </a:xfrm>
        </p:grpSpPr>
        <p:sp>
          <p:nvSpPr>
            <p:cNvPr id="212" name="object 212"/>
            <p:cNvSpPr/>
            <p:nvPr/>
          </p:nvSpPr>
          <p:spPr>
            <a:xfrm>
              <a:off x="3215754" y="3446469"/>
              <a:ext cx="100330" cy="106680"/>
            </a:xfrm>
            <a:custGeom>
              <a:avLst/>
              <a:gdLst/>
              <a:ahLst/>
              <a:cxnLst/>
              <a:rect l="l" t="t" r="r" b="b"/>
              <a:pathLst>
                <a:path w="100329" h="106679">
                  <a:moveTo>
                    <a:pt x="100037" y="0"/>
                  </a:moveTo>
                  <a:lnTo>
                    <a:pt x="84353" y="0"/>
                  </a:lnTo>
                  <a:lnTo>
                    <a:pt x="84353" y="45720"/>
                  </a:lnTo>
                  <a:lnTo>
                    <a:pt x="15671" y="45720"/>
                  </a:lnTo>
                  <a:lnTo>
                    <a:pt x="15671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53" y="60960"/>
                  </a:lnTo>
                  <a:lnTo>
                    <a:pt x="84353" y="106680"/>
                  </a:lnTo>
                  <a:lnTo>
                    <a:pt x="100037" y="10668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1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346427" y="3443121"/>
              <a:ext cx="100778" cy="113587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484511" y="3443121"/>
              <a:ext cx="108593" cy="158976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616135" y="3443121"/>
              <a:ext cx="100778" cy="113587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749333" y="3394648"/>
              <a:ext cx="111104" cy="162060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885152" y="3443121"/>
              <a:ext cx="225748" cy="113587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135852" y="3446211"/>
              <a:ext cx="91724" cy="107408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249677" y="3446211"/>
              <a:ext cx="100040" cy="107408"/>
            </a:xfrm>
            <a:prstGeom prst="rect">
              <a:avLst/>
            </a:prstGeom>
          </p:spPr>
        </p:pic>
      </p:grpSp>
      <p:grpSp>
        <p:nvGrpSpPr>
          <p:cNvPr id="220" name="object 220"/>
          <p:cNvGrpSpPr/>
          <p:nvPr/>
        </p:nvGrpSpPr>
        <p:grpSpPr>
          <a:xfrm>
            <a:off x="4498239" y="3443122"/>
            <a:ext cx="262890" cy="113664"/>
            <a:chOff x="4498239" y="3443122"/>
            <a:chExt cx="262890" cy="113664"/>
          </a:xfrm>
        </p:grpSpPr>
        <p:pic>
          <p:nvPicPr>
            <p:cNvPr id="221" name="object 22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498239" y="3443122"/>
              <a:ext cx="214102" cy="113587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4744900" y="3507429"/>
              <a:ext cx="15875" cy="45720"/>
            </a:xfrm>
            <a:custGeom>
              <a:avLst/>
              <a:gdLst/>
              <a:ahLst/>
              <a:cxnLst/>
              <a:rect l="l" t="t" r="r" b="b"/>
              <a:pathLst>
                <a:path w="15875" h="45720">
                  <a:moveTo>
                    <a:pt x="0" y="45720"/>
                  </a:moveTo>
                  <a:lnTo>
                    <a:pt x="15681" y="45720"/>
                  </a:lnTo>
                  <a:lnTo>
                    <a:pt x="15681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3" name="object 223"/>
          <p:cNvGrpSpPr/>
          <p:nvPr/>
        </p:nvGrpSpPr>
        <p:grpSpPr>
          <a:xfrm>
            <a:off x="4744900" y="3443122"/>
            <a:ext cx="829310" cy="159385"/>
            <a:chOff x="4744900" y="3443122"/>
            <a:chExt cx="829310" cy="159385"/>
          </a:xfrm>
        </p:grpSpPr>
        <p:sp>
          <p:nvSpPr>
            <p:cNvPr id="224" name="object 224"/>
            <p:cNvSpPr/>
            <p:nvPr/>
          </p:nvSpPr>
          <p:spPr>
            <a:xfrm>
              <a:off x="4744897" y="3446469"/>
              <a:ext cx="100330" cy="106680"/>
            </a:xfrm>
            <a:custGeom>
              <a:avLst/>
              <a:gdLst/>
              <a:ahLst/>
              <a:cxnLst/>
              <a:rect l="l" t="t" r="r" b="b"/>
              <a:pathLst>
                <a:path w="100329" h="106679">
                  <a:moveTo>
                    <a:pt x="100037" y="0"/>
                  </a:moveTo>
                  <a:lnTo>
                    <a:pt x="84353" y="0"/>
                  </a:lnTo>
                  <a:lnTo>
                    <a:pt x="84353" y="45720"/>
                  </a:lnTo>
                  <a:lnTo>
                    <a:pt x="15684" y="4572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53" y="60960"/>
                  </a:lnTo>
                  <a:lnTo>
                    <a:pt x="84353" y="106680"/>
                  </a:lnTo>
                  <a:lnTo>
                    <a:pt x="100037" y="10668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877258" y="3443122"/>
              <a:ext cx="342900" cy="158976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260078" y="3443122"/>
              <a:ext cx="313909" cy="113587"/>
            </a:xfrm>
            <a:prstGeom prst="rect">
              <a:avLst/>
            </a:prstGeom>
          </p:spPr>
        </p:pic>
      </p:grpSp>
      <p:grpSp>
        <p:nvGrpSpPr>
          <p:cNvPr id="227" name="object 227"/>
          <p:cNvGrpSpPr/>
          <p:nvPr/>
        </p:nvGrpSpPr>
        <p:grpSpPr>
          <a:xfrm>
            <a:off x="5611294" y="3446212"/>
            <a:ext cx="386080" cy="137795"/>
            <a:chOff x="5611294" y="3446212"/>
            <a:chExt cx="386080" cy="137795"/>
          </a:xfrm>
        </p:grpSpPr>
        <p:sp>
          <p:nvSpPr>
            <p:cNvPr id="228" name="object 228"/>
            <p:cNvSpPr/>
            <p:nvPr/>
          </p:nvSpPr>
          <p:spPr>
            <a:xfrm>
              <a:off x="5611292" y="3446469"/>
              <a:ext cx="116205" cy="137160"/>
            </a:xfrm>
            <a:custGeom>
              <a:avLst/>
              <a:gdLst/>
              <a:ahLst/>
              <a:cxnLst/>
              <a:rect l="l" t="t" r="r" b="b"/>
              <a:pathLst>
                <a:path w="116204" h="137160">
                  <a:moveTo>
                    <a:pt x="115963" y="92710"/>
                  </a:moveTo>
                  <a:lnTo>
                    <a:pt x="98615" y="92710"/>
                  </a:lnTo>
                  <a:lnTo>
                    <a:pt x="98615" y="0"/>
                  </a:lnTo>
                  <a:lnTo>
                    <a:pt x="82931" y="0"/>
                  </a:lnTo>
                  <a:lnTo>
                    <a:pt x="82931" y="92710"/>
                  </a:lnTo>
                  <a:lnTo>
                    <a:pt x="15684" y="9271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92710"/>
                  </a:lnTo>
                  <a:lnTo>
                    <a:pt x="0" y="106680"/>
                  </a:lnTo>
                  <a:lnTo>
                    <a:pt x="100279" y="106680"/>
                  </a:lnTo>
                  <a:lnTo>
                    <a:pt x="100279" y="137160"/>
                  </a:lnTo>
                  <a:lnTo>
                    <a:pt x="115963" y="137160"/>
                  </a:lnTo>
                  <a:lnTo>
                    <a:pt x="115963" y="106680"/>
                  </a:lnTo>
                  <a:lnTo>
                    <a:pt x="115963" y="92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756962" y="3446212"/>
              <a:ext cx="100040" cy="107408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896926" y="3446212"/>
              <a:ext cx="100040" cy="107408"/>
            </a:xfrm>
            <a:prstGeom prst="rect">
              <a:avLst/>
            </a:prstGeom>
          </p:spPr>
        </p:pic>
      </p:grpSp>
      <p:grpSp>
        <p:nvGrpSpPr>
          <p:cNvPr id="231" name="object 231"/>
          <p:cNvGrpSpPr/>
          <p:nvPr/>
        </p:nvGrpSpPr>
        <p:grpSpPr>
          <a:xfrm>
            <a:off x="6137880" y="3394648"/>
            <a:ext cx="249554" cy="162560"/>
            <a:chOff x="6137880" y="3394648"/>
            <a:chExt cx="249554" cy="162560"/>
          </a:xfrm>
        </p:grpSpPr>
        <p:pic>
          <p:nvPicPr>
            <p:cNvPr id="232" name="object 23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137880" y="3443121"/>
              <a:ext cx="110498" cy="113587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276051" y="3394648"/>
              <a:ext cx="111104" cy="162060"/>
            </a:xfrm>
            <a:prstGeom prst="rect">
              <a:avLst/>
            </a:prstGeom>
          </p:spPr>
        </p:pic>
      </p:grpSp>
      <p:grpSp>
        <p:nvGrpSpPr>
          <p:cNvPr id="234" name="object 234"/>
          <p:cNvGrpSpPr/>
          <p:nvPr/>
        </p:nvGrpSpPr>
        <p:grpSpPr>
          <a:xfrm>
            <a:off x="6419476" y="3443122"/>
            <a:ext cx="342900" cy="140970"/>
            <a:chOff x="6419476" y="3443122"/>
            <a:chExt cx="342900" cy="140970"/>
          </a:xfrm>
        </p:grpSpPr>
        <p:sp>
          <p:nvSpPr>
            <p:cNvPr id="235" name="object 235"/>
            <p:cNvSpPr/>
            <p:nvPr/>
          </p:nvSpPr>
          <p:spPr>
            <a:xfrm>
              <a:off x="6419469" y="3446469"/>
              <a:ext cx="167640" cy="137160"/>
            </a:xfrm>
            <a:custGeom>
              <a:avLst/>
              <a:gdLst/>
              <a:ahLst/>
              <a:cxnLst/>
              <a:rect l="l" t="t" r="r" b="b"/>
              <a:pathLst>
                <a:path w="167640" h="137160">
                  <a:moveTo>
                    <a:pt x="167055" y="92710"/>
                  </a:moveTo>
                  <a:lnTo>
                    <a:pt x="149707" y="92710"/>
                  </a:lnTo>
                  <a:lnTo>
                    <a:pt x="149707" y="0"/>
                  </a:lnTo>
                  <a:lnTo>
                    <a:pt x="134023" y="0"/>
                  </a:lnTo>
                  <a:lnTo>
                    <a:pt x="134023" y="92710"/>
                  </a:lnTo>
                  <a:lnTo>
                    <a:pt x="82689" y="92710"/>
                  </a:lnTo>
                  <a:lnTo>
                    <a:pt x="82689" y="0"/>
                  </a:lnTo>
                  <a:lnTo>
                    <a:pt x="67017" y="0"/>
                  </a:lnTo>
                  <a:lnTo>
                    <a:pt x="67017" y="92710"/>
                  </a:lnTo>
                  <a:lnTo>
                    <a:pt x="15684" y="9271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92710"/>
                  </a:lnTo>
                  <a:lnTo>
                    <a:pt x="0" y="106680"/>
                  </a:lnTo>
                  <a:lnTo>
                    <a:pt x="151371" y="106680"/>
                  </a:lnTo>
                  <a:lnTo>
                    <a:pt x="151371" y="137160"/>
                  </a:lnTo>
                  <a:lnTo>
                    <a:pt x="167055" y="137160"/>
                  </a:lnTo>
                  <a:lnTo>
                    <a:pt x="167055" y="106680"/>
                  </a:lnTo>
                  <a:lnTo>
                    <a:pt x="167055" y="92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6" name="object 23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608865" y="3443122"/>
              <a:ext cx="105509" cy="113587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6746692" y="3507429"/>
              <a:ext cx="15875" cy="45720"/>
            </a:xfrm>
            <a:custGeom>
              <a:avLst/>
              <a:gdLst/>
              <a:ahLst/>
              <a:cxnLst/>
              <a:rect l="l" t="t" r="r" b="b"/>
              <a:pathLst>
                <a:path w="15875" h="45720">
                  <a:moveTo>
                    <a:pt x="0" y="45720"/>
                  </a:moveTo>
                  <a:lnTo>
                    <a:pt x="15680" y="45720"/>
                  </a:lnTo>
                  <a:lnTo>
                    <a:pt x="1568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8" name="object 238"/>
          <p:cNvGrpSpPr/>
          <p:nvPr/>
        </p:nvGrpSpPr>
        <p:grpSpPr>
          <a:xfrm>
            <a:off x="6746692" y="3443122"/>
            <a:ext cx="377825" cy="113664"/>
            <a:chOff x="6746692" y="3443122"/>
            <a:chExt cx="377825" cy="113664"/>
          </a:xfrm>
        </p:grpSpPr>
        <p:sp>
          <p:nvSpPr>
            <p:cNvPr id="239" name="object 239"/>
            <p:cNvSpPr/>
            <p:nvPr/>
          </p:nvSpPr>
          <p:spPr>
            <a:xfrm>
              <a:off x="6746684" y="3446469"/>
              <a:ext cx="100330" cy="106680"/>
            </a:xfrm>
            <a:custGeom>
              <a:avLst/>
              <a:gdLst/>
              <a:ahLst/>
              <a:cxnLst/>
              <a:rect l="l" t="t" r="r" b="b"/>
              <a:pathLst>
                <a:path w="100329" h="106679">
                  <a:moveTo>
                    <a:pt x="100037" y="0"/>
                  </a:moveTo>
                  <a:lnTo>
                    <a:pt x="84366" y="0"/>
                  </a:lnTo>
                  <a:lnTo>
                    <a:pt x="84366" y="45720"/>
                  </a:lnTo>
                  <a:lnTo>
                    <a:pt x="15684" y="4572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66" y="60960"/>
                  </a:lnTo>
                  <a:lnTo>
                    <a:pt x="84366" y="106680"/>
                  </a:lnTo>
                  <a:lnTo>
                    <a:pt x="100037" y="10668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886656" y="3446211"/>
              <a:ext cx="100040" cy="107408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019013" y="3443122"/>
              <a:ext cx="105509" cy="113587"/>
            </a:xfrm>
            <a:prstGeom prst="rect">
              <a:avLst/>
            </a:prstGeom>
          </p:spPr>
        </p:pic>
      </p:grpSp>
      <p:sp>
        <p:nvSpPr>
          <p:cNvPr id="242" name="object 242"/>
          <p:cNvSpPr/>
          <p:nvPr/>
        </p:nvSpPr>
        <p:spPr>
          <a:xfrm>
            <a:off x="7213870" y="3460439"/>
            <a:ext cx="15875" cy="92710"/>
          </a:xfrm>
          <a:custGeom>
            <a:avLst/>
            <a:gdLst/>
            <a:ahLst/>
            <a:cxnLst/>
            <a:rect l="l" t="t" r="r" b="b"/>
            <a:pathLst>
              <a:path w="15875" h="92710">
                <a:moveTo>
                  <a:pt x="0" y="92710"/>
                </a:moveTo>
                <a:lnTo>
                  <a:pt x="15681" y="92710"/>
                </a:lnTo>
                <a:lnTo>
                  <a:pt x="15681" y="0"/>
                </a:lnTo>
                <a:lnTo>
                  <a:pt x="0" y="0"/>
                </a:lnTo>
                <a:lnTo>
                  <a:pt x="0" y="92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3" name="object 243"/>
          <p:cNvGrpSpPr/>
          <p:nvPr/>
        </p:nvGrpSpPr>
        <p:grpSpPr>
          <a:xfrm>
            <a:off x="7213870" y="3443122"/>
            <a:ext cx="241300" cy="113664"/>
            <a:chOff x="7213870" y="3443122"/>
            <a:chExt cx="241300" cy="113664"/>
          </a:xfrm>
        </p:grpSpPr>
        <p:sp>
          <p:nvSpPr>
            <p:cNvPr id="244" name="object 244"/>
            <p:cNvSpPr/>
            <p:nvPr/>
          </p:nvSpPr>
          <p:spPr>
            <a:xfrm>
              <a:off x="7213867" y="3446469"/>
              <a:ext cx="98425" cy="106680"/>
            </a:xfrm>
            <a:custGeom>
              <a:avLst/>
              <a:gdLst/>
              <a:ahLst/>
              <a:cxnLst/>
              <a:rect l="l" t="t" r="r" b="b"/>
              <a:pathLst>
                <a:path w="98425" h="106679">
                  <a:moveTo>
                    <a:pt x="9790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82219" y="13970"/>
                  </a:lnTo>
                  <a:lnTo>
                    <a:pt x="82219" y="106680"/>
                  </a:lnTo>
                  <a:lnTo>
                    <a:pt x="97904" y="106680"/>
                  </a:lnTo>
                  <a:lnTo>
                    <a:pt x="97904" y="13970"/>
                  </a:lnTo>
                  <a:lnTo>
                    <a:pt x="9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5" name="object 24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344089" y="3443122"/>
              <a:ext cx="110498" cy="113587"/>
            </a:xfrm>
            <a:prstGeom prst="rect">
              <a:avLst/>
            </a:prstGeom>
          </p:spPr>
        </p:pic>
      </p:grpSp>
      <p:grpSp>
        <p:nvGrpSpPr>
          <p:cNvPr id="246" name="object 246"/>
          <p:cNvGrpSpPr/>
          <p:nvPr/>
        </p:nvGrpSpPr>
        <p:grpSpPr>
          <a:xfrm>
            <a:off x="7526591" y="3443122"/>
            <a:ext cx="640715" cy="159385"/>
            <a:chOff x="7526591" y="3443122"/>
            <a:chExt cx="640715" cy="159385"/>
          </a:xfrm>
        </p:grpSpPr>
        <p:pic>
          <p:nvPicPr>
            <p:cNvPr id="247" name="object 247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526591" y="3443122"/>
              <a:ext cx="225273" cy="158976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785845" y="3446211"/>
              <a:ext cx="91724" cy="107408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899670" y="3446211"/>
              <a:ext cx="100040" cy="107408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039634" y="3446211"/>
              <a:ext cx="127130" cy="107408"/>
            </a:xfrm>
            <a:prstGeom prst="rect">
              <a:avLst/>
            </a:prstGeom>
          </p:spPr>
        </p:pic>
      </p:grpSp>
      <p:grpSp>
        <p:nvGrpSpPr>
          <p:cNvPr id="251" name="object 251"/>
          <p:cNvGrpSpPr/>
          <p:nvPr/>
        </p:nvGrpSpPr>
        <p:grpSpPr>
          <a:xfrm>
            <a:off x="8248747" y="3443122"/>
            <a:ext cx="676910" cy="113664"/>
            <a:chOff x="8248747" y="3443122"/>
            <a:chExt cx="676910" cy="113664"/>
          </a:xfrm>
        </p:grpSpPr>
        <p:pic>
          <p:nvPicPr>
            <p:cNvPr id="252" name="object 25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248747" y="3443122"/>
              <a:ext cx="221235" cy="113587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502299" y="3446211"/>
              <a:ext cx="127130" cy="107408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660062" y="3443122"/>
              <a:ext cx="100778" cy="113587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798148" y="3446211"/>
              <a:ext cx="127129" cy="107408"/>
            </a:xfrm>
            <a:prstGeom prst="rect">
              <a:avLst/>
            </a:prstGeom>
          </p:spPr>
        </p:pic>
      </p:grpSp>
      <p:sp>
        <p:nvSpPr>
          <p:cNvPr id="256" name="object 256"/>
          <p:cNvSpPr/>
          <p:nvPr/>
        </p:nvSpPr>
        <p:spPr>
          <a:xfrm>
            <a:off x="4380134" y="3531758"/>
            <a:ext cx="26670" cy="47625"/>
          </a:xfrm>
          <a:custGeom>
            <a:avLst/>
            <a:gdLst/>
            <a:ahLst/>
            <a:cxnLst/>
            <a:rect l="l" t="t" r="r" b="b"/>
            <a:pathLst>
              <a:path w="26670" h="47625">
                <a:moveTo>
                  <a:pt x="26376" y="0"/>
                </a:moveTo>
                <a:lnTo>
                  <a:pt x="4517" y="0"/>
                </a:lnTo>
                <a:lnTo>
                  <a:pt x="4517" y="21863"/>
                </a:lnTo>
                <a:lnTo>
                  <a:pt x="15209" y="21863"/>
                </a:lnTo>
                <a:lnTo>
                  <a:pt x="0" y="47289"/>
                </a:lnTo>
                <a:lnTo>
                  <a:pt x="12120" y="47289"/>
                </a:lnTo>
                <a:lnTo>
                  <a:pt x="26376" y="23764"/>
                </a:lnTo>
                <a:lnTo>
                  <a:pt x="263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027383" y="3531758"/>
            <a:ext cx="26670" cy="47625"/>
          </a:xfrm>
          <a:custGeom>
            <a:avLst/>
            <a:gdLst/>
            <a:ahLst/>
            <a:cxnLst/>
            <a:rect l="l" t="t" r="r" b="b"/>
            <a:pathLst>
              <a:path w="26670" h="47625">
                <a:moveTo>
                  <a:pt x="26376" y="0"/>
                </a:moveTo>
                <a:lnTo>
                  <a:pt x="4517" y="0"/>
                </a:lnTo>
                <a:lnTo>
                  <a:pt x="4517" y="21863"/>
                </a:lnTo>
                <a:lnTo>
                  <a:pt x="15209" y="21863"/>
                </a:lnTo>
                <a:lnTo>
                  <a:pt x="0" y="47289"/>
                </a:lnTo>
                <a:lnTo>
                  <a:pt x="12120" y="47289"/>
                </a:lnTo>
                <a:lnTo>
                  <a:pt x="26376" y="23764"/>
                </a:lnTo>
                <a:lnTo>
                  <a:pt x="263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8" name="object 258"/>
          <p:cNvGrpSpPr/>
          <p:nvPr/>
        </p:nvGrpSpPr>
        <p:grpSpPr>
          <a:xfrm>
            <a:off x="1488189" y="4277049"/>
            <a:ext cx="1280795" cy="207010"/>
            <a:chOff x="1488189" y="4277049"/>
            <a:chExt cx="1280795" cy="207010"/>
          </a:xfrm>
        </p:grpSpPr>
        <p:pic>
          <p:nvPicPr>
            <p:cNvPr id="259" name="object 259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488189" y="4277049"/>
              <a:ext cx="238340" cy="157974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751478" y="4324524"/>
              <a:ext cx="110498" cy="113587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894536" y="4324524"/>
              <a:ext cx="108593" cy="158976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029031" y="4327613"/>
              <a:ext cx="97668" cy="107410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159013" y="4324524"/>
              <a:ext cx="105509" cy="113587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289233" y="4324524"/>
              <a:ext cx="221471" cy="113587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535656" y="4327613"/>
              <a:ext cx="97664" cy="107410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658268" y="4324524"/>
              <a:ext cx="110498" cy="113587"/>
            </a:xfrm>
            <a:prstGeom prst="rect">
              <a:avLst/>
            </a:prstGeom>
          </p:spPr>
        </p:pic>
      </p:grpSp>
      <p:pic>
        <p:nvPicPr>
          <p:cNvPr id="267" name="object 267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2858357" y="4327613"/>
            <a:ext cx="100040" cy="107410"/>
          </a:xfrm>
          <a:prstGeom prst="rect">
            <a:avLst/>
          </a:prstGeom>
        </p:spPr>
      </p:pic>
      <p:grpSp>
        <p:nvGrpSpPr>
          <p:cNvPr id="268" name="object 268"/>
          <p:cNvGrpSpPr/>
          <p:nvPr/>
        </p:nvGrpSpPr>
        <p:grpSpPr>
          <a:xfrm>
            <a:off x="3038953" y="4276051"/>
            <a:ext cx="804545" cy="207645"/>
            <a:chOff x="3038953" y="4276051"/>
            <a:chExt cx="804545" cy="207645"/>
          </a:xfrm>
        </p:grpSpPr>
        <p:pic>
          <p:nvPicPr>
            <p:cNvPr id="269" name="object 26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038953" y="4327613"/>
              <a:ext cx="127843" cy="137350"/>
            </a:xfrm>
            <a:prstGeom prst="rect">
              <a:avLst/>
            </a:prstGeom>
          </p:spPr>
        </p:pic>
        <p:sp>
          <p:nvSpPr>
            <p:cNvPr id="270" name="object 270"/>
            <p:cNvSpPr/>
            <p:nvPr/>
          </p:nvSpPr>
          <p:spPr>
            <a:xfrm>
              <a:off x="3196742" y="4276058"/>
              <a:ext cx="522605" cy="207645"/>
            </a:xfrm>
            <a:custGeom>
              <a:avLst/>
              <a:gdLst/>
              <a:ahLst/>
              <a:cxnLst/>
              <a:rect l="l" t="t" r="r" b="b"/>
              <a:pathLst>
                <a:path w="522604" h="207645">
                  <a:moveTo>
                    <a:pt x="108585" y="105270"/>
                  </a:moveTo>
                  <a:lnTo>
                    <a:pt x="94208" y="65112"/>
                  </a:lnTo>
                  <a:lnTo>
                    <a:pt x="92900" y="63906"/>
                  </a:lnTo>
                  <a:lnTo>
                    <a:pt x="92900" y="105270"/>
                  </a:lnTo>
                  <a:lnTo>
                    <a:pt x="92227" y="113741"/>
                  </a:lnTo>
                  <a:lnTo>
                    <a:pt x="69761" y="144678"/>
                  </a:lnTo>
                  <a:lnTo>
                    <a:pt x="62191" y="147116"/>
                  </a:lnTo>
                  <a:lnTo>
                    <a:pt x="61544" y="147116"/>
                  </a:lnTo>
                  <a:lnTo>
                    <a:pt x="54406" y="147802"/>
                  </a:lnTo>
                  <a:lnTo>
                    <a:pt x="46431" y="147116"/>
                  </a:lnTo>
                  <a:lnTo>
                    <a:pt x="40474" y="145427"/>
                  </a:lnTo>
                  <a:lnTo>
                    <a:pt x="39116" y="145046"/>
                  </a:lnTo>
                  <a:lnTo>
                    <a:pt x="15201" y="105270"/>
                  </a:lnTo>
                  <a:lnTo>
                    <a:pt x="15824" y="96799"/>
                  </a:lnTo>
                  <a:lnTo>
                    <a:pt x="15900" y="95631"/>
                  </a:lnTo>
                  <a:lnTo>
                    <a:pt x="40474" y="65112"/>
                  </a:lnTo>
                  <a:lnTo>
                    <a:pt x="46113" y="63512"/>
                  </a:lnTo>
                  <a:lnTo>
                    <a:pt x="45402" y="63512"/>
                  </a:lnTo>
                  <a:lnTo>
                    <a:pt x="54406" y="62725"/>
                  </a:lnTo>
                  <a:lnTo>
                    <a:pt x="62471" y="63512"/>
                  </a:lnTo>
                  <a:lnTo>
                    <a:pt x="92227" y="96799"/>
                  </a:lnTo>
                  <a:lnTo>
                    <a:pt x="92900" y="105270"/>
                  </a:lnTo>
                  <a:lnTo>
                    <a:pt x="92900" y="63906"/>
                  </a:lnTo>
                  <a:lnTo>
                    <a:pt x="54406" y="48475"/>
                  </a:lnTo>
                  <a:lnTo>
                    <a:pt x="46012" y="48475"/>
                  </a:lnTo>
                  <a:lnTo>
                    <a:pt x="38404" y="50050"/>
                  </a:lnTo>
                  <a:lnTo>
                    <a:pt x="24790" y="56400"/>
                  </a:lnTo>
                  <a:lnTo>
                    <a:pt x="19481" y="60350"/>
                  </a:lnTo>
                  <a:lnTo>
                    <a:pt x="15671" y="65112"/>
                  </a:lnTo>
                  <a:lnTo>
                    <a:pt x="15671" y="51562"/>
                  </a:lnTo>
                  <a:lnTo>
                    <a:pt x="0" y="51562"/>
                  </a:lnTo>
                  <a:lnTo>
                    <a:pt x="0" y="207441"/>
                  </a:lnTo>
                  <a:lnTo>
                    <a:pt x="15671" y="207441"/>
                  </a:lnTo>
                  <a:lnTo>
                    <a:pt x="15671" y="145427"/>
                  </a:lnTo>
                  <a:lnTo>
                    <a:pt x="19481" y="150177"/>
                  </a:lnTo>
                  <a:lnTo>
                    <a:pt x="24790" y="154139"/>
                  </a:lnTo>
                  <a:lnTo>
                    <a:pt x="38404" y="160477"/>
                  </a:lnTo>
                  <a:lnTo>
                    <a:pt x="46012" y="162064"/>
                  </a:lnTo>
                  <a:lnTo>
                    <a:pt x="54406" y="162064"/>
                  </a:lnTo>
                  <a:lnTo>
                    <a:pt x="91643" y="147802"/>
                  </a:lnTo>
                  <a:lnTo>
                    <a:pt x="107683" y="116598"/>
                  </a:lnTo>
                  <a:lnTo>
                    <a:pt x="108585" y="105270"/>
                  </a:lnTo>
                  <a:close/>
                </a:path>
                <a:path w="522604" h="207645">
                  <a:moveTo>
                    <a:pt x="235966" y="51562"/>
                  </a:moveTo>
                  <a:lnTo>
                    <a:pt x="219557" y="51562"/>
                  </a:lnTo>
                  <a:lnTo>
                    <a:pt x="179400" y="140436"/>
                  </a:lnTo>
                  <a:lnTo>
                    <a:pt x="139242" y="51562"/>
                  </a:lnTo>
                  <a:lnTo>
                    <a:pt x="121894" y="51562"/>
                  </a:lnTo>
                  <a:lnTo>
                    <a:pt x="170853" y="158737"/>
                  </a:lnTo>
                  <a:lnTo>
                    <a:pt x="162852" y="178142"/>
                  </a:lnTo>
                  <a:lnTo>
                    <a:pt x="159169" y="184670"/>
                  </a:lnTo>
                  <a:lnTo>
                    <a:pt x="152349" y="191490"/>
                  </a:lnTo>
                  <a:lnTo>
                    <a:pt x="147320" y="193192"/>
                  </a:lnTo>
                  <a:lnTo>
                    <a:pt x="136867" y="193192"/>
                  </a:lnTo>
                  <a:lnTo>
                    <a:pt x="136867" y="207441"/>
                  </a:lnTo>
                  <a:lnTo>
                    <a:pt x="149542" y="207441"/>
                  </a:lnTo>
                  <a:lnTo>
                    <a:pt x="153149" y="206895"/>
                  </a:lnTo>
                  <a:lnTo>
                    <a:pt x="173824" y="188429"/>
                  </a:lnTo>
                  <a:lnTo>
                    <a:pt x="235966" y="51562"/>
                  </a:lnTo>
                  <a:close/>
                </a:path>
                <a:path w="522604" h="207645">
                  <a:moveTo>
                    <a:pt x="393979" y="51562"/>
                  </a:moveTo>
                  <a:lnTo>
                    <a:pt x="374256" y="51562"/>
                  </a:lnTo>
                  <a:lnTo>
                    <a:pt x="325069" y="98844"/>
                  </a:lnTo>
                  <a:lnTo>
                    <a:pt x="325069" y="51562"/>
                  </a:lnTo>
                  <a:lnTo>
                    <a:pt x="309384" y="51562"/>
                  </a:lnTo>
                  <a:lnTo>
                    <a:pt x="309384" y="98844"/>
                  </a:lnTo>
                  <a:lnTo>
                    <a:pt x="260197" y="51562"/>
                  </a:lnTo>
                  <a:lnTo>
                    <a:pt x="240715" y="51562"/>
                  </a:lnTo>
                  <a:lnTo>
                    <a:pt x="296316" y="105981"/>
                  </a:lnTo>
                  <a:lnTo>
                    <a:pt x="240715" y="158965"/>
                  </a:lnTo>
                  <a:lnTo>
                    <a:pt x="261861" y="158965"/>
                  </a:lnTo>
                  <a:lnTo>
                    <a:pt x="309384" y="113576"/>
                  </a:lnTo>
                  <a:lnTo>
                    <a:pt x="309384" y="158965"/>
                  </a:lnTo>
                  <a:lnTo>
                    <a:pt x="325069" y="158965"/>
                  </a:lnTo>
                  <a:lnTo>
                    <a:pt x="325069" y="113576"/>
                  </a:lnTo>
                  <a:lnTo>
                    <a:pt x="372592" y="158965"/>
                  </a:lnTo>
                  <a:lnTo>
                    <a:pt x="393979" y="158965"/>
                  </a:lnTo>
                  <a:lnTo>
                    <a:pt x="338378" y="105981"/>
                  </a:lnTo>
                  <a:lnTo>
                    <a:pt x="393979" y="51562"/>
                  </a:lnTo>
                  <a:close/>
                </a:path>
                <a:path w="522604" h="207645">
                  <a:moveTo>
                    <a:pt x="522541" y="106934"/>
                  </a:moveTo>
                  <a:lnTo>
                    <a:pt x="521639" y="96951"/>
                  </a:lnTo>
                  <a:lnTo>
                    <a:pt x="521563" y="96024"/>
                  </a:lnTo>
                  <a:lnTo>
                    <a:pt x="518617" y="85864"/>
                  </a:lnTo>
                  <a:lnTo>
                    <a:pt x="513715" y="76479"/>
                  </a:lnTo>
                  <a:lnTo>
                    <a:pt x="506857" y="67843"/>
                  </a:lnTo>
                  <a:lnTo>
                    <a:pt x="506857" y="106692"/>
                  </a:lnTo>
                  <a:lnTo>
                    <a:pt x="506120" y="114922"/>
                  </a:lnTo>
                  <a:lnTo>
                    <a:pt x="482396" y="144805"/>
                  </a:lnTo>
                  <a:lnTo>
                    <a:pt x="466458" y="147802"/>
                  </a:lnTo>
                  <a:lnTo>
                    <a:pt x="458177" y="147053"/>
                  </a:lnTo>
                  <a:lnTo>
                    <a:pt x="429895" y="122758"/>
                  </a:lnTo>
                  <a:lnTo>
                    <a:pt x="429768" y="122529"/>
                  </a:lnTo>
                  <a:lnTo>
                    <a:pt x="427697" y="114922"/>
                  </a:lnTo>
                  <a:lnTo>
                    <a:pt x="427024" y="106934"/>
                  </a:lnTo>
                  <a:lnTo>
                    <a:pt x="427012" y="106692"/>
                  </a:lnTo>
                  <a:lnTo>
                    <a:pt x="427723" y="98552"/>
                  </a:lnTo>
                  <a:lnTo>
                    <a:pt x="451370" y="68618"/>
                  </a:lnTo>
                  <a:lnTo>
                    <a:pt x="467410" y="65582"/>
                  </a:lnTo>
                  <a:lnTo>
                    <a:pt x="475716" y="66344"/>
                  </a:lnTo>
                  <a:lnTo>
                    <a:pt x="505752" y="96951"/>
                  </a:lnTo>
                  <a:lnTo>
                    <a:pt x="506857" y="106692"/>
                  </a:lnTo>
                  <a:lnTo>
                    <a:pt x="506857" y="67843"/>
                  </a:lnTo>
                  <a:lnTo>
                    <a:pt x="504266" y="65582"/>
                  </a:lnTo>
                  <a:lnTo>
                    <a:pt x="498551" y="60617"/>
                  </a:lnTo>
                  <a:lnTo>
                    <a:pt x="489331" y="55448"/>
                  </a:lnTo>
                  <a:lnTo>
                    <a:pt x="479602" y="52476"/>
                  </a:lnTo>
                  <a:lnTo>
                    <a:pt x="480542" y="52476"/>
                  </a:lnTo>
                  <a:lnTo>
                    <a:pt x="468122" y="51320"/>
                  </a:lnTo>
                  <a:lnTo>
                    <a:pt x="455968" y="52476"/>
                  </a:lnTo>
                  <a:lnTo>
                    <a:pt x="445185" y="55956"/>
                  </a:lnTo>
                  <a:lnTo>
                    <a:pt x="435775" y="61747"/>
                  </a:lnTo>
                  <a:lnTo>
                    <a:pt x="427723" y="69862"/>
                  </a:lnTo>
                  <a:lnTo>
                    <a:pt x="428028" y="66344"/>
                  </a:lnTo>
                  <a:lnTo>
                    <a:pt x="449313" y="33388"/>
                  </a:lnTo>
                  <a:lnTo>
                    <a:pt x="494969" y="26301"/>
                  </a:lnTo>
                  <a:lnTo>
                    <a:pt x="499770" y="24942"/>
                  </a:lnTo>
                  <a:lnTo>
                    <a:pt x="518972" y="0"/>
                  </a:lnTo>
                  <a:lnTo>
                    <a:pt x="503288" y="0"/>
                  </a:lnTo>
                  <a:lnTo>
                    <a:pt x="502500" y="4432"/>
                  </a:lnTo>
                  <a:lnTo>
                    <a:pt x="500557" y="7556"/>
                  </a:lnTo>
                  <a:lnTo>
                    <a:pt x="494372" y="11201"/>
                  </a:lnTo>
                  <a:lnTo>
                    <a:pt x="489750" y="12585"/>
                  </a:lnTo>
                  <a:lnTo>
                    <a:pt x="483565" y="13538"/>
                  </a:lnTo>
                  <a:lnTo>
                    <a:pt x="458622" y="16624"/>
                  </a:lnTo>
                  <a:lnTo>
                    <a:pt x="445744" y="19392"/>
                  </a:lnTo>
                  <a:lnTo>
                    <a:pt x="416737" y="50253"/>
                  </a:lnTo>
                  <a:lnTo>
                    <a:pt x="411530" y="90855"/>
                  </a:lnTo>
                  <a:lnTo>
                    <a:pt x="411429" y="98552"/>
                  </a:lnTo>
                  <a:lnTo>
                    <a:pt x="412203" y="110477"/>
                  </a:lnTo>
                  <a:lnTo>
                    <a:pt x="433019" y="151701"/>
                  </a:lnTo>
                  <a:lnTo>
                    <a:pt x="466458" y="162064"/>
                  </a:lnTo>
                  <a:lnTo>
                    <a:pt x="477964" y="161061"/>
                  </a:lnTo>
                  <a:lnTo>
                    <a:pt x="488467" y="158051"/>
                  </a:lnTo>
                  <a:lnTo>
                    <a:pt x="497979" y="153035"/>
                  </a:lnTo>
                  <a:lnTo>
                    <a:pt x="504329" y="147802"/>
                  </a:lnTo>
                  <a:lnTo>
                    <a:pt x="506501" y="146024"/>
                  </a:lnTo>
                  <a:lnTo>
                    <a:pt x="513511" y="137566"/>
                  </a:lnTo>
                  <a:lnTo>
                    <a:pt x="518528" y="128231"/>
                  </a:lnTo>
                  <a:lnTo>
                    <a:pt x="521538" y="118021"/>
                  </a:lnTo>
                  <a:lnTo>
                    <a:pt x="522541" y="1069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7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742315" y="4324524"/>
              <a:ext cx="100778" cy="113587"/>
            </a:xfrm>
            <a:prstGeom prst="rect">
              <a:avLst/>
            </a:prstGeom>
          </p:spPr>
        </p:pic>
      </p:grpSp>
      <p:grpSp>
        <p:nvGrpSpPr>
          <p:cNvPr id="272" name="object 272"/>
          <p:cNvGrpSpPr/>
          <p:nvPr/>
        </p:nvGrpSpPr>
        <p:grpSpPr>
          <a:xfrm>
            <a:off x="3981391" y="4324524"/>
            <a:ext cx="821690" cy="140970"/>
            <a:chOff x="3981391" y="4324524"/>
            <a:chExt cx="821690" cy="140970"/>
          </a:xfrm>
        </p:grpSpPr>
        <p:pic>
          <p:nvPicPr>
            <p:cNvPr id="273" name="object 27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981391" y="4324524"/>
              <a:ext cx="105032" cy="113587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109947" y="4324524"/>
              <a:ext cx="110498" cy="113587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244684" y="4324524"/>
              <a:ext cx="98380" cy="113587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377046" y="4327613"/>
              <a:ext cx="100040" cy="107410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500611" y="4327613"/>
              <a:ext cx="127843" cy="137350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649107" y="4324524"/>
              <a:ext cx="100778" cy="113587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4787193" y="4388809"/>
              <a:ext cx="15875" cy="45720"/>
            </a:xfrm>
            <a:custGeom>
              <a:avLst/>
              <a:gdLst/>
              <a:ahLst/>
              <a:cxnLst/>
              <a:rect l="l" t="t" r="r" b="b"/>
              <a:pathLst>
                <a:path w="15875" h="45720">
                  <a:moveTo>
                    <a:pt x="0" y="45720"/>
                  </a:moveTo>
                  <a:lnTo>
                    <a:pt x="15680" y="45720"/>
                  </a:lnTo>
                  <a:lnTo>
                    <a:pt x="15680" y="0"/>
                  </a:lnTo>
                  <a:lnTo>
                    <a:pt x="0" y="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0" name="object 280"/>
          <p:cNvGrpSpPr/>
          <p:nvPr/>
        </p:nvGrpSpPr>
        <p:grpSpPr>
          <a:xfrm>
            <a:off x="4787193" y="4324524"/>
            <a:ext cx="377825" cy="113664"/>
            <a:chOff x="4787193" y="4324524"/>
            <a:chExt cx="377825" cy="113664"/>
          </a:xfrm>
        </p:grpSpPr>
        <p:sp>
          <p:nvSpPr>
            <p:cNvPr id="281" name="object 281"/>
            <p:cNvSpPr/>
            <p:nvPr/>
          </p:nvSpPr>
          <p:spPr>
            <a:xfrm>
              <a:off x="4787188" y="4327849"/>
              <a:ext cx="100330" cy="106680"/>
            </a:xfrm>
            <a:custGeom>
              <a:avLst/>
              <a:gdLst/>
              <a:ahLst/>
              <a:cxnLst/>
              <a:rect l="l" t="t" r="r" b="b"/>
              <a:pathLst>
                <a:path w="100329" h="106679">
                  <a:moveTo>
                    <a:pt x="100037" y="0"/>
                  </a:moveTo>
                  <a:lnTo>
                    <a:pt x="84353" y="0"/>
                  </a:lnTo>
                  <a:lnTo>
                    <a:pt x="84353" y="45720"/>
                  </a:lnTo>
                  <a:lnTo>
                    <a:pt x="15684" y="4572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53" y="60960"/>
                  </a:lnTo>
                  <a:lnTo>
                    <a:pt x="84353" y="106680"/>
                  </a:lnTo>
                  <a:lnTo>
                    <a:pt x="100037" y="10668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2" name="object 28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927157" y="4327613"/>
              <a:ext cx="100040" cy="107410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059516" y="4324524"/>
              <a:ext cx="105507" cy="113587"/>
            </a:xfrm>
            <a:prstGeom prst="rect">
              <a:avLst/>
            </a:prstGeom>
          </p:spPr>
        </p:pic>
      </p:grpSp>
      <p:sp>
        <p:nvSpPr>
          <p:cNvPr id="284" name="object 284"/>
          <p:cNvSpPr/>
          <p:nvPr/>
        </p:nvSpPr>
        <p:spPr>
          <a:xfrm>
            <a:off x="3870892" y="4413160"/>
            <a:ext cx="26670" cy="47625"/>
          </a:xfrm>
          <a:custGeom>
            <a:avLst/>
            <a:gdLst/>
            <a:ahLst/>
            <a:cxnLst/>
            <a:rect l="l" t="t" r="r" b="b"/>
            <a:pathLst>
              <a:path w="26670" h="47625">
                <a:moveTo>
                  <a:pt x="26377" y="0"/>
                </a:moveTo>
                <a:lnTo>
                  <a:pt x="4518" y="0"/>
                </a:lnTo>
                <a:lnTo>
                  <a:pt x="4518" y="21863"/>
                </a:lnTo>
                <a:lnTo>
                  <a:pt x="15209" y="21863"/>
                </a:lnTo>
                <a:lnTo>
                  <a:pt x="0" y="47289"/>
                </a:lnTo>
                <a:lnTo>
                  <a:pt x="12120" y="47289"/>
                </a:lnTo>
                <a:lnTo>
                  <a:pt x="26377" y="23762"/>
                </a:lnTo>
                <a:lnTo>
                  <a:pt x="26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5" name="object 285"/>
          <p:cNvGrpSpPr/>
          <p:nvPr/>
        </p:nvGrpSpPr>
        <p:grpSpPr>
          <a:xfrm>
            <a:off x="1486763" y="5130899"/>
            <a:ext cx="344805" cy="193040"/>
            <a:chOff x="1486763" y="5130899"/>
            <a:chExt cx="344805" cy="193040"/>
          </a:xfrm>
        </p:grpSpPr>
        <p:pic>
          <p:nvPicPr>
            <p:cNvPr id="286" name="object 28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486763" y="5130899"/>
              <a:ext cx="164678" cy="192714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672351" y="5178185"/>
              <a:ext cx="110498" cy="113587"/>
            </a:xfrm>
            <a:prstGeom prst="rect">
              <a:avLst/>
            </a:prstGeom>
          </p:spPr>
        </p:pic>
        <p:sp>
          <p:nvSpPr>
            <p:cNvPr id="288" name="object 288"/>
            <p:cNvSpPr/>
            <p:nvPr/>
          </p:nvSpPr>
          <p:spPr>
            <a:xfrm>
              <a:off x="1815407" y="5195259"/>
              <a:ext cx="15875" cy="93980"/>
            </a:xfrm>
            <a:custGeom>
              <a:avLst/>
              <a:gdLst/>
              <a:ahLst/>
              <a:cxnLst/>
              <a:rect l="l" t="t" r="r" b="b"/>
              <a:pathLst>
                <a:path w="15875" h="93979">
                  <a:moveTo>
                    <a:pt x="0" y="93980"/>
                  </a:moveTo>
                  <a:lnTo>
                    <a:pt x="15681" y="93980"/>
                  </a:lnTo>
                  <a:lnTo>
                    <a:pt x="15681" y="0"/>
                  </a:lnTo>
                  <a:lnTo>
                    <a:pt x="0" y="0"/>
                  </a:lnTo>
                  <a:lnTo>
                    <a:pt x="0" y="939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9" name="object 289"/>
          <p:cNvGrpSpPr/>
          <p:nvPr/>
        </p:nvGrpSpPr>
        <p:grpSpPr>
          <a:xfrm>
            <a:off x="1815407" y="5178185"/>
            <a:ext cx="421640" cy="113664"/>
            <a:chOff x="1815407" y="5178185"/>
            <a:chExt cx="421640" cy="113664"/>
          </a:xfrm>
        </p:grpSpPr>
        <p:sp>
          <p:nvSpPr>
            <p:cNvPr id="290" name="object 290"/>
            <p:cNvSpPr/>
            <p:nvPr/>
          </p:nvSpPr>
          <p:spPr>
            <a:xfrm>
              <a:off x="1815401" y="5181289"/>
              <a:ext cx="98425" cy="107950"/>
            </a:xfrm>
            <a:custGeom>
              <a:avLst/>
              <a:gdLst/>
              <a:ahLst/>
              <a:cxnLst/>
              <a:rect l="l" t="t" r="r" b="b"/>
              <a:pathLst>
                <a:path w="98425" h="107950">
                  <a:moveTo>
                    <a:pt x="9790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82219" y="13970"/>
                  </a:lnTo>
                  <a:lnTo>
                    <a:pt x="82219" y="107950"/>
                  </a:lnTo>
                  <a:lnTo>
                    <a:pt x="97904" y="107950"/>
                  </a:lnTo>
                  <a:lnTo>
                    <a:pt x="97904" y="13970"/>
                  </a:lnTo>
                  <a:lnTo>
                    <a:pt x="9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1" name="object 29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945627" y="5178185"/>
              <a:ext cx="235256" cy="113587"/>
            </a:xfrm>
            <a:prstGeom prst="rect">
              <a:avLst/>
            </a:prstGeom>
          </p:spPr>
        </p:pic>
        <p:sp>
          <p:nvSpPr>
            <p:cNvPr id="292" name="object 292"/>
            <p:cNvSpPr/>
            <p:nvPr/>
          </p:nvSpPr>
          <p:spPr>
            <a:xfrm>
              <a:off x="2220804" y="5242249"/>
              <a:ext cx="15875" cy="46990"/>
            </a:xfrm>
            <a:custGeom>
              <a:avLst/>
              <a:gdLst/>
              <a:ahLst/>
              <a:cxnLst/>
              <a:rect l="l" t="t" r="r" b="b"/>
              <a:pathLst>
                <a:path w="15875" h="46989">
                  <a:moveTo>
                    <a:pt x="0" y="46989"/>
                  </a:moveTo>
                  <a:lnTo>
                    <a:pt x="15680" y="46989"/>
                  </a:lnTo>
                  <a:lnTo>
                    <a:pt x="15680" y="0"/>
                  </a:lnTo>
                  <a:lnTo>
                    <a:pt x="0" y="0"/>
                  </a:lnTo>
                  <a:lnTo>
                    <a:pt x="0" y="46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3" name="object 293"/>
          <p:cNvGrpSpPr/>
          <p:nvPr/>
        </p:nvGrpSpPr>
        <p:grpSpPr>
          <a:xfrm>
            <a:off x="2220804" y="5178185"/>
            <a:ext cx="789305" cy="113664"/>
            <a:chOff x="2220804" y="5178185"/>
            <a:chExt cx="789305" cy="113664"/>
          </a:xfrm>
        </p:grpSpPr>
        <p:sp>
          <p:nvSpPr>
            <p:cNvPr id="294" name="object 294"/>
            <p:cNvSpPr/>
            <p:nvPr/>
          </p:nvSpPr>
          <p:spPr>
            <a:xfrm>
              <a:off x="2220798" y="5181289"/>
              <a:ext cx="100330" cy="107950"/>
            </a:xfrm>
            <a:custGeom>
              <a:avLst/>
              <a:gdLst/>
              <a:ahLst/>
              <a:cxnLst/>
              <a:rect l="l" t="t" r="r" b="b"/>
              <a:pathLst>
                <a:path w="100330" h="107950">
                  <a:moveTo>
                    <a:pt x="100037" y="0"/>
                  </a:moveTo>
                  <a:lnTo>
                    <a:pt x="84353" y="0"/>
                  </a:lnTo>
                  <a:lnTo>
                    <a:pt x="84353" y="45720"/>
                  </a:lnTo>
                  <a:lnTo>
                    <a:pt x="15684" y="4572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53" y="60960"/>
                  </a:lnTo>
                  <a:lnTo>
                    <a:pt x="84353" y="107950"/>
                  </a:lnTo>
                  <a:lnTo>
                    <a:pt x="100037" y="10795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360768" y="5181274"/>
              <a:ext cx="100040" cy="107410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2485760" y="5178185"/>
              <a:ext cx="345751" cy="113587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2871431" y="5181274"/>
              <a:ext cx="95525" cy="107410"/>
            </a:xfrm>
            <a:prstGeom prst="rect">
              <a:avLst/>
            </a:prstGeom>
          </p:spPr>
        </p:pic>
        <p:sp>
          <p:nvSpPr>
            <p:cNvPr id="298" name="object 298"/>
            <p:cNvSpPr/>
            <p:nvPr/>
          </p:nvSpPr>
          <p:spPr>
            <a:xfrm>
              <a:off x="2994285" y="5242249"/>
              <a:ext cx="15875" cy="46990"/>
            </a:xfrm>
            <a:custGeom>
              <a:avLst/>
              <a:gdLst/>
              <a:ahLst/>
              <a:cxnLst/>
              <a:rect l="l" t="t" r="r" b="b"/>
              <a:pathLst>
                <a:path w="15875" h="46989">
                  <a:moveTo>
                    <a:pt x="0" y="46989"/>
                  </a:moveTo>
                  <a:lnTo>
                    <a:pt x="15681" y="46989"/>
                  </a:lnTo>
                  <a:lnTo>
                    <a:pt x="15681" y="0"/>
                  </a:lnTo>
                  <a:lnTo>
                    <a:pt x="0" y="0"/>
                  </a:lnTo>
                  <a:lnTo>
                    <a:pt x="0" y="46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9" name="object 299"/>
          <p:cNvGrpSpPr/>
          <p:nvPr/>
        </p:nvGrpSpPr>
        <p:grpSpPr>
          <a:xfrm>
            <a:off x="2994285" y="5178185"/>
            <a:ext cx="243204" cy="113664"/>
            <a:chOff x="2994285" y="5178185"/>
            <a:chExt cx="243204" cy="113664"/>
          </a:xfrm>
        </p:grpSpPr>
        <p:sp>
          <p:nvSpPr>
            <p:cNvPr id="300" name="object 300"/>
            <p:cNvSpPr/>
            <p:nvPr/>
          </p:nvSpPr>
          <p:spPr>
            <a:xfrm>
              <a:off x="2994279" y="5181289"/>
              <a:ext cx="100330" cy="107950"/>
            </a:xfrm>
            <a:custGeom>
              <a:avLst/>
              <a:gdLst/>
              <a:ahLst/>
              <a:cxnLst/>
              <a:rect l="l" t="t" r="r" b="b"/>
              <a:pathLst>
                <a:path w="100330" h="107950">
                  <a:moveTo>
                    <a:pt x="100037" y="0"/>
                  </a:moveTo>
                  <a:lnTo>
                    <a:pt x="84353" y="0"/>
                  </a:lnTo>
                  <a:lnTo>
                    <a:pt x="84353" y="45720"/>
                  </a:lnTo>
                  <a:lnTo>
                    <a:pt x="15684" y="4572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53" y="60960"/>
                  </a:lnTo>
                  <a:lnTo>
                    <a:pt x="84353" y="107950"/>
                  </a:lnTo>
                  <a:lnTo>
                    <a:pt x="100037" y="10795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126643" y="5178185"/>
              <a:ext cx="110497" cy="113587"/>
            </a:xfrm>
            <a:prstGeom prst="rect">
              <a:avLst/>
            </a:prstGeom>
          </p:spPr>
        </p:pic>
      </p:grpSp>
      <p:pic>
        <p:nvPicPr>
          <p:cNvPr id="302" name="object 302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3456950" y="5178185"/>
            <a:ext cx="108593" cy="158976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3262092" y="5178185"/>
            <a:ext cx="105509" cy="113587"/>
          </a:xfrm>
          <a:prstGeom prst="rect">
            <a:avLst/>
          </a:prstGeom>
        </p:spPr>
      </p:pic>
      <p:grpSp>
        <p:nvGrpSpPr>
          <p:cNvPr id="304" name="object 304"/>
          <p:cNvGrpSpPr/>
          <p:nvPr/>
        </p:nvGrpSpPr>
        <p:grpSpPr>
          <a:xfrm>
            <a:off x="3588574" y="5178185"/>
            <a:ext cx="492759" cy="113664"/>
            <a:chOff x="3588574" y="5178185"/>
            <a:chExt cx="492759" cy="113664"/>
          </a:xfrm>
        </p:grpSpPr>
        <p:pic>
          <p:nvPicPr>
            <p:cNvPr id="305" name="object 30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588574" y="5178185"/>
              <a:ext cx="100778" cy="113587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3718339" y="5178185"/>
              <a:ext cx="98380" cy="113587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3850700" y="5181274"/>
              <a:ext cx="97664" cy="107410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980919" y="5181274"/>
              <a:ext cx="100040" cy="107410"/>
            </a:xfrm>
            <a:prstGeom prst="rect">
              <a:avLst/>
            </a:prstGeom>
          </p:spPr>
        </p:pic>
      </p:grpSp>
      <p:grpSp>
        <p:nvGrpSpPr>
          <p:cNvPr id="309" name="object 309"/>
          <p:cNvGrpSpPr/>
          <p:nvPr/>
        </p:nvGrpSpPr>
        <p:grpSpPr>
          <a:xfrm>
            <a:off x="4105911" y="5178185"/>
            <a:ext cx="363220" cy="113664"/>
            <a:chOff x="4105911" y="5178185"/>
            <a:chExt cx="363220" cy="113664"/>
          </a:xfrm>
        </p:grpSpPr>
        <p:sp>
          <p:nvSpPr>
            <p:cNvPr id="310" name="object 310"/>
            <p:cNvSpPr/>
            <p:nvPr/>
          </p:nvSpPr>
          <p:spPr>
            <a:xfrm>
              <a:off x="4105910" y="5181289"/>
              <a:ext cx="100330" cy="107950"/>
            </a:xfrm>
            <a:custGeom>
              <a:avLst/>
              <a:gdLst/>
              <a:ahLst/>
              <a:cxnLst/>
              <a:rect l="l" t="t" r="r" b="b"/>
              <a:pathLst>
                <a:path w="100329" h="107950">
                  <a:moveTo>
                    <a:pt x="100279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42291" y="13970"/>
                  </a:lnTo>
                  <a:lnTo>
                    <a:pt x="42291" y="107950"/>
                  </a:lnTo>
                  <a:lnTo>
                    <a:pt x="57975" y="107950"/>
                  </a:lnTo>
                  <a:lnTo>
                    <a:pt x="57975" y="13970"/>
                  </a:lnTo>
                  <a:lnTo>
                    <a:pt x="100279" y="13970"/>
                  </a:lnTo>
                  <a:lnTo>
                    <a:pt x="1002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1" name="object 31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231144" y="5181274"/>
              <a:ext cx="100040" cy="107410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363502" y="5178185"/>
              <a:ext cx="105507" cy="113587"/>
            </a:xfrm>
            <a:prstGeom prst="rect">
              <a:avLst/>
            </a:prstGeom>
          </p:spPr>
        </p:pic>
      </p:grpSp>
      <p:sp>
        <p:nvSpPr>
          <p:cNvPr id="313" name="object 313"/>
          <p:cNvSpPr/>
          <p:nvPr/>
        </p:nvSpPr>
        <p:spPr>
          <a:xfrm>
            <a:off x="4558360" y="5195259"/>
            <a:ext cx="15875" cy="93980"/>
          </a:xfrm>
          <a:custGeom>
            <a:avLst/>
            <a:gdLst/>
            <a:ahLst/>
            <a:cxnLst/>
            <a:rect l="l" t="t" r="r" b="b"/>
            <a:pathLst>
              <a:path w="15875" h="93979">
                <a:moveTo>
                  <a:pt x="0" y="93980"/>
                </a:moveTo>
                <a:lnTo>
                  <a:pt x="15680" y="93980"/>
                </a:lnTo>
                <a:lnTo>
                  <a:pt x="15680" y="0"/>
                </a:lnTo>
                <a:lnTo>
                  <a:pt x="0" y="0"/>
                </a:lnTo>
                <a:lnTo>
                  <a:pt x="0" y="939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4" name="object 314"/>
          <p:cNvGrpSpPr/>
          <p:nvPr/>
        </p:nvGrpSpPr>
        <p:grpSpPr>
          <a:xfrm>
            <a:off x="4558360" y="5178185"/>
            <a:ext cx="241300" cy="113664"/>
            <a:chOff x="4558360" y="5178185"/>
            <a:chExt cx="241300" cy="113664"/>
          </a:xfrm>
        </p:grpSpPr>
        <p:sp>
          <p:nvSpPr>
            <p:cNvPr id="315" name="object 315"/>
            <p:cNvSpPr/>
            <p:nvPr/>
          </p:nvSpPr>
          <p:spPr>
            <a:xfrm>
              <a:off x="4558360" y="5181289"/>
              <a:ext cx="98425" cy="107950"/>
            </a:xfrm>
            <a:custGeom>
              <a:avLst/>
              <a:gdLst/>
              <a:ahLst/>
              <a:cxnLst/>
              <a:rect l="l" t="t" r="r" b="b"/>
              <a:pathLst>
                <a:path w="98425" h="107950">
                  <a:moveTo>
                    <a:pt x="97891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82207" y="13970"/>
                  </a:lnTo>
                  <a:lnTo>
                    <a:pt x="82207" y="107950"/>
                  </a:lnTo>
                  <a:lnTo>
                    <a:pt x="97891" y="107950"/>
                  </a:lnTo>
                  <a:lnTo>
                    <a:pt x="97891" y="13970"/>
                  </a:lnTo>
                  <a:lnTo>
                    <a:pt x="978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6" name="object 31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688578" y="5178185"/>
              <a:ext cx="110498" cy="113587"/>
            </a:xfrm>
            <a:prstGeom prst="rect">
              <a:avLst/>
            </a:prstGeom>
          </p:spPr>
        </p:pic>
      </p:grpSp>
      <p:grpSp>
        <p:nvGrpSpPr>
          <p:cNvPr id="317" name="object 317"/>
          <p:cNvGrpSpPr/>
          <p:nvPr/>
        </p:nvGrpSpPr>
        <p:grpSpPr>
          <a:xfrm>
            <a:off x="4888666" y="5181274"/>
            <a:ext cx="156210" cy="108585"/>
            <a:chOff x="4888666" y="5181274"/>
            <a:chExt cx="156210" cy="108585"/>
          </a:xfrm>
        </p:grpSpPr>
        <p:pic>
          <p:nvPicPr>
            <p:cNvPr id="318" name="object 31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888666" y="5181274"/>
              <a:ext cx="100040" cy="107410"/>
            </a:xfrm>
            <a:prstGeom prst="rect">
              <a:avLst/>
            </a:prstGeom>
          </p:spPr>
        </p:pic>
        <p:sp>
          <p:nvSpPr>
            <p:cNvPr id="319" name="object 319"/>
            <p:cNvSpPr/>
            <p:nvPr/>
          </p:nvSpPr>
          <p:spPr>
            <a:xfrm>
              <a:off x="5028630" y="5242249"/>
              <a:ext cx="15875" cy="46990"/>
            </a:xfrm>
            <a:custGeom>
              <a:avLst/>
              <a:gdLst/>
              <a:ahLst/>
              <a:cxnLst/>
              <a:rect l="l" t="t" r="r" b="b"/>
              <a:pathLst>
                <a:path w="15875" h="46989">
                  <a:moveTo>
                    <a:pt x="0" y="46989"/>
                  </a:moveTo>
                  <a:lnTo>
                    <a:pt x="15681" y="46989"/>
                  </a:lnTo>
                  <a:lnTo>
                    <a:pt x="15681" y="0"/>
                  </a:lnTo>
                  <a:lnTo>
                    <a:pt x="0" y="0"/>
                  </a:lnTo>
                  <a:lnTo>
                    <a:pt x="0" y="46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0" name="object 320"/>
          <p:cNvGrpSpPr/>
          <p:nvPr/>
        </p:nvGrpSpPr>
        <p:grpSpPr>
          <a:xfrm>
            <a:off x="5028631" y="5178185"/>
            <a:ext cx="346710" cy="113664"/>
            <a:chOff x="5028631" y="5178185"/>
            <a:chExt cx="346710" cy="113664"/>
          </a:xfrm>
        </p:grpSpPr>
        <p:sp>
          <p:nvSpPr>
            <p:cNvPr id="321" name="object 321"/>
            <p:cNvSpPr/>
            <p:nvPr/>
          </p:nvSpPr>
          <p:spPr>
            <a:xfrm>
              <a:off x="5028628" y="5181289"/>
              <a:ext cx="100330" cy="107950"/>
            </a:xfrm>
            <a:custGeom>
              <a:avLst/>
              <a:gdLst/>
              <a:ahLst/>
              <a:cxnLst/>
              <a:rect l="l" t="t" r="r" b="b"/>
              <a:pathLst>
                <a:path w="100329" h="107950">
                  <a:moveTo>
                    <a:pt x="100037" y="0"/>
                  </a:moveTo>
                  <a:lnTo>
                    <a:pt x="84353" y="0"/>
                  </a:lnTo>
                  <a:lnTo>
                    <a:pt x="84353" y="45720"/>
                  </a:lnTo>
                  <a:lnTo>
                    <a:pt x="15684" y="45720"/>
                  </a:lnTo>
                  <a:lnTo>
                    <a:pt x="15684" y="0"/>
                  </a:lnTo>
                  <a:lnTo>
                    <a:pt x="0" y="0"/>
                  </a:lnTo>
                  <a:lnTo>
                    <a:pt x="0" y="45720"/>
                  </a:lnTo>
                  <a:lnTo>
                    <a:pt x="0" y="60960"/>
                  </a:lnTo>
                  <a:lnTo>
                    <a:pt x="84353" y="60960"/>
                  </a:lnTo>
                  <a:lnTo>
                    <a:pt x="84353" y="107950"/>
                  </a:lnTo>
                  <a:lnTo>
                    <a:pt x="100037" y="107950"/>
                  </a:lnTo>
                  <a:lnTo>
                    <a:pt x="100037" y="60960"/>
                  </a:lnTo>
                  <a:lnTo>
                    <a:pt x="100037" y="45720"/>
                  </a:lnTo>
                  <a:lnTo>
                    <a:pt x="1000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2" name="object 322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153623" y="5178185"/>
              <a:ext cx="221234" cy="113587"/>
            </a:xfrm>
            <a:prstGeom prst="rect">
              <a:avLst/>
            </a:prstGeom>
          </p:spPr>
        </p:pic>
      </p:grpSp>
      <p:grpSp>
        <p:nvGrpSpPr>
          <p:cNvPr id="323" name="object 323"/>
          <p:cNvGrpSpPr/>
          <p:nvPr/>
        </p:nvGrpSpPr>
        <p:grpSpPr>
          <a:xfrm>
            <a:off x="5407174" y="5178185"/>
            <a:ext cx="655955" cy="159385"/>
            <a:chOff x="5407174" y="5178185"/>
            <a:chExt cx="655955" cy="159385"/>
          </a:xfrm>
        </p:grpSpPr>
        <p:pic>
          <p:nvPicPr>
            <p:cNvPr id="324" name="object 324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540483" y="5178185"/>
              <a:ext cx="105509" cy="113587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407174" y="5178185"/>
              <a:ext cx="108593" cy="158976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670702" y="5178185"/>
              <a:ext cx="105032" cy="113587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5797573" y="5178185"/>
              <a:ext cx="100778" cy="113587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5935658" y="5181274"/>
              <a:ext cx="127129" cy="107410"/>
            </a:xfrm>
            <a:prstGeom prst="rect">
              <a:avLst/>
            </a:prstGeom>
          </p:spPr>
        </p:pic>
      </p:grpSp>
      <p:sp>
        <p:nvSpPr>
          <p:cNvPr id="363" name="object 363"/>
          <p:cNvSpPr/>
          <p:nvPr/>
        </p:nvSpPr>
        <p:spPr>
          <a:xfrm>
            <a:off x="3420827" y="6227247"/>
            <a:ext cx="26670" cy="47625"/>
          </a:xfrm>
          <a:custGeom>
            <a:avLst/>
            <a:gdLst/>
            <a:ahLst/>
            <a:cxnLst/>
            <a:rect l="l" t="t" r="r" b="b"/>
            <a:pathLst>
              <a:path w="26670" h="47625">
                <a:moveTo>
                  <a:pt x="26377" y="0"/>
                </a:moveTo>
                <a:lnTo>
                  <a:pt x="4518" y="0"/>
                </a:lnTo>
                <a:lnTo>
                  <a:pt x="4518" y="21861"/>
                </a:lnTo>
                <a:lnTo>
                  <a:pt x="15210" y="21861"/>
                </a:lnTo>
                <a:lnTo>
                  <a:pt x="0" y="47289"/>
                </a:lnTo>
                <a:lnTo>
                  <a:pt x="12122" y="47289"/>
                </a:lnTo>
                <a:lnTo>
                  <a:pt x="26377" y="23762"/>
                </a:lnTo>
                <a:lnTo>
                  <a:pt x="26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4354472" y="6227247"/>
            <a:ext cx="26670" cy="47625"/>
          </a:xfrm>
          <a:custGeom>
            <a:avLst/>
            <a:gdLst/>
            <a:ahLst/>
            <a:cxnLst/>
            <a:rect l="l" t="t" r="r" b="b"/>
            <a:pathLst>
              <a:path w="26670" h="47625">
                <a:moveTo>
                  <a:pt x="26377" y="0"/>
                </a:moveTo>
                <a:lnTo>
                  <a:pt x="4518" y="0"/>
                </a:lnTo>
                <a:lnTo>
                  <a:pt x="4518" y="21861"/>
                </a:lnTo>
                <a:lnTo>
                  <a:pt x="15210" y="21861"/>
                </a:lnTo>
                <a:lnTo>
                  <a:pt x="0" y="47289"/>
                </a:lnTo>
                <a:lnTo>
                  <a:pt x="12122" y="47289"/>
                </a:lnTo>
                <a:lnTo>
                  <a:pt x="26377" y="23762"/>
                </a:lnTo>
                <a:lnTo>
                  <a:pt x="26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017513" y="2959859"/>
            <a:ext cx="345440" cy="343535"/>
          </a:xfrm>
          <a:custGeom>
            <a:avLst/>
            <a:gdLst/>
            <a:ahLst/>
            <a:cxnLst/>
            <a:rect l="l" t="t" r="r" b="b"/>
            <a:pathLst>
              <a:path w="345440" h="343535">
                <a:moveTo>
                  <a:pt x="309150" y="0"/>
                </a:moveTo>
                <a:lnTo>
                  <a:pt x="300236" y="765"/>
                </a:lnTo>
                <a:lnTo>
                  <a:pt x="133150" y="765"/>
                </a:lnTo>
                <a:lnTo>
                  <a:pt x="128370" y="2156"/>
                </a:lnTo>
                <a:lnTo>
                  <a:pt x="99649" y="29634"/>
                </a:lnTo>
                <a:lnTo>
                  <a:pt x="98363" y="35963"/>
                </a:lnTo>
                <a:lnTo>
                  <a:pt x="98403" y="117657"/>
                </a:lnTo>
                <a:lnTo>
                  <a:pt x="35249" y="117657"/>
                </a:lnTo>
                <a:lnTo>
                  <a:pt x="1596" y="147128"/>
                </a:lnTo>
                <a:lnTo>
                  <a:pt x="0" y="262413"/>
                </a:lnTo>
                <a:lnTo>
                  <a:pt x="422" y="267866"/>
                </a:lnTo>
                <a:lnTo>
                  <a:pt x="28873" y="300463"/>
                </a:lnTo>
                <a:lnTo>
                  <a:pt x="36807" y="302103"/>
                </a:lnTo>
                <a:lnTo>
                  <a:pt x="36854" y="335735"/>
                </a:lnTo>
                <a:lnTo>
                  <a:pt x="42135" y="341668"/>
                </a:lnTo>
                <a:lnTo>
                  <a:pt x="42934" y="341668"/>
                </a:lnTo>
                <a:lnTo>
                  <a:pt x="48323" y="342391"/>
                </a:lnTo>
                <a:lnTo>
                  <a:pt x="52348" y="343094"/>
                </a:lnTo>
                <a:lnTo>
                  <a:pt x="56488" y="341668"/>
                </a:lnTo>
                <a:lnTo>
                  <a:pt x="59570" y="339076"/>
                </a:lnTo>
                <a:lnTo>
                  <a:pt x="102928" y="304497"/>
                </a:lnTo>
                <a:lnTo>
                  <a:pt x="62033" y="304497"/>
                </a:lnTo>
                <a:lnTo>
                  <a:pt x="61695" y="303410"/>
                </a:lnTo>
                <a:lnTo>
                  <a:pt x="61586" y="303058"/>
                </a:lnTo>
                <a:lnTo>
                  <a:pt x="61327" y="300463"/>
                </a:lnTo>
                <a:lnTo>
                  <a:pt x="61248" y="299670"/>
                </a:lnTo>
                <a:lnTo>
                  <a:pt x="61154" y="298724"/>
                </a:lnTo>
                <a:lnTo>
                  <a:pt x="61770" y="294342"/>
                </a:lnTo>
                <a:lnTo>
                  <a:pt x="61276" y="290008"/>
                </a:lnTo>
                <a:lnTo>
                  <a:pt x="60618" y="285036"/>
                </a:lnTo>
                <a:lnTo>
                  <a:pt x="56941" y="280450"/>
                </a:lnTo>
                <a:lnTo>
                  <a:pt x="53053" y="279024"/>
                </a:lnTo>
                <a:lnTo>
                  <a:pt x="41131" y="279024"/>
                </a:lnTo>
                <a:lnTo>
                  <a:pt x="35474" y="276771"/>
                </a:lnTo>
                <a:lnTo>
                  <a:pt x="28940" y="274492"/>
                </a:lnTo>
                <a:lnTo>
                  <a:pt x="24319" y="267866"/>
                </a:lnTo>
                <a:lnTo>
                  <a:pt x="24264" y="157502"/>
                </a:lnTo>
                <a:lnTo>
                  <a:pt x="24181" y="156646"/>
                </a:lnTo>
                <a:lnTo>
                  <a:pt x="25474" y="153276"/>
                </a:lnTo>
                <a:lnTo>
                  <a:pt x="27123" y="148664"/>
                </a:lnTo>
                <a:lnTo>
                  <a:pt x="30910" y="144910"/>
                </a:lnTo>
                <a:lnTo>
                  <a:pt x="35515" y="143268"/>
                </a:lnTo>
                <a:lnTo>
                  <a:pt x="38606" y="142059"/>
                </a:lnTo>
                <a:lnTo>
                  <a:pt x="123050" y="142059"/>
                </a:lnTo>
                <a:lnTo>
                  <a:pt x="122958" y="34922"/>
                </a:lnTo>
                <a:lnTo>
                  <a:pt x="127285" y="28688"/>
                </a:lnTo>
                <a:lnTo>
                  <a:pt x="133374" y="26394"/>
                </a:lnTo>
                <a:lnTo>
                  <a:pt x="135945" y="25372"/>
                </a:lnTo>
                <a:lnTo>
                  <a:pt x="340823" y="25372"/>
                </a:lnTo>
                <a:lnTo>
                  <a:pt x="336678" y="17547"/>
                </a:lnTo>
                <a:lnTo>
                  <a:pt x="327974" y="8747"/>
                </a:lnTo>
                <a:lnTo>
                  <a:pt x="317017" y="2961"/>
                </a:lnTo>
                <a:lnTo>
                  <a:pt x="309150" y="0"/>
                </a:lnTo>
                <a:close/>
              </a:path>
              <a:path w="345440" h="343535">
                <a:moveTo>
                  <a:pt x="123050" y="142059"/>
                </a:moveTo>
                <a:lnTo>
                  <a:pt x="38606" y="142059"/>
                </a:lnTo>
                <a:lnTo>
                  <a:pt x="41994" y="142293"/>
                </a:lnTo>
                <a:lnTo>
                  <a:pt x="98370" y="142293"/>
                </a:lnTo>
                <a:lnTo>
                  <a:pt x="98650" y="147128"/>
                </a:lnTo>
                <a:lnTo>
                  <a:pt x="98739" y="148664"/>
                </a:lnTo>
                <a:lnTo>
                  <a:pt x="98834" y="150311"/>
                </a:lnTo>
                <a:lnTo>
                  <a:pt x="100618" y="157502"/>
                </a:lnTo>
                <a:lnTo>
                  <a:pt x="100665" y="157693"/>
                </a:lnTo>
                <a:lnTo>
                  <a:pt x="100767" y="158101"/>
                </a:lnTo>
                <a:lnTo>
                  <a:pt x="130714" y="184465"/>
                </a:lnTo>
                <a:lnTo>
                  <a:pt x="139431" y="185399"/>
                </a:lnTo>
                <a:lnTo>
                  <a:pt x="221566" y="185399"/>
                </a:lnTo>
                <a:lnTo>
                  <a:pt x="221498" y="270158"/>
                </a:lnTo>
                <a:lnTo>
                  <a:pt x="213891" y="277754"/>
                </a:lnTo>
                <a:lnTo>
                  <a:pt x="98756" y="277754"/>
                </a:lnTo>
                <a:lnTo>
                  <a:pt x="95332" y="279024"/>
                </a:lnTo>
                <a:lnTo>
                  <a:pt x="92622" y="281227"/>
                </a:lnTo>
                <a:lnTo>
                  <a:pt x="64757" y="303410"/>
                </a:lnTo>
                <a:lnTo>
                  <a:pt x="63782" y="304497"/>
                </a:lnTo>
                <a:lnTo>
                  <a:pt x="102928" y="304497"/>
                </a:lnTo>
                <a:lnTo>
                  <a:pt x="105538" y="302409"/>
                </a:lnTo>
                <a:lnTo>
                  <a:pt x="209060" y="302409"/>
                </a:lnTo>
                <a:lnTo>
                  <a:pt x="243802" y="274726"/>
                </a:lnTo>
                <a:lnTo>
                  <a:pt x="243923" y="274492"/>
                </a:lnTo>
                <a:lnTo>
                  <a:pt x="244017" y="274309"/>
                </a:lnTo>
                <a:lnTo>
                  <a:pt x="246143" y="262413"/>
                </a:lnTo>
                <a:lnTo>
                  <a:pt x="246216" y="191127"/>
                </a:lnTo>
                <a:lnTo>
                  <a:pt x="307802" y="191127"/>
                </a:lnTo>
                <a:lnTo>
                  <a:pt x="307812" y="187497"/>
                </a:lnTo>
                <a:lnTo>
                  <a:pt x="282492" y="187497"/>
                </a:lnTo>
                <a:lnTo>
                  <a:pt x="280685" y="187368"/>
                </a:lnTo>
                <a:lnTo>
                  <a:pt x="279807" y="186382"/>
                </a:lnTo>
                <a:lnTo>
                  <a:pt x="252548" y="164666"/>
                </a:lnTo>
                <a:lnTo>
                  <a:pt x="250093" y="162453"/>
                </a:lnTo>
                <a:lnTo>
                  <a:pt x="245211" y="160934"/>
                </a:lnTo>
                <a:lnTo>
                  <a:pt x="130580" y="160934"/>
                </a:lnTo>
                <a:lnTo>
                  <a:pt x="122905" y="153276"/>
                </a:lnTo>
                <a:lnTo>
                  <a:pt x="122996" y="147128"/>
                </a:lnTo>
                <a:lnTo>
                  <a:pt x="123050" y="142059"/>
                </a:lnTo>
                <a:close/>
              </a:path>
              <a:path w="345440" h="343535">
                <a:moveTo>
                  <a:pt x="209060" y="302409"/>
                </a:moveTo>
                <a:lnTo>
                  <a:pt x="201506" y="302409"/>
                </a:lnTo>
                <a:lnTo>
                  <a:pt x="207634" y="302550"/>
                </a:lnTo>
                <a:lnTo>
                  <a:pt x="209060" y="302409"/>
                </a:lnTo>
                <a:close/>
              </a:path>
              <a:path w="345440" h="343535">
                <a:moveTo>
                  <a:pt x="47100" y="276771"/>
                </a:moveTo>
                <a:lnTo>
                  <a:pt x="46489" y="276771"/>
                </a:lnTo>
                <a:lnTo>
                  <a:pt x="40501" y="279024"/>
                </a:lnTo>
                <a:lnTo>
                  <a:pt x="53053" y="279024"/>
                </a:lnTo>
                <a:lnTo>
                  <a:pt x="47100" y="276771"/>
                </a:lnTo>
                <a:close/>
              </a:path>
              <a:path w="345440" h="343535">
                <a:moveTo>
                  <a:pt x="307802" y="191127"/>
                </a:moveTo>
                <a:lnTo>
                  <a:pt x="246216" y="191127"/>
                </a:lnTo>
                <a:lnTo>
                  <a:pt x="285642" y="222533"/>
                </a:lnTo>
                <a:lnTo>
                  <a:pt x="289375" y="225665"/>
                </a:lnTo>
                <a:lnTo>
                  <a:pt x="295158" y="226510"/>
                </a:lnTo>
                <a:lnTo>
                  <a:pt x="299798" y="224340"/>
                </a:lnTo>
                <a:lnTo>
                  <a:pt x="303887" y="222533"/>
                </a:lnTo>
                <a:lnTo>
                  <a:pt x="304258" y="222533"/>
                </a:lnTo>
                <a:lnTo>
                  <a:pt x="307671" y="217490"/>
                </a:lnTo>
                <a:lnTo>
                  <a:pt x="307787" y="196382"/>
                </a:lnTo>
                <a:lnTo>
                  <a:pt x="307802" y="191127"/>
                </a:lnTo>
                <a:close/>
              </a:path>
              <a:path w="345440" h="343535">
                <a:moveTo>
                  <a:pt x="85016" y="196382"/>
                </a:moveTo>
                <a:lnTo>
                  <a:pt x="84832" y="196382"/>
                </a:lnTo>
                <a:lnTo>
                  <a:pt x="77756" y="197912"/>
                </a:lnTo>
                <a:lnTo>
                  <a:pt x="71384" y="198927"/>
                </a:lnTo>
                <a:lnTo>
                  <a:pt x="71699" y="198927"/>
                </a:lnTo>
                <a:lnTo>
                  <a:pt x="67097" y="204810"/>
                </a:lnTo>
                <a:lnTo>
                  <a:pt x="67578" y="210023"/>
                </a:lnTo>
                <a:lnTo>
                  <a:pt x="67659" y="210901"/>
                </a:lnTo>
                <a:lnTo>
                  <a:pt x="67926" y="216611"/>
                </a:lnTo>
                <a:lnTo>
                  <a:pt x="67967" y="217144"/>
                </a:lnTo>
                <a:lnTo>
                  <a:pt x="73733" y="222533"/>
                </a:lnTo>
                <a:lnTo>
                  <a:pt x="86469" y="222533"/>
                </a:lnTo>
                <a:lnTo>
                  <a:pt x="92377" y="216611"/>
                </a:lnTo>
                <a:lnTo>
                  <a:pt x="92289" y="212425"/>
                </a:lnTo>
                <a:lnTo>
                  <a:pt x="92222" y="210023"/>
                </a:lnTo>
                <a:lnTo>
                  <a:pt x="92380" y="204810"/>
                </a:lnTo>
                <a:lnTo>
                  <a:pt x="92445" y="202671"/>
                </a:lnTo>
                <a:lnTo>
                  <a:pt x="85016" y="196382"/>
                </a:lnTo>
                <a:close/>
              </a:path>
              <a:path w="345440" h="343535">
                <a:moveTo>
                  <a:pt x="128125" y="196382"/>
                </a:moveTo>
                <a:lnTo>
                  <a:pt x="120868" y="197912"/>
                </a:lnTo>
                <a:lnTo>
                  <a:pt x="114299" y="198927"/>
                </a:lnTo>
                <a:lnTo>
                  <a:pt x="114806" y="198927"/>
                </a:lnTo>
                <a:lnTo>
                  <a:pt x="110197" y="204810"/>
                </a:lnTo>
                <a:lnTo>
                  <a:pt x="110683" y="210023"/>
                </a:lnTo>
                <a:lnTo>
                  <a:pt x="110765" y="210901"/>
                </a:lnTo>
                <a:lnTo>
                  <a:pt x="111038" y="216611"/>
                </a:lnTo>
                <a:lnTo>
                  <a:pt x="111063" y="217144"/>
                </a:lnTo>
                <a:lnTo>
                  <a:pt x="116835" y="222533"/>
                </a:lnTo>
                <a:lnTo>
                  <a:pt x="129579" y="222533"/>
                </a:lnTo>
                <a:lnTo>
                  <a:pt x="135479" y="216611"/>
                </a:lnTo>
                <a:lnTo>
                  <a:pt x="135353" y="210901"/>
                </a:lnTo>
                <a:lnTo>
                  <a:pt x="135328" y="210023"/>
                </a:lnTo>
                <a:lnTo>
                  <a:pt x="135486" y="204810"/>
                </a:lnTo>
                <a:lnTo>
                  <a:pt x="135552" y="202671"/>
                </a:lnTo>
                <a:lnTo>
                  <a:pt x="128125" y="196382"/>
                </a:lnTo>
                <a:close/>
              </a:path>
              <a:path w="345440" h="343535">
                <a:moveTo>
                  <a:pt x="171242" y="196382"/>
                </a:moveTo>
                <a:lnTo>
                  <a:pt x="163994" y="197912"/>
                </a:lnTo>
                <a:lnTo>
                  <a:pt x="157510" y="198927"/>
                </a:lnTo>
                <a:lnTo>
                  <a:pt x="157931" y="198927"/>
                </a:lnTo>
                <a:lnTo>
                  <a:pt x="154989" y="202671"/>
                </a:lnTo>
                <a:lnTo>
                  <a:pt x="153346" y="204810"/>
                </a:lnTo>
                <a:lnTo>
                  <a:pt x="153801" y="210023"/>
                </a:lnTo>
                <a:lnTo>
                  <a:pt x="153874" y="210901"/>
                </a:lnTo>
                <a:lnTo>
                  <a:pt x="154115" y="216611"/>
                </a:lnTo>
                <a:lnTo>
                  <a:pt x="154207" y="217144"/>
                </a:lnTo>
                <a:lnTo>
                  <a:pt x="159914" y="222533"/>
                </a:lnTo>
                <a:lnTo>
                  <a:pt x="172671" y="222533"/>
                </a:lnTo>
                <a:lnTo>
                  <a:pt x="178615" y="216611"/>
                </a:lnTo>
                <a:lnTo>
                  <a:pt x="178500" y="212425"/>
                </a:lnTo>
                <a:lnTo>
                  <a:pt x="178434" y="210023"/>
                </a:lnTo>
                <a:lnTo>
                  <a:pt x="178605" y="204810"/>
                </a:lnTo>
                <a:lnTo>
                  <a:pt x="178676" y="202671"/>
                </a:lnTo>
                <a:lnTo>
                  <a:pt x="171242" y="196382"/>
                </a:lnTo>
                <a:close/>
              </a:path>
              <a:path w="345440" h="343535">
                <a:moveTo>
                  <a:pt x="297811" y="159649"/>
                </a:moveTo>
                <a:lnTo>
                  <a:pt x="292485" y="161711"/>
                </a:lnTo>
                <a:lnTo>
                  <a:pt x="287719" y="163483"/>
                </a:lnTo>
                <a:lnTo>
                  <a:pt x="286170" y="165370"/>
                </a:lnTo>
                <a:lnTo>
                  <a:pt x="284050" y="168021"/>
                </a:lnTo>
                <a:lnTo>
                  <a:pt x="283339" y="172982"/>
                </a:lnTo>
                <a:lnTo>
                  <a:pt x="282928" y="176404"/>
                </a:lnTo>
                <a:lnTo>
                  <a:pt x="282847" y="177539"/>
                </a:lnTo>
                <a:lnTo>
                  <a:pt x="283446" y="181803"/>
                </a:lnTo>
                <a:lnTo>
                  <a:pt x="283173" y="184465"/>
                </a:lnTo>
                <a:lnTo>
                  <a:pt x="283111" y="185075"/>
                </a:lnTo>
                <a:lnTo>
                  <a:pt x="283007" y="186082"/>
                </a:lnTo>
                <a:lnTo>
                  <a:pt x="282539" y="187368"/>
                </a:lnTo>
                <a:lnTo>
                  <a:pt x="282492" y="187497"/>
                </a:lnTo>
                <a:lnTo>
                  <a:pt x="307812" y="187497"/>
                </a:lnTo>
                <a:lnTo>
                  <a:pt x="307818" y="185075"/>
                </a:lnTo>
                <a:lnTo>
                  <a:pt x="319101" y="182276"/>
                </a:lnTo>
                <a:lnTo>
                  <a:pt x="329109" y="176404"/>
                </a:lnTo>
                <a:lnTo>
                  <a:pt x="337129" y="168021"/>
                </a:lnTo>
                <a:lnTo>
                  <a:pt x="340289" y="161880"/>
                </a:lnTo>
                <a:lnTo>
                  <a:pt x="303761" y="161880"/>
                </a:lnTo>
                <a:lnTo>
                  <a:pt x="297811" y="159649"/>
                </a:lnTo>
                <a:close/>
              </a:path>
              <a:path w="345440" h="343535">
                <a:moveTo>
                  <a:pt x="340823" y="25372"/>
                </a:moveTo>
                <a:lnTo>
                  <a:pt x="310619" y="25372"/>
                </a:lnTo>
                <a:lnTo>
                  <a:pt x="316901" y="29983"/>
                </a:lnTo>
                <a:lnTo>
                  <a:pt x="319006" y="35963"/>
                </a:lnTo>
                <a:lnTo>
                  <a:pt x="320418" y="39621"/>
                </a:lnTo>
                <a:lnTo>
                  <a:pt x="320058" y="43275"/>
                </a:lnTo>
                <a:lnTo>
                  <a:pt x="320080" y="105309"/>
                </a:lnTo>
                <a:lnTo>
                  <a:pt x="320206" y="147128"/>
                </a:lnTo>
                <a:lnTo>
                  <a:pt x="320329" y="150782"/>
                </a:lnTo>
                <a:lnTo>
                  <a:pt x="315655" y="157502"/>
                </a:lnTo>
                <a:lnTo>
                  <a:pt x="309089" y="159781"/>
                </a:lnTo>
                <a:lnTo>
                  <a:pt x="303761" y="161880"/>
                </a:lnTo>
                <a:lnTo>
                  <a:pt x="340289" y="161880"/>
                </a:lnTo>
                <a:lnTo>
                  <a:pt x="342443" y="157693"/>
                </a:lnTo>
                <a:lnTo>
                  <a:pt x="345399" y="149806"/>
                </a:lnTo>
                <a:lnTo>
                  <a:pt x="344965" y="144910"/>
                </a:lnTo>
                <a:lnTo>
                  <a:pt x="344869" y="143823"/>
                </a:lnTo>
                <a:lnTo>
                  <a:pt x="344820" y="143268"/>
                </a:lnTo>
                <a:lnTo>
                  <a:pt x="344713" y="142059"/>
                </a:lnTo>
                <a:lnTo>
                  <a:pt x="344690" y="40675"/>
                </a:lnTo>
                <a:lnTo>
                  <a:pt x="342508" y="28688"/>
                </a:lnTo>
                <a:lnTo>
                  <a:pt x="342471" y="28482"/>
                </a:lnTo>
                <a:lnTo>
                  <a:pt x="340823" y="25372"/>
                </a:lnTo>
                <a:close/>
              </a:path>
              <a:path w="345440" h="343535">
                <a:moveTo>
                  <a:pt x="243749" y="160479"/>
                </a:moveTo>
                <a:lnTo>
                  <a:pt x="239053" y="160934"/>
                </a:lnTo>
                <a:lnTo>
                  <a:pt x="245211" y="160934"/>
                </a:lnTo>
                <a:lnTo>
                  <a:pt x="243749" y="160479"/>
                </a:lnTo>
                <a:close/>
              </a:path>
              <a:path w="345440" h="343535">
                <a:moveTo>
                  <a:pt x="183561" y="79361"/>
                </a:moveTo>
                <a:lnTo>
                  <a:pt x="176317" y="80909"/>
                </a:lnTo>
                <a:lnTo>
                  <a:pt x="170285" y="81856"/>
                </a:lnTo>
                <a:lnTo>
                  <a:pt x="165626" y="87800"/>
                </a:lnTo>
                <a:lnTo>
                  <a:pt x="166114" y="93074"/>
                </a:lnTo>
                <a:lnTo>
                  <a:pt x="166188" y="93887"/>
                </a:lnTo>
                <a:lnTo>
                  <a:pt x="166452" y="99622"/>
                </a:lnTo>
                <a:lnTo>
                  <a:pt x="166482" y="100129"/>
                </a:lnTo>
                <a:lnTo>
                  <a:pt x="172228" y="105505"/>
                </a:lnTo>
                <a:lnTo>
                  <a:pt x="170919" y="105505"/>
                </a:lnTo>
                <a:lnTo>
                  <a:pt x="178460" y="105309"/>
                </a:lnTo>
                <a:lnTo>
                  <a:pt x="185196" y="105309"/>
                </a:lnTo>
                <a:lnTo>
                  <a:pt x="190898" y="99622"/>
                </a:lnTo>
                <a:lnTo>
                  <a:pt x="190771" y="93887"/>
                </a:lnTo>
                <a:lnTo>
                  <a:pt x="190753" y="93074"/>
                </a:lnTo>
                <a:lnTo>
                  <a:pt x="190944" y="87800"/>
                </a:lnTo>
                <a:lnTo>
                  <a:pt x="191020" y="85704"/>
                </a:lnTo>
                <a:lnTo>
                  <a:pt x="183561" y="79361"/>
                </a:lnTo>
                <a:close/>
              </a:path>
              <a:path w="345440" h="343535">
                <a:moveTo>
                  <a:pt x="185196" y="105309"/>
                </a:moveTo>
                <a:lnTo>
                  <a:pt x="178460" y="105309"/>
                </a:lnTo>
                <a:lnTo>
                  <a:pt x="185273" y="105505"/>
                </a:lnTo>
                <a:lnTo>
                  <a:pt x="185000" y="105505"/>
                </a:lnTo>
                <a:lnTo>
                  <a:pt x="185196" y="105309"/>
                </a:lnTo>
                <a:close/>
              </a:path>
              <a:path w="345440" h="343535">
                <a:moveTo>
                  <a:pt x="226654" y="79361"/>
                </a:moveTo>
                <a:lnTo>
                  <a:pt x="219417" y="80909"/>
                </a:lnTo>
                <a:lnTo>
                  <a:pt x="213409" y="81856"/>
                </a:lnTo>
                <a:lnTo>
                  <a:pt x="210382" y="85704"/>
                </a:lnTo>
                <a:lnTo>
                  <a:pt x="208768" y="87800"/>
                </a:lnTo>
                <a:lnTo>
                  <a:pt x="209231" y="93074"/>
                </a:lnTo>
                <a:lnTo>
                  <a:pt x="209299" y="93887"/>
                </a:lnTo>
                <a:lnTo>
                  <a:pt x="209530" y="99622"/>
                </a:lnTo>
                <a:lnTo>
                  <a:pt x="209572" y="100129"/>
                </a:lnTo>
                <a:lnTo>
                  <a:pt x="215325" y="105505"/>
                </a:lnTo>
                <a:lnTo>
                  <a:pt x="214778" y="105505"/>
                </a:lnTo>
                <a:lnTo>
                  <a:pt x="221595" y="105309"/>
                </a:lnTo>
                <a:lnTo>
                  <a:pt x="228310" y="105309"/>
                </a:lnTo>
                <a:lnTo>
                  <a:pt x="234001" y="99622"/>
                </a:lnTo>
                <a:lnTo>
                  <a:pt x="233881" y="93887"/>
                </a:lnTo>
                <a:lnTo>
                  <a:pt x="233860" y="93074"/>
                </a:lnTo>
                <a:lnTo>
                  <a:pt x="234045" y="87800"/>
                </a:lnTo>
                <a:lnTo>
                  <a:pt x="234118" y="85704"/>
                </a:lnTo>
                <a:lnTo>
                  <a:pt x="226654" y="79361"/>
                </a:lnTo>
                <a:close/>
              </a:path>
              <a:path w="345440" h="343535">
                <a:moveTo>
                  <a:pt x="228310" y="105309"/>
                </a:moveTo>
                <a:lnTo>
                  <a:pt x="221595" y="105309"/>
                </a:lnTo>
                <a:lnTo>
                  <a:pt x="229116" y="105505"/>
                </a:lnTo>
                <a:lnTo>
                  <a:pt x="228114" y="105505"/>
                </a:lnTo>
                <a:lnTo>
                  <a:pt x="228310" y="105309"/>
                </a:lnTo>
                <a:close/>
              </a:path>
              <a:path w="345440" h="343535">
                <a:moveTo>
                  <a:pt x="269745" y="79361"/>
                </a:moveTo>
                <a:lnTo>
                  <a:pt x="262486" y="80909"/>
                </a:lnTo>
                <a:lnTo>
                  <a:pt x="256504" y="81856"/>
                </a:lnTo>
                <a:lnTo>
                  <a:pt x="251842" y="87800"/>
                </a:lnTo>
                <a:lnTo>
                  <a:pt x="252328" y="93074"/>
                </a:lnTo>
                <a:lnTo>
                  <a:pt x="252403" y="93887"/>
                </a:lnTo>
                <a:lnTo>
                  <a:pt x="252671" y="99622"/>
                </a:lnTo>
                <a:lnTo>
                  <a:pt x="252695" y="100129"/>
                </a:lnTo>
                <a:lnTo>
                  <a:pt x="258452" y="105505"/>
                </a:lnTo>
                <a:lnTo>
                  <a:pt x="256770" y="105505"/>
                </a:lnTo>
                <a:lnTo>
                  <a:pt x="264659" y="105309"/>
                </a:lnTo>
                <a:lnTo>
                  <a:pt x="271434" y="105309"/>
                </a:lnTo>
                <a:lnTo>
                  <a:pt x="277113" y="99622"/>
                </a:lnTo>
                <a:lnTo>
                  <a:pt x="276991" y="93887"/>
                </a:lnTo>
                <a:lnTo>
                  <a:pt x="276968" y="93074"/>
                </a:lnTo>
                <a:lnTo>
                  <a:pt x="277130" y="87800"/>
                </a:lnTo>
                <a:lnTo>
                  <a:pt x="277196" y="85704"/>
                </a:lnTo>
                <a:lnTo>
                  <a:pt x="269745" y="79361"/>
                </a:lnTo>
                <a:close/>
              </a:path>
              <a:path w="345440" h="343535">
                <a:moveTo>
                  <a:pt x="271434" y="105309"/>
                </a:moveTo>
                <a:lnTo>
                  <a:pt x="264659" y="105309"/>
                </a:lnTo>
                <a:lnTo>
                  <a:pt x="271238" y="105505"/>
                </a:lnTo>
                <a:lnTo>
                  <a:pt x="271434" y="105309"/>
                </a:lnTo>
                <a:close/>
              </a:path>
            </a:pathLst>
          </a:custGeom>
          <a:solidFill>
            <a:srgbClr val="007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017513" y="3871608"/>
            <a:ext cx="345440" cy="343535"/>
          </a:xfrm>
          <a:custGeom>
            <a:avLst/>
            <a:gdLst/>
            <a:ahLst/>
            <a:cxnLst/>
            <a:rect l="l" t="t" r="r" b="b"/>
            <a:pathLst>
              <a:path w="345440" h="343535">
                <a:moveTo>
                  <a:pt x="309150" y="0"/>
                </a:moveTo>
                <a:lnTo>
                  <a:pt x="300237" y="767"/>
                </a:lnTo>
                <a:lnTo>
                  <a:pt x="133150" y="767"/>
                </a:lnTo>
                <a:lnTo>
                  <a:pt x="128370" y="2156"/>
                </a:lnTo>
                <a:lnTo>
                  <a:pt x="99649" y="29635"/>
                </a:lnTo>
                <a:lnTo>
                  <a:pt x="98363" y="35963"/>
                </a:lnTo>
                <a:lnTo>
                  <a:pt x="98403" y="117659"/>
                </a:lnTo>
                <a:lnTo>
                  <a:pt x="35231" y="117659"/>
                </a:lnTo>
                <a:lnTo>
                  <a:pt x="1596" y="147128"/>
                </a:lnTo>
                <a:lnTo>
                  <a:pt x="0" y="262415"/>
                </a:lnTo>
                <a:lnTo>
                  <a:pt x="422" y="267866"/>
                </a:lnTo>
                <a:lnTo>
                  <a:pt x="28873" y="300462"/>
                </a:lnTo>
                <a:lnTo>
                  <a:pt x="36807" y="302101"/>
                </a:lnTo>
                <a:lnTo>
                  <a:pt x="36853" y="335732"/>
                </a:lnTo>
                <a:lnTo>
                  <a:pt x="42136" y="341669"/>
                </a:lnTo>
                <a:lnTo>
                  <a:pt x="42942" y="341669"/>
                </a:lnTo>
                <a:lnTo>
                  <a:pt x="48323" y="342393"/>
                </a:lnTo>
                <a:lnTo>
                  <a:pt x="52347" y="343094"/>
                </a:lnTo>
                <a:lnTo>
                  <a:pt x="56488" y="341669"/>
                </a:lnTo>
                <a:lnTo>
                  <a:pt x="59570" y="339073"/>
                </a:lnTo>
                <a:lnTo>
                  <a:pt x="102933" y="304495"/>
                </a:lnTo>
                <a:lnTo>
                  <a:pt x="62033" y="304495"/>
                </a:lnTo>
                <a:lnTo>
                  <a:pt x="61695" y="303411"/>
                </a:lnTo>
                <a:lnTo>
                  <a:pt x="61585" y="303058"/>
                </a:lnTo>
                <a:lnTo>
                  <a:pt x="61327" y="300462"/>
                </a:lnTo>
                <a:lnTo>
                  <a:pt x="61248" y="299671"/>
                </a:lnTo>
                <a:lnTo>
                  <a:pt x="61154" y="298724"/>
                </a:lnTo>
                <a:lnTo>
                  <a:pt x="61770" y="294344"/>
                </a:lnTo>
                <a:lnTo>
                  <a:pt x="61276" y="290009"/>
                </a:lnTo>
                <a:lnTo>
                  <a:pt x="60619" y="285038"/>
                </a:lnTo>
                <a:lnTo>
                  <a:pt x="56941" y="280451"/>
                </a:lnTo>
                <a:lnTo>
                  <a:pt x="53056" y="279025"/>
                </a:lnTo>
                <a:lnTo>
                  <a:pt x="41130" y="279025"/>
                </a:lnTo>
                <a:lnTo>
                  <a:pt x="35474" y="276768"/>
                </a:lnTo>
                <a:lnTo>
                  <a:pt x="28940" y="274492"/>
                </a:lnTo>
                <a:lnTo>
                  <a:pt x="24321" y="267866"/>
                </a:lnTo>
                <a:lnTo>
                  <a:pt x="24264" y="157504"/>
                </a:lnTo>
                <a:lnTo>
                  <a:pt x="24181" y="156646"/>
                </a:lnTo>
                <a:lnTo>
                  <a:pt x="25474" y="153277"/>
                </a:lnTo>
                <a:lnTo>
                  <a:pt x="27123" y="148666"/>
                </a:lnTo>
                <a:lnTo>
                  <a:pt x="30910" y="144907"/>
                </a:lnTo>
                <a:lnTo>
                  <a:pt x="35515" y="143269"/>
                </a:lnTo>
                <a:lnTo>
                  <a:pt x="38606" y="142059"/>
                </a:lnTo>
                <a:lnTo>
                  <a:pt x="123050" y="142059"/>
                </a:lnTo>
                <a:lnTo>
                  <a:pt x="122958" y="34923"/>
                </a:lnTo>
                <a:lnTo>
                  <a:pt x="127285" y="28689"/>
                </a:lnTo>
                <a:lnTo>
                  <a:pt x="133373" y="26395"/>
                </a:lnTo>
                <a:lnTo>
                  <a:pt x="135945" y="25373"/>
                </a:lnTo>
                <a:lnTo>
                  <a:pt x="340824" y="25373"/>
                </a:lnTo>
                <a:lnTo>
                  <a:pt x="336678" y="17546"/>
                </a:lnTo>
                <a:lnTo>
                  <a:pt x="327974" y="8747"/>
                </a:lnTo>
                <a:lnTo>
                  <a:pt x="317017" y="2962"/>
                </a:lnTo>
                <a:lnTo>
                  <a:pt x="309150" y="0"/>
                </a:lnTo>
                <a:close/>
              </a:path>
              <a:path w="345440" h="343535">
                <a:moveTo>
                  <a:pt x="123050" y="142059"/>
                </a:moveTo>
                <a:lnTo>
                  <a:pt x="38606" y="142059"/>
                </a:lnTo>
                <a:lnTo>
                  <a:pt x="41994" y="142290"/>
                </a:lnTo>
                <a:lnTo>
                  <a:pt x="98370" y="142290"/>
                </a:lnTo>
                <a:lnTo>
                  <a:pt x="98650" y="147128"/>
                </a:lnTo>
                <a:lnTo>
                  <a:pt x="98739" y="148666"/>
                </a:lnTo>
                <a:lnTo>
                  <a:pt x="98834" y="150310"/>
                </a:lnTo>
                <a:lnTo>
                  <a:pt x="100618" y="157504"/>
                </a:lnTo>
                <a:lnTo>
                  <a:pt x="100666" y="157694"/>
                </a:lnTo>
                <a:lnTo>
                  <a:pt x="130714" y="184465"/>
                </a:lnTo>
                <a:lnTo>
                  <a:pt x="139395" y="185397"/>
                </a:lnTo>
                <a:lnTo>
                  <a:pt x="221566" y="185397"/>
                </a:lnTo>
                <a:lnTo>
                  <a:pt x="221498" y="270158"/>
                </a:lnTo>
                <a:lnTo>
                  <a:pt x="213890" y="277755"/>
                </a:lnTo>
                <a:lnTo>
                  <a:pt x="98756" y="277755"/>
                </a:lnTo>
                <a:lnTo>
                  <a:pt x="95332" y="279025"/>
                </a:lnTo>
                <a:lnTo>
                  <a:pt x="92622" y="281224"/>
                </a:lnTo>
                <a:lnTo>
                  <a:pt x="64757" y="303411"/>
                </a:lnTo>
                <a:lnTo>
                  <a:pt x="63782" y="304495"/>
                </a:lnTo>
                <a:lnTo>
                  <a:pt x="102933" y="304495"/>
                </a:lnTo>
                <a:lnTo>
                  <a:pt x="105538" y="302411"/>
                </a:lnTo>
                <a:lnTo>
                  <a:pt x="209021" y="302411"/>
                </a:lnTo>
                <a:lnTo>
                  <a:pt x="243804" y="274724"/>
                </a:lnTo>
                <a:lnTo>
                  <a:pt x="243923" y="274492"/>
                </a:lnTo>
                <a:lnTo>
                  <a:pt x="244017" y="274311"/>
                </a:lnTo>
                <a:lnTo>
                  <a:pt x="246143" y="262415"/>
                </a:lnTo>
                <a:lnTo>
                  <a:pt x="246216" y="191124"/>
                </a:lnTo>
                <a:lnTo>
                  <a:pt x="307802" y="191124"/>
                </a:lnTo>
                <a:lnTo>
                  <a:pt x="307812" y="187498"/>
                </a:lnTo>
                <a:lnTo>
                  <a:pt x="282492" y="187498"/>
                </a:lnTo>
                <a:lnTo>
                  <a:pt x="280685" y="187369"/>
                </a:lnTo>
                <a:lnTo>
                  <a:pt x="279807" y="186382"/>
                </a:lnTo>
                <a:lnTo>
                  <a:pt x="252548" y="164668"/>
                </a:lnTo>
                <a:lnTo>
                  <a:pt x="250093" y="162450"/>
                </a:lnTo>
                <a:lnTo>
                  <a:pt x="245209" y="160934"/>
                </a:lnTo>
                <a:lnTo>
                  <a:pt x="130579" y="160934"/>
                </a:lnTo>
                <a:lnTo>
                  <a:pt x="122905" y="153277"/>
                </a:lnTo>
                <a:lnTo>
                  <a:pt x="122996" y="147128"/>
                </a:lnTo>
                <a:lnTo>
                  <a:pt x="123050" y="142059"/>
                </a:lnTo>
                <a:close/>
              </a:path>
              <a:path w="345440" h="343535">
                <a:moveTo>
                  <a:pt x="209021" y="302411"/>
                </a:moveTo>
                <a:lnTo>
                  <a:pt x="201506" y="302411"/>
                </a:lnTo>
                <a:lnTo>
                  <a:pt x="207634" y="302548"/>
                </a:lnTo>
                <a:lnTo>
                  <a:pt x="209021" y="302411"/>
                </a:lnTo>
                <a:close/>
              </a:path>
              <a:path w="345440" h="343535">
                <a:moveTo>
                  <a:pt x="47100" y="276768"/>
                </a:moveTo>
                <a:lnTo>
                  <a:pt x="46490" y="276768"/>
                </a:lnTo>
                <a:lnTo>
                  <a:pt x="40501" y="279025"/>
                </a:lnTo>
                <a:lnTo>
                  <a:pt x="53056" y="279025"/>
                </a:lnTo>
                <a:lnTo>
                  <a:pt x="47100" y="276768"/>
                </a:lnTo>
                <a:close/>
              </a:path>
              <a:path w="345440" h="343535">
                <a:moveTo>
                  <a:pt x="307802" y="191124"/>
                </a:moveTo>
                <a:lnTo>
                  <a:pt x="246216" y="191124"/>
                </a:lnTo>
                <a:lnTo>
                  <a:pt x="285637" y="222530"/>
                </a:lnTo>
                <a:lnTo>
                  <a:pt x="289375" y="225666"/>
                </a:lnTo>
                <a:lnTo>
                  <a:pt x="295158" y="226512"/>
                </a:lnTo>
                <a:lnTo>
                  <a:pt x="299798" y="224341"/>
                </a:lnTo>
                <a:lnTo>
                  <a:pt x="303896" y="222530"/>
                </a:lnTo>
                <a:lnTo>
                  <a:pt x="304260" y="222530"/>
                </a:lnTo>
                <a:lnTo>
                  <a:pt x="307671" y="217491"/>
                </a:lnTo>
                <a:lnTo>
                  <a:pt x="307787" y="196383"/>
                </a:lnTo>
                <a:lnTo>
                  <a:pt x="307802" y="191124"/>
                </a:lnTo>
                <a:close/>
              </a:path>
              <a:path w="345440" h="343535">
                <a:moveTo>
                  <a:pt x="85016" y="196383"/>
                </a:moveTo>
                <a:lnTo>
                  <a:pt x="84832" y="196383"/>
                </a:lnTo>
                <a:lnTo>
                  <a:pt x="77756" y="197914"/>
                </a:lnTo>
                <a:lnTo>
                  <a:pt x="71369" y="198927"/>
                </a:lnTo>
                <a:lnTo>
                  <a:pt x="71698" y="198927"/>
                </a:lnTo>
                <a:lnTo>
                  <a:pt x="67097" y="204811"/>
                </a:lnTo>
                <a:lnTo>
                  <a:pt x="67579" y="210024"/>
                </a:lnTo>
                <a:lnTo>
                  <a:pt x="67659" y="210902"/>
                </a:lnTo>
                <a:lnTo>
                  <a:pt x="67927" y="216612"/>
                </a:lnTo>
                <a:lnTo>
                  <a:pt x="67970" y="217144"/>
                </a:lnTo>
                <a:lnTo>
                  <a:pt x="73728" y="222530"/>
                </a:lnTo>
                <a:lnTo>
                  <a:pt x="86472" y="222530"/>
                </a:lnTo>
                <a:lnTo>
                  <a:pt x="92375" y="216612"/>
                </a:lnTo>
                <a:lnTo>
                  <a:pt x="92289" y="212425"/>
                </a:lnTo>
                <a:lnTo>
                  <a:pt x="92222" y="210024"/>
                </a:lnTo>
                <a:lnTo>
                  <a:pt x="92380" y="204811"/>
                </a:lnTo>
                <a:lnTo>
                  <a:pt x="92445" y="202672"/>
                </a:lnTo>
                <a:lnTo>
                  <a:pt x="85016" y="196383"/>
                </a:lnTo>
                <a:close/>
              </a:path>
              <a:path w="345440" h="343535">
                <a:moveTo>
                  <a:pt x="128125" y="196383"/>
                </a:moveTo>
                <a:lnTo>
                  <a:pt x="120868" y="197914"/>
                </a:lnTo>
                <a:lnTo>
                  <a:pt x="114300" y="198927"/>
                </a:lnTo>
                <a:lnTo>
                  <a:pt x="114806" y="198927"/>
                </a:lnTo>
                <a:lnTo>
                  <a:pt x="110197" y="204811"/>
                </a:lnTo>
                <a:lnTo>
                  <a:pt x="110683" y="210024"/>
                </a:lnTo>
                <a:lnTo>
                  <a:pt x="110765" y="210902"/>
                </a:lnTo>
                <a:lnTo>
                  <a:pt x="111038" y="216612"/>
                </a:lnTo>
                <a:lnTo>
                  <a:pt x="111063" y="217144"/>
                </a:lnTo>
                <a:lnTo>
                  <a:pt x="116831" y="222530"/>
                </a:lnTo>
                <a:lnTo>
                  <a:pt x="129583" y="222530"/>
                </a:lnTo>
                <a:lnTo>
                  <a:pt x="135476" y="216612"/>
                </a:lnTo>
                <a:lnTo>
                  <a:pt x="135354" y="210902"/>
                </a:lnTo>
                <a:lnTo>
                  <a:pt x="135329" y="210024"/>
                </a:lnTo>
                <a:lnTo>
                  <a:pt x="135486" y="204811"/>
                </a:lnTo>
                <a:lnTo>
                  <a:pt x="135552" y="202672"/>
                </a:lnTo>
                <a:lnTo>
                  <a:pt x="128125" y="196383"/>
                </a:lnTo>
                <a:close/>
              </a:path>
              <a:path w="345440" h="343535">
                <a:moveTo>
                  <a:pt x="171247" y="196383"/>
                </a:moveTo>
                <a:lnTo>
                  <a:pt x="171099" y="196383"/>
                </a:lnTo>
                <a:lnTo>
                  <a:pt x="163994" y="197914"/>
                </a:lnTo>
                <a:lnTo>
                  <a:pt x="157520" y="198927"/>
                </a:lnTo>
                <a:lnTo>
                  <a:pt x="157932" y="198927"/>
                </a:lnTo>
                <a:lnTo>
                  <a:pt x="154987" y="202672"/>
                </a:lnTo>
                <a:lnTo>
                  <a:pt x="153346" y="204811"/>
                </a:lnTo>
                <a:lnTo>
                  <a:pt x="153801" y="210024"/>
                </a:lnTo>
                <a:lnTo>
                  <a:pt x="153874" y="210902"/>
                </a:lnTo>
                <a:lnTo>
                  <a:pt x="154115" y="216612"/>
                </a:lnTo>
                <a:lnTo>
                  <a:pt x="154209" y="217144"/>
                </a:lnTo>
                <a:lnTo>
                  <a:pt x="159910" y="222530"/>
                </a:lnTo>
                <a:lnTo>
                  <a:pt x="172671" y="222530"/>
                </a:lnTo>
                <a:lnTo>
                  <a:pt x="178615" y="216612"/>
                </a:lnTo>
                <a:lnTo>
                  <a:pt x="178500" y="212425"/>
                </a:lnTo>
                <a:lnTo>
                  <a:pt x="178434" y="210024"/>
                </a:lnTo>
                <a:lnTo>
                  <a:pt x="178605" y="204811"/>
                </a:lnTo>
                <a:lnTo>
                  <a:pt x="178676" y="202672"/>
                </a:lnTo>
                <a:lnTo>
                  <a:pt x="171247" y="196383"/>
                </a:lnTo>
                <a:close/>
              </a:path>
              <a:path w="345440" h="343535">
                <a:moveTo>
                  <a:pt x="297811" y="159649"/>
                </a:moveTo>
                <a:lnTo>
                  <a:pt x="292485" y="161712"/>
                </a:lnTo>
                <a:lnTo>
                  <a:pt x="287719" y="163483"/>
                </a:lnTo>
                <a:lnTo>
                  <a:pt x="286169" y="165371"/>
                </a:lnTo>
                <a:lnTo>
                  <a:pt x="284050" y="168022"/>
                </a:lnTo>
                <a:lnTo>
                  <a:pt x="283339" y="172980"/>
                </a:lnTo>
                <a:lnTo>
                  <a:pt x="282928" y="176404"/>
                </a:lnTo>
                <a:lnTo>
                  <a:pt x="282847" y="177540"/>
                </a:lnTo>
                <a:lnTo>
                  <a:pt x="283446" y="181802"/>
                </a:lnTo>
                <a:lnTo>
                  <a:pt x="283173" y="184465"/>
                </a:lnTo>
                <a:lnTo>
                  <a:pt x="283111" y="185075"/>
                </a:lnTo>
                <a:lnTo>
                  <a:pt x="283007" y="186084"/>
                </a:lnTo>
                <a:lnTo>
                  <a:pt x="282539" y="187369"/>
                </a:lnTo>
                <a:lnTo>
                  <a:pt x="282492" y="187498"/>
                </a:lnTo>
                <a:lnTo>
                  <a:pt x="307812" y="187498"/>
                </a:lnTo>
                <a:lnTo>
                  <a:pt x="307818" y="185075"/>
                </a:lnTo>
                <a:lnTo>
                  <a:pt x="319101" y="182276"/>
                </a:lnTo>
                <a:lnTo>
                  <a:pt x="329109" y="176404"/>
                </a:lnTo>
                <a:lnTo>
                  <a:pt x="337129" y="168022"/>
                </a:lnTo>
                <a:lnTo>
                  <a:pt x="340289" y="161881"/>
                </a:lnTo>
                <a:lnTo>
                  <a:pt x="303761" y="161881"/>
                </a:lnTo>
                <a:lnTo>
                  <a:pt x="297811" y="159649"/>
                </a:lnTo>
                <a:close/>
              </a:path>
              <a:path w="345440" h="343535">
                <a:moveTo>
                  <a:pt x="340824" y="25373"/>
                </a:moveTo>
                <a:lnTo>
                  <a:pt x="310619" y="25373"/>
                </a:lnTo>
                <a:lnTo>
                  <a:pt x="316901" y="29980"/>
                </a:lnTo>
                <a:lnTo>
                  <a:pt x="319006" y="35963"/>
                </a:lnTo>
                <a:lnTo>
                  <a:pt x="320418" y="39618"/>
                </a:lnTo>
                <a:lnTo>
                  <a:pt x="320058" y="43276"/>
                </a:lnTo>
                <a:lnTo>
                  <a:pt x="320080" y="105310"/>
                </a:lnTo>
                <a:lnTo>
                  <a:pt x="320206" y="147128"/>
                </a:lnTo>
                <a:lnTo>
                  <a:pt x="320329" y="150783"/>
                </a:lnTo>
                <a:lnTo>
                  <a:pt x="315655" y="157504"/>
                </a:lnTo>
                <a:lnTo>
                  <a:pt x="309089" y="159778"/>
                </a:lnTo>
                <a:lnTo>
                  <a:pt x="303761" y="161881"/>
                </a:lnTo>
                <a:lnTo>
                  <a:pt x="340289" y="161881"/>
                </a:lnTo>
                <a:lnTo>
                  <a:pt x="342443" y="157694"/>
                </a:lnTo>
                <a:lnTo>
                  <a:pt x="345399" y="149804"/>
                </a:lnTo>
                <a:lnTo>
                  <a:pt x="344965" y="144907"/>
                </a:lnTo>
                <a:lnTo>
                  <a:pt x="344869" y="143823"/>
                </a:lnTo>
                <a:lnTo>
                  <a:pt x="344820" y="143269"/>
                </a:lnTo>
                <a:lnTo>
                  <a:pt x="344713" y="142059"/>
                </a:lnTo>
                <a:lnTo>
                  <a:pt x="344690" y="40673"/>
                </a:lnTo>
                <a:lnTo>
                  <a:pt x="342508" y="28689"/>
                </a:lnTo>
                <a:lnTo>
                  <a:pt x="342470" y="28480"/>
                </a:lnTo>
                <a:lnTo>
                  <a:pt x="340824" y="25373"/>
                </a:lnTo>
                <a:close/>
              </a:path>
              <a:path w="345440" h="343535">
                <a:moveTo>
                  <a:pt x="243749" y="160481"/>
                </a:moveTo>
                <a:lnTo>
                  <a:pt x="239066" y="160934"/>
                </a:lnTo>
                <a:lnTo>
                  <a:pt x="245209" y="160934"/>
                </a:lnTo>
                <a:lnTo>
                  <a:pt x="243749" y="160481"/>
                </a:lnTo>
                <a:close/>
              </a:path>
              <a:path w="345440" h="343535">
                <a:moveTo>
                  <a:pt x="183563" y="79362"/>
                </a:moveTo>
                <a:lnTo>
                  <a:pt x="176317" y="80910"/>
                </a:lnTo>
                <a:lnTo>
                  <a:pt x="170286" y="81856"/>
                </a:lnTo>
                <a:lnTo>
                  <a:pt x="165626" y="87800"/>
                </a:lnTo>
                <a:lnTo>
                  <a:pt x="166113" y="93070"/>
                </a:lnTo>
                <a:lnTo>
                  <a:pt x="166188" y="93888"/>
                </a:lnTo>
                <a:lnTo>
                  <a:pt x="166452" y="99622"/>
                </a:lnTo>
                <a:lnTo>
                  <a:pt x="166483" y="100130"/>
                </a:lnTo>
                <a:lnTo>
                  <a:pt x="172226" y="105505"/>
                </a:lnTo>
                <a:lnTo>
                  <a:pt x="170968" y="105505"/>
                </a:lnTo>
                <a:lnTo>
                  <a:pt x="178460" y="105310"/>
                </a:lnTo>
                <a:lnTo>
                  <a:pt x="185196" y="105310"/>
                </a:lnTo>
                <a:lnTo>
                  <a:pt x="190898" y="99622"/>
                </a:lnTo>
                <a:lnTo>
                  <a:pt x="190771" y="93888"/>
                </a:lnTo>
                <a:lnTo>
                  <a:pt x="190753" y="93070"/>
                </a:lnTo>
                <a:lnTo>
                  <a:pt x="190944" y="87800"/>
                </a:lnTo>
                <a:lnTo>
                  <a:pt x="191020" y="85705"/>
                </a:lnTo>
                <a:lnTo>
                  <a:pt x="183563" y="79362"/>
                </a:lnTo>
                <a:close/>
              </a:path>
              <a:path w="345440" h="343535">
                <a:moveTo>
                  <a:pt x="185196" y="105310"/>
                </a:moveTo>
                <a:lnTo>
                  <a:pt x="178460" y="105310"/>
                </a:lnTo>
                <a:lnTo>
                  <a:pt x="185229" y="105505"/>
                </a:lnTo>
                <a:lnTo>
                  <a:pt x="185002" y="105505"/>
                </a:lnTo>
                <a:lnTo>
                  <a:pt x="185196" y="105310"/>
                </a:lnTo>
                <a:close/>
              </a:path>
              <a:path w="345440" h="343535">
                <a:moveTo>
                  <a:pt x="226655" y="79362"/>
                </a:moveTo>
                <a:lnTo>
                  <a:pt x="219417" y="80910"/>
                </a:lnTo>
                <a:lnTo>
                  <a:pt x="213410" y="81856"/>
                </a:lnTo>
                <a:lnTo>
                  <a:pt x="210381" y="85705"/>
                </a:lnTo>
                <a:lnTo>
                  <a:pt x="208768" y="87800"/>
                </a:lnTo>
                <a:lnTo>
                  <a:pt x="209230" y="93070"/>
                </a:lnTo>
                <a:lnTo>
                  <a:pt x="209299" y="93888"/>
                </a:lnTo>
                <a:lnTo>
                  <a:pt x="209530" y="99622"/>
                </a:lnTo>
                <a:lnTo>
                  <a:pt x="209572" y="100130"/>
                </a:lnTo>
                <a:lnTo>
                  <a:pt x="215328" y="105505"/>
                </a:lnTo>
                <a:lnTo>
                  <a:pt x="214676" y="105505"/>
                </a:lnTo>
                <a:lnTo>
                  <a:pt x="221595" y="105310"/>
                </a:lnTo>
                <a:lnTo>
                  <a:pt x="228309" y="105310"/>
                </a:lnTo>
                <a:lnTo>
                  <a:pt x="234001" y="99622"/>
                </a:lnTo>
                <a:lnTo>
                  <a:pt x="233881" y="93888"/>
                </a:lnTo>
                <a:lnTo>
                  <a:pt x="233860" y="93070"/>
                </a:lnTo>
                <a:lnTo>
                  <a:pt x="234045" y="87800"/>
                </a:lnTo>
                <a:lnTo>
                  <a:pt x="234118" y="85705"/>
                </a:lnTo>
                <a:lnTo>
                  <a:pt x="226655" y="79362"/>
                </a:lnTo>
                <a:close/>
              </a:path>
              <a:path w="345440" h="343535">
                <a:moveTo>
                  <a:pt x="228309" y="105310"/>
                </a:moveTo>
                <a:lnTo>
                  <a:pt x="221595" y="105310"/>
                </a:lnTo>
                <a:lnTo>
                  <a:pt x="229124" y="105505"/>
                </a:lnTo>
                <a:lnTo>
                  <a:pt x="228114" y="105505"/>
                </a:lnTo>
                <a:lnTo>
                  <a:pt x="228309" y="105310"/>
                </a:lnTo>
                <a:close/>
              </a:path>
              <a:path w="345440" h="343535">
                <a:moveTo>
                  <a:pt x="269745" y="79362"/>
                </a:moveTo>
                <a:lnTo>
                  <a:pt x="262478" y="80910"/>
                </a:lnTo>
                <a:lnTo>
                  <a:pt x="256504" y="81856"/>
                </a:lnTo>
                <a:lnTo>
                  <a:pt x="251842" y="87800"/>
                </a:lnTo>
                <a:lnTo>
                  <a:pt x="252328" y="93070"/>
                </a:lnTo>
                <a:lnTo>
                  <a:pt x="252403" y="93888"/>
                </a:lnTo>
                <a:lnTo>
                  <a:pt x="252671" y="99622"/>
                </a:lnTo>
                <a:lnTo>
                  <a:pt x="252695" y="100130"/>
                </a:lnTo>
                <a:lnTo>
                  <a:pt x="258451" y="105505"/>
                </a:lnTo>
                <a:lnTo>
                  <a:pt x="256821" y="105505"/>
                </a:lnTo>
                <a:lnTo>
                  <a:pt x="264658" y="105310"/>
                </a:lnTo>
                <a:lnTo>
                  <a:pt x="271432" y="105310"/>
                </a:lnTo>
                <a:lnTo>
                  <a:pt x="277111" y="99622"/>
                </a:lnTo>
                <a:lnTo>
                  <a:pt x="276991" y="93888"/>
                </a:lnTo>
                <a:lnTo>
                  <a:pt x="276968" y="93070"/>
                </a:lnTo>
                <a:lnTo>
                  <a:pt x="277130" y="87800"/>
                </a:lnTo>
                <a:lnTo>
                  <a:pt x="277196" y="85705"/>
                </a:lnTo>
                <a:lnTo>
                  <a:pt x="269745" y="79362"/>
                </a:lnTo>
                <a:close/>
              </a:path>
              <a:path w="345440" h="343535">
                <a:moveTo>
                  <a:pt x="271432" y="105310"/>
                </a:moveTo>
                <a:lnTo>
                  <a:pt x="264658" y="105310"/>
                </a:lnTo>
                <a:lnTo>
                  <a:pt x="271238" y="105505"/>
                </a:lnTo>
                <a:lnTo>
                  <a:pt x="271432" y="105310"/>
                </a:lnTo>
                <a:close/>
              </a:path>
            </a:pathLst>
          </a:custGeom>
          <a:solidFill>
            <a:srgbClr val="007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017513" y="4715599"/>
            <a:ext cx="345440" cy="343535"/>
          </a:xfrm>
          <a:custGeom>
            <a:avLst/>
            <a:gdLst/>
            <a:ahLst/>
            <a:cxnLst/>
            <a:rect l="l" t="t" r="r" b="b"/>
            <a:pathLst>
              <a:path w="345440" h="343535">
                <a:moveTo>
                  <a:pt x="309150" y="0"/>
                </a:moveTo>
                <a:lnTo>
                  <a:pt x="300237" y="767"/>
                </a:lnTo>
                <a:lnTo>
                  <a:pt x="133150" y="767"/>
                </a:lnTo>
                <a:lnTo>
                  <a:pt x="128370" y="2156"/>
                </a:lnTo>
                <a:lnTo>
                  <a:pt x="99649" y="29635"/>
                </a:lnTo>
                <a:lnTo>
                  <a:pt x="98363" y="35963"/>
                </a:lnTo>
                <a:lnTo>
                  <a:pt x="98403" y="117659"/>
                </a:lnTo>
                <a:lnTo>
                  <a:pt x="35249" y="117659"/>
                </a:lnTo>
                <a:lnTo>
                  <a:pt x="1596" y="147128"/>
                </a:lnTo>
                <a:lnTo>
                  <a:pt x="0" y="262415"/>
                </a:lnTo>
                <a:lnTo>
                  <a:pt x="422" y="267866"/>
                </a:lnTo>
                <a:lnTo>
                  <a:pt x="28873" y="300462"/>
                </a:lnTo>
                <a:lnTo>
                  <a:pt x="36807" y="302101"/>
                </a:lnTo>
                <a:lnTo>
                  <a:pt x="36853" y="335732"/>
                </a:lnTo>
                <a:lnTo>
                  <a:pt x="42136" y="341669"/>
                </a:lnTo>
                <a:lnTo>
                  <a:pt x="42942" y="341669"/>
                </a:lnTo>
                <a:lnTo>
                  <a:pt x="48323" y="342393"/>
                </a:lnTo>
                <a:lnTo>
                  <a:pt x="52347" y="343094"/>
                </a:lnTo>
                <a:lnTo>
                  <a:pt x="56488" y="341669"/>
                </a:lnTo>
                <a:lnTo>
                  <a:pt x="59570" y="339073"/>
                </a:lnTo>
                <a:lnTo>
                  <a:pt x="102933" y="304495"/>
                </a:lnTo>
                <a:lnTo>
                  <a:pt x="62033" y="304495"/>
                </a:lnTo>
                <a:lnTo>
                  <a:pt x="61695" y="303411"/>
                </a:lnTo>
                <a:lnTo>
                  <a:pt x="61585" y="303058"/>
                </a:lnTo>
                <a:lnTo>
                  <a:pt x="61327" y="300462"/>
                </a:lnTo>
                <a:lnTo>
                  <a:pt x="61248" y="299671"/>
                </a:lnTo>
                <a:lnTo>
                  <a:pt x="61154" y="298724"/>
                </a:lnTo>
                <a:lnTo>
                  <a:pt x="61770" y="294344"/>
                </a:lnTo>
                <a:lnTo>
                  <a:pt x="61276" y="290009"/>
                </a:lnTo>
                <a:lnTo>
                  <a:pt x="60619" y="285038"/>
                </a:lnTo>
                <a:lnTo>
                  <a:pt x="56941" y="280451"/>
                </a:lnTo>
                <a:lnTo>
                  <a:pt x="53056" y="279025"/>
                </a:lnTo>
                <a:lnTo>
                  <a:pt x="41131" y="279025"/>
                </a:lnTo>
                <a:lnTo>
                  <a:pt x="35474" y="276772"/>
                </a:lnTo>
                <a:lnTo>
                  <a:pt x="28940" y="274492"/>
                </a:lnTo>
                <a:lnTo>
                  <a:pt x="24321" y="267866"/>
                </a:lnTo>
                <a:lnTo>
                  <a:pt x="24264" y="157504"/>
                </a:lnTo>
                <a:lnTo>
                  <a:pt x="24181" y="156646"/>
                </a:lnTo>
                <a:lnTo>
                  <a:pt x="25474" y="153277"/>
                </a:lnTo>
                <a:lnTo>
                  <a:pt x="27123" y="148666"/>
                </a:lnTo>
                <a:lnTo>
                  <a:pt x="30910" y="144906"/>
                </a:lnTo>
                <a:lnTo>
                  <a:pt x="35515" y="143269"/>
                </a:lnTo>
                <a:lnTo>
                  <a:pt x="38606" y="142059"/>
                </a:lnTo>
                <a:lnTo>
                  <a:pt x="123050" y="142059"/>
                </a:lnTo>
                <a:lnTo>
                  <a:pt x="122958" y="34923"/>
                </a:lnTo>
                <a:lnTo>
                  <a:pt x="127285" y="28689"/>
                </a:lnTo>
                <a:lnTo>
                  <a:pt x="133373" y="26395"/>
                </a:lnTo>
                <a:lnTo>
                  <a:pt x="135945" y="25373"/>
                </a:lnTo>
                <a:lnTo>
                  <a:pt x="340824" y="25373"/>
                </a:lnTo>
                <a:lnTo>
                  <a:pt x="336678" y="17546"/>
                </a:lnTo>
                <a:lnTo>
                  <a:pt x="327974" y="8747"/>
                </a:lnTo>
                <a:lnTo>
                  <a:pt x="317017" y="2962"/>
                </a:lnTo>
                <a:lnTo>
                  <a:pt x="309150" y="0"/>
                </a:lnTo>
                <a:close/>
              </a:path>
              <a:path w="345440" h="343535">
                <a:moveTo>
                  <a:pt x="123050" y="142059"/>
                </a:moveTo>
                <a:lnTo>
                  <a:pt x="38606" y="142059"/>
                </a:lnTo>
                <a:lnTo>
                  <a:pt x="41994" y="142290"/>
                </a:lnTo>
                <a:lnTo>
                  <a:pt x="98370" y="142290"/>
                </a:lnTo>
                <a:lnTo>
                  <a:pt x="98650" y="147128"/>
                </a:lnTo>
                <a:lnTo>
                  <a:pt x="98739" y="148666"/>
                </a:lnTo>
                <a:lnTo>
                  <a:pt x="98834" y="150310"/>
                </a:lnTo>
                <a:lnTo>
                  <a:pt x="100618" y="157504"/>
                </a:lnTo>
                <a:lnTo>
                  <a:pt x="100666" y="157694"/>
                </a:lnTo>
                <a:lnTo>
                  <a:pt x="100767" y="158101"/>
                </a:lnTo>
                <a:lnTo>
                  <a:pt x="130714" y="184466"/>
                </a:lnTo>
                <a:lnTo>
                  <a:pt x="139431" y="185400"/>
                </a:lnTo>
                <a:lnTo>
                  <a:pt x="221566" y="185400"/>
                </a:lnTo>
                <a:lnTo>
                  <a:pt x="221498" y="270158"/>
                </a:lnTo>
                <a:lnTo>
                  <a:pt x="213890" y="277755"/>
                </a:lnTo>
                <a:lnTo>
                  <a:pt x="98756" y="277755"/>
                </a:lnTo>
                <a:lnTo>
                  <a:pt x="95332" y="279025"/>
                </a:lnTo>
                <a:lnTo>
                  <a:pt x="92622" y="281228"/>
                </a:lnTo>
                <a:lnTo>
                  <a:pt x="64757" y="303411"/>
                </a:lnTo>
                <a:lnTo>
                  <a:pt x="63786" y="304495"/>
                </a:lnTo>
                <a:lnTo>
                  <a:pt x="102933" y="304495"/>
                </a:lnTo>
                <a:lnTo>
                  <a:pt x="105538" y="302411"/>
                </a:lnTo>
                <a:lnTo>
                  <a:pt x="209051" y="302411"/>
                </a:lnTo>
                <a:lnTo>
                  <a:pt x="243804" y="274724"/>
                </a:lnTo>
                <a:lnTo>
                  <a:pt x="243923" y="274492"/>
                </a:lnTo>
                <a:lnTo>
                  <a:pt x="244017" y="274311"/>
                </a:lnTo>
                <a:lnTo>
                  <a:pt x="246143" y="262415"/>
                </a:lnTo>
                <a:lnTo>
                  <a:pt x="246216" y="191124"/>
                </a:lnTo>
                <a:lnTo>
                  <a:pt x="307802" y="191124"/>
                </a:lnTo>
                <a:lnTo>
                  <a:pt x="307812" y="187498"/>
                </a:lnTo>
                <a:lnTo>
                  <a:pt x="282492" y="187498"/>
                </a:lnTo>
                <a:lnTo>
                  <a:pt x="280685" y="187369"/>
                </a:lnTo>
                <a:lnTo>
                  <a:pt x="279807" y="186382"/>
                </a:lnTo>
                <a:lnTo>
                  <a:pt x="252548" y="164668"/>
                </a:lnTo>
                <a:lnTo>
                  <a:pt x="250093" y="162450"/>
                </a:lnTo>
                <a:lnTo>
                  <a:pt x="245209" y="160934"/>
                </a:lnTo>
                <a:lnTo>
                  <a:pt x="130579" y="160934"/>
                </a:lnTo>
                <a:lnTo>
                  <a:pt x="122905" y="153277"/>
                </a:lnTo>
                <a:lnTo>
                  <a:pt x="122996" y="147128"/>
                </a:lnTo>
                <a:lnTo>
                  <a:pt x="123050" y="142059"/>
                </a:lnTo>
                <a:close/>
              </a:path>
              <a:path w="345440" h="343535">
                <a:moveTo>
                  <a:pt x="209051" y="302411"/>
                </a:moveTo>
                <a:lnTo>
                  <a:pt x="201506" y="302411"/>
                </a:lnTo>
                <a:lnTo>
                  <a:pt x="207634" y="302552"/>
                </a:lnTo>
                <a:lnTo>
                  <a:pt x="209051" y="302411"/>
                </a:lnTo>
                <a:close/>
              </a:path>
              <a:path w="345440" h="343535">
                <a:moveTo>
                  <a:pt x="47110" y="276772"/>
                </a:moveTo>
                <a:lnTo>
                  <a:pt x="46480" y="276772"/>
                </a:lnTo>
                <a:lnTo>
                  <a:pt x="40501" y="279025"/>
                </a:lnTo>
                <a:lnTo>
                  <a:pt x="53056" y="279025"/>
                </a:lnTo>
                <a:lnTo>
                  <a:pt x="47110" y="276772"/>
                </a:lnTo>
                <a:close/>
              </a:path>
              <a:path w="345440" h="343535">
                <a:moveTo>
                  <a:pt x="307802" y="191124"/>
                </a:moveTo>
                <a:lnTo>
                  <a:pt x="246216" y="191124"/>
                </a:lnTo>
                <a:lnTo>
                  <a:pt x="285637" y="222530"/>
                </a:lnTo>
                <a:lnTo>
                  <a:pt x="289375" y="225666"/>
                </a:lnTo>
                <a:lnTo>
                  <a:pt x="295158" y="226512"/>
                </a:lnTo>
                <a:lnTo>
                  <a:pt x="299798" y="224341"/>
                </a:lnTo>
                <a:lnTo>
                  <a:pt x="303896" y="222530"/>
                </a:lnTo>
                <a:lnTo>
                  <a:pt x="304260" y="222530"/>
                </a:lnTo>
                <a:lnTo>
                  <a:pt x="307671" y="217491"/>
                </a:lnTo>
                <a:lnTo>
                  <a:pt x="307787" y="196383"/>
                </a:lnTo>
                <a:lnTo>
                  <a:pt x="307802" y="191124"/>
                </a:lnTo>
                <a:close/>
              </a:path>
              <a:path w="345440" h="343535">
                <a:moveTo>
                  <a:pt x="85016" y="196383"/>
                </a:moveTo>
                <a:lnTo>
                  <a:pt x="84832" y="196383"/>
                </a:lnTo>
                <a:lnTo>
                  <a:pt x="77756" y="197914"/>
                </a:lnTo>
                <a:lnTo>
                  <a:pt x="71369" y="198927"/>
                </a:lnTo>
                <a:lnTo>
                  <a:pt x="71698" y="198927"/>
                </a:lnTo>
                <a:lnTo>
                  <a:pt x="67097" y="204811"/>
                </a:lnTo>
                <a:lnTo>
                  <a:pt x="67579" y="210024"/>
                </a:lnTo>
                <a:lnTo>
                  <a:pt x="67659" y="210902"/>
                </a:lnTo>
                <a:lnTo>
                  <a:pt x="67927" y="216612"/>
                </a:lnTo>
                <a:lnTo>
                  <a:pt x="67970" y="217144"/>
                </a:lnTo>
                <a:lnTo>
                  <a:pt x="73728" y="222530"/>
                </a:lnTo>
                <a:lnTo>
                  <a:pt x="86472" y="222530"/>
                </a:lnTo>
                <a:lnTo>
                  <a:pt x="92375" y="216612"/>
                </a:lnTo>
                <a:lnTo>
                  <a:pt x="92289" y="212425"/>
                </a:lnTo>
                <a:lnTo>
                  <a:pt x="92222" y="210024"/>
                </a:lnTo>
                <a:lnTo>
                  <a:pt x="92380" y="204811"/>
                </a:lnTo>
                <a:lnTo>
                  <a:pt x="92445" y="202672"/>
                </a:lnTo>
                <a:lnTo>
                  <a:pt x="85016" y="196383"/>
                </a:lnTo>
                <a:close/>
              </a:path>
              <a:path w="345440" h="343535">
                <a:moveTo>
                  <a:pt x="128125" y="196383"/>
                </a:moveTo>
                <a:lnTo>
                  <a:pt x="120868" y="197914"/>
                </a:lnTo>
                <a:lnTo>
                  <a:pt x="114300" y="198927"/>
                </a:lnTo>
                <a:lnTo>
                  <a:pt x="114806" y="198927"/>
                </a:lnTo>
                <a:lnTo>
                  <a:pt x="110197" y="204811"/>
                </a:lnTo>
                <a:lnTo>
                  <a:pt x="110683" y="210024"/>
                </a:lnTo>
                <a:lnTo>
                  <a:pt x="110765" y="210902"/>
                </a:lnTo>
                <a:lnTo>
                  <a:pt x="111038" y="216612"/>
                </a:lnTo>
                <a:lnTo>
                  <a:pt x="111063" y="217144"/>
                </a:lnTo>
                <a:lnTo>
                  <a:pt x="116831" y="222530"/>
                </a:lnTo>
                <a:lnTo>
                  <a:pt x="129583" y="222530"/>
                </a:lnTo>
                <a:lnTo>
                  <a:pt x="135476" y="216612"/>
                </a:lnTo>
                <a:lnTo>
                  <a:pt x="135354" y="210902"/>
                </a:lnTo>
                <a:lnTo>
                  <a:pt x="135329" y="210024"/>
                </a:lnTo>
                <a:lnTo>
                  <a:pt x="135486" y="204811"/>
                </a:lnTo>
                <a:lnTo>
                  <a:pt x="135552" y="202672"/>
                </a:lnTo>
                <a:lnTo>
                  <a:pt x="128125" y="196383"/>
                </a:lnTo>
                <a:close/>
              </a:path>
              <a:path w="345440" h="343535">
                <a:moveTo>
                  <a:pt x="171247" y="196383"/>
                </a:moveTo>
                <a:lnTo>
                  <a:pt x="171099" y="196383"/>
                </a:lnTo>
                <a:lnTo>
                  <a:pt x="163994" y="197914"/>
                </a:lnTo>
                <a:lnTo>
                  <a:pt x="157520" y="198927"/>
                </a:lnTo>
                <a:lnTo>
                  <a:pt x="157932" y="198927"/>
                </a:lnTo>
                <a:lnTo>
                  <a:pt x="154987" y="202672"/>
                </a:lnTo>
                <a:lnTo>
                  <a:pt x="153346" y="204811"/>
                </a:lnTo>
                <a:lnTo>
                  <a:pt x="153801" y="210024"/>
                </a:lnTo>
                <a:lnTo>
                  <a:pt x="153874" y="210902"/>
                </a:lnTo>
                <a:lnTo>
                  <a:pt x="154115" y="216612"/>
                </a:lnTo>
                <a:lnTo>
                  <a:pt x="154209" y="217144"/>
                </a:lnTo>
                <a:lnTo>
                  <a:pt x="159910" y="222530"/>
                </a:lnTo>
                <a:lnTo>
                  <a:pt x="172671" y="222530"/>
                </a:lnTo>
                <a:lnTo>
                  <a:pt x="178615" y="216612"/>
                </a:lnTo>
                <a:lnTo>
                  <a:pt x="178500" y="212425"/>
                </a:lnTo>
                <a:lnTo>
                  <a:pt x="178434" y="210024"/>
                </a:lnTo>
                <a:lnTo>
                  <a:pt x="178605" y="204811"/>
                </a:lnTo>
                <a:lnTo>
                  <a:pt x="178676" y="202672"/>
                </a:lnTo>
                <a:lnTo>
                  <a:pt x="171247" y="196383"/>
                </a:lnTo>
                <a:close/>
              </a:path>
              <a:path w="345440" h="343535">
                <a:moveTo>
                  <a:pt x="297811" y="159649"/>
                </a:moveTo>
                <a:lnTo>
                  <a:pt x="292485" y="161712"/>
                </a:lnTo>
                <a:lnTo>
                  <a:pt x="287719" y="163483"/>
                </a:lnTo>
                <a:lnTo>
                  <a:pt x="286169" y="165371"/>
                </a:lnTo>
                <a:lnTo>
                  <a:pt x="284050" y="168022"/>
                </a:lnTo>
                <a:lnTo>
                  <a:pt x="283339" y="172984"/>
                </a:lnTo>
                <a:lnTo>
                  <a:pt x="282928" y="176404"/>
                </a:lnTo>
                <a:lnTo>
                  <a:pt x="282847" y="177540"/>
                </a:lnTo>
                <a:lnTo>
                  <a:pt x="283446" y="181804"/>
                </a:lnTo>
                <a:lnTo>
                  <a:pt x="283173" y="184466"/>
                </a:lnTo>
                <a:lnTo>
                  <a:pt x="283111" y="185075"/>
                </a:lnTo>
                <a:lnTo>
                  <a:pt x="283007" y="186084"/>
                </a:lnTo>
                <a:lnTo>
                  <a:pt x="282539" y="187369"/>
                </a:lnTo>
                <a:lnTo>
                  <a:pt x="282492" y="187498"/>
                </a:lnTo>
                <a:lnTo>
                  <a:pt x="307812" y="187498"/>
                </a:lnTo>
                <a:lnTo>
                  <a:pt x="307818" y="185075"/>
                </a:lnTo>
                <a:lnTo>
                  <a:pt x="319101" y="182276"/>
                </a:lnTo>
                <a:lnTo>
                  <a:pt x="329109" y="176404"/>
                </a:lnTo>
                <a:lnTo>
                  <a:pt x="337129" y="168022"/>
                </a:lnTo>
                <a:lnTo>
                  <a:pt x="340289" y="161881"/>
                </a:lnTo>
                <a:lnTo>
                  <a:pt x="303761" y="161881"/>
                </a:lnTo>
                <a:lnTo>
                  <a:pt x="297811" y="159649"/>
                </a:lnTo>
                <a:close/>
              </a:path>
              <a:path w="345440" h="343535">
                <a:moveTo>
                  <a:pt x="340824" y="25373"/>
                </a:moveTo>
                <a:lnTo>
                  <a:pt x="310619" y="25373"/>
                </a:lnTo>
                <a:lnTo>
                  <a:pt x="316901" y="29980"/>
                </a:lnTo>
                <a:lnTo>
                  <a:pt x="319006" y="35963"/>
                </a:lnTo>
                <a:lnTo>
                  <a:pt x="320418" y="39621"/>
                </a:lnTo>
                <a:lnTo>
                  <a:pt x="320058" y="43276"/>
                </a:lnTo>
                <a:lnTo>
                  <a:pt x="320080" y="105310"/>
                </a:lnTo>
                <a:lnTo>
                  <a:pt x="320206" y="147128"/>
                </a:lnTo>
                <a:lnTo>
                  <a:pt x="320329" y="150783"/>
                </a:lnTo>
                <a:lnTo>
                  <a:pt x="315655" y="157504"/>
                </a:lnTo>
                <a:lnTo>
                  <a:pt x="309089" y="159782"/>
                </a:lnTo>
                <a:lnTo>
                  <a:pt x="303761" y="161881"/>
                </a:lnTo>
                <a:lnTo>
                  <a:pt x="340289" y="161881"/>
                </a:lnTo>
                <a:lnTo>
                  <a:pt x="342443" y="157694"/>
                </a:lnTo>
                <a:lnTo>
                  <a:pt x="345399" y="149804"/>
                </a:lnTo>
                <a:lnTo>
                  <a:pt x="344965" y="144906"/>
                </a:lnTo>
                <a:lnTo>
                  <a:pt x="344869" y="143823"/>
                </a:lnTo>
                <a:lnTo>
                  <a:pt x="344820" y="143269"/>
                </a:lnTo>
                <a:lnTo>
                  <a:pt x="344713" y="142059"/>
                </a:lnTo>
                <a:lnTo>
                  <a:pt x="344690" y="40673"/>
                </a:lnTo>
                <a:lnTo>
                  <a:pt x="342508" y="28689"/>
                </a:lnTo>
                <a:lnTo>
                  <a:pt x="342470" y="28480"/>
                </a:lnTo>
                <a:lnTo>
                  <a:pt x="340824" y="25373"/>
                </a:lnTo>
                <a:close/>
              </a:path>
              <a:path w="345440" h="343535">
                <a:moveTo>
                  <a:pt x="243749" y="160481"/>
                </a:moveTo>
                <a:lnTo>
                  <a:pt x="239066" y="160934"/>
                </a:lnTo>
                <a:lnTo>
                  <a:pt x="245209" y="160934"/>
                </a:lnTo>
                <a:lnTo>
                  <a:pt x="243749" y="160481"/>
                </a:lnTo>
                <a:close/>
              </a:path>
              <a:path w="345440" h="343535">
                <a:moveTo>
                  <a:pt x="183563" y="79362"/>
                </a:moveTo>
                <a:lnTo>
                  <a:pt x="176317" y="80910"/>
                </a:lnTo>
                <a:lnTo>
                  <a:pt x="170286" y="81856"/>
                </a:lnTo>
                <a:lnTo>
                  <a:pt x="165626" y="87800"/>
                </a:lnTo>
                <a:lnTo>
                  <a:pt x="166114" y="93074"/>
                </a:lnTo>
                <a:lnTo>
                  <a:pt x="166188" y="93888"/>
                </a:lnTo>
                <a:lnTo>
                  <a:pt x="166452" y="99622"/>
                </a:lnTo>
                <a:lnTo>
                  <a:pt x="166483" y="100130"/>
                </a:lnTo>
                <a:lnTo>
                  <a:pt x="172226" y="105505"/>
                </a:lnTo>
                <a:lnTo>
                  <a:pt x="170968" y="105505"/>
                </a:lnTo>
                <a:lnTo>
                  <a:pt x="178460" y="105310"/>
                </a:lnTo>
                <a:lnTo>
                  <a:pt x="185196" y="105310"/>
                </a:lnTo>
                <a:lnTo>
                  <a:pt x="190898" y="99622"/>
                </a:lnTo>
                <a:lnTo>
                  <a:pt x="190771" y="93888"/>
                </a:lnTo>
                <a:lnTo>
                  <a:pt x="190753" y="93074"/>
                </a:lnTo>
                <a:lnTo>
                  <a:pt x="190944" y="87800"/>
                </a:lnTo>
                <a:lnTo>
                  <a:pt x="191020" y="85705"/>
                </a:lnTo>
                <a:lnTo>
                  <a:pt x="183563" y="79362"/>
                </a:lnTo>
                <a:close/>
              </a:path>
              <a:path w="345440" h="343535">
                <a:moveTo>
                  <a:pt x="185196" y="105310"/>
                </a:moveTo>
                <a:lnTo>
                  <a:pt x="178460" y="105310"/>
                </a:lnTo>
                <a:lnTo>
                  <a:pt x="185229" y="105505"/>
                </a:lnTo>
                <a:lnTo>
                  <a:pt x="185002" y="105505"/>
                </a:lnTo>
                <a:lnTo>
                  <a:pt x="185196" y="105310"/>
                </a:lnTo>
                <a:close/>
              </a:path>
              <a:path w="345440" h="343535">
                <a:moveTo>
                  <a:pt x="226655" y="79362"/>
                </a:moveTo>
                <a:lnTo>
                  <a:pt x="219417" y="80910"/>
                </a:lnTo>
                <a:lnTo>
                  <a:pt x="213410" y="81856"/>
                </a:lnTo>
                <a:lnTo>
                  <a:pt x="210381" y="85705"/>
                </a:lnTo>
                <a:lnTo>
                  <a:pt x="208768" y="87800"/>
                </a:lnTo>
                <a:lnTo>
                  <a:pt x="209231" y="93074"/>
                </a:lnTo>
                <a:lnTo>
                  <a:pt x="209299" y="93888"/>
                </a:lnTo>
                <a:lnTo>
                  <a:pt x="209530" y="99622"/>
                </a:lnTo>
                <a:lnTo>
                  <a:pt x="209572" y="100130"/>
                </a:lnTo>
                <a:lnTo>
                  <a:pt x="215328" y="105505"/>
                </a:lnTo>
                <a:lnTo>
                  <a:pt x="214676" y="105505"/>
                </a:lnTo>
                <a:lnTo>
                  <a:pt x="221595" y="105310"/>
                </a:lnTo>
                <a:lnTo>
                  <a:pt x="228309" y="105310"/>
                </a:lnTo>
                <a:lnTo>
                  <a:pt x="234001" y="99622"/>
                </a:lnTo>
                <a:lnTo>
                  <a:pt x="233881" y="93888"/>
                </a:lnTo>
                <a:lnTo>
                  <a:pt x="233860" y="93074"/>
                </a:lnTo>
                <a:lnTo>
                  <a:pt x="234045" y="87800"/>
                </a:lnTo>
                <a:lnTo>
                  <a:pt x="234118" y="85705"/>
                </a:lnTo>
                <a:lnTo>
                  <a:pt x="226655" y="79362"/>
                </a:lnTo>
                <a:close/>
              </a:path>
              <a:path w="345440" h="343535">
                <a:moveTo>
                  <a:pt x="228309" y="105310"/>
                </a:moveTo>
                <a:lnTo>
                  <a:pt x="221595" y="105310"/>
                </a:lnTo>
                <a:lnTo>
                  <a:pt x="229124" y="105505"/>
                </a:lnTo>
                <a:lnTo>
                  <a:pt x="228114" y="105505"/>
                </a:lnTo>
                <a:lnTo>
                  <a:pt x="228309" y="105310"/>
                </a:lnTo>
                <a:close/>
              </a:path>
              <a:path w="345440" h="343535">
                <a:moveTo>
                  <a:pt x="269745" y="79362"/>
                </a:moveTo>
                <a:lnTo>
                  <a:pt x="262478" y="80910"/>
                </a:lnTo>
                <a:lnTo>
                  <a:pt x="256504" y="81856"/>
                </a:lnTo>
                <a:lnTo>
                  <a:pt x="251842" y="87800"/>
                </a:lnTo>
                <a:lnTo>
                  <a:pt x="252328" y="93074"/>
                </a:lnTo>
                <a:lnTo>
                  <a:pt x="252403" y="93888"/>
                </a:lnTo>
                <a:lnTo>
                  <a:pt x="252671" y="99622"/>
                </a:lnTo>
                <a:lnTo>
                  <a:pt x="252695" y="100130"/>
                </a:lnTo>
                <a:lnTo>
                  <a:pt x="258451" y="105505"/>
                </a:lnTo>
                <a:lnTo>
                  <a:pt x="256821" y="105505"/>
                </a:lnTo>
                <a:lnTo>
                  <a:pt x="264658" y="105310"/>
                </a:lnTo>
                <a:lnTo>
                  <a:pt x="271432" y="105310"/>
                </a:lnTo>
                <a:lnTo>
                  <a:pt x="277111" y="99622"/>
                </a:lnTo>
                <a:lnTo>
                  <a:pt x="276991" y="93888"/>
                </a:lnTo>
                <a:lnTo>
                  <a:pt x="276968" y="93074"/>
                </a:lnTo>
                <a:lnTo>
                  <a:pt x="277130" y="87800"/>
                </a:lnTo>
                <a:lnTo>
                  <a:pt x="277196" y="85705"/>
                </a:lnTo>
                <a:lnTo>
                  <a:pt x="269745" y="79362"/>
                </a:lnTo>
                <a:close/>
              </a:path>
              <a:path w="345440" h="343535">
                <a:moveTo>
                  <a:pt x="271432" y="105310"/>
                </a:moveTo>
                <a:lnTo>
                  <a:pt x="264658" y="105310"/>
                </a:lnTo>
                <a:lnTo>
                  <a:pt x="271238" y="105505"/>
                </a:lnTo>
                <a:lnTo>
                  <a:pt x="271432" y="105310"/>
                </a:lnTo>
                <a:close/>
              </a:path>
            </a:pathLst>
          </a:custGeom>
          <a:solidFill>
            <a:srgbClr val="007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1017514" y="5650761"/>
            <a:ext cx="345440" cy="343535"/>
          </a:xfrm>
          <a:custGeom>
            <a:avLst/>
            <a:gdLst/>
            <a:ahLst/>
            <a:cxnLst/>
            <a:rect l="l" t="t" r="r" b="b"/>
            <a:pathLst>
              <a:path w="345440" h="343535">
                <a:moveTo>
                  <a:pt x="309150" y="0"/>
                </a:moveTo>
                <a:lnTo>
                  <a:pt x="300283" y="765"/>
                </a:lnTo>
                <a:lnTo>
                  <a:pt x="133150" y="765"/>
                </a:lnTo>
                <a:lnTo>
                  <a:pt x="128370" y="2156"/>
                </a:lnTo>
                <a:lnTo>
                  <a:pt x="99649" y="29637"/>
                </a:lnTo>
                <a:lnTo>
                  <a:pt x="98363" y="35963"/>
                </a:lnTo>
                <a:lnTo>
                  <a:pt x="98403" y="117661"/>
                </a:lnTo>
                <a:lnTo>
                  <a:pt x="35230" y="117661"/>
                </a:lnTo>
                <a:lnTo>
                  <a:pt x="1596" y="147129"/>
                </a:lnTo>
                <a:lnTo>
                  <a:pt x="0" y="262415"/>
                </a:lnTo>
                <a:lnTo>
                  <a:pt x="422" y="267866"/>
                </a:lnTo>
                <a:lnTo>
                  <a:pt x="28873" y="300465"/>
                </a:lnTo>
                <a:lnTo>
                  <a:pt x="36806" y="302103"/>
                </a:lnTo>
                <a:lnTo>
                  <a:pt x="36853" y="335735"/>
                </a:lnTo>
                <a:lnTo>
                  <a:pt x="42138" y="341671"/>
                </a:lnTo>
                <a:lnTo>
                  <a:pt x="42958" y="341671"/>
                </a:lnTo>
                <a:lnTo>
                  <a:pt x="48323" y="342395"/>
                </a:lnTo>
                <a:lnTo>
                  <a:pt x="52347" y="343094"/>
                </a:lnTo>
                <a:lnTo>
                  <a:pt x="56488" y="341671"/>
                </a:lnTo>
                <a:lnTo>
                  <a:pt x="59570" y="339076"/>
                </a:lnTo>
                <a:lnTo>
                  <a:pt x="102927" y="304499"/>
                </a:lnTo>
                <a:lnTo>
                  <a:pt x="62032" y="304499"/>
                </a:lnTo>
                <a:lnTo>
                  <a:pt x="61695" y="303410"/>
                </a:lnTo>
                <a:lnTo>
                  <a:pt x="61585" y="303058"/>
                </a:lnTo>
                <a:lnTo>
                  <a:pt x="61327" y="300465"/>
                </a:lnTo>
                <a:lnTo>
                  <a:pt x="61248" y="299670"/>
                </a:lnTo>
                <a:lnTo>
                  <a:pt x="61154" y="298724"/>
                </a:lnTo>
                <a:lnTo>
                  <a:pt x="61770" y="294346"/>
                </a:lnTo>
                <a:lnTo>
                  <a:pt x="61276" y="290012"/>
                </a:lnTo>
                <a:lnTo>
                  <a:pt x="60618" y="285037"/>
                </a:lnTo>
                <a:lnTo>
                  <a:pt x="56941" y="280450"/>
                </a:lnTo>
                <a:lnTo>
                  <a:pt x="53048" y="279025"/>
                </a:lnTo>
                <a:lnTo>
                  <a:pt x="41134" y="279025"/>
                </a:lnTo>
                <a:lnTo>
                  <a:pt x="35474" y="276771"/>
                </a:lnTo>
                <a:lnTo>
                  <a:pt x="28940" y="274492"/>
                </a:lnTo>
                <a:lnTo>
                  <a:pt x="24319" y="267866"/>
                </a:lnTo>
                <a:lnTo>
                  <a:pt x="24263" y="157502"/>
                </a:lnTo>
                <a:lnTo>
                  <a:pt x="24181" y="156649"/>
                </a:lnTo>
                <a:lnTo>
                  <a:pt x="25474" y="153276"/>
                </a:lnTo>
                <a:lnTo>
                  <a:pt x="27123" y="148664"/>
                </a:lnTo>
                <a:lnTo>
                  <a:pt x="30910" y="144910"/>
                </a:lnTo>
                <a:lnTo>
                  <a:pt x="35515" y="143268"/>
                </a:lnTo>
                <a:lnTo>
                  <a:pt x="38606" y="142062"/>
                </a:lnTo>
                <a:lnTo>
                  <a:pt x="123050" y="142062"/>
                </a:lnTo>
                <a:lnTo>
                  <a:pt x="122958" y="34926"/>
                </a:lnTo>
                <a:lnTo>
                  <a:pt x="127285" y="28691"/>
                </a:lnTo>
                <a:lnTo>
                  <a:pt x="133373" y="26394"/>
                </a:lnTo>
                <a:lnTo>
                  <a:pt x="135952" y="25372"/>
                </a:lnTo>
                <a:lnTo>
                  <a:pt x="340822" y="25372"/>
                </a:lnTo>
                <a:lnTo>
                  <a:pt x="336678" y="17548"/>
                </a:lnTo>
                <a:lnTo>
                  <a:pt x="327974" y="8749"/>
                </a:lnTo>
                <a:lnTo>
                  <a:pt x="317017" y="2965"/>
                </a:lnTo>
                <a:lnTo>
                  <a:pt x="309150" y="0"/>
                </a:lnTo>
                <a:close/>
              </a:path>
              <a:path w="345440" h="343535">
                <a:moveTo>
                  <a:pt x="123050" y="142062"/>
                </a:moveTo>
                <a:lnTo>
                  <a:pt x="38606" y="142062"/>
                </a:lnTo>
                <a:lnTo>
                  <a:pt x="41994" y="142293"/>
                </a:lnTo>
                <a:lnTo>
                  <a:pt x="98370" y="142293"/>
                </a:lnTo>
                <a:lnTo>
                  <a:pt x="98650" y="147129"/>
                </a:lnTo>
                <a:lnTo>
                  <a:pt x="98739" y="148664"/>
                </a:lnTo>
                <a:lnTo>
                  <a:pt x="98834" y="150312"/>
                </a:lnTo>
                <a:lnTo>
                  <a:pt x="100618" y="157502"/>
                </a:lnTo>
                <a:lnTo>
                  <a:pt x="100666" y="157697"/>
                </a:lnTo>
                <a:lnTo>
                  <a:pt x="130714" y="184467"/>
                </a:lnTo>
                <a:lnTo>
                  <a:pt x="139395" y="185399"/>
                </a:lnTo>
                <a:lnTo>
                  <a:pt x="221566" y="185399"/>
                </a:lnTo>
                <a:lnTo>
                  <a:pt x="221497" y="270158"/>
                </a:lnTo>
                <a:lnTo>
                  <a:pt x="213891" y="277757"/>
                </a:lnTo>
                <a:lnTo>
                  <a:pt x="98756" y="277757"/>
                </a:lnTo>
                <a:lnTo>
                  <a:pt x="95332" y="279025"/>
                </a:lnTo>
                <a:lnTo>
                  <a:pt x="92622" y="281227"/>
                </a:lnTo>
                <a:lnTo>
                  <a:pt x="64757" y="303410"/>
                </a:lnTo>
                <a:lnTo>
                  <a:pt x="63781" y="304499"/>
                </a:lnTo>
                <a:lnTo>
                  <a:pt x="102927" y="304499"/>
                </a:lnTo>
                <a:lnTo>
                  <a:pt x="105538" y="302409"/>
                </a:lnTo>
                <a:lnTo>
                  <a:pt x="209060" y="302409"/>
                </a:lnTo>
                <a:lnTo>
                  <a:pt x="243802" y="274726"/>
                </a:lnTo>
                <a:lnTo>
                  <a:pt x="243923" y="274492"/>
                </a:lnTo>
                <a:lnTo>
                  <a:pt x="244017" y="274310"/>
                </a:lnTo>
                <a:lnTo>
                  <a:pt x="246143" y="262415"/>
                </a:lnTo>
                <a:lnTo>
                  <a:pt x="246215" y="191127"/>
                </a:lnTo>
                <a:lnTo>
                  <a:pt x="307802" y="191127"/>
                </a:lnTo>
                <a:lnTo>
                  <a:pt x="307811" y="187501"/>
                </a:lnTo>
                <a:lnTo>
                  <a:pt x="282492" y="187501"/>
                </a:lnTo>
                <a:lnTo>
                  <a:pt x="280685" y="187368"/>
                </a:lnTo>
                <a:lnTo>
                  <a:pt x="279807" y="186386"/>
                </a:lnTo>
                <a:lnTo>
                  <a:pt x="252548" y="164670"/>
                </a:lnTo>
                <a:lnTo>
                  <a:pt x="250093" y="162453"/>
                </a:lnTo>
                <a:lnTo>
                  <a:pt x="245213" y="160938"/>
                </a:lnTo>
                <a:lnTo>
                  <a:pt x="130579" y="160938"/>
                </a:lnTo>
                <a:lnTo>
                  <a:pt x="122904" y="153276"/>
                </a:lnTo>
                <a:lnTo>
                  <a:pt x="122996" y="147129"/>
                </a:lnTo>
                <a:lnTo>
                  <a:pt x="123050" y="142062"/>
                </a:lnTo>
                <a:close/>
              </a:path>
              <a:path w="345440" h="343535">
                <a:moveTo>
                  <a:pt x="209060" y="302409"/>
                </a:moveTo>
                <a:lnTo>
                  <a:pt x="201506" y="302409"/>
                </a:lnTo>
                <a:lnTo>
                  <a:pt x="207634" y="302550"/>
                </a:lnTo>
                <a:lnTo>
                  <a:pt x="209060" y="302409"/>
                </a:lnTo>
                <a:close/>
              </a:path>
              <a:path w="345440" h="343535">
                <a:moveTo>
                  <a:pt x="47099" y="276771"/>
                </a:moveTo>
                <a:lnTo>
                  <a:pt x="46489" y="276771"/>
                </a:lnTo>
                <a:lnTo>
                  <a:pt x="40497" y="279025"/>
                </a:lnTo>
                <a:lnTo>
                  <a:pt x="53048" y="279025"/>
                </a:lnTo>
                <a:lnTo>
                  <a:pt x="47099" y="276771"/>
                </a:lnTo>
                <a:close/>
              </a:path>
              <a:path w="345440" h="343535">
                <a:moveTo>
                  <a:pt x="307802" y="191127"/>
                </a:moveTo>
                <a:lnTo>
                  <a:pt x="246215" y="191127"/>
                </a:lnTo>
                <a:lnTo>
                  <a:pt x="285642" y="222533"/>
                </a:lnTo>
                <a:lnTo>
                  <a:pt x="289375" y="225665"/>
                </a:lnTo>
                <a:lnTo>
                  <a:pt x="295157" y="226512"/>
                </a:lnTo>
                <a:lnTo>
                  <a:pt x="299798" y="224340"/>
                </a:lnTo>
                <a:lnTo>
                  <a:pt x="303895" y="222533"/>
                </a:lnTo>
                <a:lnTo>
                  <a:pt x="304260" y="222533"/>
                </a:lnTo>
                <a:lnTo>
                  <a:pt x="307671" y="217490"/>
                </a:lnTo>
                <a:lnTo>
                  <a:pt x="307787" y="196382"/>
                </a:lnTo>
                <a:lnTo>
                  <a:pt x="307802" y="191127"/>
                </a:lnTo>
                <a:close/>
              </a:path>
              <a:path w="345440" h="343535">
                <a:moveTo>
                  <a:pt x="85012" y="196382"/>
                </a:moveTo>
                <a:lnTo>
                  <a:pt x="84850" y="196382"/>
                </a:lnTo>
                <a:lnTo>
                  <a:pt x="77756" y="197916"/>
                </a:lnTo>
                <a:lnTo>
                  <a:pt x="71382" y="198927"/>
                </a:lnTo>
                <a:lnTo>
                  <a:pt x="71699" y="198927"/>
                </a:lnTo>
                <a:lnTo>
                  <a:pt x="67097" y="204814"/>
                </a:lnTo>
                <a:lnTo>
                  <a:pt x="67578" y="210023"/>
                </a:lnTo>
                <a:lnTo>
                  <a:pt x="67659" y="210902"/>
                </a:lnTo>
                <a:lnTo>
                  <a:pt x="67927" y="216615"/>
                </a:lnTo>
                <a:lnTo>
                  <a:pt x="67967" y="217144"/>
                </a:lnTo>
                <a:lnTo>
                  <a:pt x="73728" y="222533"/>
                </a:lnTo>
                <a:lnTo>
                  <a:pt x="86472" y="222533"/>
                </a:lnTo>
                <a:lnTo>
                  <a:pt x="92373" y="216615"/>
                </a:lnTo>
                <a:lnTo>
                  <a:pt x="92247" y="210902"/>
                </a:lnTo>
                <a:lnTo>
                  <a:pt x="92222" y="210023"/>
                </a:lnTo>
                <a:lnTo>
                  <a:pt x="92380" y="204814"/>
                </a:lnTo>
                <a:lnTo>
                  <a:pt x="92445" y="202672"/>
                </a:lnTo>
                <a:lnTo>
                  <a:pt x="85012" y="196382"/>
                </a:lnTo>
                <a:close/>
              </a:path>
              <a:path w="345440" h="343535">
                <a:moveTo>
                  <a:pt x="128125" y="196382"/>
                </a:moveTo>
                <a:lnTo>
                  <a:pt x="120868" y="197916"/>
                </a:lnTo>
                <a:lnTo>
                  <a:pt x="114297" y="198927"/>
                </a:lnTo>
                <a:lnTo>
                  <a:pt x="114806" y="198927"/>
                </a:lnTo>
                <a:lnTo>
                  <a:pt x="110197" y="204814"/>
                </a:lnTo>
                <a:lnTo>
                  <a:pt x="110683" y="210023"/>
                </a:lnTo>
                <a:lnTo>
                  <a:pt x="110765" y="210902"/>
                </a:lnTo>
                <a:lnTo>
                  <a:pt x="111038" y="216615"/>
                </a:lnTo>
                <a:lnTo>
                  <a:pt x="111063" y="217144"/>
                </a:lnTo>
                <a:lnTo>
                  <a:pt x="116835" y="222533"/>
                </a:lnTo>
                <a:lnTo>
                  <a:pt x="129579" y="222533"/>
                </a:lnTo>
                <a:lnTo>
                  <a:pt x="135475" y="216615"/>
                </a:lnTo>
                <a:lnTo>
                  <a:pt x="135353" y="210902"/>
                </a:lnTo>
                <a:lnTo>
                  <a:pt x="135328" y="210023"/>
                </a:lnTo>
                <a:lnTo>
                  <a:pt x="135486" y="204814"/>
                </a:lnTo>
                <a:lnTo>
                  <a:pt x="135551" y="202672"/>
                </a:lnTo>
                <a:lnTo>
                  <a:pt x="128125" y="196382"/>
                </a:lnTo>
                <a:close/>
              </a:path>
              <a:path w="345440" h="343535">
                <a:moveTo>
                  <a:pt x="171242" y="196382"/>
                </a:moveTo>
                <a:lnTo>
                  <a:pt x="163994" y="197916"/>
                </a:lnTo>
                <a:lnTo>
                  <a:pt x="157534" y="198927"/>
                </a:lnTo>
                <a:lnTo>
                  <a:pt x="157934" y="198927"/>
                </a:lnTo>
                <a:lnTo>
                  <a:pt x="154989" y="202672"/>
                </a:lnTo>
                <a:lnTo>
                  <a:pt x="153346" y="204814"/>
                </a:lnTo>
                <a:lnTo>
                  <a:pt x="153800" y="210023"/>
                </a:lnTo>
                <a:lnTo>
                  <a:pt x="153874" y="210902"/>
                </a:lnTo>
                <a:lnTo>
                  <a:pt x="154115" y="216615"/>
                </a:lnTo>
                <a:lnTo>
                  <a:pt x="154207" y="217144"/>
                </a:lnTo>
                <a:lnTo>
                  <a:pt x="159914" y="222533"/>
                </a:lnTo>
                <a:lnTo>
                  <a:pt x="172671" y="222533"/>
                </a:lnTo>
                <a:lnTo>
                  <a:pt x="178615" y="216615"/>
                </a:lnTo>
                <a:lnTo>
                  <a:pt x="178500" y="212425"/>
                </a:lnTo>
                <a:lnTo>
                  <a:pt x="178434" y="210023"/>
                </a:lnTo>
                <a:lnTo>
                  <a:pt x="178605" y="204814"/>
                </a:lnTo>
                <a:lnTo>
                  <a:pt x="178676" y="202672"/>
                </a:lnTo>
                <a:lnTo>
                  <a:pt x="171242" y="196382"/>
                </a:lnTo>
                <a:close/>
              </a:path>
              <a:path w="345440" h="343535">
                <a:moveTo>
                  <a:pt x="297810" y="159652"/>
                </a:moveTo>
                <a:lnTo>
                  <a:pt x="292485" y="161715"/>
                </a:lnTo>
                <a:lnTo>
                  <a:pt x="287719" y="163483"/>
                </a:lnTo>
                <a:lnTo>
                  <a:pt x="286169" y="165372"/>
                </a:lnTo>
                <a:lnTo>
                  <a:pt x="284049" y="168025"/>
                </a:lnTo>
                <a:lnTo>
                  <a:pt x="283339" y="172982"/>
                </a:lnTo>
                <a:lnTo>
                  <a:pt x="282928" y="176406"/>
                </a:lnTo>
                <a:lnTo>
                  <a:pt x="282847" y="177539"/>
                </a:lnTo>
                <a:lnTo>
                  <a:pt x="283446" y="181803"/>
                </a:lnTo>
                <a:lnTo>
                  <a:pt x="283173" y="184467"/>
                </a:lnTo>
                <a:lnTo>
                  <a:pt x="283111" y="185075"/>
                </a:lnTo>
                <a:lnTo>
                  <a:pt x="283007" y="186084"/>
                </a:lnTo>
                <a:lnTo>
                  <a:pt x="282540" y="187368"/>
                </a:lnTo>
                <a:lnTo>
                  <a:pt x="282492" y="187501"/>
                </a:lnTo>
                <a:lnTo>
                  <a:pt x="307811" y="187501"/>
                </a:lnTo>
                <a:lnTo>
                  <a:pt x="307818" y="185075"/>
                </a:lnTo>
                <a:lnTo>
                  <a:pt x="319100" y="182277"/>
                </a:lnTo>
                <a:lnTo>
                  <a:pt x="329109" y="176406"/>
                </a:lnTo>
                <a:lnTo>
                  <a:pt x="337129" y="168025"/>
                </a:lnTo>
                <a:lnTo>
                  <a:pt x="340289" y="161884"/>
                </a:lnTo>
                <a:lnTo>
                  <a:pt x="303760" y="161884"/>
                </a:lnTo>
                <a:lnTo>
                  <a:pt x="297810" y="159652"/>
                </a:lnTo>
                <a:close/>
              </a:path>
              <a:path w="345440" h="343535">
                <a:moveTo>
                  <a:pt x="340822" y="25372"/>
                </a:moveTo>
                <a:lnTo>
                  <a:pt x="310618" y="25372"/>
                </a:lnTo>
                <a:lnTo>
                  <a:pt x="316901" y="29983"/>
                </a:lnTo>
                <a:lnTo>
                  <a:pt x="319005" y="35963"/>
                </a:lnTo>
                <a:lnTo>
                  <a:pt x="320418" y="39621"/>
                </a:lnTo>
                <a:lnTo>
                  <a:pt x="320058" y="43279"/>
                </a:lnTo>
                <a:lnTo>
                  <a:pt x="320080" y="105313"/>
                </a:lnTo>
                <a:lnTo>
                  <a:pt x="320206" y="147129"/>
                </a:lnTo>
                <a:lnTo>
                  <a:pt x="320329" y="150782"/>
                </a:lnTo>
                <a:lnTo>
                  <a:pt x="315655" y="157502"/>
                </a:lnTo>
                <a:lnTo>
                  <a:pt x="309089" y="159782"/>
                </a:lnTo>
                <a:lnTo>
                  <a:pt x="303760" y="161884"/>
                </a:lnTo>
                <a:lnTo>
                  <a:pt x="340289" y="161884"/>
                </a:lnTo>
                <a:lnTo>
                  <a:pt x="342443" y="157697"/>
                </a:lnTo>
                <a:lnTo>
                  <a:pt x="345399" y="149806"/>
                </a:lnTo>
                <a:lnTo>
                  <a:pt x="344965" y="144910"/>
                </a:lnTo>
                <a:lnTo>
                  <a:pt x="344869" y="143823"/>
                </a:lnTo>
                <a:lnTo>
                  <a:pt x="344819" y="143268"/>
                </a:lnTo>
                <a:lnTo>
                  <a:pt x="344712" y="142062"/>
                </a:lnTo>
                <a:lnTo>
                  <a:pt x="344690" y="40675"/>
                </a:lnTo>
                <a:lnTo>
                  <a:pt x="342508" y="28691"/>
                </a:lnTo>
                <a:lnTo>
                  <a:pt x="342470" y="28483"/>
                </a:lnTo>
                <a:lnTo>
                  <a:pt x="340822" y="25372"/>
                </a:lnTo>
                <a:close/>
              </a:path>
              <a:path w="345440" h="343535">
                <a:moveTo>
                  <a:pt x="243749" y="160483"/>
                </a:moveTo>
                <a:lnTo>
                  <a:pt x="240325" y="160811"/>
                </a:lnTo>
                <a:lnTo>
                  <a:pt x="136393" y="160811"/>
                </a:lnTo>
                <a:lnTo>
                  <a:pt x="130579" y="160938"/>
                </a:lnTo>
                <a:lnTo>
                  <a:pt x="245213" y="160938"/>
                </a:lnTo>
                <a:lnTo>
                  <a:pt x="243749" y="160483"/>
                </a:lnTo>
                <a:close/>
              </a:path>
              <a:path w="345440" h="343535">
                <a:moveTo>
                  <a:pt x="183561" y="79364"/>
                </a:moveTo>
                <a:lnTo>
                  <a:pt x="176317" y="80912"/>
                </a:lnTo>
                <a:lnTo>
                  <a:pt x="170282" y="81860"/>
                </a:lnTo>
                <a:lnTo>
                  <a:pt x="165626" y="87800"/>
                </a:lnTo>
                <a:lnTo>
                  <a:pt x="166114" y="93074"/>
                </a:lnTo>
                <a:lnTo>
                  <a:pt x="166188" y="93891"/>
                </a:lnTo>
                <a:lnTo>
                  <a:pt x="166452" y="99626"/>
                </a:lnTo>
                <a:lnTo>
                  <a:pt x="166481" y="100133"/>
                </a:lnTo>
                <a:lnTo>
                  <a:pt x="172223" y="105505"/>
                </a:lnTo>
                <a:lnTo>
                  <a:pt x="171066" y="105505"/>
                </a:lnTo>
                <a:lnTo>
                  <a:pt x="178460" y="105313"/>
                </a:lnTo>
                <a:lnTo>
                  <a:pt x="185193" y="105313"/>
                </a:lnTo>
                <a:lnTo>
                  <a:pt x="190898" y="99626"/>
                </a:lnTo>
                <a:lnTo>
                  <a:pt x="190771" y="93891"/>
                </a:lnTo>
                <a:lnTo>
                  <a:pt x="190753" y="93074"/>
                </a:lnTo>
                <a:lnTo>
                  <a:pt x="190944" y="87800"/>
                </a:lnTo>
                <a:lnTo>
                  <a:pt x="191020" y="85708"/>
                </a:lnTo>
                <a:lnTo>
                  <a:pt x="183561" y="79364"/>
                </a:lnTo>
                <a:close/>
              </a:path>
              <a:path w="345440" h="343535">
                <a:moveTo>
                  <a:pt x="185193" y="105313"/>
                </a:moveTo>
                <a:lnTo>
                  <a:pt x="178460" y="105313"/>
                </a:lnTo>
                <a:lnTo>
                  <a:pt x="185279" y="105505"/>
                </a:lnTo>
                <a:lnTo>
                  <a:pt x="185000" y="105505"/>
                </a:lnTo>
                <a:lnTo>
                  <a:pt x="185193" y="105313"/>
                </a:lnTo>
                <a:close/>
              </a:path>
              <a:path w="345440" h="343535">
                <a:moveTo>
                  <a:pt x="226654" y="79364"/>
                </a:moveTo>
                <a:lnTo>
                  <a:pt x="219417" y="80912"/>
                </a:lnTo>
                <a:lnTo>
                  <a:pt x="213406" y="81860"/>
                </a:lnTo>
                <a:lnTo>
                  <a:pt x="210381" y="85708"/>
                </a:lnTo>
                <a:lnTo>
                  <a:pt x="208768" y="87800"/>
                </a:lnTo>
                <a:lnTo>
                  <a:pt x="209230" y="93074"/>
                </a:lnTo>
                <a:lnTo>
                  <a:pt x="209299" y="93891"/>
                </a:lnTo>
                <a:lnTo>
                  <a:pt x="209530" y="99626"/>
                </a:lnTo>
                <a:lnTo>
                  <a:pt x="209575" y="100133"/>
                </a:lnTo>
                <a:lnTo>
                  <a:pt x="215325" y="105505"/>
                </a:lnTo>
                <a:lnTo>
                  <a:pt x="214766" y="105505"/>
                </a:lnTo>
                <a:lnTo>
                  <a:pt x="221595" y="105313"/>
                </a:lnTo>
                <a:lnTo>
                  <a:pt x="228310" y="105313"/>
                </a:lnTo>
                <a:lnTo>
                  <a:pt x="233997" y="99626"/>
                </a:lnTo>
                <a:lnTo>
                  <a:pt x="233880" y="93891"/>
                </a:lnTo>
                <a:lnTo>
                  <a:pt x="233860" y="93074"/>
                </a:lnTo>
                <a:lnTo>
                  <a:pt x="234044" y="87800"/>
                </a:lnTo>
                <a:lnTo>
                  <a:pt x="234118" y="85708"/>
                </a:lnTo>
                <a:lnTo>
                  <a:pt x="226654" y="79364"/>
                </a:lnTo>
                <a:close/>
              </a:path>
              <a:path w="345440" h="343535">
                <a:moveTo>
                  <a:pt x="228310" y="105313"/>
                </a:moveTo>
                <a:lnTo>
                  <a:pt x="221595" y="105313"/>
                </a:lnTo>
                <a:lnTo>
                  <a:pt x="228970" y="105505"/>
                </a:lnTo>
                <a:lnTo>
                  <a:pt x="228118" y="105505"/>
                </a:lnTo>
                <a:lnTo>
                  <a:pt x="228310" y="105313"/>
                </a:lnTo>
                <a:close/>
              </a:path>
              <a:path w="345440" h="343535">
                <a:moveTo>
                  <a:pt x="269745" y="79364"/>
                </a:moveTo>
                <a:lnTo>
                  <a:pt x="262462" y="80912"/>
                </a:lnTo>
                <a:lnTo>
                  <a:pt x="256504" y="81860"/>
                </a:lnTo>
                <a:lnTo>
                  <a:pt x="251842" y="87800"/>
                </a:lnTo>
                <a:lnTo>
                  <a:pt x="252328" y="93074"/>
                </a:lnTo>
                <a:lnTo>
                  <a:pt x="252403" y="93891"/>
                </a:lnTo>
                <a:lnTo>
                  <a:pt x="252671" y="99626"/>
                </a:lnTo>
                <a:lnTo>
                  <a:pt x="252695" y="100133"/>
                </a:lnTo>
                <a:lnTo>
                  <a:pt x="258448" y="105505"/>
                </a:lnTo>
                <a:lnTo>
                  <a:pt x="256923" y="105505"/>
                </a:lnTo>
                <a:lnTo>
                  <a:pt x="264658" y="105313"/>
                </a:lnTo>
                <a:lnTo>
                  <a:pt x="271430" y="105313"/>
                </a:lnTo>
                <a:lnTo>
                  <a:pt x="277110" y="99626"/>
                </a:lnTo>
                <a:lnTo>
                  <a:pt x="276991" y="93891"/>
                </a:lnTo>
                <a:lnTo>
                  <a:pt x="276968" y="93074"/>
                </a:lnTo>
                <a:lnTo>
                  <a:pt x="277130" y="87800"/>
                </a:lnTo>
                <a:lnTo>
                  <a:pt x="277196" y="85708"/>
                </a:lnTo>
                <a:lnTo>
                  <a:pt x="269745" y="79364"/>
                </a:lnTo>
                <a:close/>
              </a:path>
              <a:path w="345440" h="343535">
                <a:moveTo>
                  <a:pt x="271430" y="105313"/>
                </a:moveTo>
                <a:lnTo>
                  <a:pt x="264658" y="105313"/>
                </a:lnTo>
                <a:lnTo>
                  <a:pt x="271238" y="105505"/>
                </a:lnTo>
                <a:lnTo>
                  <a:pt x="271430" y="105313"/>
                </a:lnTo>
                <a:close/>
              </a:path>
            </a:pathLst>
          </a:custGeom>
          <a:solidFill>
            <a:srgbClr val="007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TextBox 328"/>
          <p:cNvSpPr txBox="1"/>
          <p:nvPr/>
        </p:nvSpPr>
        <p:spPr>
          <a:xfrm>
            <a:off x="6108700" y="2867025"/>
            <a:ext cx="4419600" cy="455053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,Православный ФКР </a:t>
            </a:r>
            <a:endParaRPr lang="ru-RU" sz="24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7901" y="1241165"/>
            <a:ext cx="505459" cy="312420"/>
          </a:xfrm>
          <a:custGeom>
            <a:avLst/>
            <a:gdLst/>
            <a:ahLst/>
            <a:cxnLst/>
            <a:rect l="l" t="t" r="r" b="b"/>
            <a:pathLst>
              <a:path w="505460" h="312419">
                <a:moveTo>
                  <a:pt x="371195" y="133045"/>
                </a:moveTo>
                <a:lnTo>
                  <a:pt x="357962" y="79933"/>
                </a:lnTo>
                <a:lnTo>
                  <a:pt x="319595" y="37198"/>
                </a:lnTo>
                <a:lnTo>
                  <a:pt x="282397" y="16916"/>
                </a:lnTo>
                <a:lnTo>
                  <a:pt x="237820" y="4229"/>
                </a:lnTo>
                <a:lnTo>
                  <a:pt x="187655" y="0"/>
                </a:lnTo>
                <a:lnTo>
                  <a:pt x="160426" y="1193"/>
                </a:lnTo>
                <a:lnTo>
                  <a:pt x="111125" y="10795"/>
                </a:lnTo>
                <a:lnTo>
                  <a:pt x="68999" y="29781"/>
                </a:lnTo>
                <a:lnTo>
                  <a:pt x="36131" y="56870"/>
                </a:lnTo>
                <a:lnTo>
                  <a:pt x="13106" y="91592"/>
                </a:lnTo>
                <a:lnTo>
                  <a:pt x="1460" y="132397"/>
                </a:lnTo>
                <a:lnTo>
                  <a:pt x="0" y="154990"/>
                </a:lnTo>
                <a:lnTo>
                  <a:pt x="0" y="157276"/>
                </a:lnTo>
                <a:lnTo>
                  <a:pt x="5829" y="200990"/>
                </a:lnTo>
                <a:lnTo>
                  <a:pt x="23291" y="238874"/>
                </a:lnTo>
                <a:lnTo>
                  <a:pt x="51371" y="269849"/>
                </a:lnTo>
                <a:lnTo>
                  <a:pt x="89039" y="292823"/>
                </a:lnTo>
                <a:lnTo>
                  <a:pt x="134924" y="307060"/>
                </a:lnTo>
                <a:lnTo>
                  <a:pt x="187655" y="311810"/>
                </a:lnTo>
                <a:lnTo>
                  <a:pt x="213436" y="310743"/>
                </a:lnTo>
                <a:lnTo>
                  <a:pt x="260807" y="302285"/>
                </a:lnTo>
                <a:lnTo>
                  <a:pt x="302133" y="285597"/>
                </a:lnTo>
                <a:lnTo>
                  <a:pt x="334784" y="262051"/>
                </a:lnTo>
                <a:lnTo>
                  <a:pt x="365315" y="215684"/>
                </a:lnTo>
                <a:lnTo>
                  <a:pt x="371195" y="179679"/>
                </a:lnTo>
                <a:lnTo>
                  <a:pt x="371195" y="176479"/>
                </a:lnTo>
                <a:lnTo>
                  <a:pt x="277596" y="176479"/>
                </a:lnTo>
                <a:lnTo>
                  <a:pt x="277596" y="179679"/>
                </a:lnTo>
                <a:lnTo>
                  <a:pt x="276123" y="190233"/>
                </a:lnTo>
                <a:lnTo>
                  <a:pt x="241109" y="219494"/>
                </a:lnTo>
                <a:lnTo>
                  <a:pt x="187655" y="226314"/>
                </a:lnTo>
                <a:lnTo>
                  <a:pt x="165049" y="225285"/>
                </a:lnTo>
                <a:lnTo>
                  <a:pt x="116433" y="209854"/>
                </a:lnTo>
                <a:lnTo>
                  <a:pt x="95021" y="174879"/>
                </a:lnTo>
                <a:lnTo>
                  <a:pt x="93599" y="158648"/>
                </a:lnTo>
                <a:lnTo>
                  <a:pt x="93599" y="154076"/>
                </a:lnTo>
                <a:lnTo>
                  <a:pt x="106565" y="111975"/>
                </a:lnTo>
                <a:lnTo>
                  <a:pt x="145821" y="89725"/>
                </a:lnTo>
                <a:lnTo>
                  <a:pt x="187198" y="85496"/>
                </a:lnTo>
                <a:lnTo>
                  <a:pt x="206895" y="86296"/>
                </a:lnTo>
                <a:lnTo>
                  <a:pt x="253174" y="98298"/>
                </a:lnTo>
                <a:lnTo>
                  <a:pt x="277596" y="133045"/>
                </a:lnTo>
                <a:lnTo>
                  <a:pt x="277596" y="136245"/>
                </a:lnTo>
                <a:lnTo>
                  <a:pt x="371195" y="136245"/>
                </a:lnTo>
                <a:lnTo>
                  <a:pt x="371195" y="133045"/>
                </a:lnTo>
                <a:close/>
              </a:path>
              <a:path w="505460" h="312419">
                <a:moveTo>
                  <a:pt x="505421" y="88214"/>
                </a:moveTo>
                <a:lnTo>
                  <a:pt x="413651" y="88214"/>
                </a:lnTo>
                <a:lnTo>
                  <a:pt x="413651" y="305384"/>
                </a:lnTo>
                <a:lnTo>
                  <a:pt x="505421" y="305384"/>
                </a:lnTo>
                <a:lnTo>
                  <a:pt x="505421" y="882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11553" y="1246829"/>
            <a:ext cx="306705" cy="299720"/>
          </a:xfrm>
          <a:custGeom>
            <a:avLst/>
            <a:gdLst/>
            <a:ahLst/>
            <a:cxnLst/>
            <a:rect l="l" t="t" r="r" b="b"/>
            <a:pathLst>
              <a:path w="306705" h="299719">
                <a:moveTo>
                  <a:pt x="306349" y="0"/>
                </a:moveTo>
                <a:lnTo>
                  <a:pt x="0" y="0"/>
                </a:lnTo>
                <a:lnTo>
                  <a:pt x="0" y="82550"/>
                </a:lnTo>
                <a:lnTo>
                  <a:pt x="214579" y="82550"/>
                </a:lnTo>
                <a:lnTo>
                  <a:pt x="214579" y="299720"/>
                </a:lnTo>
                <a:lnTo>
                  <a:pt x="306349" y="299720"/>
                </a:lnTo>
                <a:lnTo>
                  <a:pt x="306349" y="82550"/>
                </a:lnTo>
                <a:lnTo>
                  <a:pt x="306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76348" y="1246829"/>
            <a:ext cx="278130" cy="299720"/>
          </a:xfrm>
          <a:custGeom>
            <a:avLst/>
            <a:gdLst/>
            <a:ahLst/>
            <a:cxnLst/>
            <a:rect l="l" t="t" r="r" b="b"/>
            <a:pathLst>
              <a:path w="278130" h="299719">
                <a:moveTo>
                  <a:pt x="277583" y="0"/>
                </a:moveTo>
                <a:lnTo>
                  <a:pt x="0" y="0"/>
                </a:lnTo>
                <a:lnTo>
                  <a:pt x="0" y="78740"/>
                </a:lnTo>
                <a:lnTo>
                  <a:pt x="0" y="111760"/>
                </a:lnTo>
                <a:lnTo>
                  <a:pt x="0" y="189230"/>
                </a:lnTo>
                <a:lnTo>
                  <a:pt x="0" y="220980"/>
                </a:lnTo>
                <a:lnTo>
                  <a:pt x="0" y="299720"/>
                </a:lnTo>
                <a:lnTo>
                  <a:pt x="277583" y="299720"/>
                </a:lnTo>
                <a:lnTo>
                  <a:pt x="277583" y="220980"/>
                </a:lnTo>
                <a:lnTo>
                  <a:pt x="91770" y="220980"/>
                </a:lnTo>
                <a:lnTo>
                  <a:pt x="91770" y="189230"/>
                </a:lnTo>
                <a:lnTo>
                  <a:pt x="268452" y="189230"/>
                </a:lnTo>
                <a:lnTo>
                  <a:pt x="268452" y="111760"/>
                </a:lnTo>
                <a:lnTo>
                  <a:pt x="91770" y="111760"/>
                </a:lnTo>
                <a:lnTo>
                  <a:pt x="91770" y="78740"/>
                </a:lnTo>
                <a:lnTo>
                  <a:pt x="277583" y="78740"/>
                </a:lnTo>
                <a:lnTo>
                  <a:pt x="2775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06446" y="1246829"/>
            <a:ext cx="1421765" cy="360680"/>
          </a:xfrm>
          <a:custGeom>
            <a:avLst/>
            <a:gdLst/>
            <a:ahLst/>
            <a:cxnLst/>
            <a:rect l="l" t="t" r="r" b="b"/>
            <a:pathLst>
              <a:path w="1421764" h="360680">
                <a:moveTo>
                  <a:pt x="352005" y="218440"/>
                </a:moveTo>
                <a:lnTo>
                  <a:pt x="306349" y="218440"/>
                </a:lnTo>
                <a:lnTo>
                  <a:pt x="306349" y="0"/>
                </a:lnTo>
                <a:lnTo>
                  <a:pt x="214579" y="0"/>
                </a:lnTo>
                <a:lnTo>
                  <a:pt x="214579" y="218440"/>
                </a:lnTo>
                <a:lnTo>
                  <a:pt x="91757" y="218440"/>
                </a:lnTo>
                <a:lnTo>
                  <a:pt x="91757" y="0"/>
                </a:lnTo>
                <a:lnTo>
                  <a:pt x="0" y="0"/>
                </a:lnTo>
                <a:lnTo>
                  <a:pt x="0" y="218440"/>
                </a:lnTo>
                <a:lnTo>
                  <a:pt x="0" y="299720"/>
                </a:lnTo>
                <a:lnTo>
                  <a:pt x="260235" y="299720"/>
                </a:lnTo>
                <a:lnTo>
                  <a:pt x="260235" y="360680"/>
                </a:lnTo>
                <a:lnTo>
                  <a:pt x="352005" y="360680"/>
                </a:lnTo>
                <a:lnTo>
                  <a:pt x="352005" y="299720"/>
                </a:lnTo>
                <a:lnTo>
                  <a:pt x="352005" y="218440"/>
                </a:lnTo>
                <a:close/>
              </a:path>
              <a:path w="1421764" h="360680">
                <a:moveTo>
                  <a:pt x="703554" y="279"/>
                </a:moveTo>
                <a:lnTo>
                  <a:pt x="611784" y="279"/>
                </a:lnTo>
                <a:lnTo>
                  <a:pt x="478472" y="173101"/>
                </a:lnTo>
                <a:lnTo>
                  <a:pt x="478472" y="279"/>
                </a:lnTo>
                <a:lnTo>
                  <a:pt x="388073" y="279"/>
                </a:lnTo>
                <a:lnTo>
                  <a:pt x="388073" y="300202"/>
                </a:lnTo>
                <a:lnTo>
                  <a:pt x="479831" y="300202"/>
                </a:lnTo>
                <a:lnTo>
                  <a:pt x="613156" y="127381"/>
                </a:lnTo>
                <a:lnTo>
                  <a:pt x="613156" y="300202"/>
                </a:lnTo>
                <a:lnTo>
                  <a:pt x="703554" y="300202"/>
                </a:lnTo>
                <a:lnTo>
                  <a:pt x="703554" y="279"/>
                </a:lnTo>
                <a:close/>
              </a:path>
              <a:path w="1421764" h="360680">
                <a:moveTo>
                  <a:pt x="1083411" y="286486"/>
                </a:moveTo>
                <a:lnTo>
                  <a:pt x="1067943" y="250825"/>
                </a:lnTo>
                <a:lnTo>
                  <a:pt x="1035011" y="174929"/>
                </a:lnTo>
                <a:lnTo>
                  <a:pt x="997115" y="87604"/>
                </a:lnTo>
                <a:lnTo>
                  <a:pt x="959231" y="279"/>
                </a:lnTo>
                <a:lnTo>
                  <a:pt x="943698" y="279"/>
                </a:lnTo>
                <a:lnTo>
                  <a:pt x="943698" y="174929"/>
                </a:lnTo>
                <a:lnTo>
                  <a:pt x="873391" y="174929"/>
                </a:lnTo>
                <a:lnTo>
                  <a:pt x="908545" y="87604"/>
                </a:lnTo>
                <a:lnTo>
                  <a:pt x="943698" y="174929"/>
                </a:lnTo>
                <a:lnTo>
                  <a:pt x="943698" y="279"/>
                </a:lnTo>
                <a:lnTo>
                  <a:pt x="857872" y="279"/>
                </a:lnTo>
                <a:lnTo>
                  <a:pt x="733691" y="286486"/>
                </a:lnTo>
                <a:lnTo>
                  <a:pt x="733691" y="300202"/>
                </a:lnTo>
                <a:lnTo>
                  <a:pt x="823175" y="300202"/>
                </a:lnTo>
                <a:lnTo>
                  <a:pt x="842810" y="250825"/>
                </a:lnTo>
                <a:lnTo>
                  <a:pt x="974293" y="250825"/>
                </a:lnTo>
                <a:lnTo>
                  <a:pt x="993927" y="300202"/>
                </a:lnTo>
                <a:lnTo>
                  <a:pt x="1083411" y="300202"/>
                </a:lnTo>
                <a:lnTo>
                  <a:pt x="1083411" y="286486"/>
                </a:lnTo>
                <a:close/>
              </a:path>
              <a:path w="1421764" h="360680">
                <a:moveTo>
                  <a:pt x="1421726" y="279"/>
                </a:moveTo>
                <a:lnTo>
                  <a:pt x="1147330" y="279"/>
                </a:lnTo>
                <a:lnTo>
                  <a:pt x="1143685" y="163499"/>
                </a:lnTo>
                <a:lnTo>
                  <a:pt x="1142834" y="177076"/>
                </a:lnTo>
                <a:lnTo>
                  <a:pt x="1119428" y="214757"/>
                </a:lnTo>
                <a:lnTo>
                  <a:pt x="1099388" y="217906"/>
                </a:lnTo>
                <a:lnTo>
                  <a:pt x="1088440" y="217906"/>
                </a:lnTo>
                <a:lnTo>
                  <a:pt x="1088440" y="300202"/>
                </a:lnTo>
                <a:lnTo>
                  <a:pt x="1116736" y="300202"/>
                </a:lnTo>
                <a:lnTo>
                  <a:pt x="1141653" y="298145"/>
                </a:lnTo>
                <a:lnTo>
                  <a:pt x="1182052" y="281686"/>
                </a:lnTo>
                <a:lnTo>
                  <a:pt x="1209852" y="248907"/>
                </a:lnTo>
                <a:lnTo>
                  <a:pt x="1224686" y="200672"/>
                </a:lnTo>
                <a:lnTo>
                  <a:pt x="1229512" y="82575"/>
                </a:lnTo>
                <a:lnTo>
                  <a:pt x="1329956" y="82575"/>
                </a:lnTo>
                <a:lnTo>
                  <a:pt x="1329956" y="300202"/>
                </a:lnTo>
                <a:lnTo>
                  <a:pt x="1421726" y="300202"/>
                </a:lnTo>
                <a:lnTo>
                  <a:pt x="1421726" y="2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86619" y="1247108"/>
            <a:ext cx="446405" cy="299720"/>
          </a:xfrm>
          <a:custGeom>
            <a:avLst/>
            <a:gdLst/>
            <a:ahLst/>
            <a:cxnLst/>
            <a:rect l="l" t="t" r="r" b="b"/>
            <a:pathLst>
              <a:path w="446404" h="299719">
                <a:moveTo>
                  <a:pt x="310451" y="192024"/>
                </a:moveTo>
                <a:lnTo>
                  <a:pt x="308851" y="172758"/>
                </a:lnTo>
                <a:lnTo>
                  <a:pt x="308737" y="171450"/>
                </a:lnTo>
                <a:lnTo>
                  <a:pt x="308546" y="169024"/>
                </a:lnTo>
                <a:lnTo>
                  <a:pt x="293243" y="131876"/>
                </a:lnTo>
                <a:lnTo>
                  <a:pt x="262775" y="106616"/>
                </a:lnTo>
                <a:lnTo>
                  <a:pt x="217805" y="93929"/>
                </a:lnTo>
                <a:lnTo>
                  <a:pt x="216865" y="93878"/>
                </a:lnTo>
                <a:lnTo>
                  <a:pt x="216865" y="205587"/>
                </a:lnTo>
                <a:lnTo>
                  <a:pt x="214503" y="211226"/>
                </a:lnTo>
                <a:lnTo>
                  <a:pt x="205066" y="218541"/>
                </a:lnTo>
                <a:lnTo>
                  <a:pt x="197688" y="220370"/>
                </a:lnTo>
                <a:lnTo>
                  <a:pt x="91757" y="220370"/>
                </a:lnTo>
                <a:lnTo>
                  <a:pt x="91757" y="171450"/>
                </a:lnTo>
                <a:lnTo>
                  <a:pt x="187642" y="171450"/>
                </a:lnTo>
                <a:lnTo>
                  <a:pt x="216865" y="205587"/>
                </a:lnTo>
                <a:lnTo>
                  <a:pt x="216865" y="93878"/>
                </a:lnTo>
                <a:lnTo>
                  <a:pt x="189928" y="92354"/>
                </a:lnTo>
                <a:lnTo>
                  <a:pt x="91757" y="92354"/>
                </a:lnTo>
                <a:lnTo>
                  <a:pt x="91757" y="0"/>
                </a:lnTo>
                <a:lnTo>
                  <a:pt x="0" y="0"/>
                </a:lnTo>
                <a:lnTo>
                  <a:pt x="0" y="299466"/>
                </a:lnTo>
                <a:lnTo>
                  <a:pt x="189928" y="299466"/>
                </a:lnTo>
                <a:lnTo>
                  <a:pt x="217614" y="297827"/>
                </a:lnTo>
                <a:lnTo>
                  <a:pt x="262470" y="284797"/>
                </a:lnTo>
                <a:lnTo>
                  <a:pt x="293116" y="258889"/>
                </a:lnTo>
                <a:lnTo>
                  <a:pt x="308533" y="220941"/>
                </a:lnTo>
                <a:lnTo>
                  <a:pt x="308571" y="220370"/>
                </a:lnTo>
                <a:lnTo>
                  <a:pt x="310451" y="197510"/>
                </a:lnTo>
                <a:lnTo>
                  <a:pt x="310451" y="192024"/>
                </a:lnTo>
                <a:close/>
              </a:path>
              <a:path w="446404" h="299719">
                <a:moveTo>
                  <a:pt x="446049" y="191490"/>
                </a:moveTo>
                <a:lnTo>
                  <a:pt x="354279" y="191490"/>
                </a:lnTo>
                <a:lnTo>
                  <a:pt x="354279" y="299440"/>
                </a:lnTo>
                <a:lnTo>
                  <a:pt x="446049" y="299440"/>
                </a:lnTo>
                <a:lnTo>
                  <a:pt x="446049" y="1914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40898" y="1246829"/>
            <a:ext cx="315595" cy="299720"/>
          </a:xfrm>
          <a:custGeom>
            <a:avLst/>
            <a:gdLst/>
            <a:ahLst/>
            <a:cxnLst/>
            <a:rect l="l" t="t" r="r" b="b"/>
            <a:pathLst>
              <a:path w="315595" h="299719">
                <a:moveTo>
                  <a:pt x="315493" y="0"/>
                </a:moveTo>
                <a:lnTo>
                  <a:pt x="223723" y="0"/>
                </a:lnTo>
                <a:lnTo>
                  <a:pt x="223723" y="109220"/>
                </a:lnTo>
                <a:lnTo>
                  <a:pt x="91770" y="109220"/>
                </a:lnTo>
                <a:lnTo>
                  <a:pt x="91770" y="0"/>
                </a:lnTo>
                <a:lnTo>
                  <a:pt x="0" y="0"/>
                </a:lnTo>
                <a:lnTo>
                  <a:pt x="0" y="109220"/>
                </a:lnTo>
                <a:lnTo>
                  <a:pt x="0" y="191770"/>
                </a:lnTo>
                <a:lnTo>
                  <a:pt x="223723" y="191770"/>
                </a:lnTo>
                <a:lnTo>
                  <a:pt x="223723" y="299720"/>
                </a:lnTo>
                <a:lnTo>
                  <a:pt x="315493" y="299720"/>
                </a:lnTo>
                <a:lnTo>
                  <a:pt x="315493" y="191770"/>
                </a:lnTo>
                <a:lnTo>
                  <a:pt x="315493" y="109220"/>
                </a:lnTo>
                <a:lnTo>
                  <a:pt x="3154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14833" y="1247097"/>
            <a:ext cx="404495" cy="300355"/>
          </a:xfrm>
          <a:custGeom>
            <a:avLst/>
            <a:gdLst/>
            <a:ahLst/>
            <a:cxnLst/>
            <a:rect l="l" t="t" r="r" b="b"/>
            <a:pathLst>
              <a:path w="404495" h="300355">
                <a:moveTo>
                  <a:pt x="91767" y="0"/>
                </a:moveTo>
                <a:lnTo>
                  <a:pt x="0" y="0"/>
                </a:lnTo>
                <a:lnTo>
                  <a:pt x="0" y="299465"/>
                </a:lnTo>
                <a:lnTo>
                  <a:pt x="173494" y="299465"/>
                </a:lnTo>
                <a:lnTo>
                  <a:pt x="201187" y="297837"/>
                </a:lnTo>
                <a:lnTo>
                  <a:pt x="246046" y="284807"/>
                </a:lnTo>
                <a:lnTo>
                  <a:pt x="276693" y="258889"/>
                </a:lnTo>
                <a:lnTo>
                  <a:pt x="292100" y="220942"/>
                </a:lnTo>
                <a:lnTo>
                  <a:pt x="292147" y="220370"/>
                </a:lnTo>
                <a:lnTo>
                  <a:pt x="91767" y="220370"/>
                </a:lnTo>
                <a:lnTo>
                  <a:pt x="91767" y="170992"/>
                </a:lnTo>
                <a:lnTo>
                  <a:pt x="292277" y="170992"/>
                </a:lnTo>
                <a:lnTo>
                  <a:pt x="292115" y="169035"/>
                </a:lnTo>
                <a:lnTo>
                  <a:pt x="276821" y="131885"/>
                </a:lnTo>
                <a:lnTo>
                  <a:pt x="246344" y="106625"/>
                </a:lnTo>
                <a:lnTo>
                  <a:pt x="201373" y="93939"/>
                </a:lnTo>
                <a:lnTo>
                  <a:pt x="173494" y="92354"/>
                </a:lnTo>
                <a:lnTo>
                  <a:pt x="91767" y="92354"/>
                </a:lnTo>
                <a:lnTo>
                  <a:pt x="91767" y="0"/>
                </a:lnTo>
                <a:close/>
              </a:path>
              <a:path w="404495" h="300355">
                <a:moveTo>
                  <a:pt x="292277" y="170992"/>
                </a:moveTo>
                <a:lnTo>
                  <a:pt x="171208" y="170992"/>
                </a:lnTo>
                <a:lnTo>
                  <a:pt x="183994" y="172336"/>
                </a:lnTo>
                <a:lnTo>
                  <a:pt x="193126" y="176365"/>
                </a:lnTo>
                <a:lnTo>
                  <a:pt x="198604" y="183080"/>
                </a:lnTo>
                <a:lnTo>
                  <a:pt x="200341" y="192023"/>
                </a:lnTo>
                <a:lnTo>
                  <a:pt x="200430" y="205588"/>
                </a:lnTo>
                <a:lnTo>
                  <a:pt x="198073" y="211226"/>
                </a:lnTo>
                <a:lnTo>
                  <a:pt x="188636" y="218541"/>
                </a:lnTo>
                <a:lnTo>
                  <a:pt x="181256" y="220370"/>
                </a:lnTo>
                <a:lnTo>
                  <a:pt x="292147" y="220370"/>
                </a:lnTo>
                <a:lnTo>
                  <a:pt x="294026" y="197510"/>
                </a:lnTo>
                <a:lnTo>
                  <a:pt x="294026" y="192023"/>
                </a:lnTo>
                <a:lnTo>
                  <a:pt x="292389" y="172336"/>
                </a:lnTo>
                <a:lnTo>
                  <a:pt x="292277" y="170992"/>
                </a:lnTo>
                <a:close/>
              </a:path>
              <a:path w="404495" h="300355">
                <a:moveTo>
                  <a:pt x="404056" y="0"/>
                </a:moveTo>
                <a:lnTo>
                  <a:pt x="312289" y="0"/>
                </a:lnTo>
                <a:lnTo>
                  <a:pt x="312289" y="299923"/>
                </a:lnTo>
                <a:lnTo>
                  <a:pt x="404056" y="299923"/>
                </a:lnTo>
                <a:lnTo>
                  <a:pt x="4040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77320" y="1246829"/>
            <a:ext cx="278130" cy="299720"/>
          </a:xfrm>
          <a:custGeom>
            <a:avLst/>
            <a:gdLst/>
            <a:ahLst/>
            <a:cxnLst/>
            <a:rect l="l" t="t" r="r" b="b"/>
            <a:pathLst>
              <a:path w="278129" h="299719">
                <a:moveTo>
                  <a:pt x="277596" y="0"/>
                </a:moveTo>
                <a:lnTo>
                  <a:pt x="0" y="0"/>
                </a:lnTo>
                <a:lnTo>
                  <a:pt x="0" y="78740"/>
                </a:lnTo>
                <a:lnTo>
                  <a:pt x="0" y="111760"/>
                </a:lnTo>
                <a:lnTo>
                  <a:pt x="0" y="189230"/>
                </a:lnTo>
                <a:lnTo>
                  <a:pt x="0" y="220980"/>
                </a:lnTo>
                <a:lnTo>
                  <a:pt x="0" y="299720"/>
                </a:lnTo>
                <a:lnTo>
                  <a:pt x="277596" y="299720"/>
                </a:lnTo>
                <a:lnTo>
                  <a:pt x="277596" y="220980"/>
                </a:lnTo>
                <a:lnTo>
                  <a:pt x="91770" y="220980"/>
                </a:lnTo>
                <a:lnTo>
                  <a:pt x="91770" y="189230"/>
                </a:lnTo>
                <a:lnTo>
                  <a:pt x="268465" y="189230"/>
                </a:lnTo>
                <a:lnTo>
                  <a:pt x="268465" y="111760"/>
                </a:lnTo>
                <a:lnTo>
                  <a:pt x="91770" y="111760"/>
                </a:lnTo>
                <a:lnTo>
                  <a:pt x="91770" y="78740"/>
                </a:lnTo>
                <a:lnTo>
                  <a:pt x="277596" y="78740"/>
                </a:lnTo>
                <a:lnTo>
                  <a:pt x="2775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90048" y="1329379"/>
            <a:ext cx="92075" cy="217170"/>
          </a:xfrm>
          <a:custGeom>
            <a:avLst/>
            <a:gdLst/>
            <a:ahLst/>
            <a:cxnLst/>
            <a:rect l="l" t="t" r="r" b="b"/>
            <a:pathLst>
              <a:path w="92075" h="217169">
                <a:moveTo>
                  <a:pt x="0" y="217170"/>
                </a:moveTo>
                <a:lnTo>
                  <a:pt x="91767" y="217170"/>
                </a:lnTo>
                <a:lnTo>
                  <a:pt x="91767" y="0"/>
                </a:lnTo>
                <a:lnTo>
                  <a:pt x="0" y="0"/>
                </a:lnTo>
                <a:lnTo>
                  <a:pt x="0" y="2171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90044" y="1246829"/>
            <a:ext cx="306705" cy="299720"/>
          </a:xfrm>
          <a:custGeom>
            <a:avLst/>
            <a:gdLst/>
            <a:ahLst/>
            <a:cxnLst/>
            <a:rect l="l" t="t" r="r" b="b"/>
            <a:pathLst>
              <a:path w="306704" h="299719">
                <a:moveTo>
                  <a:pt x="306349" y="0"/>
                </a:moveTo>
                <a:lnTo>
                  <a:pt x="0" y="0"/>
                </a:lnTo>
                <a:lnTo>
                  <a:pt x="0" y="82550"/>
                </a:lnTo>
                <a:lnTo>
                  <a:pt x="214579" y="82550"/>
                </a:lnTo>
                <a:lnTo>
                  <a:pt x="214579" y="299720"/>
                </a:lnTo>
                <a:lnTo>
                  <a:pt x="306349" y="299720"/>
                </a:lnTo>
                <a:lnTo>
                  <a:pt x="306349" y="82550"/>
                </a:lnTo>
                <a:lnTo>
                  <a:pt x="306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54839" y="1241165"/>
            <a:ext cx="1037590" cy="312420"/>
          </a:xfrm>
          <a:custGeom>
            <a:avLst/>
            <a:gdLst/>
            <a:ahLst/>
            <a:cxnLst/>
            <a:rect l="l" t="t" r="r" b="b"/>
            <a:pathLst>
              <a:path w="1037590" h="312419">
                <a:moveTo>
                  <a:pt x="315480" y="107442"/>
                </a:moveTo>
                <a:lnTo>
                  <a:pt x="313651" y="86868"/>
                </a:lnTo>
                <a:lnTo>
                  <a:pt x="313537" y="85496"/>
                </a:lnTo>
                <a:lnTo>
                  <a:pt x="313486" y="84950"/>
                </a:lnTo>
                <a:lnTo>
                  <a:pt x="297497" y="47688"/>
                </a:lnTo>
                <a:lnTo>
                  <a:pt x="266001" y="21107"/>
                </a:lnTo>
                <a:lnTo>
                  <a:pt x="221881" y="7658"/>
                </a:lnTo>
                <a:lnTo>
                  <a:pt x="221881" y="107442"/>
                </a:lnTo>
                <a:lnTo>
                  <a:pt x="221881" y="112014"/>
                </a:lnTo>
                <a:lnTo>
                  <a:pt x="220052" y="121805"/>
                </a:lnTo>
                <a:lnTo>
                  <a:pt x="214579" y="128816"/>
                </a:lnTo>
                <a:lnTo>
                  <a:pt x="205447" y="133007"/>
                </a:lnTo>
                <a:lnTo>
                  <a:pt x="191757" y="134505"/>
                </a:lnTo>
                <a:lnTo>
                  <a:pt x="91770" y="134505"/>
                </a:lnTo>
                <a:lnTo>
                  <a:pt x="91770" y="85496"/>
                </a:lnTo>
                <a:lnTo>
                  <a:pt x="192671" y="85496"/>
                </a:lnTo>
                <a:lnTo>
                  <a:pt x="205447" y="86868"/>
                </a:lnTo>
                <a:lnTo>
                  <a:pt x="214579" y="90982"/>
                </a:lnTo>
                <a:lnTo>
                  <a:pt x="220052" y="97840"/>
                </a:lnTo>
                <a:lnTo>
                  <a:pt x="221881" y="107442"/>
                </a:lnTo>
                <a:lnTo>
                  <a:pt x="221881" y="7658"/>
                </a:lnTo>
                <a:lnTo>
                  <a:pt x="221716" y="7620"/>
                </a:lnTo>
                <a:lnTo>
                  <a:pt x="194945" y="5943"/>
                </a:lnTo>
                <a:lnTo>
                  <a:pt x="0" y="5943"/>
                </a:lnTo>
                <a:lnTo>
                  <a:pt x="0" y="305866"/>
                </a:lnTo>
                <a:lnTo>
                  <a:pt x="91770" y="305866"/>
                </a:lnTo>
                <a:lnTo>
                  <a:pt x="91770" y="213969"/>
                </a:lnTo>
                <a:lnTo>
                  <a:pt x="194945" y="213969"/>
                </a:lnTo>
                <a:lnTo>
                  <a:pt x="245402" y="207162"/>
                </a:lnTo>
                <a:lnTo>
                  <a:pt x="283514" y="186753"/>
                </a:lnTo>
                <a:lnTo>
                  <a:pt x="307492" y="154470"/>
                </a:lnTo>
                <a:lnTo>
                  <a:pt x="315480" y="112014"/>
                </a:lnTo>
                <a:lnTo>
                  <a:pt x="315480" y="107442"/>
                </a:lnTo>
                <a:close/>
              </a:path>
              <a:path w="1037590" h="312419">
                <a:moveTo>
                  <a:pt x="715822" y="154076"/>
                </a:moveTo>
                <a:lnTo>
                  <a:pt x="710234" y="111556"/>
                </a:lnTo>
                <a:lnTo>
                  <a:pt x="703148" y="91897"/>
                </a:lnTo>
                <a:lnTo>
                  <a:pt x="703046" y="91592"/>
                </a:lnTo>
                <a:lnTo>
                  <a:pt x="699693" y="85496"/>
                </a:lnTo>
                <a:lnTo>
                  <a:pt x="693178" y="73609"/>
                </a:lnTo>
                <a:lnTo>
                  <a:pt x="693051" y="73367"/>
                </a:lnTo>
                <a:lnTo>
                  <a:pt x="680542" y="56997"/>
                </a:lnTo>
                <a:lnTo>
                  <a:pt x="648042" y="29794"/>
                </a:lnTo>
                <a:lnTo>
                  <a:pt x="622287" y="16929"/>
                </a:lnTo>
                <a:lnTo>
                  <a:pt x="622287" y="154076"/>
                </a:lnTo>
                <a:lnTo>
                  <a:pt x="622287" y="158648"/>
                </a:lnTo>
                <a:lnTo>
                  <a:pt x="609701" y="200177"/>
                </a:lnTo>
                <a:lnTo>
                  <a:pt x="571271" y="222135"/>
                </a:lnTo>
                <a:lnTo>
                  <a:pt x="530059" y="226314"/>
                </a:lnTo>
                <a:lnTo>
                  <a:pt x="508457" y="225259"/>
                </a:lnTo>
                <a:lnTo>
                  <a:pt x="461124" y="209613"/>
                </a:lnTo>
                <a:lnTo>
                  <a:pt x="439724" y="174688"/>
                </a:lnTo>
                <a:lnTo>
                  <a:pt x="438289" y="158648"/>
                </a:lnTo>
                <a:lnTo>
                  <a:pt x="438289" y="154076"/>
                </a:lnTo>
                <a:lnTo>
                  <a:pt x="451396" y="112585"/>
                </a:lnTo>
                <a:lnTo>
                  <a:pt x="490347" y="89839"/>
                </a:lnTo>
                <a:lnTo>
                  <a:pt x="530059" y="85496"/>
                </a:lnTo>
                <a:lnTo>
                  <a:pt x="570953" y="89839"/>
                </a:lnTo>
                <a:lnTo>
                  <a:pt x="570547" y="89839"/>
                </a:lnTo>
                <a:lnTo>
                  <a:pt x="599236" y="102641"/>
                </a:lnTo>
                <a:lnTo>
                  <a:pt x="616521" y="124066"/>
                </a:lnTo>
                <a:lnTo>
                  <a:pt x="622287" y="154076"/>
                </a:lnTo>
                <a:lnTo>
                  <a:pt x="622287" y="16929"/>
                </a:lnTo>
                <a:lnTo>
                  <a:pt x="606336" y="10795"/>
                </a:lnTo>
                <a:lnTo>
                  <a:pt x="582688" y="4800"/>
                </a:lnTo>
                <a:lnTo>
                  <a:pt x="557263" y="1193"/>
                </a:lnTo>
                <a:lnTo>
                  <a:pt x="530059" y="0"/>
                </a:lnTo>
                <a:lnTo>
                  <a:pt x="503262" y="1193"/>
                </a:lnTo>
                <a:lnTo>
                  <a:pt x="454647" y="10795"/>
                </a:lnTo>
                <a:lnTo>
                  <a:pt x="413004" y="29794"/>
                </a:lnTo>
                <a:lnTo>
                  <a:pt x="380466" y="56997"/>
                </a:lnTo>
                <a:lnTo>
                  <a:pt x="357670" y="91897"/>
                </a:lnTo>
                <a:lnTo>
                  <a:pt x="346176" y="132397"/>
                </a:lnTo>
                <a:lnTo>
                  <a:pt x="344766" y="154076"/>
                </a:lnTo>
                <a:lnTo>
                  <a:pt x="344792" y="158648"/>
                </a:lnTo>
                <a:lnTo>
                  <a:pt x="350354" y="200177"/>
                </a:lnTo>
                <a:lnTo>
                  <a:pt x="367753" y="238658"/>
                </a:lnTo>
                <a:lnTo>
                  <a:pt x="395630" y="269849"/>
                </a:lnTo>
                <a:lnTo>
                  <a:pt x="432816" y="292823"/>
                </a:lnTo>
                <a:lnTo>
                  <a:pt x="478129" y="307060"/>
                </a:lnTo>
                <a:lnTo>
                  <a:pt x="530059" y="311810"/>
                </a:lnTo>
                <a:lnTo>
                  <a:pt x="557263" y="310616"/>
                </a:lnTo>
                <a:lnTo>
                  <a:pt x="606336" y="301129"/>
                </a:lnTo>
                <a:lnTo>
                  <a:pt x="648030" y="282346"/>
                </a:lnTo>
                <a:lnTo>
                  <a:pt x="680440" y="255371"/>
                </a:lnTo>
                <a:lnTo>
                  <a:pt x="703046" y="220662"/>
                </a:lnTo>
                <a:lnTo>
                  <a:pt x="714451" y="179857"/>
                </a:lnTo>
                <a:lnTo>
                  <a:pt x="715797" y="158648"/>
                </a:lnTo>
                <a:lnTo>
                  <a:pt x="715822" y="154076"/>
                </a:lnTo>
                <a:close/>
              </a:path>
              <a:path w="1037590" h="312419">
                <a:moveTo>
                  <a:pt x="1037297" y="5664"/>
                </a:moveTo>
                <a:lnTo>
                  <a:pt x="759714" y="5664"/>
                </a:lnTo>
                <a:lnTo>
                  <a:pt x="759714" y="84404"/>
                </a:lnTo>
                <a:lnTo>
                  <a:pt x="759714" y="117424"/>
                </a:lnTo>
                <a:lnTo>
                  <a:pt x="759714" y="194894"/>
                </a:lnTo>
                <a:lnTo>
                  <a:pt x="759714" y="226644"/>
                </a:lnTo>
                <a:lnTo>
                  <a:pt x="759714" y="305384"/>
                </a:lnTo>
                <a:lnTo>
                  <a:pt x="1037297" y="305384"/>
                </a:lnTo>
                <a:lnTo>
                  <a:pt x="1037297" y="226644"/>
                </a:lnTo>
                <a:lnTo>
                  <a:pt x="851484" y="226644"/>
                </a:lnTo>
                <a:lnTo>
                  <a:pt x="851484" y="194894"/>
                </a:lnTo>
                <a:lnTo>
                  <a:pt x="1028179" y="194894"/>
                </a:lnTo>
                <a:lnTo>
                  <a:pt x="1028179" y="117424"/>
                </a:lnTo>
                <a:lnTo>
                  <a:pt x="851484" y="117424"/>
                </a:lnTo>
                <a:lnTo>
                  <a:pt x="851484" y="84404"/>
                </a:lnTo>
                <a:lnTo>
                  <a:pt x="1037297" y="84404"/>
                </a:lnTo>
                <a:lnTo>
                  <a:pt x="1037297" y="5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44653" y="1247097"/>
            <a:ext cx="323850" cy="300355"/>
          </a:xfrm>
          <a:custGeom>
            <a:avLst/>
            <a:gdLst/>
            <a:ahLst/>
            <a:cxnLst/>
            <a:rect l="l" t="t" r="r" b="b"/>
            <a:pathLst>
              <a:path w="323850" h="300355">
                <a:moveTo>
                  <a:pt x="323701" y="0"/>
                </a:moveTo>
                <a:lnTo>
                  <a:pt x="215953" y="0"/>
                </a:lnTo>
                <a:lnTo>
                  <a:pt x="126011" y="108813"/>
                </a:lnTo>
                <a:lnTo>
                  <a:pt x="91767" y="108813"/>
                </a:lnTo>
                <a:lnTo>
                  <a:pt x="91767" y="0"/>
                </a:lnTo>
                <a:lnTo>
                  <a:pt x="0" y="0"/>
                </a:lnTo>
                <a:lnTo>
                  <a:pt x="0" y="299923"/>
                </a:lnTo>
                <a:lnTo>
                  <a:pt x="91767" y="299923"/>
                </a:lnTo>
                <a:lnTo>
                  <a:pt x="91767" y="191109"/>
                </a:lnTo>
                <a:lnTo>
                  <a:pt x="131033" y="191109"/>
                </a:lnTo>
                <a:lnTo>
                  <a:pt x="211388" y="299923"/>
                </a:lnTo>
                <a:lnTo>
                  <a:pt x="315029" y="299923"/>
                </a:lnTo>
                <a:lnTo>
                  <a:pt x="315029" y="286207"/>
                </a:lnTo>
                <a:lnTo>
                  <a:pt x="207735" y="144017"/>
                </a:lnTo>
                <a:lnTo>
                  <a:pt x="323701" y="13715"/>
                </a:lnTo>
                <a:lnTo>
                  <a:pt x="3237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88897" y="1246829"/>
            <a:ext cx="742315" cy="300355"/>
          </a:xfrm>
          <a:custGeom>
            <a:avLst/>
            <a:gdLst/>
            <a:ahLst/>
            <a:cxnLst/>
            <a:rect l="l" t="t" r="r" b="b"/>
            <a:pathLst>
              <a:path w="742315" h="300355">
                <a:moveTo>
                  <a:pt x="301790" y="0"/>
                </a:moveTo>
                <a:lnTo>
                  <a:pt x="0" y="0"/>
                </a:lnTo>
                <a:lnTo>
                  <a:pt x="0" y="82550"/>
                </a:lnTo>
                <a:lnTo>
                  <a:pt x="105003" y="82550"/>
                </a:lnTo>
                <a:lnTo>
                  <a:pt x="105003" y="299720"/>
                </a:lnTo>
                <a:lnTo>
                  <a:pt x="196773" y="299720"/>
                </a:lnTo>
                <a:lnTo>
                  <a:pt x="196773" y="82550"/>
                </a:lnTo>
                <a:lnTo>
                  <a:pt x="301790" y="82550"/>
                </a:lnTo>
                <a:lnTo>
                  <a:pt x="301790" y="0"/>
                </a:lnTo>
                <a:close/>
              </a:path>
              <a:path w="742315" h="300355">
                <a:moveTo>
                  <a:pt x="631875" y="192303"/>
                </a:moveTo>
                <a:lnTo>
                  <a:pt x="630237" y="172605"/>
                </a:lnTo>
                <a:lnTo>
                  <a:pt x="630123" y="171272"/>
                </a:lnTo>
                <a:lnTo>
                  <a:pt x="629970" y="169303"/>
                </a:lnTo>
                <a:lnTo>
                  <a:pt x="614667" y="132156"/>
                </a:lnTo>
                <a:lnTo>
                  <a:pt x="584200" y="106895"/>
                </a:lnTo>
                <a:lnTo>
                  <a:pt x="539229" y="94208"/>
                </a:lnTo>
                <a:lnTo>
                  <a:pt x="538276" y="94157"/>
                </a:lnTo>
                <a:lnTo>
                  <a:pt x="538276" y="205867"/>
                </a:lnTo>
                <a:lnTo>
                  <a:pt x="535927" y="211505"/>
                </a:lnTo>
                <a:lnTo>
                  <a:pt x="526491" y="218821"/>
                </a:lnTo>
                <a:lnTo>
                  <a:pt x="519112" y="220649"/>
                </a:lnTo>
                <a:lnTo>
                  <a:pt x="429615" y="220649"/>
                </a:lnTo>
                <a:lnTo>
                  <a:pt x="429615" y="171272"/>
                </a:lnTo>
                <a:lnTo>
                  <a:pt x="509066" y="171272"/>
                </a:lnTo>
                <a:lnTo>
                  <a:pt x="538276" y="205867"/>
                </a:lnTo>
                <a:lnTo>
                  <a:pt x="538276" y="94157"/>
                </a:lnTo>
                <a:lnTo>
                  <a:pt x="511352" y="92633"/>
                </a:lnTo>
                <a:lnTo>
                  <a:pt x="429615" y="92633"/>
                </a:lnTo>
                <a:lnTo>
                  <a:pt x="429615" y="279"/>
                </a:lnTo>
                <a:lnTo>
                  <a:pt x="337858" y="279"/>
                </a:lnTo>
                <a:lnTo>
                  <a:pt x="337858" y="299745"/>
                </a:lnTo>
                <a:lnTo>
                  <a:pt x="511352" y="299745"/>
                </a:lnTo>
                <a:lnTo>
                  <a:pt x="539038" y="298107"/>
                </a:lnTo>
                <a:lnTo>
                  <a:pt x="583895" y="285076"/>
                </a:lnTo>
                <a:lnTo>
                  <a:pt x="614540" y="259168"/>
                </a:lnTo>
                <a:lnTo>
                  <a:pt x="629958" y="221221"/>
                </a:lnTo>
                <a:lnTo>
                  <a:pt x="629996" y="220649"/>
                </a:lnTo>
                <a:lnTo>
                  <a:pt x="631875" y="197789"/>
                </a:lnTo>
                <a:lnTo>
                  <a:pt x="631875" y="192303"/>
                </a:lnTo>
                <a:close/>
              </a:path>
              <a:path w="742315" h="300355">
                <a:moveTo>
                  <a:pt x="741908" y="279"/>
                </a:moveTo>
                <a:lnTo>
                  <a:pt x="650138" y="279"/>
                </a:lnTo>
                <a:lnTo>
                  <a:pt x="650138" y="300202"/>
                </a:lnTo>
                <a:lnTo>
                  <a:pt x="741908" y="300202"/>
                </a:lnTo>
                <a:lnTo>
                  <a:pt x="741908" y="2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68675" y="2123129"/>
            <a:ext cx="41275" cy="95250"/>
          </a:xfrm>
          <a:custGeom>
            <a:avLst/>
            <a:gdLst/>
            <a:ahLst/>
            <a:cxnLst/>
            <a:rect l="l" t="t" r="r" b="b"/>
            <a:pathLst>
              <a:path w="41275" h="95250">
                <a:moveTo>
                  <a:pt x="0" y="95250"/>
                </a:moveTo>
                <a:lnTo>
                  <a:pt x="40690" y="95250"/>
                </a:lnTo>
                <a:lnTo>
                  <a:pt x="40690" y="0"/>
                </a:ln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668675" y="2083575"/>
            <a:ext cx="548640" cy="138430"/>
            <a:chOff x="1668675" y="2083575"/>
            <a:chExt cx="548640" cy="138430"/>
          </a:xfrm>
        </p:grpSpPr>
        <p:sp>
          <p:nvSpPr>
            <p:cNvPr id="17" name="object 17"/>
            <p:cNvSpPr/>
            <p:nvPr/>
          </p:nvSpPr>
          <p:spPr>
            <a:xfrm>
              <a:off x="1668665" y="2086299"/>
              <a:ext cx="135890" cy="132080"/>
            </a:xfrm>
            <a:custGeom>
              <a:avLst/>
              <a:gdLst/>
              <a:ahLst/>
              <a:cxnLst/>
              <a:rect l="l" t="t" r="r" b="b"/>
              <a:pathLst>
                <a:path w="135889" h="132080">
                  <a:moveTo>
                    <a:pt x="135851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95148" y="36830"/>
                  </a:lnTo>
                  <a:lnTo>
                    <a:pt x="95148" y="132080"/>
                  </a:lnTo>
                  <a:lnTo>
                    <a:pt x="135851" y="132080"/>
                  </a:lnTo>
                  <a:lnTo>
                    <a:pt x="135851" y="36830"/>
                  </a:lnTo>
                  <a:lnTo>
                    <a:pt x="1358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3954" y="2083575"/>
              <a:ext cx="329378" cy="13806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76613" y="2171389"/>
              <a:ext cx="41275" cy="46990"/>
            </a:xfrm>
            <a:custGeom>
              <a:avLst/>
              <a:gdLst/>
              <a:ahLst/>
              <a:cxnLst/>
              <a:rect l="l" t="t" r="r" b="b"/>
              <a:pathLst>
                <a:path w="41275" h="46989">
                  <a:moveTo>
                    <a:pt x="0" y="46989"/>
                  </a:moveTo>
                  <a:lnTo>
                    <a:pt x="40690" y="46989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6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176613" y="2086207"/>
            <a:ext cx="1258570" cy="133350"/>
            <a:chOff x="2176613" y="2086207"/>
            <a:chExt cx="1258570" cy="133350"/>
          </a:xfrm>
        </p:grpSpPr>
        <p:sp>
          <p:nvSpPr>
            <p:cNvPr id="21" name="object 21"/>
            <p:cNvSpPr/>
            <p:nvPr/>
          </p:nvSpPr>
          <p:spPr>
            <a:xfrm>
              <a:off x="2176602" y="2086210"/>
              <a:ext cx="1035050" cy="133350"/>
            </a:xfrm>
            <a:custGeom>
              <a:avLst/>
              <a:gdLst/>
              <a:ahLst/>
              <a:cxnLst/>
              <a:rect l="l" t="t" r="r" b="b"/>
              <a:pathLst>
                <a:path w="1035050" h="133350">
                  <a:moveTo>
                    <a:pt x="139890" y="88"/>
                  </a:moveTo>
                  <a:lnTo>
                    <a:pt x="99199" y="88"/>
                  </a:lnTo>
                  <a:lnTo>
                    <a:pt x="99199" y="48348"/>
                  </a:lnTo>
                  <a:lnTo>
                    <a:pt x="40690" y="48348"/>
                  </a:lnTo>
                  <a:lnTo>
                    <a:pt x="40690" y="88"/>
                  </a:lnTo>
                  <a:lnTo>
                    <a:pt x="0" y="88"/>
                  </a:lnTo>
                  <a:lnTo>
                    <a:pt x="0" y="48348"/>
                  </a:lnTo>
                  <a:lnTo>
                    <a:pt x="0" y="85178"/>
                  </a:lnTo>
                  <a:lnTo>
                    <a:pt x="99199" y="85178"/>
                  </a:lnTo>
                  <a:lnTo>
                    <a:pt x="99199" y="132168"/>
                  </a:lnTo>
                  <a:lnTo>
                    <a:pt x="139890" y="132168"/>
                  </a:lnTo>
                  <a:lnTo>
                    <a:pt x="139890" y="85178"/>
                  </a:lnTo>
                  <a:lnTo>
                    <a:pt x="139890" y="48348"/>
                  </a:lnTo>
                  <a:lnTo>
                    <a:pt x="139890" y="88"/>
                  </a:lnTo>
                  <a:close/>
                </a:path>
                <a:path w="1035050" h="133350">
                  <a:moveTo>
                    <a:pt x="308330" y="126733"/>
                  </a:moveTo>
                  <a:lnTo>
                    <a:pt x="301472" y="110947"/>
                  </a:lnTo>
                  <a:lnTo>
                    <a:pt x="286867" y="77343"/>
                  </a:lnTo>
                  <a:lnTo>
                    <a:pt x="270065" y="38671"/>
                  </a:lnTo>
                  <a:lnTo>
                    <a:pt x="253263" y="0"/>
                  </a:lnTo>
                  <a:lnTo>
                    <a:pt x="246380" y="0"/>
                  </a:lnTo>
                  <a:lnTo>
                    <a:pt x="246380" y="77343"/>
                  </a:lnTo>
                  <a:lnTo>
                    <a:pt x="215201" y="77343"/>
                  </a:lnTo>
                  <a:lnTo>
                    <a:pt x="230797" y="38671"/>
                  </a:lnTo>
                  <a:lnTo>
                    <a:pt x="246380" y="77343"/>
                  </a:lnTo>
                  <a:lnTo>
                    <a:pt x="246380" y="0"/>
                  </a:lnTo>
                  <a:lnTo>
                    <a:pt x="208318" y="0"/>
                  </a:lnTo>
                  <a:lnTo>
                    <a:pt x="153250" y="126733"/>
                  </a:lnTo>
                  <a:lnTo>
                    <a:pt x="153250" y="132803"/>
                  </a:lnTo>
                  <a:lnTo>
                    <a:pt x="192938" y="132803"/>
                  </a:lnTo>
                  <a:lnTo>
                    <a:pt x="201637" y="110947"/>
                  </a:lnTo>
                  <a:lnTo>
                    <a:pt x="259943" y="110947"/>
                  </a:lnTo>
                  <a:lnTo>
                    <a:pt x="268643" y="132803"/>
                  </a:lnTo>
                  <a:lnTo>
                    <a:pt x="308330" y="132803"/>
                  </a:lnTo>
                  <a:lnTo>
                    <a:pt x="308330" y="126733"/>
                  </a:lnTo>
                  <a:close/>
                </a:path>
                <a:path w="1035050" h="133350">
                  <a:moveTo>
                    <a:pt x="459359" y="87998"/>
                  </a:moveTo>
                  <a:lnTo>
                    <a:pt x="457873" y="82359"/>
                  </a:lnTo>
                  <a:lnTo>
                    <a:pt x="457276" y="81381"/>
                  </a:lnTo>
                  <a:lnTo>
                    <a:pt x="451929" y="72504"/>
                  </a:lnTo>
                  <a:lnTo>
                    <a:pt x="447548" y="68491"/>
                  </a:lnTo>
                  <a:lnTo>
                    <a:pt x="441744" y="65392"/>
                  </a:lnTo>
                  <a:lnTo>
                    <a:pt x="447675" y="60147"/>
                  </a:lnTo>
                  <a:lnTo>
                    <a:pt x="451916" y="53898"/>
                  </a:lnTo>
                  <a:lnTo>
                    <a:pt x="453072" y="50609"/>
                  </a:lnTo>
                  <a:lnTo>
                    <a:pt x="454456" y="46672"/>
                  </a:lnTo>
                  <a:lnTo>
                    <a:pt x="455307" y="38468"/>
                  </a:lnTo>
                  <a:lnTo>
                    <a:pt x="455307" y="36436"/>
                  </a:lnTo>
                  <a:lnTo>
                    <a:pt x="425742" y="2374"/>
                  </a:lnTo>
                  <a:lnTo>
                    <a:pt x="417855" y="1003"/>
                  </a:lnTo>
                  <a:lnTo>
                    <a:pt x="417855" y="83883"/>
                  </a:lnTo>
                  <a:lnTo>
                    <a:pt x="417855" y="95897"/>
                  </a:lnTo>
                  <a:lnTo>
                    <a:pt x="414210" y="98386"/>
                  </a:lnTo>
                  <a:lnTo>
                    <a:pt x="362381" y="98386"/>
                  </a:lnTo>
                  <a:lnTo>
                    <a:pt x="362381" y="81381"/>
                  </a:lnTo>
                  <a:lnTo>
                    <a:pt x="414210" y="81381"/>
                  </a:lnTo>
                  <a:lnTo>
                    <a:pt x="417855" y="83883"/>
                  </a:lnTo>
                  <a:lnTo>
                    <a:pt x="417855" y="1003"/>
                  </a:lnTo>
                  <a:lnTo>
                    <a:pt x="415518" y="596"/>
                  </a:lnTo>
                  <a:lnTo>
                    <a:pt x="414820" y="571"/>
                  </a:lnTo>
                  <a:lnTo>
                    <a:pt x="414820" y="36779"/>
                  </a:lnTo>
                  <a:lnTo>
                    <a:pt x="414820" y="48247"/>
                  </a:lnTo>
                  <a:lnTo>
                    <a:pt x="411175" y="50609"/>
                  </a:lnTo>
                  <a:lnTo>
                    <a:pt x="362381" y="50609"/>
                  </a:lnTo>
                  <a:lnTo>
                    <a:pt x="362381" y="34417"/>
                  </a:lnTo>
                  <a:lnTo>
                    <a:pt x="411175" y="34417"/>
                  </a:lnTo>
                  <a:lnTo>
                    <a:pt x="414820" y="36779"/>
                  </a:lnTo>
                  <a:lnTo>
                    <a:pt x="414820" y="571"/>
                  </a:lnTo>
                  <a:lnTo>
                    <a:pt x="403885" y="0"/>
                  </a:lnTo>
                  <a:lnTo>
                    <a:pt x="321691" y="0"/>
                  </a:lnTo>
                  <a:lnTo>
                    <a:pt x="321691" y="132803"/>
                  </a:lnTo>
                  <a:lnTo>
                    <a:pt x="407733" y="132803"/>
                  </a:lnTo>
                  <a:lnTo>
                    <a:pt x="445795" y="123190"/>
                  </a:lnTo>
                  <a:lnTo>
                    <a:pt x="459143" y="98386"/>
                  </a:lnTo>
                  <a:lnTo>
                    <a:pt x="459359" y="96367"/>
                  </a:lnTo>
                  <a:lnTo>
                    <a:pt x="459359" y="87998"/>
                  </a:lnTo>
                  <a:close/>
                </a:path>
                <a:path w="1035050" h="133350">
                  <a:moveTo>
                    <a:pt x="616242" y="126733"/>
                  </a:moveTo>
                  <a:lnTo>
                    <a:pt x="609384" y="110947"/>
                  </a:lnTo>
                  <a:lnTo>
                    <a:pt x="594779" y="77343"/>
                  </a:lnTo>
                  <a:lnTo>
                    <a:pt x="577989" y="38671"/>
                  </a:lnTo>
                  <a:lnTo>
                    <a:pt x="561187" y="0"/>
                  </a:lnTo>
                  <a:lnTo>
                    <a:pt x="554304" y="0"/>
                  </a:lnTo>
                  <a:lnTo>
                    <a:pt x="554304" y="77343"/>
                  </a:lnTo>
                  <a:lnTo>
                    <a:pt x="523125" y="77343"/>
                  </a:lnTo>
                  <a:lnTo>
                    <a:pt x="538708" y="38671"/>
                  </a:lnTo>
                  <a:lnTo>
                    <a:pt x="554304" y="77343"/>
                  </a:lnTo>
                  <a:lnTo>
                    <a:pt x="554304" y="0"/>
                  </a:lnTo>
                  <a:lnTo>
                    <a:pt x="516242" y="0"/>
                  </a:lnTo>
                  <a:lnTo>
                    <a:pt x="461175" y="126733"/>
                  </a:lnTo>
                  <a:lnTo>
                    <a:pt x="461175" y="132803"/>
                  </a:lnTo>
                  <a:lnTo>
                    <a:pt x="500849" y="132803"/>
                  </a:lnTo>
                  <a:lnTo>
                    <a:pt x="509562" y="110947"/>
                  </a:lnTo>
                  <a:lnTo>
                    <a:pt x="567867" y="110947"/>
                  </a:lnTo>
                  <a:lnTo>
                    <a:pt x="576567" y="132803"/>
                  </a:lnTo>
                  <a:lnTo>
                    <a:pt x="616242" y="132803"/>
                  </a:lnTo>
                  <a:lnTo>
                    <a:pt x="616242" y="126733"/>
                  </a:lnTo>
                  <a:close/>
                </a:path>
                <a:path w="1035050" h="133350">
                  <a:moveTo>
                    <a:pt x="737514" y="88"/>
                  </a:moveTo>
                  <a:lnTo>
                    <a:pt x="603694" y="88"/>
                  </a:lnTo>
                  <a:lnTo>
                    <a:pt x="603694" y="36918"/>
                  </a:lnTo>
                  <a:lnTo>
                    <a:pt x="650265" y="36918"/>
                  </a:lnTo>
                  <a:lnTo>
                    <a:pt x="650265" y="132168"/>
                  </a:lnTo>
                  <a:lnTo>
                    <a:pt x="690956" y="132168"/>
                  </a:lnTo>
                  <a:lnTo>
                    <a:pt x="690956" y="36918"/>
                  </a:lnTo>
                  <a:lnTo>
                    <a:pt x="737514" y="36918"/>
                  </a:lnTo>
                  <a:lnTo>
                    <a:pt x="737514" y="88"/>
                  </a:lnTo>
                  <a:close/>
                </a:path>
                <a:path w="1035050" h="133350">
                  <a:moveTo>
                    <a:pt x="876592" y="88"/>
                  </a:moveTo>
                  <a:lnTo>
                    <a:pt x="753503" y="88"/>
                  </a:lnTo>
                  <a:lnTo>
                    <a:pt x="753503" y="34378"/>
                  </a:lnTo>
                  <a:lnTo>
                    <a:pt x="753503" y="49618"/>
                  </a:lnTo>
                  <a:lnTo>
                    <a:pt x="753503" y="83908"/>
                  </a:lnTo>
                  <a:lnTo>
                    <a:pt x="753503" y="97878"/>
                  </a:lnTo>
                  <a:lnTo>
                    <a:pt x="753503" y="132168"/>
                  </a:lnTo>
                  <a:lnTo>
                    <a:pt x="876592" y="132168"/>
                  </a:lnTo>
                  <a:lnTo>
                    <a:pt x="876592" y="97878"/>
                  </a:lnTo>
                  <a:lnTo>
                    <a:pt x="794194" y="97878"/>
                  </a:lnTo>
                  <a:lnTo>
                    <a:pt x="794194" y="83908"/>
                  </a:lnTo>
                  <a:lnTo>
                    <a:pt x="872540" y="83908"/>
                  </a:lnTo>
                  <a:lnTo>
                    <a:pt x="872540" y="49618"/>
                  </a:lnTo>
                  <a:lnTo>
                    <a:pt x="794194" y="49618"/>
                  </a:lnTo>
                  <a:lnTo>
                    <a:pt x="794194" y="34378"/>
                  </a:lnTo>
                  <a:lnTo>
                    <a:pt x="876592" y="34378"/>
                  </a:lnTo>
                  <a:lnTo>
                    <a:pt x="876592" y="88"/>
                  </a:lnTo>
                  <a:close/>
                </a:path>
                <a:path w="1035050" h="133350">
                  <a:moveTo>
                    <a:pt x="1034707" y="0"/>
                  </a:moveTo>
                  <a:lnTo>
                    <a:pt x="913028" y="0"/>
                  </a:lnTo>
                  <a:lnTo>
                    <a:pt x="911275" y="80911"/>
                  </a:lnTo>
                  <a:lnTo>
                    <a:pt x="909688" y="87083"/>
                  </a:lnTo>
                  <a:lnTo>
                    <a:pt x="903617" y="94513"/>
                  </a:lnTo>
                  <a:lnTo>
                    <a:pt x="898664" y="96367"/>
                  </a:lnTo>
                  <a:lnTo>
                    <a:pt x="886917" y="96367"/>
                  </a:lnTo>
                  <a:lnTo>
                    <a:pt x="886917" y="132803"/>
                  </a:lnTo>
                  <a:lnTo>
                    <a:pt x="899464" y="132803"/>
                  </a:lnTo>
                  <a:lnTo>
                    <a:pt x="910513" y="131889"/>
                  </a:lnTo>
                  <a:lnTo>
                    <a:pt x="944765" y="100266"/>
                  </a:lnTo>
                  <a:lnTo>
                    <a:pt x="949477" y="36436"/>
                  </a:lnTo>
                  <a:lnTo>
                    <a:pt x="994003" y="36436"/>
                  </a:lnTo>
                  <a:lnTo>
                    <a:pt x="994003" y="132803"/>
                  </a:lnTo>
                  <a:lnTo>
                    <a:pt x="1034707" y="132803"/>
                  </a:lnTo>
                  <a:lnTo>
                    <a:pt x="1034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7224" y="2086207"/>
              <a:ext cx="137662" cy="13260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394321" y="2171389"/>
              <a:ext cx="41275" cy="46990"/>
            </a:xfrm>
            <a:custGeom>
              <a:avLst/>
              <a:gdLst/>
              <a:ahLst/>
              <a:cxnLst/>
              <a:rect l="l" t="t" r="r" b="b"/>
              <a:pathLst>
                <a:path w="41275" h="46989">
                  <a:moveTo>
                    <a:pt x="0" y="46989"/>
                  </a:moveTo>
                  <a:lnTo>
                    <a:pt x="40690" y="46989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69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394321" y="2086207"/>
            <a:ext cx="494030" cy="133350"/>
            <a:chOff x="3394321" y="2086207"/>
            <a:chExt cx="494030" cy="133350"/>
          </a:xfrm>
        </p:grpSpPr>
        <p:sp>
          <p:nvSpPr>
            <p:cNvPr id="25" name="object 25"/>
            <p:cNvSpPr/>
            <p:nvPr/>
          </p:nvSpPr>
          <p:spPr>
            <a:xfrm>
              <a:off x="3394316" y="2086299"/>
              <a:ext cx="140335" cy="132080"/>
            </a:xfrm>
            <a:custGeom>
              <a:avLst/>
              <a:gdLst/>
              <a:ahLst/>
              <a:cxnLst/>
              <a:rect l="l" t="t" r="r" b="b"/>
              <a:pathLst>
                <a:path w="140335" h="132080">
                  <a:moveTo>
                    <a:pt x="139890" y="0"/>
                  </a:moveTo>
                  <a:lnTo>
                    <a:pt x="99199" y="0"/>
                  </a:lnTo>
                  <a:lnTo>
                    <a:pt x="99199" y="48260"/>
                  </a:lnTo>
                  <a:lnTo>
                    <a:pt x="40690" y="48260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8260"/>
                  </a:lnTo>
                  <a:lnTo>
                    <a:pt x="0" y="85090"/>
                  </a:lnTo>
                  <a:lnTo>
                    <a:pt x="99199" y="85090"/>
                  </a:lnTo>
                  <a:lnTo>
                    <a:pt x="99199" y="132080"/>
                  </a:lnTo>
                  <a:lnTo>
                    <a:pt x="139890" y="132080"/>
                  </a:lnTo>
                  <a:lnTo>
                    <a:pt x="139890" y="85090"/>
                  </a:lnTo>
                  <a:lnTo>
                    <a:pt x="139890" y="48260"/>
                  </a:lnTo>
                  <a:lnTo>
                    <a:pt x="1398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0122" y="2086207"/>
              <a:ext cx="179165" cy="13280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765194" y="2086299"/>
              <a:ext cx="123189" cy="132080"/>
            </a:xfrm>
            <a:custGeom>
              <a:avLst/>
              <a:gdLst/>
              <a:ahLst/>
              <a:cxnLst/>
              <a:rect l="l" t="t" r="r" b="b"/>
              <a:pathLst>
                <a:path w="123189" h="132080">
                  <a:moveTo>
                    <a:pt x="123088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49530"/>
                  </a:lnTo>
                  <a:lnTo>
                    <a:pt x="0" y="83820"/>
                  </a:lnTo>
                  <a:lnTo>
                    <a:pt x="0" y="97790"/>
                  </a:lnTo>
                  <a:lnTo>
                    <a:pt x="0" y="132080"/>
                  </a:lnTo>
                  <a:lnTo>
                    <a:pt x="123088" y="132080"/>
                  </a:lnTo>
                  <a:lnTo>
                    <a:pt x="123088" y="97790"/>
                  </a:lnTo>
                  <a:lnTo>
                    <a:pt x="40690" y="97790"/>
                  </a:lnTo>
                  <a:lnTo>
                    <a:pt x="40690" y="83820"/>
                  </a:lnTo>
                  <a:lnTo>
                    <a:pt x="119037" y="83820"/>
                  </a:lnTo>
                  <a:lnTo>
                    <a:pt x="119037" y="49530"/>
                  </a:lnTo>
                  <a:lnTo>
                    <a:pt x="40690" y="49530"/>
                  </a:lnTo>
                  <a:lnTo>
                    <a:pt x="40690" y="34290"/>
                  </a:lnTo>
                  <a:lnTo>
                    <a:pt x="123088" y="34290"/>
                  </a:lnTo>
                  <a:lnTo>
                    <a:pt x="1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668675" y="2320638"/>
            <a:ext cx="207010" cy="133350"/>
            <a:chOff x="1668675" y="2320638"/>
            <a:chExt cx="207010" cy="133350"/>
          </a:xfrm>
        </p:grpSpPr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8675" y="2320638"/>
              <a:ext cx="139887" cy="13280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834476" y="2405069"/>
              <a:ext cx="41275" cy="48260"/>
            </a:xfrm>
            <a:custGeom>
              <a:avLst/>
              <a:gdLst/>
              <a:ahLst/>
              <a:cxnLst/>
              <a:rect l="l" t="t" r="r" b="b"/>
              <a:pathLst>
                <a:path w="41275" h="48260">
                  <a:moveTo>
                    <a:pt x="0" y="48260"/>
                  </a:moveTo>
                  <a:lnTo>
                    <a:pt x="40690" y="48260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82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1834476" y="2321249"/>
            <a:ext cx="140335" cy="132080"/>
          </a:xfrm>
          <a:custGeom>
            <a:avLst/>
            <a:gdLst/>
            <a:ahLst/>
            <a:cxnLst/>
            <a:rect l="l" t="t" r="r" b="b"/>
            <a:pathLst>
              <a:path w="140335" h="132080">
                <a:moveTo>
                  <a:pt x="139877" y="0"/>
                </a:moveTo>
                <a:lnTo>
                  <a:pt x="99187" y="0"/>
                </a:lnTo>
                <a:lnTo>
                  <a:pt x="99187" y="46990"/>
                </a:lnTo>
                <a:lnTo>
                  <a:pt x="40690" y="46990"/>
                </a:lnTo>
                <a:lnTo>
                  <a:pt x="40690" y="0"/>
                </a:lnTo>
                <a:lnTo>
                  <a:pt x="0" y="0"/>
                </a:lnTo>
                <a:lnTo>
                  <a:pt x="0" y="46990"/>
                </a:lnTo>
                <a:lnTo>
                  <a:pt x="0" y="83820"/>
                </a:lnTo>
                <a:lnTo>
                  <a:pt x="99187" y="83820"/>
                </a:lnTo>
                <a:lnTo>
                  <a:pt x="99187" y="132080"/>
                </a:lnTo>
                <a:lnTo>
                  <a:pt x="139877" y="132080"/>
                </a:lnTo>
                <a:lnTo>
                  <a:pt x="139877" y="83820"/>
                </a:lnTo>
                <a:lnTo>
                  <a:pt x="139877" y="46990"/>
                </a:lnTo>
                <a:lnTo>
                  <a:pt x="1398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1990360" y="2318007"/>
            <a:ext cx="987425" cy="138430"/>
            <a:chOff x="1990360" y="2318007"/>
            <a:chExt cx="987425" cy="138430"/>
          </a:xfrm>
        </p:grpSpPr>
        <p:sp>
          <p:nvSpPr>
            <p:cNvPr id="33" name="object 33"/>
            <p:cNvSpPr/>
            <p:nvPr/>
          </p:nvSpPr>
          <p:spPr>
            <a:xfrm>
              <a:off x="1990356" y="2321249"/>
              <a:ext cx="273050" cy="132080"/>
            </a:xfrm>
            <a:custGeom>
              <a:avLst/>
              <a:gdLst/>
              <a:ahLst/>
              <a:cxnLst/>
              <a:rect l="l" t="t" r="r" b="b"/>
              <a:pathLst>
                <a:path w="273050" h="132080">
                  <a:moveTo>
                    <a:pt x="133819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46558" y="35560"/>
                  </a:lnTo>
                  <a:lnTo>
                    <a:pt x="46558" y="132080"/>
                  </a:lnTo>
                  <a:lnTo>
                    <a:pt x="87249" y="132080"/>
                  </a:lnTo>
                  <a:lnTo>
                    <a:pt x="87249" y="35560"/>
                  </a:lnTo>
                  <a:lnTo>
                    <a:pt x="133819" y="35560"/>
                  </a:lnTo>
                  <a:lnTo>
                    <a:pt x="133819" y="0"/>
                  </a:lnTo>
                  <a:close/>
                </a:path>
                <a:path w="273050" h="132080">
                  <a:moveTo>
                    <a:pt x="272897" y="0"/>
                  </a:moveTo>
                  <a:lnTo>
                    <a:pt x="149809" y="0"/>
                  </a:lnTo>
                  <a:lnTo>
                    <a:pt x="149809" y="34290"/>
                  </a:lnTo>
                  <a:lnTo>
                    <a:pt x="149809" y="48260"/>
                  </a:lnTo>
                  <a:lnTo>
                    <a:pt x="149809" y="82550"/>
                  </a:lnTo>
                  <a:lnTo>
                    <a:pt x="149809" y="97790"/>
                  </a:lnTo>
                  <a:lnTo>
                    <a:pt x="149809" y="132080"/>
                  </a:lnTo>
                  <a:lnTo>
                    <a:pt x="272897" y="132080"/>
                  </a:lnTo>
                  <a:lnTo>
                    <a:pt x="272897" y="97790"/>
                  </a:lnTo>
                  <a:lnTo>
                    <a:pt x="190500" y="97790"/>
                  </a:lnTo>
                  <a:lnTo>
                    <a:pt x="190500" y="82550"/>
                  </a:lnTo>
                  <a:lnTo>
                    <a:pt x="268846" y="82550"/>
                  </a:lnTo>
                  <a:lnTo>
                    <a:pt x="268846" y="48260"/>
                  </a:lnTo>
                  <a:lnTo>
                    <a:pt x="190500" y="48260"/>
                  </a:lnTo>
                  <a:lnTo>
                    <a:pt x="190500" y="34290"/>
                  </a:lnTo>
                  <a:lnTo>
                    <a:pt x="272897" y="34290"/>
                  </a:lnTo>
                  <a:lnTo>
                    <a:pt x="2728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6535" y="2320638"/>
              <a:ext cx="139889" cy="1328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5861" y="2320638"/>
              <a:ext cx="137664" cy="13280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04780" y="2320638"/>
              <a:ext cx="137664" cy="13260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1876" y="2318007"/>
              <a:ext cx="215578" cy="138066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66244" y="2624309"/>
            <a:ext cx="89481" cy="96767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831845" y="2581998"/>
            <a:ext cx="1132205" cy="139700"/>
            <a:chOff x="1831845" y="2581998"/>
            <a:chExt cx="1132205" cy="139700"/>
          </a:xfrm>
        </p:grpSpPr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31845" y="2584021"/>
              <a:ext cx="212566" cy="13705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5669" y="2624309"/>
              <a:ext cx="89481" cy="9676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75192" y="2624309"/>
              <a:ext cx="89481" cy="9676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91194" y="2626941"/>
              <a:ext cx="85230" cy="915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10434" y="2581998"/>
              <a:ext cx="85229" cy="13644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23192" y="2624309"/>
              <a:ext cx="89481" cy="9676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39195" y="2626941"/>
              <a:ext cx="182203" cy="9150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55408" y="2626941"/>
              <a:ext cx="108305" cy="91504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3039832" y="2583010"/>
            <a:ext cx="1057275" cy="161290"/>
            <a:chOff x="3039832" y="2583010"/>
            <a:chExt cx="1057275" cy="161290"/>
          </a:xfrm>
        </p:grpSpPr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39832" y="2624309"/>
              <a:ext cx="94136" cy="9676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7543" y="2583010"/>
              <a:ext cx="94656" cy="13806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79733" y="2624309"/>
              <a:ext cx="251236" cy="11984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552022" y="2624309"/>
              <a:ext cx="188680" cy="9676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61961" y="2626941"/>
              <a:ext cx="83202" cy="9150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66421" y="2624309"/>
              <a:ext cx="94137" cy="9676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88296" y="2626941"/>
              <a:ext cx="108305" cy="91504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4173329" y="2581390"/>
            <a:ext cx="891540" cy="139700"/>
            <a:chOff x="4173329" y="2581390"/>
            <a:chExt cx="891540" cy="139700"/>
          </a:xfrm>
        </p:grpSpPr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73329" y="2581390"/>
              <a:ext cx="207100" cy="1396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10190" y="2626941"/>
              <a:ext cx="85229" cy="9150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521517" y="2624309"/>
              <a:ext cx="85852" cy="9676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39153" y="2626941"/>
              <a:ext cx="85230" cy="9150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58394" y="2626941"/>
              <a:ext cx="85229" cy="9150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71152" y="2624309"/>
              <a:ext cx="193540" cy="96767"/>
            </a:xfrm>
            <a:prstGeom prst="rect">
              <a:avLst/>
            </a:prstGeom>
          </p:spPr>
        </p:pic>
      </p:grpSp>
      <p:sp>
        <p:nvSpPr>
          <p:cNvPr id="63" name="object 63"/>
          <p:cNvSpPr/>
          <p:nvPr/>
        </p:nvSpPr>
        <p:spPr>
          <a:xfrm>
            <a:off x="6083465" y="2227269"/>
            <a:ext cx="133985" cy="132080"/>
          </a:xfrm>
          <a:custGeom>
            <a:avLst/>
            <a:gdLst/>
            <a:ahLst/>
            <a:cxnLst/>
            <a:rect l="l" t="t" r="r" b="b"/>
            <a:pathLst>
              <a:path w="133985" h="132080">
                <a:moveTo>
                  <a:pt x="133819" y="0"/>
                </a:moveTo>
                <a:lnTo>
                  <a:pt x="0" y="0"/>
                </a:lnTo>
                <a:lnTo>
                  <a:pt x="0" y="35560"/>
                </a:lnTo>
                <a:lnTo>
                  <a:pt x="46570" y="35560"/>
                </a:lnTo>
                <a:lnTo>
                  <a:pt x="46570" y="132080"/>
                </a:lnTo>
                <a:lnTo>
                  <a:pt x="87249" y="132080"/>
                </a:lnTo>
                <a:lnTo>
                  <a:pt x="87249" y="35560"/>
                </a:lnTo>
                <a:lnTo>
                  <a:pt x="133819" y="35560"/>
                </a:lnTo>
                <a:lnTo>
                  <a:pt x="1338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994495" y="2325304"/>
            <a:ext cx="57150" cy="63500"/>
          </a:xfrm>
          <a:custGeom>
            <a:avLst/>
            <a:gdLst/>
            <a:ahLst/>
            <a:cxnLst/>
            <a:rect l="l" t="t" r="r" b="b"/>
            <a:pathLst>
              <a:path w="57150" h="63500">
                <a:moveTo>
                  <a:pt x="56681" y="0"/>
                </a:moveTo>
                <a:lnTo>
                  <a:pt x="13967" y="0"/>
                </a:lnTo>
                <a:lnTo>
                  <a:pt x="0" y="63360"/>
                </a:lnTo>
                <a:lnTo>
                  <a:pt x="35222" y="63360"/>
                </a:lnTo>
                <a:lnTo>
                  <a:pt x="56681" y="5464"/>
                </a:lnTo>
                <a:lnTo>
                  <a:pt x="566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6233278" y="2224289"/>
            <a:ext cx="1736725" cy="138430"/>
            <a:chOff x="6233278" y="2224289"/>
            <a:chExt cx="1736725" cy="138430"/>
          </a:xfrm>
        </p:grpSpPr>
        <p:sp>
          <p:nvSpPr>
            <p:cNvPr id="66" name="object 66"/>
            <p:cNvSpPr/>
            <p:nvPr/>
          </p:nvSpPr>
          <p:spPr>
            <a:xfrm>
              <a:off x="6233274" y="2226926"/>
              <a:ext cx="774700" cy="133350"/>
            </a:xfrm>
            <a:custGeom>
              <a:avLst/>
              <a:gdLst/>
              <a:ahLst/>
              <a:cxnLst/>
              <a:rect l="l" t="t" r="r" b="b"/>
              <a:pathLst>
                <a:path w="774700" h="133350">
                  <a:moveTo>
                    <a:pt x="123075" y="342"/>
                  </a:moveTo>
                  <a:lnTo>
                    <a:pt x="0" y="342"/>
                  </a:lnTo>
                  <a:lnTo>
                    <a:pt x="0" y="34632"/>
                  </a:lnTo>
                  <a:lnTo>
                    <a:pt x="0" y="48602"/>
                  </a:lnTo>
                  <a:lnTo>
                    <a:pt x="0" y="82892"/>
                  </a:lnTo>
                  <a:lnTo>
                    <a:pt x="0" y="98132"/>
                  </a:lnTo>
                  <a:lnTo>
                    <a:pt x="0" y="132422"/>
                  </a:lnTo>
                  <a:lnTo>
                    <a:pt x="123075" y="132422"/>
                  </a:lnTo>
                  <a:lnTo>
                    <a:pt x="123075" y="98132"/>
                  </a:lnTo>
                  <a:lnTo>
                    <a:pt x="40690" y="98132"/>
                  </a:lnTo>
                  <a:lnTo>
                    <a:pt x="40690" y="82892"/>
                  </a:lnTo>
                  <a:lnTo>
                    <a:pt x="119024" y="82892"/>
                  </a:lnTo>
                  <a:lnTo>
                    <a:pt x="119024" y="48602"/>
                  </a:lnTo>
                  <a:lnTo>
                    <a:pt x="40690" y="48602"/>
                  </a:lnTo>
                  <a:lnTo>
                    <a:pt x="40690" y="34632"/>
                  </a:lnTo>
                  <a:lnTo>
                    <a:pt x="123075" y="34632"/>
                  </a:lnTo>
                  <a:lnTo>
                    <a:pt x="123075" y="342"/>
                  </a:lnTo>
                  <a:close/>
                </a:path>
                <a:path w="774700" h="133350">
                  <a:moveTo>
                    <a:pt x="328752" y="0"/>
                  </a:moveTo>
                  <a:lnTo>
                    <a:pt x="274091" y="0"/>
                  </a:lnTo>
                  <a:lnTo>
                    <a:pt x="237655" y="87249"/>
                  </a:lnTo>
                  <a:lnTo>
                    <a:pt x="200812" y="0"/>
                  </a:lnTo>
                  <a:lnTo>
                    <a:pt x="146354" y="0"/>
                  </a:lnTo>
                  <a:lnTo>
                    <a:pt x="146354" y="132791"/>
                  </a:lnTo>
                  <a:lnTo>
                    <a:pt x="186639" y="132791"/>
                  </a:lnTo>
                  <a:lnTo>
                    <a:pt x="186639" y="59309"/>
                  </a:lnTo>
                  <a:lnTo>
                    <a:pt x="217614" y="132791"/>
                  </a:lnTo>
                  <a:lnTo>
                    <a:pt x="257492" y="132791"/>
                  </a:lnTo>
                  <a:lnTo>
                    <a:pt x="288671" y="58902"/>
                  </a:lnTo>
                  <a:lnTo>
                    <a:pt x="288671" y="132791"/>
                  </a:lnTo>
                  <a:lnTo>
                    <a:pt x="328752" y="132791"/>
                  </a:lnTo>
                  <a:lnTo>
                    <a:pt x="328752" y="0"/>
                  </a:lnTo>
                  <a:close/>
                </a:path>
                <a:path w="774700" h="133350">
                  <a:moveTo>
                    <a:pt x="497179" y="126720"/>
                  </a:moveTo>
                  <a:lnTo>
                    <a:pt x="490321" y="110934"/>
                  </a:lnTo>
                  <a:lnTo>
                    <a:pt x="475716" y="77330"/>
                  </a:lnTo>
                  <a:lnTo>
                    <a:pt x="458914" y="38658"/>
                  </a:lnTo>
                  <a:lnTo>
                    <a:pt x="442112" y="0"/>
                  </a:lnTo>
                  <a:lnTo>
                    <a:pt x="435229" y="0"/>
                  </a:lnTo>
                  <a:lnTo>
                    <a:pt x="435229" y="77330"/>
                  </a:lnTo>
                  <a:lnTo>
                    <a:pt x="404063" y="77330"/>
                  </a:lnTo>
                  <a:lnTo>
                    <a:pt x="419646" y="38658"/>
                  </a:lnTo>
                  <a:lnTo>
                    <a:pt x="435229" y="77330"/>
                  </a:lnTo>
                  <a:lnTo>
                    <a:pt x="435229" y="0"/>
                  </a:lnTo>
                  <a:lnTo>
                    <a:pt x="397179" y="0"/>
                  </a:lnTo>
                  <a:lnTo>
                    <a:pt x="342112" y="126720"/>
                  </a:lnTo>
                  <a:lnTo>
                    <a:pt x="342112" y="132791"/>
                  </a:lnTo>
                  <a:lnTo>
                    <a:pt x="381787" y="132791"/>
                  </a:lnTo>
                  <a:lnTo>
                    <a:pt x="390499" y="110934"/>
                  </a:lnTo>
                  <a:lnTo>
                    <a:pt x="448792" y="110934"/>
                  </a:lnTo>
                  <a:lnTo>
                    <a:pt x="457504" y="132791"/>
                  </a:lnTo>
                  <a:lnTo>
                    <a:pt x="497179" y="132791"/>
                  </a:lnTo>
                  <a:lnTo>
                    <a:pt x="497179" y="126720"/>
                  </a:lnTo>
                  <a:close/>
                </a:path>
                <a:path w="774700" h="133350">
                  <a:moveTo>
                    <a:pt x="618439" y="342"/>
                  </a:moveTo>
                  <a:lnTo>
                    <a:pt x="484632" y="342"/>
                  </a:lnTo>
                  <a:lnTo>
                    <a:pt x="484632" y="35902"/>
                  </a:lnTo>
                  <a:lnTo>
                    <a:pt x="531190" y="35902"/>
                  </a:lnTo>
                  <a:lnTo>
                    <a:pt x="531190" y="132422"/>
                  </a:lnTo>
                  <a:lnTo>
                    <a:pt x="571881" y="132422"/>
                  </a:lnTo>
                  <a:lnTo>
                    <a:pt x="571881" y="35902"/>
                  </a:lnTo>
                  <a:lnTo>
                    <a:pt x="618439" y="35902"/>
                  </a:lnTo>
                  <a:lnTo>
                    <a:pt x="618439" y="342"/>
                  </a:lnTo>
                  <a:close/>
                </a:path>
                <a:path w="774700" h="133350">
                  <a:moveTo>
                    <a:pt x="774306" y="0"/>
                  </a:moveTo>
                  <a:lnTo>
                    <a:pt x="733628" y="0"/>
                  </a:lnTo>
                  <a:lnTo>
                    <a:pt x="674509" y="76517"/>
                  </a:lnTo>
                  <a:lnTo>
                    <a:pt x="674509" y="0"/>
                  </a:lnTo>
                  <a:lnTo>
                    <a:pt x="634428" y="0"/>
                  </a:lnTo>
                  <a:lnTo>
                    <a:pt x="634428" y="132791"/>
                  </a:lnTo>
                  <a:lnTo>
                    <a:pt x="675119" y="132791"/>
                  </a:lnTo>
                  <a:lnTo>
                    <a:pt x="734225" y="56273"/>
                  </a:lnTo>
                  <a:lnTo>
                    <a:pt x="734225" y="132791"/>
                  </a:lnTo>
                  <a:lnTo>
                    <a:pt x="774306" y="132791"/>
                  </a:lnTo>
                  <a:lnTo>
                    <a:pt x="7743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29655" y="2226920"/>
              <a:ext cx="139683" cy="13279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195248" y="2224297"/>
              <a:ext cx="775335" cy="138430"/>
            </a:xfrm>
            <a:custGeom>
              <a:avLst/>
              <a:gdLst/>
              <a:ahLst/>
              <a:cxnLst/>
              <a:rect l="l" t="t" r="r" b="b"/>
              <a:pathLst>
                <a:path w="775334" h="138430">
                  <a:moveTo>
                    <a:pt x="123075" y="2971"/>
                  </a:moveTo>
                  <a:lnTo>
                    <a:pt x="0" y="2971"/>
                  </a:lnTo>
                  <a:lnTo>
                    <a:pt x="0" y="37261"/>
                  </a:lnTo>
                  <a:lnTo>
                    <a:pt x="0" y="51231"/>
                  </a:lnTo>
                  <a:lnTo>
                    <a:pt x="0" y="85521"/>
                  </a:lnTo>
                  <a:lnTo>
                    <a:pt x="0" y="100761"/>
                  </a:lnTo>
                  <a:lnTo>
                    <a:pt x="0" y="135051"/>
                  </a:lnTo>
                  <a:lnTo>
                    <a:pt x="123075" y="135051"/>
                  </a:lnTo>
                  <a:lnTo>
                    <a:pt x="123075" y="100761"/>
                  </a:lnTo>
                  <a:lnTo>
                    <a:pt x="40678" y="100761"/>
                  </a:lnTo>
                  <a:lnTo>
                    <a:pt x="40678" y="85521"/>
                  </a:lnTo>
                  <a:lnTo>
                    <a:pt x="119024" y="85521"/>
                  </a:lnTo>
                  <a:lnTo>
                    <a:pt x="119024" y="51231"/>
                  </a:lnTo>
                  <a:lnTo>
                    <a:pt x="40678" y="51231"/>
                  </a:lnTo>
                  <a:lnTo>
                    <a:pt x="40678" y="37261"/>
                  </a:lnTo>
                  <a:lnTo>
                    <a:pt x="123075" y="37261"/>
                  </a:lnTo>
                  <a:lnTo>
                    <a:pt x="123075" y="2971"/>
                  </a:lnTo>
                  <a:close/>
                </a:path>
                <a:path w="775334" h="138430">
                  <a:moveTo>
                    <a:pt x="304457" y="60325"/>
                  </a:moveTo>
                  <a:lnTo>
                    <a:pt x="288315" y="22085"/>
                  </a:lnTo>
                  <a:lnTo>
                    <a:pt x="245325" y="1866"/>
                  </a:lnTo>
                  <a:lnTo>
                    <a:pt x="223075" y="0"/>
                  </a:lnTo>
                  <a:lnTo>
                    <a:pt x="211010" y="533"/>
                  </a:lnTo>
                  <a:lnTo>
                    <a:pt x="170472" y="13182"/>
                  </a:lnTo>
                  <a:lnTo>
                    <a:pt x="142455" y="49263"/>
                  </a:lnTo>
                  <a:lnTo>
                    <a:pt x="139877" y="68618"/>
                  </a:lnTo>
                  <a:lnTo>
                    <a:pt x="140525" y="79641"/>
                  </a:lnTo>
                  <a:lnTo>
                    <a:pt x="162648" y="119481"/>
                  </a:lnTo>
                  <a:lnTo>
                    <a:pt x="199694" y="135953"/>
                  </a:lnTo>
                  <a:lnTo>
                    <a:pt x="223075" y="138061"/>
                  </a:lnTo>
                  <a:lnTo>
                    <a:pt x="234505" y="137591"/>
                  </a:lnTo>
                  <a:lnTo>
                    <a:pt x="273837" y="126453"/>
                  </a:lnTo>
                  <a:lnTo>
                    <a:pt x="301853" y="95491"/>
                  </a:lnTo>
                  <a:lnTo>
                    <a:pt x="304457" y="78130"/>
                  </a:lnTo>
                  <a:lnTo>
                    <a:pt x="262953" y="78130"/>
                  </a:lnTo>
                  <a:lnTo>
                    <a:pt x="262953" y="86169"/>
                  </a:lnTo>
                  <a:lnTo>
                    <a:pt x="259486" y="91262"/>
                  </a:lnTo>
                  <a:lnTo>
                    <a:pt x="223075" y="100203"/>
                  </a:lnTo>
                  <a:lnTo>
                    <a:pt x="213055" y="99745"/>
                  </a:lnTo>
                  <a:lnTo>
                    <a:pt x="181381" y="80492"/>
                  </a:lnTo>
                  <a:lnTo>
                    <a:pt x="181381" y="57962"/>
                  </a:lnTo>
                  <a:lnTo>
                    <a:pt x="222872" y="37846"/>
                  </a:lnTo>
                  <a:lnTo>
                    <a:pt x="231609" y="38201"/>
                  </a:lnTo>
                  <a:lnTo>
                    <a:pt x="262953" y="52425"/>
                  </a:lnTo>
                  <a:lnTo>
                    <a:pt x="262953" y="60325"/>
                  </a:lnTo>
                  <a:lnTo>
                    <a:pt x="304457" y="60325"/>
                  </a:lnTo>
                  <a:close/>
                </a:path>
                <a:path w="775334" h="138430">
                  <a:moveTo>
                    <a:pt x="466813" y="2628"/>
                  </a:moveTo>
                  <a:lnTo>
                    <a:pt x="419036" y="2628"/>
                  </a:lnTo>
                  <a:lnTo>
                    <a:pt x="379158" y="50812"/>
                  </a:lnTo>
                  <a:lnTo>
                    <a:pt x="363969" y="50812"/>
                  </a:lnTo>
                  <a:lnTo>
                    <a:pt x="363969" y="2628"/>
                  </a:lnTo>
                  <a:lnTo>
                    <a:pt x="323278" y="2628"/>
                  </a:lnTo>
                  <a:lnTo>
                    <a:pt x="323278" y="135420"/>
                  </a:lnTo>
                  <a:lnTo>
                    <a:pt x="363969" y="135420"/>
                  </a:lnTo>
                  <a:lnTo>
                    <a:pt x="363969" y="87249"/>
                  </a:lnTo>
                  <a:lnTo>
                    <a:pt x="381381" y="87249"/>
                  </a:lnTo>
                  <a:lnTo>
                    <a:pt x="417004" y="135420"/>
                  </a:lnTo>
                  <a:lnTo>
                    <a:pt x="462965" y="135420"/>
                  </a:lnTo>
                  <a:lnTo>
                    <a:pt x="462965" y="129349"/>
                  </a:lnTo>
                  <a:lnTo>
                    <a:pt x="415391" y="66395"/>
                  </a:lnTo>
                  <a:lnTo>
                    <a:pt x="466813" y="8699"/>
                  </a:lnTo>
                  <a:lnTo>
                    <a:pt x="466813" y="2628"/>
                  </a:lnTo>
                  <a:close/>
                </a:path>
                <a:path w="775334" h="138430">
                  <a:moveTo>
                    <a:pt x="625716" y="2628"/>
                  </a:moveTo>
                  <a:lnTo>
                    <a:pt x="585038" y="2628"/>
                  </a:lnTo>
                  <a:lnTo>
                    <a:pt x="525919" y="79146"/>
                  </a:lnTo>
                  <a:lnTo>
                    <a:pt x="525919" y="2628"/>
                  </a:lnTo>
                  <a:lnTo>
                    <a:pt x="485838" y="2628"/>
                  </a:lnTo>
                  <a:lnTo>
                    <a:pt x="485838" y="135420"/>
                  </a:lnTo>
                  <a:lnTo>
                    <a:pt x="526529" y="135420"/>
                  </a:lnTo>
                  <a:lnTo>
                    <a:pt x="585635" y="58902"/>
                  </a:lnTo>
                  <a:lnTo>
                    <a:pt x="585635" y="135420"/>
                  </a:lnTo>
                  <a:lnTo>
                    <a:pt x="625716" y="135420"/>
                  </a:lnTo>
                  <a:lnTo>
                    <a:pt x="625716" y="2628"/>
                  </a:lnTo>
                  <a:close/>
                </a:path>
                <a:path w="775334" h="138430">
                  <a:moveTo>
                    <a:pt x="774712" y="2971"/>
                  </a:moveTo>
                  <a:lnTo>
                    <a:pt x="651637" y="2971"/>
                  </a:lnTo>
                  <a:lnTo>
                    <a:pt x="651637" y="37261"/>
                  </a:lnTo>
                  <a:lnTo>
                    <a:pt x="651637" y="51231"/>
                  </a:lnTo>
                  <a:lnTo>
                    <a:pt x="651637" y="85521"/>
                  </a:lnTo>
                  <a:lnTo>
                    <a:pt x="651637" y="100761"/>
                  </a:lnTo>
                  <a:lnTo>
                    <a:pt x="651637" y="135051"/>
                  </a:lnTo>
                  <a:lnTo>
                    <a:pt x="774712" y="135051"/>
                  </a:lnTo>
                  <a:lnTo>
                    <a:pt x="774712" y="100761"/>
                  </a:lnTo>
                  <a:lnTo>
                    <a:pt x="692315" y="100761"/>
                  </a:lnTo>
                  <a:lnTo>
                    <a:pt x="692315" y="85521"/>
                  </a:lnTo>
                  <a:lnTo>
                    <a:pt x="770661" y="85521"/>
                  </a:lnTo>
                  <a:lnTo>
                    <a:pt x="770661" y="51231"/>
                  </a:lnTo>
                  <a:lnTo>
                    <a:pt x="692315" y="51231"/>
                  </a:lnTo>
                  <a:lnTo>
                    <a:pt x="692315" y="37261"/>
                  </a:lnTo>
                  <a:lnTo>
                    <a:pt x="774712" y="37261"/>
                  </a:lnTo>
                  <a:lnTo>
                    <a:pt x="774712" y="29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8067139" y="2224289"/>
            <a:ext cx="910590" cy="138430"/>
            <a:chOff x="8067139" y="2224289"/>
            <a:chExt cx="910590" cy="138430"/>
          </a:xfrm>
        </p:grpSpPr>
        <p:pic>
          <p:nvPicPr>
            <p:cNvPr id="70" name="object 7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67139" y="2224289"/>
              <a:ext cx="386437" cy="13805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473021" y="2226920"/>
              <a:ext cx="139881" cy="13279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38815" y="2226920"/>
              <a:ext cx="139881" cy="132796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8798133" y="2226920"/>
              <a:ext cx="179705" cy="133350"/>
            </a:xfrm>
            <a:custGeom>
              <a:avLst/>
              <a:gdLst/>
              <a:ahLst/>
              <a:cxnLst/>
              <a:rect l="l" t="t" r="r" b="b"/>
              <a:pathLst>
                <a:path w="179704" h="133350">
                  <a:moveTo>
                    <a:pt x="40686" y="0"/>
                  </a:moveTo>
                  <a:lnTo>
                    <a:pt x="0" y="0"/>
                  </a:lnTo>
                  <a:lnTo>
                    <a:pt x="0" y="132594"/>
                  </a:lnTo>
                  <a:lnTo>
                    <a:pt x="76925" y="132594"/>
                  </a:lnTo>
                  <a:lnTo>
                    <a:pt x="89203" y="131872"/>
                  </a:lnTo>
                  <a:lnTo>
                    <a:pt x="126951" y="106884"/>
                  </a:lnTo>
                  <a:lnTo>
                    <a:pt x="129533" y="97574"/>
                  </a:lnTo>
                  <a:lnTo>
                    <a:pt x="40686" y="97574"/>
                  </a:lnTo>
                  <a:lnTo>
                    <a:pt x="40686" y="75711"/>
                  </a:lnTo>
                  <a:lnTo>
                    <a:pt x="129591" y="75711"/>
                  </a:lnTo>
                  <a:lnTo>
                    <a:pt x="129519" y="74842"/>
                  </a:lnTo>
                  <a:lnTo>
                    <a:pt x="100052" y="43699"/>
                  </a:lnTo>
                  <a:lnTo>
                    <a:pt x="76925" y="40891"/>
                  </a:lnTo>
                  <a:lnTo>
                    <a:pt x="40686" y="40891"/>
                  </a:lnTo>
                  <a:lnTo>
                    <a:pt x="40686" y="0"/>
                  </a:lnTo>
                  <a:close/>
                </a:path>
                <a:path w="179704" h="133350">
                  <a:moveTo>
                    <a:pt x="129591" y="75711"/>
                  </a:moveTo>
                  <a:lnTo>
                    <a:pt x="84550" y="75711"/>
                  </a:lnTo>
                  <a:lnTo>
                    <a:pt x="88869" y="78882"/>
                  </a:lnTo>
                  <a:lnTo>
                    <a:pt x="88869" y="91025"/>
                  </a:lnTo>
                  <a:lnTo>
                    <a:pt x="87821" y="93524"/>
                  </a:lnTo>
                  <a:lnTo>
                    <a:pt x="83639" y="96763"/>
                  </a:lnTo>
                  <a:lnTo>
                    <a:pt x="80366" y="97574"/>
                  </a:lnTo>
                  <a:lnTo>
                    <a:pt x="129533" y="97574"/>
                  </a:lnTo>
                  <a:lnTo>
                    <a:pt x="130366" y="87450"/>
                  </a:lnTo>
                  <a:lnTo>
                    <a:pt x="130366" y="85021"/>
                  </a:lnTo>
                  <a:lnTo>
                    <a:pt x="129591" y="75711"/>
                  </a:lnTo>
                  <a:close/>
                </a:path>
                <a:path w="179704" h="133350">
                  <a:moveTo>
                    <a:pt x="179153" y="0"/>
                  </a:moveTo>
                  <a:lnTo>
                    <a:pt x="138466" y="0"/>
                  </a:lnTo>
                  <a:lnTo>
                    <a:pt x="138466" y="132796"/>
                  </a:lnTo>
                  <a:lnTo>
                    <a:pt x="179153" y="132796"/>
                  </a:lnTo>
                  <a:lnTo>
                    <a:pt x="1791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6080842" y="2458709"/>
            <a:ext cx="552450" cy="138430"/>
            <a:chOff x="6080842" y="2458709"/>
            <a:chExt cx="552450" cy="138430"/>
          </a:xfrm>
        </p:grpSpPr>
        <p:pic>
          <p:nvPicPr>
            <p:cNvPr id="75" name="object 7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080842" y="2460949"/>
              <a:ext cx="308311" cy="13335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08586" y="2458709"/>
              <a:ext cx="164581" cy="13806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592600" y="2546039"/>
              <a:ext cx="41275" cy="48260"/>
            </a:xfrm>
            <a:custGeom>
              <a:avLst/>
              <a:gdLst/>
              <a:ahLst/>
              <a:cxnLst/>
              <a:rect l="l" t="t" r="r" b="b"/>
              <a:pathLst>
                <a:path w="41275" h="48260">
                  <a:moveTo>
                    <a:pt x="0" y="48260"/>
                  </a:moveTo>
                  <a:lnTo>
                    <a:pt x="40686" y="48260"/>
                  </a:lnTo>
                  <a:lnTo>
                    <a:pt x="40686" y="0"/>
                  </a:lnTo>
                  <a:lnTo>
                    <a:pt x="0" y="0"/>
                  </a:lnTo>
                  <a:lnTo>
                    <a:pt x="0" y="482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6592600" y="2458709"/>
            <a:ext cx="521970" cy="138430"/>
            <a:chOff x="6592600" y="2458709"/>
            <a:chExt cx="521970" cy="138430"/>
          </a:xfrm>
        </p:grpSpPr>
        <p:sp>
          <p:nvSpPr>
            <p:cNvPr id="79" name="object 79"/>
            <p:cNvSpPr/>
            <p:nvPr/>
          </p:nvSpPr>
          <p:spPr>
            <a:xfrm>
              <a:off x="6592595" y="2460949"/>
              <a:ext cx="140335" cy="133350"/>
            </a:xfrm>
            <a:custGeom>
              <a:avLst/>
              <a:gdLst/>
              <a:ahLst/>
              <a:cxnLst/>
              <a:rect l="l" t="t" r="r" b="b"/>
              <a:pathLst>
                <a:path w="140334" h="133350">
                  <a:moveTo>
                    <a:pt x="139877" y="0"/>
                  </a:moveTo>
                  <a:lnTo>
                    <a:pt x="99199" y="0"/>
                  </a:lnTo>
                  <a:lnTo>
                    <a:pt x="99199" y="48260"/>
                  </a:lnTo>
                  <a:lnTo>
                    <a:pt x="40690" y="48260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8260"/>
                  </a:lnTo>
                  <a:lnTo>
                    <a:pt x="0" y="85090"/>
                  </a:lnTo>
                  <a:lnTo>
                    <a:pt x="99199" y="85090"/>
                  </a:lnTo>
                  <a:lnTo>
                    <a:pt x="99199" y="133350"/>
                  </a:lnTo>
                  <a:lnTo>
                    <a:pt x="139877" y="133350"/>
                  </a:lnTo>
                  <a:lnTo>
                    <a:pt x="139877" y="85090"/>
                  </a:lnTo>
                  <a:lnTo>
                    <a:pt x="139877" y="48260"/>
                  </a:lnTo>
                  <a:lnTo>
                    <a:pt x="1398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51915" y="2458709"/>
              <a:ext cx="362562" cy="138060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1366" y="2461341"/>
            <a:ext cx="139881" cy="132797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7468134" y="2458709"/>
            <a:ext cx="370205" cy="138430"/>
            <a:chOff x="7468134" y="2458709"/>
            <a:chExt cx="370205" cy="138430"/>
          </a:xfrm>
        </p:grpSpPr>
        <p:pic>
          <p:nvPicPr>
            <p:cNvPr id="83" name="object 8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468134" y="2458709"/>
              <a:ext cx="309524" cy="13806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7797092" y="2546039"/>
              <a:ext cx="41275" cy="48260"/>
            </a:xfrm>
            <a:custGeom>
              <a:avLst/>
              <a:gdLst/>
              <a:ahLst/>
              <a:cxnLst/>
              <a:rect l="l" t="t" r="r" b="b"/>
              <a:pathLst>
                <a:path w="41275" h="48260">
                  <a:moveTo>
                    <a:pt x="0" y="48260"/>
                  </a:moveTo>
                  <a:lnTo>
                    <a:pt x="40686" y="48260"/>
                  </a:lnTo>
                  <a:lnTo>
                    <a:pt x="40686" y="0"/>
                  </a:lnTo>
                  <a:lnTo>
                    <a:pt x="0" y="0"/>
                  </a:lnTo>
                  <a:lnTo>
                    <a:pt x="0" y="482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/>
          <p:nvPr/>
        </p:nvSpPr>
        <p:spPr>
          <a:xfrm>
            <a:off x="7797089" y="2458714"/>
            <a:ext cx="993140" cy="138430"/>
          </a:xfrm>
          <a:custGeom>
            <a:avLst/>
            <a:gdLst/>
            <a:ahLst/>
            <a:cxnLst/>
            <a:rect l="l" t="t" r="r" b="b"/>
            <a:pathLst>
              <a:path w="993140" h="138430">
                <a:moveTo>
                  <a:pt x="139877" y="2235"/>
                </a:moveTo>
                <a:lnTo>
                  <a:pt x="99187" y="2235"/>
                </a:lnTo>
                <a:lnTo>
                  <a:pt x="99187" y="50495"/>
                </a:lnTo>
                <a:lnTo>
                  <a:pt x="40690" y="50495"/>
                </a:lnTo>
                <a:lnTo>
                  <a:pt x="40690" y="2235"/>
                </a:lnTo>
                <a:lnTo>
                  <a:pt x="0" y="2235"/>
                </a:lnTo>
                <a:lnTo>
                  <a:pt x="0" y="50495"/>
                </a:lnTo>
                <a:lnTo>
                  <a:pt x="0" y="87325"/>
                </a:lnTo>
                <a:lnTo>
                  <a:pt x="99187" y="87325"/>
                </a:lnTo>
                <a:lnTo>
                  <a:pt x="99187" y="135585"/>
                </a:lnTo>
                <a:lnTo>
                  <a:pt x="139877" y="135585"/>
                </a:lnTo>
                <a:lnTo>
                  <a:pt x="139877" y="87325"/>
                </a:lnTo>
                <a:lnTo>
                  <a:pt x="139877" y="50495"/>
                </a:lnTo>
                <a:lnTo>
                  <a:pt x="139877" y="2235"/>
                </a:lnTo>
                <a:close/>
              </a:path>
              <a:path w="993140" h="138430">
                <a:moveTo>
                  <a:pt x="309321" y="2628"/>
                </a:moveTo>
                <a:lnTo>
                  <a:pt x="261543" y="2628"/>
                </a:lnTo>
                <a:lnTo>
                  <a:pt x="221665" y="50812"/>
                </a:lnTo>
                <a:lnTo>
                  <a:pt x="206476" y="50812"/>
                </a:lnTo>
                <a:lnTo>
                  <a:pt x="206476" y="2628"/>
                </a:lnTo>
                <a:lnTo>
                  <a:pt x="165798" y="2628"/>
                </a:lnTo>
                <a:lnTo>
                  <a:pt x="165798" y="135432"/>
                </a:lnTo>
                <a:lnTo>
                  <a:pt x="206476" y="135432"/>
                </a:lnTo>
                <a:lnTo>
                  <a:pt x="206476" y="87249"/>
                </a:lnTo>
                <a:lnTo>
                  <a:pt x="223888" y="87249"/>
                </a:lnTo>
                <a:lnTo>
                  <a:pt x="259524" y="135432"/>
                </a:lnTo>
                <a:lnTo>
                  <a:pt x="305473" y="135432"/>
                </a:lnTo>
                <a:lnTo>
                  <a:pt x="305473" y="129362"/>
                </a:lnTo>
                <a:lnTo>
                  <a:pt x="257898" y="66395"/>
                </a:lnTo>
                <a:lnTo>
                  <a:pt x="309321" y="8699"/>
                </a:lnTo>
                <a:lnTo>
                  <a:pt x="309321" y="2628"/>
                </a:lnTo>
                <a:close/>
              </a:path>
              <a:path w="993140" h="138430">
                <a:moveTo>
                  <a:pt x="468630" y="2628"/>
                </a:moveTo>
                <a:lnTo>
                  <a:pt x="426732" y="2628"/>
                </a:lnTo>
                <a:lnTo>
                  <a:pt x="396163" y="68021"/>
                </a:lnTo>
                <a:lnTo>
                  <a:pt x="360934" y="2628"/>
                </a:lnTo>
                <a:lnTo>
                  <a:pt x="319036" y="2628"/>
                </a:lnTo>
                <a:lnTo>
                  <a:pt x="319036" y="8699"/>
                </a:lnTo>
                <a:lnTo>
                  <a:pt x="371868" y="98983"/>
                </a:lnTo>
                <a:lnTo>
                  <a:pt x="337248" y="98983"/>
                </a:lnTo>
                <a:lnTo>
                  <a:pt x="337248" y="135432"/>
                </a:lnTo>
                <a:lnTo>
                  <a:pt x="372275" y="135432"/>
                </a:lnTo>
                <a:lnTo>
                  <a:pt x="410933" y="116878"/>
                </a:lnTo>
                <a:lnTo>
                  <a:pt x="468630" y="8699"/>
                </a:lnTo>
                <a:lnTo>
                  <a:pt x="468630" y="2628"/>
                </a:lnTo>
                <a:close/>
              </a:path>
              <a:path w="993140" h="138430">
                <a:moveTo>
                  <a:pt x="617626" y="47574"/>
                </a:moveTo>
                <a:lnTo>
                  <a:pt x="595680" y="9347"/>
                </a:lnTo>
                <a:lnTo>
                  <a:pt x="576122" y="3403"/>
                </a:lnTo>
                <a:lnTo>
                  <a:pt x="576122" y="41097"/>
                </a:lnTo>
                <a:lnTo>
                  <a:pt x="576122" y="56210"/>
                </a:lnTo>
                <a:lnTo>
                  <a:pt x="571754" y="59563"/>
                </a:lnTo>
                <a:lnTo>
                  <a:pt x="518426" y="59563"/>
                </a:lnTo>
                <a:lnTo>
                  <a:pt x="518426" y="37858"/>
                </a:lnTo>
                <a:lnTo>
                  <a:pt x="571804" y="37858"/>
                </a:lnTo>
                <a:lnTo>
                  <a:pt x="576122" y="41097"/>
                </a:lnTo>
                <a:lnTo>
                  <a:pt x="576122" y="3403"/>
                </a:lnTo>
                <a:lnTo>
                  <a:pt x="564184" y="2628"/>
                </a:lnTo>
                <a:lnTo>
                  <a:pt x="477748" y="2628"/>
                </a:lnTo>
                <a:lnTo>
                  <a:pt x="477748" y="135432"/>
                </a:lnTo>
                <a:lnTo>
                  <a:pt x="518426" y="135432"/>
                </a:lnTo>
                <a:lnTo>
                  <a:pt x="518426" y="94742"/>
                </a:lnTo>
                <a:lnTo>
                  <a:pt x="564184" y="94742"/>
                </a:lnTo>
                <a:lnTo>
                  <a:pt x="603453" y="82702"/>
                </a:lnTo>
                <a:lnTo>
                  <a:pt x="617626" y="49593"/>
                </a:lnTo>
                <a:lnTo>
                  <a:pt x="617626" y="47574"/>
                </a:lnTo>
                <a:close/>
              </a:path>
              <a:path w="993140" h="138430">
                <a:moveTo>
                  <a:pt x="795159" y="60325"/>
                </a:moveTo>
                <a:lnTo>
                  <a:pt x="779018" y="22085"/>
                </a:lnTo>
                <a:lnTo>
                  <a:pt x="736028" y="1866"/>
                </a:lnTo>
                <a:lnTo>
                  <a:pt x="713778" y="0"/>
                </a:lnTo>
                <a:lnTo>
                  <a:pt x="701713" y="533"/>
                </a:lnTo>
                <a:lnTo>
                  <a:pt x="661174" y="13195"/>
                </a:lnTo>
                <a:lnTo>
                  <a:pt x="633158" y="49263"/>
                </a:lnTo>
                <a:lnTo>
                  <a:pt x="630580" y="68618"/>
                </a:lnTo>
                <a:lnTo>
                  <a:pt x="631228" y="79641"/>
                </a:lnTo>
                <a:lnTo>
                  <a:pt x="653351" y="119494"/>
                </a:lnTo>
                <a:lnTo>
                  <a:pt x="690397" y="135966"/>
                </a:lnTo>
                <a:lnTo>
                  <a:pt x="713778" y="138061"/>
                </a:lnTo>
                <a:lnTo>
                  <a:pt x="725208" y="137591"/>
                </a:lnTo>
                <a:lnTo>
                  <a:pt x="764540" y="126453"/>
                </a:lnTo>
                <a:lnTo>
                  <a:pt x="792556" y="95504"/>
                </a:lnTo>
                <a:lnTo>
                  <a:pt x="795159" y="78143"/>
                </a:lnTo>
                <a:lnTo>
                  <a:pt x="753656" y="78143"/>
                </a:lnTo>
                <a:lnTo>
                  <a:pt x="753656" y="86169"/>
                </a:lnTo>
                <a:lnTo>
                  <a:pt x="750189" y="91262"/>
                </a:lnTo>
                <a:lnTo>
                  <a:pt x="713778" y="100203"/>
                </a:lnTo>
                <a:lnTo>
                  <a:pt x="703757" y="99758"/>
                </a:lnTo>
                <a:lnTo>
                  <a:pt x="672084" y="80505"/>
                </a:lnTo>
                <a:lnTo>
                  <a:pt x="672084" y="57962"/>
                </a:lnTo>
                <a:lnTo>
                  <a:pt x="713587" y="37858"/>
                </a:lnTo>
                <a:lnTo>
                  <a:pt x="722312" y="38214"/>
                </a:lnTo>
                <a:lnTo>
                  <a:pt x="753656" y="52425"/>
                </a:lnTo>
                <a:lnTo>
                  <a:pt x="753656" y="60325"/>
                </a:lnTo>
                <a:lnTo>
                  <a:pt x="795159" y="60325"/>
                </a:lnTo>
                <a:close/>
              </a:path>
              <a:path w="993140" h="138430">
                <a:moveTo>
                  <a:pt x="944359" y="87655"/>
                </a:moveTo>
                <a:lnTo>
                  <a:pt x="923213" y="49847"/>
                </a:lnTo>
                <a:lnTo>
                  <a:pt x="902855" y="44208"/>
                </a:lnTo>
                <a:lnTo>
                  <a:pt x="902855" y="81521"/>
                </a:lnTo>
                <a:lnTo>
                  <a:pt x="902855" y="93662"/>
                </a:lnTo>
                <a:lnTo>
                  <a:pt x="901814" y="96151"/>
                </a:lnTo>
                <a:lnTo>
                  <a:pt x="897623" y="99402"/>
                </a:lnTo>
                <a:lnTo>
                  <a:pt x="894359" y="100203"/>
                </a:lnTo>
                <a:lnTo>
                  <a:pt x="854671" y="100203"/>
                </a:lnTo>
                <a:lnTo>
                  <a:pt x="854671" y="78346"/>
                </a:lnTo>
                <a:lnTo>
                  <a:pt x="898537" y="78346"/>
                </a:lnTo>
                <a:lnTo>
                  <a:pt x="902855" y="81521"/>
                </a:lnTo>
                <a:lnTo>
                  <a:pt x="902855" y="44208"/>
                </a:lnTo>
                <a:lnTo>
                  <a:pt x="890917" y="43522"/>
                </a:lnTo>
                <a:lnTo>
                  <a:pt x="854671" y="43522"/>
                </a:lnTo>
                <a:lnTo>
                  <a:pt x="854671" y="2628"/>
                </a:lnTo>
                <a:lnTo>
                  <a:pt x="813993" y="2628"/>
                </a:lnTo>
                <a:lnTo>
                  <a:pt x="813993" y="135229"/>
                </a:lnTo>
                <a:lnTo>
                  <a:pt x="890917" y="135229"/>
                </a:lnTo>
                <a:lnTo>
                  <a:pt x="903198" y="134505"/>
                </a:lnTo>
                <a:lnTo>
                  <a:pt x="940943" y="109512"/>
                </a:lnTo>
                <a:lnTo>
                  <a:pt x="943521" y="100203"/>
                </a:lnTo>
                <a:lnTo>
                  <a:pt x="944359" y="90081"/>
                </a:lnTo>
                <a:lnTo>
                  <a:pt x="944359" y="87655"/>
                </a:lnTo>
                <a:close/>
              </a:path>
              <a:path w="993140" h="138430">
                <a:moveTo>
                  <a:pt x="993140" y="2628"/>
                </a:moveTo>
                <a:lnTo>
                  <a:pt x="952461" y="2628"/>
                </a:lnTo>
                <a:lnTo>
                  <a:pt x="952461" y="135432"/>
                </a:lnTo>
                <a:lnTo>
                  <a:pt x="993140" y="135432"/>
                </a:lnTo>
                <a:lnTo>
                  <a:pt x="993140" y="26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809899" y="1991966"/>
            <a:ext cx="60960" cy="837565"/>
          </a:xfrm>
          <a:custGeom>
            <a:avLst/>
            <a:gdLst/>
            <a:ahLst/>
            <a:cxnLst/>
            <a:rect l="l" t="t" r="r" b="b"/>
            <a:pathLst>
              <a:path w="60960" h="837564">
                <a:moveTo>
                  <a:pt x="60735" y="0"/>
                </a:moveTo>
                <a:lnTo>
                  <a:pt x="0" y="0"/>
                </a:lnTo>
                <a:lnTo>
                  <a:pt x="0" y="837125"/>
                </a:lnTo>
                <a:lnTo>
                  <a:pt x="60735" y="837125"/>
                </a:lnTo>
                <a:lnTo>
                  <a:pt x="60735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object 8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831956" y="6772581"/>
            <a:ext cx="3606129" cy="787417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0" y="5233022"/>
            <a:ext cx="5355975" cy="2326976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1381817" y="1991444"/>
            <a:ext cx="60960" cy="838200"/>
          </a:xfrm>
          <a:custGeom>
            <a:avLst/>
            <a:gdLst/>
            <a:ahLst/>
            <a:cxnLst/>
            <a:rect l="l" t="t" r="r" b="b"/>
            <a:pathLst>
              <a:path w="60959" h="838200">
                <a:moveTo>
                  <a:pt x="60735" y="0"/>
                </a:moveTo>
                <a:lnTo>
                  <a:pt x="0" y="0"/>
                </a:lnTo>
                <a:lnTo>
                  <a:pt x="0" y="838173"/>
                </a:lnTo>
                <a:lnTo>
                  <a:pt x="60735" y="838173"/>
                </a:lnTo>
                <a:lnTo>
                  <a:pt x="60735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" name="object 9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0454202" y="4652880"/>
            <a:ext cx="2208357" cy="2574575"/>
          </a:xfrm>
          <a:prstGeom prst="rect">
            <a:avLst/>
          </a:prstGeom>
        </p:spPr>
      </p:pic>
      <p:sp>
        <p:nvSpPr>
          <p:cNvPr id="92" name="object 92"/>
          <p:cNvSpPr/>
          <p:nvPr/>
        </p:nvSpPr>
        <p:spPr>
          <a:xfrm>
            <a:off x="1649418" y="5512424"/>
            <a:ext cx="165100" cy="138430"/>
          </a:xfrm>
          <a:custGeom>
            <a:avLst/>
            <a:gdLst/>
            <a:ahLst/>
            <a:cxnLst/>
            <a:rect l="l" t="t" r="r" b="b"/>
            <a:pathLst>
              <a:path w="165100" h="138429">
                <a:moveTo>
                  <a:pt x="83204" y="0"/>
                </a:moveTo>
                <a:lnTo>
                  <a:pt x="39474" y="8502"/>
                </a:lnTo>
                <a:lnTo>
                  <a:pt x="5807" y="40557"/>
                </a:lnTo>
                <a:lnTo>
                  <a:pt x="0" y="68626"/>
                </a:lnTo>
                <a:lnTo>
                  <a:pt x="645" y="79643"/>
                </a:lnTo>
                <a:lnTo>
                  <a:pt x="22773" y="119492"/>
                </a:lnTo>
                <a:lnTo>
                  <a:pt x="59821" y="135966"/>
                </a:lnTo>
                <a:lnTo>
                  <a:pt x="83204" y="138066"/>
                </a:lnTo>
                <a:lnTo>
                  <a:pt x="94635" y="137598"/>
                </a:lnTo>
                <a:lnTo>
                  <a:pt x="133967" y="126463"/>
                </a:lnTo>
                <a:lnTo>
                  <a:pt x="161980" y="95503"/>
                </a:lnTo>
                <a:lnTo>
                  <a:pt x="164588" y="78141"/>
                </a:lnTo>
                <a:lnTo>
                  <a:pt x="123084" y="78141"/>
                </a:lnTo>
                <a:lnTo>
                  <a:pt x="123084" y="86173"/>
                </a:lnTo>
                <a:lnTo>
                  <a:pt x="119609" y="91267"/>
                </a:lnTo>
                <a:lnTo>
                  <a:pt x="83204" y="100209"/>
                </a:lnTo>
                <a:lnTo>
                  <a:pt x="73182" y="99753"/>
                </a:lnTo>
                <a:lnTo>
                  <a:pt x="41501" y="80506"/>
                </a:lnTo>
                <a:lnTo>
                  <a:pt x="41501" y="57966"/>
                </a:lnTo>
                <a:lnTo>
                  <a:pt x="83002" y="37857"/>
                </a:lnTo>
                <a:lnTo>
                  <a:pt x="91737" y="38211"/>
                </a:lnTo>
                <a:lnTo>
                  <a:pt x="123084" y="52433"/>
                </a:lnTo>
                <a:lnTo>
                  <a:pt x="123084" y="60328"/>
                </a:lnTo>
                <a:lnTo>
                  <a:pt x="164588" y="60328"/>
                </a:lnTo>
                <a:lnTo>
                  <a:pt x="148441" y="22085"/>
                </a:lnTo>
                <a:lnTo>
                  <a:pt x="105448" y="1871"/>
                </a:lnTo>
                <a:lnTo>
                  <a:pt x="94635" y="467"/>
                </a:lnTo>
                <a:lnTo>
                  <a:pt x="832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433165" y="5552129"/>
            <a:ext cx="41275" cy="95250"/>
          </a:xfrm>
          <a:custGeom>
            <a:avLst/>
            <a:gdLst/>
            <a:ahLst/>
            <a:cxnLst/>
            <a:rect l="l" t="t" r="r" b="b"/>
            <a:pathLst>
              <a:path w="41275" h="95250">
                <a:moveTo>
                  <a:pt x="0" y="95250"/>
                </a:moveTo>
                <a:lnTo>
                  <a:pt x="40690" y="95250"/>
                </a:lnTo>
                <a:lnTo>
                  <a:pt x="40690" y="0"/>
                </a:ln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433165" y="5515299"/>
            <a:ext cx="135890" cy="132080"/>
          </a:xfrm>
          <a:custGeom>
            <a:avLst/>
            <a:gdLst/>
            <a:ahLst/>
            <a:cxnLst/>
            <a:rect l="l" t="t" r="r" b="b"/>
            <a:pathLst>
              <a:path w="135889" h="132079">
                <a:moveTo>
                  <a:pt x="135839" y="0"/>
                </a:moveTo>
                <a:lnTo>
                  <a:pt x="0" y="0"/>
                </a:lnTo>
                <a:lnTo>
                  <a:pt x="0" y="36830"/>
                </a:lnTo>
                <a:lnTo>
                  <a:pt x="95135" y="36830"/>
                </a:lnTo>
                <a:lnTo>
                  <a:pt x="95135" y="132080"/>
                </a:lnTo>
                <a:lnTo>
                  <a:pt x="135839" y="132080"/>
                </a:lnTo>
                <a:lnTo>
                  <a:pt x="135839" y="36830"/>
                </a:lnTo>
                <a:lnTo>
                  <a:pt x="135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/>
          <p:cNvGrpSpPr/>
          <p:nvPr/>
        </p:nvGrpSpPr>
        <p:grpSpPr>
          <a:xfrm>
            <a:off x="1826355" y="5512424"/>
            <a:ext cx="855980" cy="138430"/>
            <a:chOff x="1826355" y="5512424"/>
            <a:chExt cx="855980" cy="138430"/>
          </a:xfrm>
        </p:grpSpPr>
        <p:sp>
          <p:nvSpPr>
            <p:cNvPr id="96" name="object 96"/>
            <p:cNvSpPr/>
            <p:nvPr/>
          </p:nvSpPr>
          <p:spPr>
            <a:xfrm>
              <a:off x="1826355" y="5512424"/>
              <a:ext cx="165100" cy="138430"/>
            </a:xfrm>
            <a:custGeom>
              <a:avLst/>
              <a:gdLst/>
              <a:ahLst/>
              <a:cxnLst/>
              <a:rect l="l" t="t" r="r" b="b"/>
              <a:pathLst>
                <a:path w="165100" h="138429">
                  <a:moveTo>
                    <a:pt x="82191" y="0"/>
                  </a:moveTo>
                  <a:lnTo>
                    <a:pt x="39071" y="8502"/>
                  </a:lnTo>
                  <a:lnTo>
                    <a:pt x="5822" y="40557"/>
                  </a:lnTo>
                  <a:lnTo>
                    <a:pt x="2601" y="49267"/>
                  </a:lnTo>
                  <a:lnTo>
                    <a:pt x="2554" y="49395"/>
                  </a:lnTo>
                  <a:lnTo>
                    <a:pt x="735" y="58237"/>
                  </a:lnTo>
                  <a:lnTo>
                    <a:pt x="638" y="58707"/>
                  </a:lnTo>
                  <a:lnTo>
                    <a:pt x="26" y="68223"/>
                  </a:lnTo>
                  <a:lnTo>
                    <a:pt x="10300" y="105778"/>
                  </a:lnTo>
                  <a:lnTo>
                    <a:pt x="48750" y="133340"/>
                  </a:lnTo>
                  <a:lnTo>
                    <a:pt x="82191" y="138066"/>
                  </a:lnTo>
                  <a:lnTo>
                    <a:pt x="94249" y="137541"/>
                  </a:lnTo>
                  <a:lnTo>
                    <a:pt x="134498" y="125020"/>
                  </a:lnTo>
                  <a:lnTo>
                    <a:pt x="157522" y="100209"/>
                  </a:lnTo>
                  <a:lnTo>
                    <a:pt x="82191" y="100209"/>
                  </a:lnTo>
                  <a:lnTo>
                    <a:pt x="72612" y="99747"/>
                  </a:lnTo>
                  <a:lnTo>
                    <a:pt x="41501" y="80369"/>
                  </a:lnTo>
                  <a:lnTo>
                    <a:pt x="41501" y="58237"/>
                  </a:lnTo>
                  <a:lnTo>
                    <a:pt x="82191" y="37857"/>
                  </a:lnTo>
                  <a:lnTo>
                    <a:pt x="157410" y="37857"/>
                  </a:lnTo>
                  <a:lnTo>
                    <a:pt x="154520" y="32594"/>
                  </a:lnTo>
                  <a:lnTo>
                    <a:pt x="116011" y="4782"/>
                  </a:lnTo>
                  <a:lnTo>
                    <a:pt x="94249" y="531"/>
                  </a:lnTo>
                  <a:lnTo>
                    <a:pt x="82191" y="0"/>
                  </a:lnTo>
                  <a:close/>
                </a:path>
                <a:path w="165100" h="138429">
                  <a:moveTo>
                    <a:pt x="157410" y="37857"/>
                  </a:moveTo>
                  <a:lnTo>
                    <a:pt x="82191" y="37857"/>
                  </a:lnTo>
                  <a:lnTo>
                    <a:pt x="100321" y="39780"/>
                  </a:lnTo>
                  <a:lnTo>
                    <a:pt x="100139" y="39780"/>
                  </a:lnTo>
                  <a:lnTo>
                    <a:pt x="113093" y="45551"/>
                  </a:lnTo>
                  <a:lnTo>
                    <a:pt x="112945" y="45551"/>
                  </a:lnTo>
                  <a:lnTo>
                    <a:pt x="120528" y="54937"/>
                  </a:lnTo>
                  <a:lnTo>
                    <a:pt x="123084" y="68223"/>
                  </a:lnTo>
                  <a:lnTo>
                    <a:pt x="123084" y="80369"/>
                  </a:lnTo>
                  <a:lnTo>
                    <a:pt x="82191" y="100209"/>
                  </a:lnTo>
                  <a:lnTo>
                    <a:pt x="157522" y="100209"/>
                  </a:lnTo>
                  <a:lnTo>
                    <a:pt x="158893" y="97712"/>
                  </a:lnTo>
                  <a:lnTo>
                    <a:pt x="162056" y="89000"/>
                  </a:lnTo>
                  <a:lnTo>
                    <a:pt x="163955" y="79643"/>
                  </a:lnTo>
                  <a:lnTo>
                    <a:pt x="164588" y="69641"/>
                  </a:lnTo>
                  <a:lnTo>
                    <a:pt x="164562" y="68223"/>
                  </a:lnTo>
                  <a:lnTo>
                    <a:pt x="163960" y="58707"/>
                  </a:lnTo>
                  <a:lnTo>
                    <a:pt x="162082" y="49395"/>
                  </a:lnTo>
                  <a:lnTo>
                    <a:pt x="162056" y="49267"/>
                  </a:lnTo>
                  <a:lnTo>
                    <a:pt x="158941" y="40690"/>
                  </a:lnTo>
                  <a:lnTo>
                    <a:pt x="158893" y="40557"/>
                  </a:lnTo>
                  <a:lnTo>
                    <a:pt x="157410" y="378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010376" y="5515055"/>
              <a:ext cx="137664" cy="13280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169294" y="5515055"/>
              <a:ext cx="182405" cy="13280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2377605" y="5512429"/>
              <a:ext cx="304800" cy="138430"/>
            </a:xfrm>
            <a:custGeom>
              <a:avLst/>
              <a:gdLst/>
              <a:ahLst/>
              <a:cxnLst/>
              <a:rect l="l" t="t" r="r" b="b"/>
              <a:pathLst>
                <a:path w="304800" h="138429">
                  <a:moveTo>
                    <a:pt x="123088" y="2870"/>
                  </a:moveTo>
                  <a:lnTo>
                    <a:pt x="0" y="2870"/>
                  </a:lnTo>
                  <a:lnTo>
                    <a:pt x="0" y="37160"/>
                  </a:lnTo>
                  <a:lnTo>
                    <a:pt x="0" y="52400"/>
                  </a:lnTo>
                  <a:lnTo>
                    <a:pt x="0" y="85420"/>
                  </a:lnTo>
                  <a:lnTo>
                    <a:pt x="0" y="100660"/>
                  </a:lnTo>
                  <a:lnTo>
                    <a:pt x="0" y="134950"/>
                  </a:lnTo>
                  <a:lnTo>
                    <a:pt x="123088" y="134950"/>
                  </a:lnTo>
                  <a:lnTo>
                    <a:pt x="123088" y="100660"/>
                  </a:lnTo>
                  <a:lnTo>
                    <a:pt x="40690" y="100660"/>
                  </a:lnTo>
                  <a:lnTo>
                    <a:pt x="40690" y="85420"/>
                  </a:lnTo>
                  <a:lnTo>
                    <a:pt x="119037" y="85420"/>
                  </a:lnTo>
                  <a:lnTo>
                    <a:pt x="119037" y="52400"/>
                  </a:lnTo>
                  <a:lnTo>
                    <a:pt x="40690" y="52400"/>
                  </a:lnTo>
                  <a:lnTo>
                    <a:pt x="40690" y="37160"/>
                  </a:lnTo>
                  <a:lnTo>
                    <a:pt x="123088" y="37160"/>
                  </a:lnTo>
                  <a:lnTo>
                    <a:pt x="123088" y="2870"/>
                  </a:lnTo>
                  <a:close/>
                </a:path>
                <a:path w="304800" h="138429">
                  <a:moveTo>
                    <a:pt x="304482" y="60325"/>
                  </a:moveTo>
                  <a:lnTo>
                    <a:pt x="288340" y="22085"/>
                  </a:lnTo>
                  <a:lnTo>
                    <a:pt x="245338" y="1866"/>
                  </a:lnTo>
                  <a:lnTo>
                    <a:pt x="223100" y="0"/>
                  </a:lnTo>
                  <a:lnTo>
                    <a:pt x="211023" y="533"/>
                  </a:lnTo>
                  <a:lnTo>
                    <a:pt x="170484" y="13195"/>
                  </a:lnTo>
                  <a:lnTo>
                    <a:pt x="142481" y="49263"/>
                  </a:lnTo>
                  <a:lnTo>
                    <a:pt x="139890" y="68630"/>
                  </a:lnTo>
                  <a:lnTo>
                    <a:pt x="140538" y="79641"/>
                  </a:lnTo>
                  <a:lnTo>
                    <a:pt x="162661" y="119494"/>
                  </a:lnTo>
                  <a:lnTo>
                    <a:pt x="199720" y="135966"/>
                  </a:lnTo>
                  <a:lnTo>
                    <a:pt x="223100" y="138061"/>
                  </a:lnTo>
                  <a:lnTo>
                    <a:pt x="234530" y="137604"/>
                  </a:lnTo>
                  <a:lnTo>
                    <a:pt x="273862" y="126466"/>
                  </a:lnTo>
                  <a:lnTo>
                    <a:pt x="301879" y="95504"/>
                  </a:lnTo>
                  <a:lnTo>
                    <a:pt x="304482" y="78143"/>
                  </a:lnTo>
                  <a:lnTo>
                    <a:pt x="262978" y="78143"/>
                  </a:lnTo>
                  <a:lnTo>
                    <a:pt x="262978" y="86169"/>
                  </a:lnTo>
                  <a:lnTo>
                    <a:pt x="259499" y="91262"/>
                  </a:lnTo>
                  <a:lnTo>
                    <a:pt x="223100" y="100215"/>
                  </a:lnTo>
                  <a:lnTo>
                    <a:pt x="213080" y="99758"/>
                  </a:lnTo>
                  <a:lnTo>
                    <a:pt x="181394" y="80505"/>
                  </a:lnTo>
                  <a:lnTo>
                    <a:pt x="181394" y="57962"/>
                  </a:lnTo>
                  <a:lnTo>
                    <a:pt x="222897" y="37858"/>
                  </a:lnTo>
                  <a:lnTo>
                    <a:pt x="231635" y="38214"/>
                  </a:lnTo>
                  <a:lnTo>
                    <a:pt x="262978" y="52438"/>
                  </a:lnTo>
                  <a:lnTo>
                    <a:pt x="262978" y="60325"/>
                  </a:lnTo>
                  <a:lnTo>
                    <a:pt x="304482" y="603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/>
          <p:nvPr/>
        </p:nvSpPr>
        <p:spPr>
          <a:xfrm>
            <a:off x="2685123" y="5515299"/>
            <a:ext cx="190500" cy="132080"/>
          </a:xfrm>
          <a:custGeom>
            <a:avLst/>
            <a:gdLst/>
            <a:ahLst/>
            <a:cxnLst/>
            <a:rect l="l" t="t" r="r" b="b"/>
            <a:pathLst>
              <a:path w="190500" h="132079">
                <a:moveTo>
                  <a:pt x="133819" y="0"/>
                </a:moveTo>
                <a:lnTo>
                  <a:pt x="0" y="0"/>
                </a:lnTo>
                <a:lnTo>
                  <a:pt x="0" y="36830"/>
                </a:lnTo>
                <a:lnTo>
                  <a:pt x="46570" y="36830"/>
                </a:lnTo>
                <a:lnTo>
                  <a:pt x="46570" y="132080"/>
                </a:lnTo>
                <a:lnTo>
                  <a:pt x="87261" y="132080"/>
                </a:lnTo>
                <a:lnTo>
                  <a:pt x="87261" y="36830"/>
                </a:lnTo>
                <a:lnTo>
                  <a:pt x="133819" y="36830"/>
                </a:lnTo>
                <a:lnTo>
                  <a:pt x="133819" y="0"/>
                </a:lnTo>
                <a:close/>
              </a:path>
              <a:path w="190500" h="132079">
                <a:moveTo>
                  <a:pt x="190500" y="83820"/>
                </a:moveTo>
                <a:lnTo>
                  <a:pt x="149809" y="83820"/>
                </a:lnTo>
                <a:lnTo>
                  <a:pt x="149809" y="132080"/>
                </a:lnTo>
                <a:lnTo>
                  <a:pt x="190500" y="132080"/>
                </a:lnTo>
                <a:lnTo>
                  <a:pt x="190500" y="83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1" name="object 101"/>
          <p:cNvGrpSpPr/>
          <p:nvPr/>
        </p:nvGrpSpPr>
        <p:grpSpPr>
          <a:xfrm>
            <a:off x="2834938" y="5515056"/>
            <a:ext cx="494030" cy="133350"/>
            <a:chOff x="2834938" y="5515056"/>
            <a:chExt cx="494030" cy="133350"/>
          </a:xfrm>
        </p:grpSpPr>
        <p:sp>
          <p:nvSpPr>
            <p:cNvPr id="102" name="object 102"/>
            <p:cNvSpPr/>
            <p:nvPr/>
          </p:nvSpPr>
          <p:spPr>
            <a:xfrm>
              <a:off x="2834932" y="5515299"/>
              <a:ext cx="140335" cy="132080"/>
            </a:xfrm>
            <a:custGeom>
              <a:avLst/>
              <a:gdLst/>
              <a:ahLst/>
              <a:cxnLst/>
              <a:rect l="l" t="t" r="r" b="b"/>
              <a:pathLst>
                <a:path w="140335" h="132079">
                  <a:moveTo>
                    <a:pt x="139890" y="0"/>
                  </a:moveTo>
                  <a:lnTo>
                    <a:pt x="99199" y="0"/>
                  </a:lnTo>
                  <a:lnTo>
                    <a:pt x="99199" y="48260"/>
                  </a:lnTo>
                  <a:lnTo>
                    <a:pt x="40690" y="48260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8260"/>
                  </a:lnTo>
                  <a:lnTo>
                    <a:pt x="0" y="83820"/>
                  </a:lnTo>
                  <a:lnTo>
                    <a:pt x="99199" y="83820"/>
                  </a:lnTo>
                  <a:lnTo>
                    <a:pt x="99199" y="132080"/>
                  </a:lnTo>
                  <a:lnTo>
                    <a:pt x="139890" y="132080"/>
                  </a:lnTo>
                  <a:lnTo>
                    <a:pt x="139890" y="83820"/>
                  </a:lnTo>
                  <a:lnTo>
                    <a:pt x="139890" y="48260"/>
                  </a:lnTo>
                  <a:lnTo>
                    <a:pt x="1398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000740" y="5515056"/>
              <a:ext cx="179163" cy="13280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3205810" y="5515299"/>
              <a:ext cx="123189" cy="132080"/>
            </a:xfrm>
            <a:custGeom>
              <a:avLst/>
              <a:gdLst/>
              <a:ahLst/>
              <a:cxnLst/>
              <a:rect l="l" t="t" r="r" b="b"/>
              <a:pathLst>
                <a:path w="123189" h="132079">
                  <a:moveTo>
                    <a:pt x="123088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49530"/>
                  </a:lnTo>
                  <a:lnTo>
                    <a:pt x="0" y="82550"/>
                  </a:lnTo>
                  <a:lnTo>
                    <a:pt x="0" y="97790"/>
                  </a:lnTo>
                  <a:lnTo>
                    <a:pt x="0" y="132080"/>
                  </a:lnTo>
                  <a:lnTo>
                    <a:pt x="123088" y="132080"/>
                  </a:lnTo>
                  <a:lnTo>
                    <a:pt x="123088" y="97790"/>
                  </a:lnTo>
                  <a:lnTo>
                    <a:pt x="40690" y="97790"/>
                  </a:lnTo>
                  <a:lnTo>
                    <a:pt x="40690" y="82550"/>
                  </a:lnTo>
                  <a:lnTo>
                    <a:pt x="119037" y="82550"/>
                  </a:lnTo>
                  <a:lnTo>
                    <a:pt x="119037" y="49530"/>
                  </a:lnTo>
                  <a:lnTo>
                    <a:pt x="40690" y="49530"/>
                  </a:lnTo>
                  <a:lnTo>
                    <a:pt x="40690" y="34290"/>
                  </a:lnTo>
                  <a:lnTo>
                    <a:pt x="123088" y="34290"/>
                  </a:lnTo>
                  <a:lnTo>
                    <a:pt x="1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3594920" y="5512424"/>
            <a:ext cx="965200" cy="138430"/>
            <a:chOff x="3594920" y="5512424"/>
            <a:chExt cx="965200" cy="138430"/>
          </a:xfrm>
        </p:grpSpPr>
        <p:pic>
          <p:nvPicPr>
            <p:cNvPr id="106" name="object 10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594920" y="5512424"/>
              <a:ext cx="317437" cy="138066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3931780" y="5515299"/>
              <a:ext cx="123189" cy="132080"/>
            </a:xfrm>
            <a:custGeom>
              <a:avLst/>
              <a:gdLst/>
              <a:ahLst/>
              <a:cxnLst/>
              <a:rect l="l" t="t" r="r" b="b"/>
              <a:pathLst>
                <a:path w="123189" h="132079">
                  <a:moveTo>
                    <a:pt x="123088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49530"/>
                  </a:lnTo>
                  <a:lnTo>
                    <a:pt x="0" y="82550"/>
                  </a:lnTo>
                  <a:lnTo>
                    <a:pt x="0" y="97790"/>
                  </a:lnTo>
                  <a:lnTo>
                    <a:pt x="0" y="132080"/>
                  </a:lnTo>
                  <a:lnTo>
                    <a:pt x="123088" y="132080"/>
                  </a:lnTo>
                  <a:lnTo>
                    <a:pt x="123088" y="97790"/>
                  </a:lnTo>
                  <a:lnTo>
                    <a:pt x="40690" y="97790"/>
                  </a:lnTo>
                  <a:lnTo>
                    <a:pt x="40690" y="82550"/>
                  </a:lnTo>
                  <a:lnTo>
                    <a:pt x="119037" y="82550"/>
                  </a:lnTo>
                  <a:lnTo>
                    <a:pt x="119037" y="49530"/>
                  </a:lnTo>
                  <a:lnTo>
                    <a:pt x="40690" y="49530"/>
                  </a:lnTo>
                  <a:lnTo>
                    <a:pt x="40690" y="34290"/>
                  </a:lnTo>
                  <a:lnTo>
                    <a:pt x="123088" y="34290"/>
                  </a:lnTo>
                  <a:lnTo>
                    <a:pt x="1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078159" y="5515055"/>
              <a:ext cx="481618" cy="132803"/>
            </a:xfrm>
            <a:prstGeom prst="rect">
              <a:avLst/>
            </a:prstGeom>
          </p:spPr>
        </p:pic>
      </p:grpSp>
      <p:pic>
        <p:nvPicPr>
          <p:cNvPr id="109" name="object 10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653465" y="5818727"/>
            <a:ext cx="89481" cy="96767"/>
          </a:xfrm>
          <a:prstGeom prst="rect">
            <a:avLst/>
          </a:prstGeom>
        </p:spPr>
      </p:pic>
      <p:grpSp>
        <p:nvGrpSpPr>
          <p:cNvPr id="110" name="object 110"/>
          <p:cNvGrpSpPr/>
          <p:nvPr/>
        </p:nvGrpSpPr>
        <p:grpSpPr>
          <a:xfrm>
            <a:off x="1819065" y="5776415"/>
            <a:ext cx="1132205" cy="139700"/>
            <a:chOff x="1819065" y="5776415"/>
            <a:chExt cx="1132205" cy="139700"/>
          </a:xfrm>
        </p:grpSpPr>
        <p:pic>
          <p:nvPicPr>
            <p:cNvPr id="111" name="object 11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819065" y="5778438"/>
              <a:ext cx="212566" cy="137055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052889" y="5818726"/>
              <a:ext cx="89481" cy="96767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162412" y="5818726"/>
              <a:ext cx="89481" cy="9676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78414" y="5821358"/>
              <a:ext cx="85230" cy="91504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397654" y="5776415"/>
              <a:ext cx="85229" cy="136447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510412" y="5818726"/>
              <a:ext cx="89481" cy="96767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26415" y="5821358"/>
              <a:ext cx="182203" cy="91504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842628" y="5821358"/>
              <a:ext cx="108305" cy="91504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3027052" y="5777427"/>
            <a:ext cx="1057275" cy="161290"/>
            <a:chOff x="3027052" y="5777427"/>
            <a:chExt cx="1057275" cy="161290"/>
          </a:xfrm>
        </p:grpSpPr>
        <p:pic>
          <p:nvPicPr>
            <p:cNvPr id="120" name="object 12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027052" y="5818727"/>
              <a:ext cx="94136" cy="9676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44763" y="5777427"/>
              <a:ext cx="94656" cy="13806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66953" y="5818727"/>
              <a:ext cx="251236" cy="119482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39242" y="5818727"/>
              <a:ext cx="188680" cy="9676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749180" y="5821358"/>
              <a:ext cx="83202" cy="9150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853641" y="5818727"/>
              <a:ext cx="94137" cy="9676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975516" y="5821358"/>
              <a:ext cx="108305" cy="91504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4260354" y="5775807"/>
            <a:ext cx="688340" cy="139700"/>
            <a:chOff x="4260354" y="5775807"/>
            <a:chExt cx="688340" cy="139700"/>
          </a:xfrm>
        </p:grpSpPr>
        <p:sp>
          <p:nvSpPr>
            <p:cNvPr id="128" name="object 128"/>
            <p:cNvSpPr/>
            <p:nvPr/>
          </p:nvSpPr>
          <p:spPr>
            <a:xfrm>
              <a:off x="4260354" y="5775807"/>
              <a:ext cx="107314" cy="139700"/>
            </a:xfrm>
            <a:custGeom>
              <a:avLst/>
              <a:gdLst/>
              <a:ahLst/>
              <a:cxnLst/>
              <a:rect l="l" t="t" r="r" b="b"/>
              <a:pathLst>
                <a:path w="107314" h="139700">
                  <a:moveTo>
                    <a:pt x="61139" y="0"/>
                  </a:moveTo>
                  <a:lnTo>
                    <a:pt x="54659" y="0"/>
                  </a:lnTo>
                  <a:lnTo>
                    <a:pt x="44145" y="651"/>
                  </a:lnTo>
                  <a:lnTo>
                    <a:pt x="7287" y="21585"/>
                  </a:lnTo>
                  <a:lnTo>
                    <a:pt x="201" y="34215"/>
                  </a:lnTo>
                  <a:lnTo>
                    <a:pt x="15387" y="34215"/>
                  </a:lnTo>
                  <a:lnTo>
                    <a:pt x="18489" y="27871"/>
                  </a:lnTo>
                  <a:lnTo>
                    <a:pt x="23483" y="22708"/>
                  </a:lnTo>
                  <a:lnTo>
                    <a:pt x="37249" y="14745"/>
                  </a:lnTo>
                  <a:lnTo>
                    <a:pt x="45346" y="12754"/>
                  </a:lnTo>
                  <a:lnTo>
                    <a:pt x="54659" y="12754"/>
                  </a:lnTo>
                  <a:lnTo>
                    <a:pt x="92516" y="29963"/>
                  </a:lnTo>
                  <a:lnTo>
                    <a:pt x="92516" y="46832"/>
                  </a:lnTo>
                  <a:lnTo>
                    <a:pt x="90154" y="52603"/>
                  </a:lnTo>
                  <a:lnTo>
                    <a:pt x="80708" y="61372"/>
                  </a:lnTo>
                  <a:lnTo>
                    <a:pt x="74164" y="63568"/>
                  </a:lnTo>
                  <a:lnTo>
                    <a:pt x="30567" y="63568"/>
                  </a:lnTo>
                  <a:lnTo>
                    <a:pt x="30567" y="76320"/>
                  </a:lnTo>
                  <a:lnTo>
                    <a:pt x="74430" y="76320"/>
                  </a:lnTo>
                  <a:lnTo>
                    <a:pt x="81212" y="78346"/>
                  </a:lnTo>
                  <a:lnTo>
                    <a:pt x="91066" y="86443"/>
                  </a:lnTo>
                  <a:lnTo>
                    <a:pt x="93527" y="92315"/>
                  </a:lnTo>
                  <a:lnTo>
                    <a:pt x="93527" y="100008"/>
                  </a:lnTo>
                  <a:lnTo>
                    <a:pt x="93527" y="109454"/>
                  </a:lnTo>
                  <a:lnTo>
                    <a:pt x="55065" y="126932"/>
                  </a:lnTo>
                  <a:lnTo>
                    <a:pt x="45615" y="126932"/>
                  </a:lnTo>
                  <a:lnTo>
                    <a:pt x="37382" y="124978"/>
                  </a:lnTo>
                  <a:lnTo>
                    <a:pt x="23350" y="117147"/>
                  </a:lnTo>
                  <a:lnTo>
                    <a:pt x="18220" y="112021"/>
                  </a:lnTo>
                  <a:lnTo>
                    <a:pt x="14979" y="105677"/>
                  </a:lnTo>
                  <a:lnTo>
                    <a:pt x="0" y="105677"/>
                  </a:lnTo>
                  <a:lnTo>
                    <a:pt x="25607" y="134456"/>
                  </a:lnTo>
                  <a:lnTo>
                    <a:pt x="46563" y="139687"/>
                  </a:lnTo>
                  <a:lnTo>
                    <a:pt x="63569" y="139687"/>
                  </a:lnTo>
                  <a:lnTo>
                    <a:pt x="104494" y="116878"/>
                  </a:lnTo>
                  <a:lnTo>
                    <a:pt x="107294" y="109184"/>
                  </a:lnTo>
                  <a:lnTo>
                    <a:pt x="107294" y="100008"/>
                  </a:lnTo>
                  <a:lnTo>
                    <a:pt x="106093" y="91061"/>
                  </a:lnTo>
                  <a:lnTo>
                    <a:pt x="102488" y="83052"/>
                  </a:lnTo>
                  <a:lnTo>
                    <a:pt x="96478" y="75979"/>
                  </a:lnTo>
                  <a:lnTo>
                    <a:pt x="88063" y="69843"/>
                  </a:lnTo>
                  <a:lnTo>
                    <a:pt x="96123" y="64124"/>
                  </a:lnTo>
                  <a:lnTo>
                    <a:pt x="101880" y="57291"/>
                  </a:lnTo>
                  <a:lnTo>
                    <a:pt x="105333" y="49346"/>
                  </a:lnTo>
                  <a:lnTo>
                    <a:pt x="106484" y="40288"/>
                  </a:lnTo>
                  <a:lnTo>
                    <a:pt x="106484" y="32594"/>
                  </a:lnTo>
                  <a:lnTo>
                    <a:pt x="78549" y="3035"/>
                  </a:lnTo>
                  <a:lnTo>
                    <a:pt x="67212" y="608"/>
                  </a:lnTo>
                  <a:lnTo>
                    <a:pt x="611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97410" y="5821358"/>
              <a:ext cx="85229" cy="91504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508737" y="5818726"/>
              <a:ext cx="85852" cy="96767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26373" y="5821358"/>
              <a:ext cx="85230" cy="91504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745614" y="5821358"/>
              <a:ext cx="85229" cy="91504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4858372" y="5818726"/>
              <a:ext cx="90170" cy="97155"/>
            </a:xfrm>
            <a:custGeom>
              <a:avLst/>
              <a:gdLst/>
              <a:ahLst/>
              <a:cxnLst/>
              <a:rect l="l" t="t" r="r" b="b"/>
              <a:pathLst>
                <a:path w="90170" h="97154">
                  <a:moveTo>
                    <a:pt x="46159" y="0"/>
                  </a:moveTo>
                  <a:lnTo>
                    <a:pt x="7232" y="20945"/>
                  </a:lnTo>
                  <a:lnTo>
                    <a:pt x="0" y="48182"/>
                  </a:lnTo>
                  <a:lnTo>
                    <a:pt x="835" y="58335"/>
                  </a:lnTo>
                  <a:lnTo>
                    <a:pt x="28445" y="93351"/>
                  </a:lnTo>
                  <a:lnTo>
                    <a:pt x="46969" y="96767"/>
                  </a:lnTo>
                  <a:lnTo>
                    <a:pt x="54287" y="96324"/>
                  </a:lnTo>
                  <a:lnTo>
                    <a:pt x="79090" y="84621"/>
                  </a:lnTo>
                  <a:lnTo>
                    <a:pt x="38196" y="84621"/>
                  </a:lnTo>
                  <a:lnTo>
                    <a:pt x="30673" y="81619"/>
                  </a:lnTo>
                  <a:lnTo>
                    <a:pt x="18156" y="69641"/>
                  </a:lnTo>
                  <a:lnTo>
                    <a:pt x="17137" y="67540"/>
                  </a:lnTo>
                  <a:lnTo>
                    <a:pt x="14577" y="62149"/>
                  </a:lnTo>
                  <a:lnTo>
                    <a:pt x="13766" y="53243"/>
                  </a:lnTo>
                  <a:lnTo>
                    <a:pt x="89481" y="53243"/>
                  </a:lnTo>
                  <a:lnTo>
                    <a:pt x="89752" y="52297"/>
                  </a:lnTo>
                  <a:lnTo>
                    <a:pt x="89889" y="50338"/>
                  </a:lnTo>
                  <a:lnTo>
                    <a:pt x="89889" y="47372"/>
                  </a:lnTo>
                  <a:lnTo>
                    <a:pt x="89385" y="41093"/>
                  </a:lnTo>
                  <a:lnTo>
                    <a:pt x="13766" y="41093"/>
                  </a:lnTo>
                  <a:lnTo>
                    <a:pt x="14813" y="32594"/>
                  </a:lnTo>
                  <a:lnTo>
                    <a:pt x="36979" y="12146"/>
                  </a:lnTo>
                  <a:lnTo>
                    <a:pt x="75857" y="12146"/>
                  </a:lnTo>
                  <a:lnTo>
                    <a:pt x="70876" y="7686"/>
                  </a:lnTo>
                  <a:lnTo>
                    <a:pt x="63435" y="3415"/>
                  </a:lnTo>
                  <a:lnTo>
                    <a:pt x="55193" y="853"/>
                  </a:lnTo>
                  <a:lnTo>
                    <a:pt x="46159" y="0"/>
                  </a:lnTo>
                  <a:close/>
                </a:path>
                <a:path w="90170" h="97154">
                  <a:moveTo>
                    <a:pt x="88672" y="69641"/>
                  </a:moveTo>
                  <a:lnTo>
                    <a:pt x="74905" y="69641"/>
                  </a:lnTo>
                  <a:lnTo>
                    <a:pt x="69895" y="76195"/>
                  </a:lnTo>
                  <a:lnTo>
                    <a:pt x="63568" y="80876"/>
                  </a:lnTo>
                  <a:lnTo>
                    <a:pt x="55926" y="83685"/>
                  </a:lnTo>
                  <a:lnTo>
                    <a:pt x="46969" y="84621"/>
                  </a:lnTo>
                  <a:lnTo>
                    <a:pt x="79090" y="84621"/>
                  </a:lnTo>
                  <a:lnTo>
                    <a:pt x="82320" y="81129"/>
                  </a:lnTo>
                  <a:lnTo>
                    <a:pt x="85840" y="75796"/>
                  </a:lnTo>
                  <a:lnTo>
                    <a:pt x="88672" y="69641"/>
                  </a:lnTo>
                  <a:close/>
                </a:path>
                <a:path w="90170" h="97154">
                  <a:moveTo>
                    <a:pt x="75857" y="12146"/>
                  </a:moveTo>
                  <a:lnTo>
                    <a:pt x="54392" y="12146"/>
                  </a:lnTo>
                  <a:lnTo>
                    <a:pt x="61139" y="14846"/>
                  </a:lnTo>
                  <a:lnTo>
                    <a:pt x="71666" y="25642"/>
                  </a:lnTo>
                  <a:lnTo>
                    <a:pt x="74779" y="32324"/>
                  </a:lnTo>
                  <a:lnTo>
                    <a:pt x="74905" y="32594"/>
                  </a:lnTo>
                  <a:lnTo>
                    <a:pt x="76122" y="41093"/>
                  </a:lnTo>
                  <a:lnTo>
                    <a:pt x="89385" y="41093"/>
                  </a:lnTo>
                  <a:lnTo>
                    <a:pt x="89154" y="38204"/>
                  </a:lnTo>
                  <a:lnTo>
                    <a:pt x="89110" y="37667"/>
                  </a:lnTo>
                  <a:lnTo>
                    <a:pt x="86862" y="29125"/>
                  </a:lnTo>
                  <a:lnTo>
                    <a:pt x="86775" y="28796"/>
                  </a:lnTo>
                  <a:lnTo>
                    <a:pt x="82974" y="20945"/>
                  </a:lnTo>
                  <a:lnTo>
                    <a:pt x="82884" y="20760"/>
                  </a:lnTo>
                  <a:lnTo>
                    <a:pt x="77515" y="13665"/>
                  </a:lnTo>
                  <a:lnTo>
                    <a:pt x="75857" y="121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/>
          <p:nvPr/>
        </p:nvSpPr>
        <p:spPr>
          <a:xfrm>
            <a:off x="5071953" y="5894235"/>
            <a:ext cx="22860" cy="40640"/>
          </a:xfrm>
          <a:custGeom>
            <a:avLst/>
            <a:gdLst/>
            <a:ahLst/>
            <a:cxnLst/>
            <a:rect l="l" t="t" r="r" b="b"/>
            <a:pathLst>
              <a:path w="22860" h="40639">
                <a:moveTo>
                  <a:pt x="22471" y="0"/>
                </a:moveTo>
                <a:lnTo>
                  <a:pt x="3848" y="0"/>
                </a:lnTo>
                <a:lnTo>
                  <a:pt x="3848" y="18627"/>
                </a:lnTo>
                <a:lnTo>
                  <a:pt x="12956" y="18627"/>
                </a:lnTo>
                <a:lnTo>
                  <a:pt x="0" y="40288"/>
                </a:lnTo>
                <a:lnTo>
                  <a:pt x="10325" y="40288"/>
                </a:lnTo>
                <a:lnTo>
                  <a:pt x="22471" y="20246"/>
                </a:lnTo>
                <a:lnTo>
                  <a:pt x="22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5" name="object 135"/>
          <p:cNvGrpSpPr/>
          <p:nvPr/>
        </p:nvGrpSpPr>
        <p:grpSpPr>
          <a:xfrm>
            <a:off x="5155563" y="5775807"/>
            <a:ext cx="431800" cy="139700"/>
            <a:chOff x="5155563" y="5775807"/>
            <a:chExt cx="431800" cy="139700"/>
          </a:xfrm>
        </p:grpSpPr>
        <p:pic>
          <p:nvPicPr>
            <p:cNvPr id="136" name="object 13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155563" y="5778189"/>
              <a:ext cx="266622" cy="13467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49715" y="5775807"/>
              <a:ext cx="137256" cy="139687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5655599" y="5778438"/>
            <a:ext cx="723900" cy="137160"/>
            <a:chOff x="5655599" y="5778438"/>
            <a:chExt cx="723900" cy="137160"/>
          </a:xfrm>
        </p:grpSpPr>
        <p:sp>
          <p:nvSpPr>
            <p:cNvPr id="139" name="object 139"/>
            <p:cNvSpPr/>
            <p:nvPr/>
          </p:nvSpPr>
          <p:spPr>
            <a:xfrm>
              <a:off x="5655599" y="5778438"/>
              <a:ext cx="45720" cy="50800"/>
            </a:xfrm>
            <a:custGeom>
              <a:avLst/>
              <a:gdLst/>
              <a:ahLst/>
              <a:cxnLst/>
              <a:rect l="l" t="t" r="r" b="b"/>
              <a:pathLst>
                <a:path w="45720" h="50800">
                  <a:moveTo>
                    <a:pt x="45349" y="0"/>
                  </a:moveTo>
                  <a:lnTo>
                    <a:pt x="31986" y="0"/>
                  </a:lnTo>
                  <a:lnTo>
                    <a:pt x="31986" y="50407"/>
                  </a:lnTo>
                  <a:lnTo>
                    <a:pt x="45349" y="50407"/>
                  </a:lnTo>
                  <a:lnTo>
                    <a:pt x="45349" y="0"/>
                  </a:lnTo>
                  <a:close/>
                </a:path>
                <a:path w="45720" h="50800">
                  <a:moveTo>
                    <a:pt x="13364" y="0"/>
                  </a:moveTo>
                  <a:lnTo>
                    <a:pt x="0" y="0"/>
                  </a:lnTo>
                  <a:lnTo>
                    <a:pt x="0" y="50407"/>
                  </a:lnTo>
                  <a:lnTo>
                    <a:pt x="13364" y="50407"/>
                  </a:lnTo>
                  <a:lnTo>
                    <a:pt x="133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729493" y="5778438"/>
              <a:ext cx="212566" cy="137055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63316" y="5818726"/>
              <a:ext cx="89481" cy="96767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072840" y="5818726"/>
              <a:ext cx="89481" cy="96767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188843" y="5821358"/>
              <a:ext cx="85229" cy="91504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297757" y="5821358"/>
              <a:ext cx="81583" cy="91504"/>
            </a:xfrm>
            <a:prstGeom prst="rect">
              <a:avLst/>
            </a:prstGeom>
          </p:spPr>
        </p:pic>
      </p:grpSp>
      <p:sp>
        <p:nvSpPr>
          <p:cNvPr id="145" name="object 145"/>
          <p:cNvSpPr/>
          <p:nvPr/>
        </p:nvSpPr>
        <p:spPr>
          <a:xfrm>
            <a:off x="6459508" y="5854763"/>
            <a:ext cx="52705" cy="13335"/>
          </a:xfrm>
          <a:custGeom>
            <a:avLst/>
            <a:gdLst/>
            <a:ahLst/>
            <a:cxnLst/>
            <a:rect l="l" t="t" r="r" b="b"/>
            <a:pathLst>
              <a:path w="52704" h="13335">
                <a:moveTo>
                  <a:pt x="52434" y="0"/>
                </a:moveTo>
                <a:lnTo>
                  <a:pt x="0" y="0"/>
                </a:lnTo>
                <a:lnTo>
                  <a:pt x="0" y="12750"/>
                </a:lnTo>
                <a:lnTo>
                  <a:pt x="52434" y="12750"/>
                </a:lnTo>
                <a:lnTo>
                  <a:pt x="524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6" name="object 146"/>
          <p:cNvGrpSpPr/>
          <p:nvPr/>
        </p:nvGrpSpPr>
        <p:grpSpPr>
          <a:xfrm>
            <a:off x="6585630" y="5818727"/>
            <a:ext cx="636905" cy="135890"/>
            <a:chOff x="6585630" y="5818727"/>
            <a:chExt cx="636905" cy="135890"/>
          </a:xfrm>
        </p:grpSpPr>
        <p:pic>
          <p:nvPicPr>
            <p:cNvPr id="147" name="object 14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585630" y="5818727"/>
              <a:ext cx="188680" cy="9676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795569" y="5818727"/>
              <a:ext cx="92515" cy="13543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907705" y="5818727"/>
              <a:ext cx="85853" cy="9676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25342" y="5821358"/>
              <a:ext cx="85229" cy="91504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136668" y="5818727"/>
              <a:ext cx="85853" cy="96767"/>
            </a:xfrm>
            <a:prstGeom prst="rect">
              <a:avLst/>
            </a:prstGeom>
          </p:spPr>
        </p:pic>
      </p:grpSp>
      <p:pic>
        <p:nvPicPr>
          <p:cNvPr id="152" name="object 15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7302891" y="5776415"/>
            <a:ext cx="1448495" cy="158108"/>
          </a:xfrm>
          <a:prstGeom prst="rect">
            <a:avLst/>
          </a:prstGeom>
        </p:spPr>
      </p:pic>
      <p:sp>
        <p:nvSpPr>
          <p:cNvPr id="153" name="object 153"/>
          <p:cNvSpPr/>
          <p:nvPr/>
        </p:nvSpPr>
        <p:spPr>
          <a:xfrm>
            <a:off x="4160549" y="5830062"/>
            <a:ext cx="86360" cy="74295"/>
          </a:xfrm>
          <a:custGeom>
            <a:avLst/>
            <a:gdLst/>
            <a:ahLst/>
            <a:cxnLst/>
            <a:rect l="l" t="t" r="r" b="b"/>
            <a:pathLst>
              <a:path w="86360" h="74295">
                <a:moveTo>
                  <a:pt x="43322" y="0"/>
                </a:moveTo>
                <a:lnTo>
                  <a:pt x="25911" y="0"/>
                </a:lnTo>
                <a:lnTo>
                  <a:pt x="0" y="29757"/>
                </a:lnTo>
                <a:lnTo>
                  <a:pt x="0" y="43930"/>
                </a:lnTo>
                <a:lnTo>
                  <a:pt x="25911" y="73687"/>
                </a:lnTo>
                <a:lnTo>
                  <a:pt x="43322" y="73687"/>
                </a:lnTo>
                <a:lnTo>
                  <a:pt x="11944" y="36846"/>
                </a:lnTo>
                <a:lnTo>
                  <a:pt x="43322" y="0"/>
                </a:lnTo>
                <a:close/>
              </a:path>
              <a:path w="86360" h="74295">
                <a:moveTo>
                  <a:pt x="85838" y="0"/>
                </a:moveTo>
                <a:lnTo>
                  <a:pt x="68425" y="0"/>
                </a:lnTo>
                <a:lnTo>
                  <a:pt x="42511" y="29757"/>
                </a:lnTo>
                <a:lnTo>
                  <a:pt x="42511" y="43930"/>
                </a:lnTo>
                <a:lnTo>
                  <a:pt x="68425" y="73687"/>
                </a:lnTo>
                <a:lnTo>
                  <a:pt x="85838" y="73687"/>
                </a:lnTo>
                <a:lnTo>
                  <a:pt x="54456" y="36846"/>
                </a:lnTo>
                <a:lnTo>
                  <a:pt x="858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966073" y="5830062"/>
            <a:ext cx="86360" cy="74295"/>
          </a:xfrm>
          <a:custGeom>
            <a:avLst/>
            <a:gdLst/>
            <a:ahLst/>
            <a:cxnLst/>
            <a:rect l="l" t="t" r="r" b="b"/>
            <a:pathLst>
              <a:path w="86360" h="74295">
                <a:moveTo>
                  <a:pt x="17414" y="0"/>
                </a:moveTo>
                <a:lnTo>
                  <a:pt x="0" y="0"/>
                </a:lnTo>
                <a:lnTo>
                  <a:pt x="31381" y="36846"/>
                </a:lnTo>
                <a:lnTo>
                  <a:pt x="0" y="73687"/>
                </a:lnTo>
                <a:lnTo>
                  <a:pt x="17414" y="73687"/>
                </a:lnTo>
                <a:lnTo>
                  <a:pt x="43326" y="43930"/>
                </a:lnTo>
                <a:lnTo>
                  <a:pt x="43326" y="29757"/>
                </a:lnTo>
                <a:lnTo>
                  <a:pt x="17414" y="0"/>
                </a:lnTo>
                <a:close/>
              </a:path>
              <a:path w="86360" h="74295">
                <a:moveTo>
                  <a:pt x="59926" y="0"/>
                </a:moveTo>
                <a:lnTo>
                  <a:pt x="42517" y="0"/>
                </a:lnTo>
                <a:lnTo>
                  <a:pt x="73893" y="36846"/>
                </a:lnTo>
                <a:lnTo>
                  <a:pt x="42517" y="73687"/>
                </a:lnTo>
                <a:lnTo>
                  <a:pt x="59926" y="73687"/>
                </a:lnTo>
                <a:lnTo>
                  <a:pt x="85839" y="43930"/>
                </a:lnTo>
                <a:lnTo>
                  <a:pt x="85839" y="29757"/>
                </a:lnTo>
                <a:lnTo>
                  <a:pt x="599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5" name="object 155"/>
          <p:cNvGrpSpPr/>
          <p:nvPr/>
        </p:nvGrpSpPr>
        <p:grpSpPr>
          <a:xfrm>
            <a:off x="5867359" y="6055181"/>
            <a:ext cx="1755139" cy="175895"/>
            <a:chOff x="5867359" y="6055181"/>
            <a:chExt cx="1755139" cy="175895"/>
          </a:xfrm>
        </p:grpSpPr>
        <p:pic>
          <p:nvPicPr>
            <p:cNvPr id="156" name="object 15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867359" y="6055181"/>
              <a:ext cx="159933" cy="134424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62313" y="6098101"/>
              <a:ext cx="85230" cy="91504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181552" y="6098101"/>
              <a:ext cx="85230" cy="91504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300792" y="6098101"/>
              <a:ext cx="83407" cy="91504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418209" y="6095468"/>
              <a:ext cx="92516" cy="13543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531778" y="6095468"/>
              <a:ext cx="94136" cy="96768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47173" y="6095468"/>
              <a:ext cx="89481" cy="96768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63175" y="6098101"/>
              <a:ext cx="83204" cy="91504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867636" y="6095468"/>
              <a:ext cx="89889" cy="96768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985058" y="6095468"/>
              <a:ext cx="251236" cy="119600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63828" y="6098101"/>
              <a:ext cx="85229" cy="91504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83067" y="6098101"/>
              <a:ext cx="85229" cy="91504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491981" y="6098101"/>
              <a:ext cx="81583" cy="91504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7599477" y="6170979"/>
              <a:ext cx="22860" cy="40640"/>
            </a:xfrm>
            <a:custGeom>
              <a:avLst/>
              <a:gdLst/>
              <a:ahLst/>
              <a:cxnLst/>
              <a:rect l="l" t="t" r="r" b="b"/>
              <a:pathLst>
                <a:path w="22859" h="40639">
                  <a:moveTo>
                    <a:pt x="22470" y="0"/>
                  </a:moveTo>
                  <a:lnTo>
                    <a:pt x="3848" y="0"/>
                  </a:lnTo>
                  <a:lnTo>
                    <a:pt x="3848" y="18627"/>
                  </a:lnTo>
                  <a:lnTo>
                    <a:pt x="12956" y="18627"/>
                  </a:lnTo>
                  <a:lnTo>
                    <a:pt x="0" y="40288"/>
                  </a:lnTo>
                  <a:lnTo>
                    <a:pt x="10323" y="40288"/>
                  </a:lnTo>
                  <a:lnTo>
                    <a:pt x="22470" y="20246"/>
                  </a:lnTo>
                  <a:lnTo>
                    <a:pt x="224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0" name="object 170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7684099" y="6055181"/>
            <a:ext cx="252449" cy="134424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003152" y="6098101"/>
            <a:ext cx="85229" cy="91504"/>
          </a:xfrm>
          <a:prstGeom prst="rect">
            <a:avLst/>
          </a:prstGeom>
        </p:spPr>
      </p:pic>
      <p:grpSp>
        <p:nvGrpSpPr>
          <p:cNvPr id="172" name="object 172"/>
          <p:cNvGrpSpPr/>
          <p:nvPr/>
        </p:nvGrpSpPr>
        <p:grpSpPr>
          <a:xfrm>
            <a:off x="8170977" y="6095468"/>
            <a:ext cx="556260" cy="97155"/>
            <a:chOff x="8170977" y="6095468"/>
            <a:chExt cx="556260" cy="97155"/>
          </a:xfrm>
        </p:grpSpPr>
        <p:pic>
          <p:nvPicPr>
            <p:cNvPr id="173" name="object 17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170977" y="6098101"/>
              <a:ext cx="108305" cy="91504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313296" y="6098101"/>
              <a:ext cx="85229" cy="91504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426054" y="6095468"/>
              <a:ext cx="94137" cy="96768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547930" y="6098101"/>
              <a:ext cx="70246" cy="91504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641460" y="6098101"/>
              <a:ext cx="85230" cy="91504"/>
            </a:xfrm>
            <a:prstGeom prst="rect">
              <a:avLst/>
            </a:prstGeom>
          </p:spPr>
        </p:pic>
      </p:grpSp>
      <p:pic>
        <p:nvPicPr>
          <p:cNvPr id="178" name="object 178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3433972" y="6053158"/>
            <a:ext cx="2349780" cy="161956"/>
          </a:xfrm>
          <a:prstGeom prst="rect">
            <a:avLst/>
          </a:prstGeom>
        </p:spPr>
      </p:pic>
      <p:grpSp>
        <p:nvGrpSpPr>
          <p:cNvPr id="179" name="object 179"/>
          <p:cNvGrpSpPr/>
          <p:nvPr/>
        </p:nvGrpSpPr>
        <p:grpSpPr>
          <a:xfrm>
            <a:off x="8760700" y="6098101"/>
            <a:ext cx="227965" cy="92075"/>
            <a:chOff x="8760700" y="6098101"/>
            <a:chExt cx="227965" cy="92075"/>
          </a:xfrm>
        </p:grpSpPr>
        <p:pic>
          <p:nvPicPr>
            <p:cNvPr id="180" name="object 18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760700" y="6098101"/>
              <a:ext cx="108305" cy="91504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903019" y="6098101"/>
              <a:ext cx="85229" cy="91504"/>
            </a:xfrm>
            <a:prstGeom prst="rect">
              <a:avLst/>
            </a:prstGeom>
          </p:spPr>
        </p:pic>
      </p:grpSp>
      <p:grpSp>
        <p:nvGrpSpPr>
          <p:cNvPr id="182" name="object 182"/>
          <p:cNvGrpSpPr/>
          <p:nvPr/>
        </p:nvGrpSpPr>
        <p:grpSpPr>
          <a:xfrm>
            <a:off x="9056876" y="6095468"/>
            <a:ext cx="424815" cy="135890"/>
            <a:chOff x="9056876" y="6095468"/>
            <a:chExt cx="424815" cy="135890"/>
          </a:xfrm>
        </p:grpSpPr>
        <p:pic>
          <p:nvPicPr>
            <p:cNvPr id="183" name="object 18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056876" y="6098101"/>
              <a:ext cx="108913" cy="11701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191299" y="6095468"/>
              <a:ext cx="290308" cy="135436"/>
            </a:xfrm>
            <a:prstGeom prst="rect">
              <a:avLst/>
            </a:prstGeom>
          </p:spPr>
        </p:pic>
      </p:grpSp>
      <p:grpSp>
        <p:nvGrpSpPr>
          <p:cNvPr id="185" name="object 185"/>
          <p:cNvGrpSpPr/>
          <p:nvPr/>
        </p:nvGrpSpPr>
        <p:grpSpPr>
          <a:xfrm>
            <a:off x="9504893" y="6098101"/>
            <a:ext cx="347345" cy="92075"/>
            <a:chOff x="9504893" y="6098101"/>
            <a:chExt cx="347345" cy="92075"/>
          </a:xfrm>
        </p:grpSpPr>
        <p:pic>
          <p:nvPicPr>
            <p:cNvPr id="186" name="object 18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624132" y="6098101"/>
              <a:ext cx="108305" cy="91504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504893" y="6098101"/>
              <a:ext cx="85229" cy="91504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766451" y="6098101"/>
              <a:ext cx="85229" cy="91504"/>
            </a:xfrm>
            <a:prstGeom prst="rect">
              <a:avLst/>
            </a:prstGeom>
          </p:spPr>
        </p:pic>
      </p:grpSp>
      <p:grpSp>
        <p:nvGrpSpPr>
          <p:cNvPr id="189" name="object 189"/>
          <p:cNvGrpSpPr/>
          <p:nvPr/>
        </p:nvGrpSpPr>
        <p:grpSpPr>
          <a:xfrm>
            <a:off x="1652454" y="6050727"/>
            <a:ext cx="449580" cy="142875"/>
            <a:chOff x="1652454" y="6050727"/>
            <a:chExt cx="449580" cy="142875"/>
          </a:xfrm>
        </p:grpSpPr>
        <p:pic>
          <p:nvPicPr>
            <p:cNvPr id="190" name="object 190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652454" y="6050727"/>
              <a:ext cx="159727" cy="142520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1839303" y="6055049"/>
              <a:ext cx="92710" cy="134620"/>
            </a:xfrm>
            <a:custGeom>
              <a:avLst/>
              <a:gdLst/>
              <a:ahLst/>
              <a:cxnLst/>
              <a:rect l="l" t="t" r="r" b="b"/>
              <a:pathLst>
                <a:path w="92710" h="134620">
                  <a:moveTo>
                    <a:pt x="9251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134620"/>
                  </a:lnTo>
                  <a:lnTo>
                    <a:pt x="13970" y="134620"/>
                  </a:lnTo>
                  <a:lnTo>
                    <a:pt x="13970" y="12700"/>
                  </a:lnTo>
                  <a:lnTo>
                    <a:pt x="92519" y="12700"/>
                  </a:lnTo>
                  <a:lnTo>
                    <a:pt x="925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955109" y="6055181"/>
              <a:ext cx="105879" cy="134424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2087712" y="6128709"/>
              <a:ext cx="13970" cy="60960"/>
            </a:xfrm>
            <a:custGeom>
              <a:avLst/>
              <a:gdLst/>
              <a:ahLst/>
              <a:cxnLst/>
              <a:rect l="l" t="t" r="r" b="b"/>
              <a:pathLst>
                <a:path w="13969" h="60960">
                  <a:moveTo>
                    <a:pt x="0" y="60959"/>
                  </a:moveTo>
                  <a:lnTo>
                    <a:pt x="13967" y="60959"/>
                  </a:lnTo>
                  <a:lnTo>
                    <a:pt x="13967" y="0"/>
                  </a:lnTo>
                  <a:lnTo>
                    <a:pt x="0" y="0"/>
                  </a:lnTo>
                  <a:lnTo>
                    <a:pt x="0" y="609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4" name="object 194"/>
          <p:cNvGrpSpPr/>
          <p:nvPr/>
        </p:nvGrpSpPr>
        <p:grpSpPr>
          <a:xfrm>
            <a:off x="2087712" y="6055049"/>
            <a:ext cx="250825" cy="134620"/>
            <a:chOff x="2087712" y="6055049"/>
            <a:chExt cx="250825" cy="134620"/>
          </a:xfrm>
        </p:grpSpPr>
        <p:sp>
          <p:nvSpPr>
            <p:cNvPr id="195" name="object 195"/>
            <p:cNvSpPr/>
            <p:nvPr/>
          </p:nvSpPr>
          <p:spPr>
            <a:xfrm>
              <a:off x="2087702" y="6055049"/>
              <a:ext cx="113664" cy="134620"/>
            </a:xfrm>
            <a:custGeom>
              <a:avLst/>
              <a:gdLst/>
              <a:ahLst/>
              <a:cxnLst/>
              <a:rect l="l" t="t" r="r" b="b"/>
              <a:pathLst>
                <a:path w="113664" h="134620">
                  <a:moveTo>
                    <a:pt x="113372" y="0"/>
                  </a:moveTo>
                  <a:lnTo>
                    <a:pt x="99402" y="0"/>
                  </a:lnTo>
                  <a:lnTo>
                    <a:pt x="99402" y="60960"/>
                  </a:lnTo>
                  <a:lnTo>
                    <a:pt x="13970" y="60960"/>
                  </a:lnTo>
                  <a:lnTo>
                    <a:pt x="13970" y="0"/>
                  </a:lnTo>
                  <a:lnTo>
                    <a:pt x="0" y="0"/>
                  </a:lnTo>
                  <a:lnTo>
                    <a:pt x="0" y="60960"/>
                  </a:lnTo>
                  <a:lnTo>
                    <a:pt x="0" y="73660"/>
                  </a:lnTo>
                  <a:lnTo>
                    <a:pt x="99402" y="73660"/>
                  </a:lnTo>
                  <a:lnTo>
                    <a:pt x="99402" y="134620"/>
                  </a:lnTo>
                  <a:lnTo>
                    <a:pt x="113372" y="134620"/>
                  </a:lnTo>
                  <a:lnTo>
                    <a:pt x="113372" y="73660"/>
                  </a:lnTo>
                  <a:lnTo>
                    <a:pt x="113372" y="60960"/>
                  </a:lnTo>
                  <a:lnTo>
                    <a:pt x="1133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224158" y="6055181"/>
              <a:ext cx="113976" cy="134424"/>
            </a:xfrm>
            <a:prstGeom prst="rect">
              <a:avLst/>
            </a:prstGeom>
          </p:spPr>
        </p:pic>
      </p:grpSp>
      <p:grpSp>
        <p:nvGrpSpPr>
          <p:cNvPr id="197" name="object 197"/>
          <p:cNvGrpSpPr/>
          <p:nvPr/>
        </p:nvGrpSpPr>
        <p:grpSpPr>
          <a:xfrm>
            <a:off x="2387127" y="6055181"/>
            <a:ext cx="979169" cy="175895"/>
            <a:chOff x="2387127" y="6055181"/>
            <a:chExt cx="979169" cy="175895"/>
          </a:xfrm>
        </p:grpSpPr>
        <p:pic>
          <p:nvPicPr>
            <p:cNvPr id="198" name="object 19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387127" y="6106806"/>
              <a:ext cx="85838" cy="73687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498270" y="6055181"/>
              <a:ext cx="114987" cy="134424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648282" y="6098101"/>
              <a:ext cx="85229" cy="91504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761042" y="6095468"/>
              <a:ext cx="188678" cy="96768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70979" y="6098101"/>
              <a:ext cx="85229" cy="91504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077463" y="6098101"/>
              <a:ext cx="288687" cy="132803"/>
            </a:xfrm>
            <a:prstGeom prst="rect">
              <a:avLst/>
            </a:prstGeom>
          </p:spPr>
        </p:pic>
      </p:grpSp>
      <p:sp>
        <p:nvSpPr>
          <p:cNvPr id="204" name="object 204"/>
          <p:cNvSpPr/>
          <p:nvPr/>
        </p:nvSpPr>
        <p:spPr>
          <a:xfrm>
            <a:off x="1381817" y="3253666"/>
            <a:ext cx="60960" cy="1672589"/>
          </a:xfrm>
          <a:custGeom>
            <a:avLst/>
            <a:gdLst/>
            <a:ahLst/>
            <a:cxnLst/>
            <a:rect l="l" t="t" r="r" b="b"/>
            <a:pathLst>
              <a:path w="60959" h="1672589">
                <a:moveTo>
                  <a:pt x="60735" y="0"/>
                </a:moveTo>
                <a:lnTo>
                  <a:pt x="0" y="0"/>
                </a:lnTo>
                <a:lnTo>
                  <a:pt x="0" y="1671976"/>
                </a:lnTo>
                <a:lnTo>
                  <a:pt x="60735" y="1671976"/>
                </a:lnTo>
                <a:lnTo>
                  <a:pt x="60735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816645" y="3242887"/>
            <a:ext cx="60960" cy="1686560"/>
          </a:xfrm>
          <a:custGeom>
            <a:avLst/>
            <a:gdLst/>
            <a:ahLst/>
            <a:cxnLst/>
            <a:rect l="l" t="t" r="r" b="b"/>
            <a:pathLst>
              <a:path w="60960" h="1686560">
                <a:moveTo>
                  <a:pt x="60736" y="0"/>
                </a:moveTo>
                <a:lnTo>
                  <a:pt x="0" y="0"/>
                </a:lnTo>
                <a:lnTo>
                  <a:pt x="0" y="1686112"/>
                </a:lnTo>
                <a:lnTo>
                  <a:pt x="60736" y="1686112"/>
                </a:lnTo>
                <a:lnTo>
                  <a:pt x="60736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374886" y="5403267"/>
            <a:ext cx="60960" cy="937260"/>
          </a:xfrm>
          <a:custGeom>
            <a:avLst/>
            <a:gdLst/>
            <a:ahLst/>
            <a:cxnLst/>
            <a:rect l="l" t="t" r="r" b="b"/>
            <a:pathLst>
              <a:path w="60959" h="937260">
                <a:moveTo>
                  <a:pt x="60735" y="0"/>
                </a:moveTo>
                <a:lnTo>
                  <a:pt x="0" y="0"/>
                </a:lnTo>
                <a:lnTo>
                  <a:pt x="0" y="936792"/>
                </a:lnTo>
                <a:lnTo>
                  <a:pt x="60735" y="936792"/>
                </a:lnTo>
                <a:lnTo>
                  <a:pt x="60735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/>
          <p:cNvGrpSpPr/>
          <p:nvPr/>
        </p:nvGrpSpPr>
        <p:grpSpPr>
          <a:xfrm>
            <a:off x="1658764" y="3249125"/>
            <a:ext cx="1580515" cy="138430"/>
            <a:chOff x="1658764" y="3249125"/>
            <a:chExt cx="1580515" cy="138430"/>
          </a:xfrm>
        </p:grpSpPr>
        <p:pic>
          <p:nvPicPr>
            <p:cNvPr id="208" name="object 20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658764" y="3249125"/>
              <a:ext cx="466836" cy="138066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145035" y="3251757"/>
              <a:ext cx="293345" cy="132803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2464282" y="3249136"/>
              <a:ext cx="775335" cy="138430"/>
            </a:xfrm>
            <a:custGeom>
              <a:avLst/>
              <a:gdLst/>
              <a:ahLst/>
              <a:cxnLst/>
              <a:rect l="l" t="t" r="r" b="b"/>
              <a:pathLst>
                <a:path w="775335" h="138429">
                  <a:moveTo>
                    <a:pt x="123088" y="3022"/>
                  </a:moveTo>
                  <a:lnTo>
                    <a:pt x="0" y="3022"/>
                  </a:lnTo>
                  <a:lnTo>
                    <a:pt x="0" y="37312"/>
                  </a:lnTo>
                  <a:lnTo>
                    <a:pt x="0" y="51282"/>
                  </a:lnTo>
                  <a:lnTo>
                    <a:pt x="0" y="85572"/>
                  </a:lnTo>
                  <a:lnTo>
                    <a:pt x="0" y="100812"/>
                  </a:lnTo>
                  <a:lnTo>
                    <a:pt x="0" y="135102"/>
                  </a:lnTo>
                  <a:lnTo>
                    <a:pt x="123088" y="135102"/>
                  </a:lnTo>
                  <a:lnTo>
                    <a:pt x="123088" y="100812"/>
                  </a:lnTo>
                  <a:lnTo>
                    <a:pt x="40690" y="100812"/>
                  </a:lnTo>
                  <a:lnTo>
                    <a:pt x="40690" y="85572"/>
                  </a:lnTo>
                  <a:lnTo>
                    <a:pt x="119037" y="85572"/>
                  </a:lnTo>
                  <a:lnTo>
                    <a:pt x="119037" y="51282"/>
                  </a:lnTo>
                  <a:lnTo>
                    <a:pt x="40690" y="51282"/>
                  </a:lnTo>
                  <a:lnTo>
                    <a:pt x="40690" y="37312"/>
                  </a:lnTo>
                  <a:lnTo>
                    <a:pt x="123088" y="37312"/>
                  </a:lnTo>
                  <a:lnTo>
                    <a:pt x="123088" y="3022"/>
                  </a:lnTo>
                  <a:close/>
                </a:path>
                <a:path w="775335" h="138429">
                  <a:moveTo>
                    <a:pt x="304482" y="60325"/>
                  </a:moveTo>
                  <a:lnTo>
                    <a:pt x="288340" y="22085"/>
                  </a:lnTo>
                  <a:lnTo>
                    <a:pt x="245338" y="1866"/>
                  </a:lnTo>
                  <a:lnTo>
                    <a:pt x="223100" y="0"/>
                  </a:lnTo>
                  <a:lnTo>
                    <a:pt x="211035" y="520"/>
                  </a:lnTo>
                  <a:lnTo>
                    <a:pt x="170484" y="13182"/>
                  </a:lnTo>
                  <a:lnTo>
                    <a:pt x="142481" y="49263"/>
                  </a:lnTo>
                  <a:lnTo>
                    <a:pt x="139903" y="68618"/>
                  </a:lnTo>
                  <a:lnTo>
                    <a:pt x="140538" y="79641"/>
                  </a:lnTo>
                  <a:lnTo>
                    <a:pt x="162674" y="119481"/>
                  </a:lnTo>
                  <a:lnTo>
                    <a:pt x="199720" y="135966"/>
                  </a:lnTo>
                  <a:lnTo>
                    <a:pt x="223100" y="138061"/>
                  </a:lnTo>
                  <a:lnTo>
                    <a:pt x="234530" y="137591"/>
                  </a:lnTo>
                  <a:lnTo>
                    <a:pt x="273862" y="126453"/>
                  </a:lnTo>
                  <a:lnTo>
                    <a:pt x="301879" y="95504"/>
                  </a:lnTo>
                  <a:lnTo>
                    <a:pt x="304482" y="78130"/>
                  </a:lnTo>
                  <a:lnTo>
                    <a:pt x="262978" y="78130"/>
                  </a:lnTo>
                  <a:lnTo>
                    <a:pt x="262978" y="86169"/>
                  </a:lnTo>
                  <a:lnTo>
                    <a:pt x="259511" y="91262"/>
                  </a:lnTo>
                  <a:lnTo>
                    <a:pt x="223100" y="100203"/>
                  </a:lnTo>
                  <a:lnTo>
                    <a:pt x="213080" y="99745"/>
                  </a:lnTo>
                  <a:lnTo>
                    <a:pt x="181394" y="80505"/>
                  </a:lnTo>
                  <a:lnTo>
                    <a:pt x="181394" y="57962"/>
                  </a:lnTo>
                  <a:lnTo>
                    <a:pt x="222897" y="37846"/>
                  </a:lnTo>
                  <a:lnTo>
                    <a:pt x="231635" y="38201"/>
                  </a:lnTo>
                  <a:lnTo>
                    <a:pt x="262978" y="52425"/>
                  </a:lnTo>
                  <a:lnTo>
                    <a:pt x="262978" y="60325"/>
                  </a:lnTo>
                  <a:lnTo>
                    <a:pt x="304482" y="60325"/>
                  </a:lnTo>
                  <a:close/>
                </a:path>
                <a:path w="775335" h="138429">
                  <a:moveTo>
                    <a:pt x="466852" y="2628"/>
                  </a:moveTo>
                  <a:lnTo>
                    <a:pt x="419061" y="2628"/>
                  </a:lnTo>
                  <a:lnTo>
                    <a:pt x="379183" y="50812"/>
                  </a:lnTo>
                  <a:lnTo>
                    <a:pt x="364007" y="50812"/>
                  </a:lnTo>
                  <a:lnTo>
                    <a:pt x="364007" y="2628"/>
                  </a:lnTo>
                  <a:lnTo>
                    <a:pt x="323316" y="2628"/>
                  </a:lnTo>
                  <a:lnTo>
                    <a:pt x="323316" y="135432"/>
                  </a:lnTo>
                  <a:lnTo>
                    <a:pt x="364007" y="135432"/>
                  </a:lnTo>
                  <a:lnTo>
                    <a:pt x="364007" y="87249"/>
                  </a:lnTo>
                  <a:lnTo>
                    <a:pt x="381406" y="87249"/>
                  </a:lnTo>
                  <a:lnTo>
                    <a:pt x="417042" y="135432"/>
                  </a:lnTo>
                  <a:lnTo>
                    <a:pt x="463003" y="135432"/>
                  </a:lnTo>
                  <a:lnTo>
                    <a:pt x="463003" y="129362"/>
                  </a:lnTo>
                  <a:lnTo>
                    <a:pt x="415429" y="66395"/>
                  </a:lnTo>
                  <a:lnTo>
                    <a:pt x="466852" y="8699"/>
                  </a:lnTo>
                  <a:lnTo>
                    <a:pt x="466852" y="2628"/>
                  </a:lnTo>
                  <a:close/>
                </a:path>
                <a:path w="775335" h="138429">
                  <a:moveTo>
                    <a:pt x="625767" y="2628"/>
                  </a:moveTo>
                  <a:lnTo>
                    <a:pt x="585076" y="2628"/>
                  </a:lnTo>
                  <a:lnTo>
                    <a:pt x="525957" y="79146"/>
                  </a:lnTo>
                  <a:lnTo>
                    <a:pt x="525957" y="2628"/>
                  </a:lnTo>
                  <a:lnTo>
                    <a:pt x="485876" y="2628"/>
                  </a:lnTo>
                  <a:lnTo>
                    <a:pt x="485876" y="135432"/>
                  </a:lnTo>
                  <a:lnTo>
                    <a:pt x="526567" y="135432"/>
                  </a:lnTo>
                  <a:lnTo>
                    <a:pt x="585685" y="58902"/>
                  </a:lnTo>
                  <a:lnTo>
                    <a:pt x="585685" y="135432"/>
                  </a:lnTo>
                  <a:lnTo>
                    <a:pt x="625767" y="135432"/>
                  </a:lnTo>
                  <a:lnTo>
                    <a:pt x="625767" y="2628"/>
                  </a:lnTo>
                  <a:close/>
                </a:path>
                <a:path w="775335" h="138429">
                  <a:moveTo>
                    <a:pt x="774763" y="3022"/>
                  </a:moveTo>
                  <a:lnTo>
                    <a:pt x="651675" y="3022"/>
                  </a:lnTo>
                  <a:lnTo>
                    <a:pt x="651675" y="37312"/>
                  </a:lnTo>
                  <a:lnTo>
                    <a:pt x="651675" y="51282"/>
                  </a:lnTo>
                  <a:lnTo>
                    <a:pt x="651675" y="85572"/>
                  </a:lnTo>
                  <a:lnTo>
                    <a:pt x="651675" y="100812"/>
                  </a:lnTo>
                  <a:lnTo>
                    <a:pt x="651675" y="135102"/>
                  </a:lnTo>
                  <a:lnTo>
                    <a:pt x="774763" y="135102"/>
                  </a:lnTo>
                  <a:lnTo>
                    <a:pt x="774763" y="100812"/>
                  </a:lnTo>
                  <a:lnTo>
                    <a:pt x="692365" y="100812"/>
                  </a:lnTo>
                  <a:lnTo>
                    <a:pt x="692365" y="85572"/>
                  </a:lnTo>
                  <a:lnTo>
                    <a:pt x="770712" y="85572"/>
                  </a:lnTo>
                  <a:lnTo>
                    <a:pt x="770712" y="51282"/>
                  </a:lnTo>
                  <a:lnTo>
                    <a:pt x="692365" y="51282"/>
                  </a:lnTo>
                  <a:lnTo>
                    <a:pt x="692365" y="37312"/>
                  </a:lnTo>
                  <a:lnTo>
                    <a:pt x="774763" y="37312"/>
                  </a:lnTo>
                  <a:lnTo>
                    <a:pt x="774763" y="30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1" name="object 211"/>
          <p:cNvSpPr/>
          <p:nvPr/>
        </p:nvSpPr>
        <p:spPr>
          <a:xfrm>
            <a:off x="1668682" y="3522669"/>
            <a:ext cx="41275" cy="96520"/>
          </a:xfrm>
          <a:custGeom>
            <a:avLst/>
            <a:gdLst/>
            <a:ahLst/>
            <a:cxnLst/>
            <a:rect l="l" t="t" r="r" b="b"/>
            <a:pathLst>
              <a:path w="41275" h="96520">
                <a:moveTo>
                  <a:pt x="0" y="96520"/>
                </a:moveTo>
                <a:lnTo>
                  <a:pt x="40690" y="96520"/>
                </a:lnTo>
                <a:lnTo>
                  <a:pt x="40690" y="0"/>
                </a:lnTo>
                <a:lnTo>
                  <a:pt x="0" y="0"/>
                </a:lnTo>
                <a:lnTo>
                  <a:pt x="0" y="96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2" name="object 212"/>
          <p:cNvGrpSpPr/>
          <p:nvPr/>
        </p:nvGrpSpPr>
        <p:grpSpPr>
          <a:xfrm>
            <a:off x="1668682" y="3483557"/>
            <a:ext cx="1127125" cy="138430"/>
            <a:chOff x="1668682" y="3483557"/>
            <a:chExt cx="1127125" cy="138430"/>
          </a:xfrm>
        </p:grpSpPr>
        <p:sp>
          <p:nvSpPr>
            <p:cNvPr id="213" name="object 213"/>
            <p:cNvSpPr/>
            <p:nvPr/>
          </p:nvSpPr>
          <p:spPr>
            <a:xfrm>
              <a:off x="1668678" y="3485839"/>
              <a:ext cx="135890" cy="133350"/>
            </a:xfrm>
            <a:custGeom>
              <a:avLst/>
              <a:gdLst/>
              <a:ahLst/>
              <a:cxnLst/>
              <a:rect l="l" t="t" r="r" b="b"/>
              <a:pathLst>
                <a:path w="135889" h="133350">
                  <a:moveTo>
                    <a:pt x="135839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95148" y="36830"/>
                  </a:lnTo>
                  <a:lnTo>
                    <a:pt x="95148" y="133350"/>
                  </a:lnTo>
                  <a:lnTo>
                    <a:pt x="135839" y="133350"/>
                  </a:lnTo>
                  <a:lnTo>
                    <a:pt x="135839" y="36830"/>
                  </a:lnTo>
                  <a:lnTo>
                    <a:pt x="1358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830438" y="3483557"/>
              <a:ext cx="317436" cy="138066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2167305" y="3485839"/>
              <a:ext cx="123189" cy="133350"/>
            </a:xfrm>
            <a:custGeom>
              <a:avLst/>
              <a:gdLst/>
              <a:ahLst/>
              <a:cxnLst/>
              <a:rect l="l" t="t" r="r" b="b"/>
              <a:pathLst>
                <a:path w="123189" h="133350">
                  <a:moveTo>
                    <a:pt x="123088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0" y="49530"/>
                  </a:lnTo>
                  <a:lnTo>
                    <a:pt x="0" y="83820"/>
                  </a:lnTo>
                  <a:lnTo>
                    <a:pt x="0" y="97790"/>
                  </a:lnTo>
                  <a:lnTo>
                    <a:pt x="0" y="133350"/>
                  </a:lnTo>
                  <a:lnTo>
                    <a:pt x="123088" y="133350"/>
                  </a:lnTo>
                  <a:lnTo>
                    <a:pt x="123088" y="97790"/>
                  </a:lnTo>
                  <a:lnTo>
                    <a:pt x="40690" y="97790"/>
                  </a:lnTo>
                  <a:lnTo>
                    <a:pt x="40690" y="83820"/>
                  </a:lnTo>
                  <a:lnTo>
                    <a:pt x="119037" y="83820"/>
                  </a:lnTo>
                  <a:lnTo>
                    <a:pt x="119037" y="49530"/>
                  </a:lnTo>
                  <a:lnTo>
                    <a:pt x="40690" y="49530"/>
                  </a:lnTo>
                  <a:lnTo>
                    <a:pt x="40690" y="35560"/>
                  </a:lnTo>
                  <a:lnTo>
                    <a:pt x="123088" y="35560"/>
                  </a:lnTo>
                  <a:lnTo>
                    <a:pt x="1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313677" y="3485839"/>
              <a:ext cx="481618" cy="133350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2892873" y="3486189"/>
            <a:ext cx="460375" cy="133350"/>
            <a:chOff x="2892873" y="3486189"/>
            <a:chExt cx="460375" cy="133350"/>
          </a:xfrm>
        </p:grpSpPr>
        <p:pic>
          <p:nvPicPr>
            <p:cNvPr id="218" name="object 21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892873" y="3486189"/>
              <a:ext cx="294559" cy="132803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3213345" y="3486189"/>
              <a:ext cx="140335" cy="133350"/>
            </a:xfrm>
            <a:custGeom>
              <a:avLst/>
              <a:gdLst/>
              <a:ahLst/>
              <a:cxnLst/>
              <a:rect l="l" t="t" r="r" b="b"/>
              <a:pathLst>
                <a:path w="140335" h="133350">
                  <a:moveTo>
                    <a:pt x="139889" y="0"/>
                  </a:moveTo>
                  <a:lnTo>
                    <a:pt x="99198" y="0"/>
                  </a:lnTo>
                  <a:lnTo>
                    <a:pt x="40086" y="76525"/>
                  </a:lnTo>
                  <a:lnTo>
                    <a:pt x="40086" y="0"/>
                  </a:lnTo>
                  <a:lnTo>
                    <a:pt x="0" y="0"/>
                  </a:lnTo>
                  <a:lnTo>
                    <a:pt x="0" y="132803"/>
                  </a:lnTo>
                  <a:lnTo>
                    <a:pt x="40690" y="132803"/>
                  </a:lnTo>
                  <a:lnTo>
                    <a:pt x="99806" y="56278"/>
                  </a:lnTo>
                  <a:lnTo>
                    <a:pt x="99806" y="132803"/>
                  </a:lnTo>
                  <a:lnTo>
                    <a:pt x="139889" y="132803"/>
                  </a:lnTo>
                  <a:lnTo>
                    <a:pt x="1398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0" name="object 220"/>
          <p:cNvGrpSpPr/>
          <p:nvPr/>
        </p:nvGrpSpPr>
        <p:grpSpPr>
          <a:xfrm>
            <a:off x="3369228" y="3438410"/>
            <a:ext cx="743585" cy="180975"/>
            <a:chOff x="3369228" y="3438410"/>
            <a:chExt cx="743585" cy="180975"/>
          </a:xfrm>
        </p:grpSpPr>
        <p:sp>
          <p:nvSpPr>
            <p:cNvPr id="221" name="object 221"/>
            <p:cNvSpPr/>
            <p:nvPr/>
          </p:nvSpPr>
          <p:spPr>
            <a:xfrm>
              <a:off x="3369221" y="3485839"/>
              <a:ext cx="580390" cy="133350"/>
            </a:xfrm>
            <a:custGeom>
              <a:avLst/>
              <a:gdLst/>
              <a:ahLst/>
              <a:cxnLst/>
              <a:rect l="l" t="t" r="r" b="b"/>
              <a:pathLst>
                <a:path w="580389" h="133350">
                  <a:moveTo>
                    <a:pt x="133819" y="0"/>
                  </a:moveTo>
                  <a:lnTo>
                    <a:pt x="0" y="0"/>
                  </a:lnTo>
                  <a:lnTo>
                    <a:pt x="0" y="36830"/>
                  </a:lnTo>
                  <a:lnTo>
                    <a:pt x="46570" y="36830"/>
                  </a:lnTo>
                  <a:lnTo>
                    <a:pt x="46570" y="133350"/>
                  </a:lnTo>
                  <a:lnTo>
                    <a:pt x="87261" y="133350"/>
                  </a:lnTo>
                  <a:lnTo>
                    <a:pt x="87261" y="36830"/>
                  </a:lnTo>
                  <a:lnTo>
                    <a:pt x="133819" y="36830"/>
                  </a:lnTo>
                  <a:lnTo>
                    <a:pt x="133819" y="0"/>
                  </a:lnTo>
                  <a:close/>
                </a:path>
                <a:path w="580389" h="133350">
                  <a:moveTo>
                    <a:pt x="272897" y="0"/>
                  </a:moveTo>
                  <a:lnTo>
                    <a:pt x="149809" y="0"/>
                  </a:lnTo>
                  <a:lnTo>
                    <a:pt x="149809" y="35560"/>
                  </a:lnTo>
                  <a:lnTo>
                    <a:pt x="149809" y="49530"/>
                  </a:lnTo>
                  <a:lnTo>
                    <a:pt x="149809" y="83820"/>
                  </a:lnTo>
                  <a:lnTo>
                    <a:pt x="149809" y="97790"/>
                  </a:lnTo>
                  <a:lnTo>
                    <a:pt x="149809" y="133350"/>
                  </a:lnTo>
                  <a:lnTo>
                    <a:pt x="272897" y="133350"/>
                  </a:lnTo>
                  <a:lnTo>
                    <a:pt x="272897" y="97790"/>
                  </a:lnTo>
                  <a:lnTo>
                    <a:pt x="190500" y="97790"/>
                  </a:lnTo>
                  <a:lnTo>
                    <a:pt x="190500" y="83820"/>
                  </a:lnTo>
                  <a:lnTo>
                    <a:pt x="268846" y="83820"/>
                  </a:lnTo>
                  <a:lnTo>
                    <a:pt x="268846" y="49530"/>
                  </a:lnTo>
                  <a:lnTo>
                    <a:pt x="190500" y="49530"/>
                  </a:lnTo>
                  <a:lnTo>
                    <a:pt x="190500" y="35560"/>
                  </a:lnTo>
                  <a:lnTo>
                    <a:pt x="272897" y="35560"/>
                  </a:lnTo>
                  <a:lnTo>
                    <a:pt x="272897" y="0"/>
                  </a:lnTo>
                  <a:close/>
                </a:path>
                <a:path w="580389" h="133350">
                  <a:moveTo>
                    <a:pt x="431012" y="355"/>
                  </a:moveTo>
                  <a:lnTo>
                    <a:pt x="309333" y="355"/>
                  </a:lnTo>
                  <a:lnTo>
                    <a:pt x="307581" y="81267"/>
                  </a:lnTo>
                  <a:lnTo>
                    <a:pt x="305993" y="87439"/>
                  </a:lnTo>
                  <a:lnTo>
                    <a:pt x="299923" y="94856"/>
                  </a:lnTo>
                  <a:lnTo>
                    <a:pt x="294970" y="96723"/>
                  </a:lnTo>
                  <a:lnTo>
                    <a:pt x="283222" y="96723"/>
                  </a:lnTo>
                  <a:lnTo>
                    <a:pt x="283222" y="133159"/>
                  </a:lnTo>
                  <a:lnTo>
                    <a:pt x="295770" y="133159"/>
                  </a:lnTo>
                  <a:lnTo>
                    <a:pt x="306819" y="132245"/>
                  </a:lnTo>
                  <a:lnTo>
                    <a:pt x="341071" y="100622"/>
                  </a:lnTo>
                  <a:lnTo>
                    <a:pt x="345782" y="36791"/>
                  </a:lnTo>
                  <a:lnTo>
                    <a:pt x="390309" y="36791"/>
                  </a:lnTo>
                  <a:lnTo>
                    <a:pt x="390309" y="133159"/>
                  </a:lnTo>
                  <a:lnTo>
                    <a:pt x="431012" y="133159"/>
                  </a:lnTo>
                  <a:lnTo>
                    <a:pt x="431012" y="355"/>
                  </a:lnTo>
                  <a:close/>
                </a:path>
                <a:path w="580389" h="133350">
                  <a:moveTo>
                    <a:pt x="580009" y="0"/>
                  </a:moveTo>
                  <a:lnTo>
                    <a:pt x="456920" y="0"/>
                  </a:lnTo>
                  <a:lnTo>
                    <a:pt x="456920" y="35560"/>
                  </a:lnTo>
                  <a:lnTo>
                    <a:pt x="456920" y="49530"/>
                  </a:lnTo>
                  <a:lnTo>
                    <a:pt x="456920" y="83820"/>
                  </a:lnTo>
                  <a:lnTo>
                    <a:pt x="456920" y="97790"/>
                  </a:lnTo>
                  <a:lnTo>
                    <a:pt x="456920" y="133350"/>
                  </a:lnTo>
                  <a:lnTo>
                    <a:pt x="580009" y="133350"/>
                  </a:lnTo>
                  <a:lnTo>
                    <a:pt x="580009" y="97790"/>
                  </a:lnTo>
                  <a:lnTo>
                    <a:pt x="497611" y="97790"/>
                  </a:lnTo>
                  <a:lnTo>
                    <a:pt x="497611" y="83820"/>
                  </a:lnTo>
                  <a:lnTo>
                    <a:pt x="575957" y="83820"/>
                  </a:lnTo>
                  <a:lnTo>
                    <a:pt x="575957" y="49530"/>
                  </a:lnTo>
                  <a:lnTo>
                    <a:pt x="497611" y="49530"/>
                  </a:lnTo>
                  <a:lnTo>
                    <a:pt x="497611" y="35560"/>
                  </a:lnTo>
                  <a:lnTo>
                    <a:pt x="580009" y="35560"/>
                  </a:lnTo>
                  <a:lnTo>
                    <a:pt x="5800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972516" y="3438410"/>
              <a:ext cx="139889" cy="180582"/>
            </a:xfrm>
            <a:prstGeom prst="rect">
              <a:avLst/>
            </a:prstGeom>
          </p:spPr>
        </p:pic>
      </p:grpSp>
      <p:grpSp>
        <p:nvGrpSpPr>
          <p:cNvPr id="223" name="object 223"/>
          <p:cNvGrpSpPr/>
          <p:nvPr/>
        </p:nvGrpSpPr>
        <p:grpSpPr>
          <a:xfrm>
            <a:off x="1649783" y="3755267"/>
            <a:ext cx="990600" cy="137160"/>
            <a:chOff x="1649783" y="3755267"/>
            <a:chExt cx="990600" cy="137160"/>
          </a:xfrm>
        </p:grpSpPr>
        <p:pic>
          <p:nvPicPr>
            <p:cNvPr id="224" name="object 22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649783" y="3806891"/>
              <a:ext cx="85838" cy="73687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760926" y="3755267"/>
              <a:ext cx="198395" cy="134424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985421" y="3795555"/>
              <a:ext cx="85853" cy="96767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96578" y="3795555"/>
              <a:ext cx="89481" cy="96767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06101" y="3795555"/>
              <a:ext cx="89481" cy="9676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322104" y="3798187"/>
              <a:ext cx="85229" cy="91504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34863" y="3795555"/>
              <a:ext cx="94137" cy="96767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550257" y="3795555"/>
              <a:ext cx="89888" cy="96767"/>
            </a:xfrm>
            <a:prstGeom prst="rect">
              <a:avLst/>
            </a:prstGeom>
          </p:spPr>
        </p:pic>
      </p:grpSp>
      <p:grpSp>
        <p:nvGrpSpPr>
          <p:cNvPr id="232" name="object 232"/>
          <p:cNvGrpSpPr/>
          <p:nvPr/>
        </p:nvGrpSpPr>
        <p:grpSpPr>
          <a:xfrm>
            <a:off x="2709784" y="3795555"/>
            <a:ext cx="796925" cy="120014"/>
            <a:chOff x="2709784" y="3795555"/>
            <a:chExt cx="796925" cy="120014"/>
          </a:xfrm>
        </p:grpSpPr>
        <p:pic>
          <p:nvPicPr>
            <p:cNvPr id="233" name="object 23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709784" y="3795555"/>
              <a:ext cx="424529" cy="119645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155572" y="3798187"/>
              <a:ext cx="91302" cy="91504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274409" y="3795555"/>
              <a:ext cx="232202" cy="115797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1655654" y="4050157"/>
            <a:ext cx="506095" cy="97155"/>
            <a:chOff x="1655654" y="4050157"/>
            <a:chExt cx="506095" cy="97155"/>
          </a:xfrm>
        </p:grpSpPr>
        <p:pic>
          <p:nvPicPr>
            <p:cNvPr id="237" name="object 23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655654" y="4052789"/>
              <a:ext cx="182203" cy="91504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1866" y="4052789"/>
              <a:ext cx="85229" cy="91504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991106" y="4050157"/>
              <a:ext cx="170456" cy="96767"/>
            </a:xfrm>
            <a:prstGeom prst="rect">
              <a:avLst/>
            </a:prstGeom>
          </p:spPr>
        </p:pic>
      </p:grpSp>
      <p:grpSp>
        <p:nvGrpSpPr>
          <p:cNvPr id="240" name="object 240"/>
          <p:cNvGrpSpPr/>
          <p:nvPr/>
        </p:nvGrpSpPr>
        <p:grpSpPr>
          <a:xfrm>
            <a:off x="2236060" y="4009871"/>
            <a:ext cx="412115" cy="134620"/>
            <a:chOff x="2236060" y="4009871"/>
            <a:chExt cx="412115" cy="134620"/>
          </a:xfrm>
        </p:grpSpPr>
        <p:pic>
          <p:nvPicPr>
            <p:cNvPr id="241" name="object 24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347203" y="4009871"/>
              <a:ext cx="159933" cy="134423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236060" y="4061494"/>
              <a:ext cx="85838" cy="73689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542157" y="4052789"/>
              <a:ext cx="105674" cy="91504"/>
            </a:xfrm>
            <a:prstGeom prst="rect">
              <a:avLst/>
            </a:prstGeom>
          </p:spPr>
        </p:pic>
      </p:grpSp>
      <p:grpSp>
        <p:nvGrpSpPr>
          <p:cNvPr id="244" name="object 244"/>
          <p:cNvGrpSpPr/>
          <p:nvPr/>
        </p:nvGrpSpPr>
        <p:grpSpPr>
          <a:xfrm>
            <a:off x="2730431" y="4050157"/>
            <a:ext cx="579755" cy="135890"/>
            <a:chOff x="2730431" y="4050157"/>
            <a:chExt cx="579755" cy="135890"/>
          </a:xfrm>
        </p:grpSpPr>
        <p:pic>
          <p:nvPicPr>
            <p:cNvPr id="245" name="object 24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730431" y="4050157"/>
              <a:ext cx="92515" cy="135435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843999" y="4050157"/>
              <a:ext cx="329986" cy="119646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01724" y="4052789"/>
              <a:ext cx="108305" cy="91504"/>
            </a:xfrm>
            <a:prstGeom prst="rect">
              <a:avLst/>
            </a:prstGeom>
          </p:spPr>
        </p:pic>
      </p:grpSp>
      <p:grpSp>
        <p:nvGrpSpPr>
          <p:cNvPr id="248" name="object 248"/>
          <p:cNvGrpSpPr/>
          <p:nvPr/>
        </p:nvGrpSpPr>
        <p:grpSpPr>
          <a:xfrm>
            <a:off x="3392629" y="4050157"/>
            <a:ext cx="196215" cy="97155"/>
            <a:chOff x="3392629" y="4050157"/>
            <a:chExt cx="196215" cy="97155"/>
          </a:xfrm>
        </p:grpSpPr>
        <p:pic>
          <p:nvPicPr>
            <p:cNvPr id="249" name="object 2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392629" y="4052789"/>
              <a:ext cx="85229" cy="91504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504783" y="4050157"/>
              <a:ext cx="83812" cy="96767"/>
            </a:xfrm>
            <a:prstGeom prst="rect">
              <a:avLst/>
            </a:prstGeom>
          </p:spPr>
        </p:pic>
      </p:grpSp>
      <p:grpSp>
        <p:nvGrpSpPr>
          <p:cNvPr id="251" name="object 251"/>
          <p:cNvGrpSpPr/>
          <p:nvPr/>
        </p:nvGrpSpPr>
        <p:grpSpPr>
          <a:xfrm>
            <a:off x="3652164" y="4050157"/>
            <a:ext cx="869950" cy="120014"/>
            <a:chOff x="3652164" y="4050157"/>
            <a:chExt cx="869950" cy="120014"/>
          </a:xfrm>
        </p:grpSpPr>
        <p:sp>
          <p:nvSpPr>
            <p:cNvPr id="252" name="object 252"/>
            <p:cNvSpPr/>
            <p:nvPr/>
          </p:nvSpPr>
          <p:spPr>
            <a:xfrm>
              <a:off x="3652164" y="4050164"/>
              <a:ext cx="518159" cy="120014"/>
            </a:xfrm>
            <a:custGeom>
              <a:avLst/>
              <a:gdLst/>
              <a:ahLst/>
              <a:cxnLst/>
              <a:rect l="l" t="t" r="r" b="b"/>
              <a:pathLst>
                <a:path w="518160" h="120014">
                  <a:moveTo>
                    <a:pt x="108902" y="81991"/>
                  </a:moveTo>
                  <a:lnTo>
                    <a:pt x="94132" y="81991"/>
                  </a:lnTo>
                  <a:lnTo>
                    <a:pt x="94132" y="14782"/>
                  </a:lnTo>
                  <a:lnTo>
                    <a:pt x="94132" y="2628"/>
                  </a:lnTo>
                  <a:lnTo>
                    <a:pt x="80772" y="2628"/>
                  </a:lnTo>
                  <a:lnTo>
                    <a:pt x="80772" y="14782"/>
                  </a:lnTo>
                  <a:lnTo>
                    <a:pt x="80772" y="81991"/>
                  </a:lnTo>
                  <a:lnTo>
                    <a:pt x="26720" y="81991"/>
                  </a:lnTo>
                  <a:lnTo>
                    <a:pt x="30784" y="74371"/>
                  </a:lnTo>
                  <a:lnTo>
                    <a:pt x="33693" y="64884"/>
                  </a:lnTo>
                  <a:lnTo>
                    <a:pt x="35445" y="53517"/>
                  </a:lnTo>
                  <a:lnTo>
                    <a:pt x="36017" y="40487"/>
                  </a:lnTo>
                  <a:lnTo>
                    <a:pt x="36029" y="14782"/>
                  </a:lnTo>
                  <a:lnTo>
                    <a:pt x="80772" y="14782"/>
                  </a:lnTo>
                  <a:lnTo>
                    <a:pt x="80772" y="2628"/>
                  </a:lnTo>
                  <a:lnTo>
                    <a:pt x="22669" y="2628"/>
                  </a:lnTo>
                  <a:lnTo>
                    <a:pt x="22669" y="40487"/>
                  </a:lnTo>
                  <a:lnTo>
                    <a:pt x="21932" y="53517"/>
                  </a:lnTo>
                  <a:lnTo>
                    <a:pt x="21869" y="54622"/>
                  </a:lnTo>
                  <a:lnTo>
                    <a:pt x="19481" y="66243"/>
                  </a:lnTo>
                  <a:lnTo>
                    <a:pt x="15494" y="75374"/>
                  </a:lnTo>
                  <a:lnTo>
                    <a:pt x="9906" y="81991"/>
                  </a:lnTo>
                  <a:lnTo>
                    <a:pt x="0" y="81991"/>
                  </a:lnTo>
                  <a:lnTo>
                    <a:pt x="0" y="119646"/>
                  </a:lnTo>
                  <a:lnTo>
                    <a:pt x="13347" y="119646"/>
                  </a:lnTo>
                  <a:lnTo>
                    <a:pt x="13347" y="94132"/>
                  </a:lnTo>
                  <a:lnTo>
                    <a:pt x="95542" y="94132"/>
                  </a:lnTo>
                  <a:lnTo>
                    <a:pt x="95542" y="119646"/>
                  </a:lnTo>
                  <a:lnTo>
                    <a:pt x="108902" y="119646"/>
                  </a:lnTo>
                  <a:lnTo>
                    <a:pt x="108902" y="94132"/>
                  </a:lnTo>
                  <a:lnTo>
                    <a:pt x="108902" y="81991"/>
                  </a:lnTo>
                  <a:close/>
                </a:path>
                <a:path w="518160" h="120014">
                  <a:moveTo>
                    <a:pt x="217830" y="47371"/>
                  </a:moveTo>
                  <a:lnTo>
                    <a:pt x="217322" y="41097"/>
                  </a:lnTo>
                  <a:lnTo>
                    <a:pt x="217093" y="38201"/>
                  </a:lnTo>
                  <a:lnTo>
                    <a:pt x="217043" y="37668"/>
                  </a:lnTo>
                  <a:lnTo>
                    <a:pt x="204063" y="12395"/>
                  </a:lnTo>
                  <a:lnTo>
                    <a:pt x="204063" y="41097"/>
                  </a:lnTo>
                  <a:lnTo>
                    <a:pt x="141706" y="41097"/>
                  </a:lnTo>
                  <a:lnTo>
                    <a:pt x="164922" y="12141"/>
                  </a:lnTo>
                  <a:lnTo>
                    <a:pt x="182333" y="12141"/>
                  </a:lnTo>
                  <a:lnTo>
                    <a:pt x="189077" y="14846"/>
                  </a:lnTo>
                  <a:lnTo>
                    <a:pt x="199605" y="25641"/>
                  </a:lnTo>
                  <a:lnTo>
                    <a:pt x="202717" y="32321"/>
                  </a:lnTo>
                  <a:lnTo>
                    <a:pt x="202844" y="32588"/>
                  </a:lnTo>
                  <a:lnTo>
                    <a:pt x="174091" y="0"/>
                  </a:lnTo>
                  <a:lnTo>
                    <a:pt x="164350" y="850"/>
                  </a:lnTo>
                  <a:lnTo>
                    <a:pt x="131152" y="29121"/>
                  </a:lnTo>
                  <a:lnTo>
                    <a:pt x="127939" y="48183"/>
                  </a:lnTo>
                  <a:lnTo>
                    <a:pt x="128778" y="58331"/>
                  </a:lnTo>
                  <a:lnTo>
                    <a:pt x="156387" y="93357"/>
                  </a:lnTo>
                  <a:lnTo>
                    <a:pt x="174904" y="96761"/>
                  </a:lnTo>
                  <a:lnTo>
                    <a:pt x="182219" y="96329"/>
                  </a:lnTo>
                  <a:lnTo>
                    <a:pt x="207022" y="84620"/>
                  </a:lnTo>
                  <a:lnTo>
                    <a:pt x="210261" y="81127"/>
                  </a:lnTo>
                  <a:lnTo>
                    <a:pt x="213779" y="75793"/>
                  </a:lnTo>
                  <a:lnTo>
                    <a:pt x="216611" y="69646"/>
                  </a:lnTo>
                  <a:lnTo>
                    <a:pt x="202844" y="69646"/>
                  </a:lnTo>
                  <a:lnTo>
                    <a:pt x="197827" y="76200"/>
                  </a:lnTo>
                  <a:lnTo>
                    <a:pt x="191503" y="80873"/>
                  </a:lnTo>
                  <a:lnTo>
                    <a:pt x="183857" y="83680"/>
                  </a:lnTo>
                  <a:lnTo>
                    <a:pt x="174904" y="84620"/>
                  </a:lnTo>
                  <a:lnTo>
                    <a:pt x="166128" y="84620"/>
                  </a:lnTo>
                  <a:lnTo>
                    <a:pt x="141706" y="53238"/>
                  </a:lnTo>
                  <a:lnTo>
                    <a:pt x="217424" y="53238"/>
                  </a:lnTo>
                  <a:lnTo>
                    <a:pt x="217690" y="52298"/>
                  </a:lnTo>
                  <a:lnTo>
                    <a:pt x="217830" y="50342"/>
                  </a:lnTo>
                  <a:lnTo>
                    <a:pt x="217830" y="47371"/>
                  </a:lnTo>
                  <a:close/>
                </a:path>
                <a:path w="518160" h="120014">
                  <a:moveTo>
                    <a:pt x="315810" y="2628"/>
                  </a:moveTo>
                  <a:lnTo>
                    <a:pt x="230378" y="2628"/>
                  </a:lnTo>
                  <a:lnTo>
                    <a:pt x="230378" y="14782"/>
                  </a:lnTo>
                  <a:lnTo>
                    <a:pt x="266407" y="14782"/>
                  </a:lnTo>
                  <a:lnTo>
                    <a:pt x="266407" y="94132"/>
                  </a:lnTo>
                  <a:lnTo>
                    <a:pt x="279768" y="94132"/>
                  </a:lnTo>
                  <a:lnTo>
                    <a:pt x="279768" y="14782"/>
                  </a:lnTo>
                  <a:lnTo>
                    <a:pt x="315810" y="14782"/>
                  </a:lnTo>
                  <a:lnTo>
                    <a:pt x="315810" y="2628"/>
                  </a:lnTo>
                  <a:close/>
                </a:path>
                <a:path w="518160" h="120014">
                  <a:moveTo>
                    <a:pt x="418452" y="27127"/>
                  </a:moveTo>
                  <a:lnTo>
                    <a:pt x="383590" y="444"/>
                  </a:lnTo>
                  <a:lnTo>
                    <a:pt x="376339" y="0"/>
                  </a:lnTo>
                  <a:lnTo>
                    <a:pt x="366712" y="863"/>
                  </a:lnTo>
                  <a:lnTo>
                    <a:pt x="332384" y="29425"/>
                  </a:lnTo>
                  <a:lnTo>
                    <a:pt x="328968" y="48387"/>
                  </a:lnTo>
                  <a:lnTo>
                    <a:pt x="329819" y="58280"/>
                  </a:lnTo>
                  <a:lnTo>
                    <a:pt x="357886" y="93306"/>
                  </a:lnTo>
                  <a:lnTo>
                    <a:pt x="376339" y="96761"/>
                  </a:lnTo>
                  <a:lnTo>
                    <a:pt x="383590" y="96316"/>
                  </a:lnTo>
                  <a:lnTo>
                    <a:pt x="415620" y="75666"/>
                  </a:lnTo>
                  <a:lnTo>
                    <a:pt x="418452" y="69646"/>
                  </a:lnTo>
                  <a:lnTo>
                    <a:pt x="404075" y="69646"/>
                  </a:lnTo>
                  <a:lnTo>
                    <a:pt x="401510" y="74091"/>
                  </a:lnTo>
                  <a:lnTo>
                    <a:pt x="397802" y="77711"/>
                  </a:lnTo>
                  <a:lnTo>
                    <a:pt x="388086" y="83235"/>
                  </a:lnTo>
                  <a:lnTo>
                    <a:pt x="382549" y="84620"/>
                  </a:lnTo>
                  <a:lnTo>
                    <a:pt x="376339" y="84620"/>
                  </a:lnTo>
                  <a:lnTo>
                    <a:pt x="344728" y="62407"/>
                  </a:lnTo>
                  <a:lnTo>
                    <a:pt x="342328" y="48387"/>
                  </a:lnTo>
                  <a:lnTo>
                    <a:pt x="342925" y="41084"/>
                  </a:lnTo>
                  <a:lnTo>
                    <a:pt x="369265" y="12801"/>
                  </a:lnTo>
                  <a:lnTo>
                    <a:pt x="376339" y="12141"/>
                  </a:lnTo>
                  <a:lnTo>
                    <a:pt x="382549" y="12141"/>
                  </a:lnTo>
                  <a:lnTo>
                    <a:pt x="388086" y="13525"/>
                  </a:lnTo>
                  <a:lnTo>
                    <a:pt x="397802" y="19062"/>
                  </a:lnTo>
                  <a:lnTo>
                    <a:pt x="401510" y="22669"/>
                  </a:lnTo>
                  <a:lnTo>
                    <a:pt x="404075" y="27127"/>
                  </a:lnTo>
                  <a:lnTo>
                    <a:pt x="418452" y="27127"/>
                  </a:lnTo>
                  <a:close/>
                </a:path>
                <a:path w="518160" h="120014">
                  <a:moveTo>
                    <a:pt x="517639" y="2628"/>
                  </a:moveTo>
                  <a:lnTo>
                    <a:pt x="432219" y="2628"/>
                  </a:lnTo>
                  <a:lnTo>
                    <a:pt x="432219" y="14782"/>
                  </a:lnTo>
                  <a:lnTo>
                    <a:pt x="468249" y="14782"/>
                  </a:lnTo>
                  <a:lnTo>
                    <a:pt x="468249" y="94132"/>
                  </a:lnTo>
                  <a:lnTo>
                    <a:pt x="481609" y="94132"/>
                  </a:lnTo>
                  <a:lnTo>
                    <a:pt x="481609" y="14782"/>
                  </a:lnTo>
                  <a:lnTo>
                    <a:pt x="517639" y="14782"/>
                  </a:lnTo>
                  <a:lnTo>
                    <a:pt x="517639" y="26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3" name="object 2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91073" y="4052789"/>
              <a:ext cx="83202" cy="91504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294102" y="4050157"/>
              <a:ext cx="85851" cy="96767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4402010" y="4061505"/>
              <a:ext cx="120650" cy="104775"/>
            </a:xfrm>
            <a:custGeom>
              <a:avLst/>
              <a:gdLst/>
              <a:ahLst/>
              <a:cxnLst/>
              <a:rect l="l" t="t" r="r" b="b"/>
              <a:pathLst>
                <a:path w="120650" h="104775">
                  <a:moveTo>
                    <a:pt x="43332" y="29756"/>
                  </a:moveTo>
                  <a:lnTo>
                    <a:pt x="17411" y="0"/>
                  </a:lnTo>
                  <a:lnTo>
                    <a:pt x="0" y="0"/>
                  </a:lnTo>
                  <a:lnTo>
                    <a:pt x="31381" y="36842"/>
                  </a:lnTo>
                  <a:lnTo>
                    <a:pt x="0" y="73685"/>
                  </a:lnTo>
                  <a:lnTo>
                    <a:pt x="17411" y="73685"/>
                  </a:lnTo>
                  <a:lnTo>
                    <a:pt x="43332" y="43929"/>
                  </a:lnTo>
                  <a:lnTo>
                    <a:pt x="43332" y="29756"/>
                  </a:lnTo>
                  <a:close/>
                </a:path>
                <a:path w="120650" h="104775">
                  <a:moveTo>
                    <a:pt x="85839" y="29756"/>
                  </a:moveTo>
                  <a:lnTo>
                    <a:pt x="59931" y="0"/>
                  </a:lnTo>
                  <a:lnTo>
                    <a:pt x="42519" y="0"/>
                  </a:lnTo>
                  <a:lnTo>
                    <a:pt x="73901" y="36842"/>
                  </a:lnTo>
                  <a:lnTo>
                    <a:pt x="42519" y="73685"/>
                  </a:lnTo>
                  <a:lnTo>
                    <a:pt x="59931" y="73685"/>
                  </a:lnTo>
                  <a:lnTo>
                    <a:pt x="85839" y="43929"/>
                  </a:lnTo>
                  <a:lnTo>
                    <a:pt x="85839" y="29756"/>
                  </a:lnTo>
                  <a:close/>
                </a:path>
                <a:path w="120650" h="104775">
                  <a:moveTo>
                    <a:pt x="120053" y="64173"/>
                  </a:moveTo>
                  <a:lnTo>
                    <a:pt x="101434" y="64173"/>
                  </a:lnTo>
                  <a:lnTo>
                    <a:pt x="101434" y="82791"/>
                  </a:lnTo>
                  <a:lnTo>
                    <a:pt x="110540" y="82791"/>
                  </a:lnTo>
                  <a:lnTo>
                    <a:pt x="97586" y="104457"/>
                  </a:lnTo>
                  <a:lnTo>
                    <a:pt x="107899" y="104457"/>
                  </a:lnTo>
                  <a:lnTo>
                    <a:pt x="120053" y="84416"/>
                  </a:lnTo>
                  <a:lnTo>
                    <a:pt x="120053" y="641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6" name="object 25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649174" y="4304761"/>
            <a:ext cx="89480" cy="96767"/>
          </a:xfrm>
          <a:prstGeom prst="rect">
            <a:avLst/>
          </a:prstGeom>
        </p:spPr>
      </p:pic>
      <p:grpSp>
        <p:nvGrpSpPr>
          <p:cNvPr id="257" name="object 257"/>
          <p:cNvGrpSpPr/>
          <p:nvPr/>
        </p:nvGrpSpPr>
        <p:grpSpPr>
          <a:xfrm>
            <a:off x="1761013" y="4263462"/>
            <a:ext cx="674370" cy="177165"/>
            <a:chOff x="1761013" y="4263462"/>
            <a:chExt cx="674370" cy="177165"/>
          </a:xfrm>
        </p:grpSpPr>
        <p:pic>
          <p:nvPicPr>
            <p:cNvPr id="258" name="object 25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876723" y="4304761"/>
              <a:ext cx="94136" cy="96767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61013" y="4263462"/>
              <a:ext cx="94656" cy="138066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998597" y="4304761"/>
              <a:ext cx="92515" cy="135435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18647" y="4307392"/>
              <a:ext cx="85229" cy="91504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237886" y="4307392"/>
              <a:ext cx="85229" cy="91504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357125" y="4307392"/>
              <a:ext cx="78141" cy="91504"/>
            </a:xfrm>
            <a:prstGeom prst="rect">
              <a:avLst/>
            </a:prstGeom>
          </p:spPr>
        </p:pic>
      </p:grpSp>
      <p:grpSp>
        <p:nvGrpSpPr>
          <p:cNvPr id="264" name="object 264"/>
          <p:cNvGrpSpPr/>
          <p:nvPr/>
        </p:nvGrpSpPr>
        <p:grpSpPr>
          <a:xfrm>
            <a:off x="2502683" y="4304761"/>
            <a:ext cx="876300" cy="97155"/>
            <a:chOff x="2502683" y="4304761"/>
            <a:chExt cx="876300" cy="97155"/>
          </a:xfrm>
        </p:grpSpPr>
        <p:pic>
          <p:nvPicPr>
            <p:cNvPr id="265" name="object 26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502683" y="4307392"/>
              <a:ext cx="175521" cy="91504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704306" y="4304761"/>
              <a:ext cx="85852" cy="96767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815463" y="4304761"/>
              <a:ext cx="89481" cy="96767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924985" y="4304761"/>
              <a:ext cx="89481" cy="96767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040988" y="4307392"/>
              <a:ext cx="85229" cy="91504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160227" y="4307392"/>
              <a:ext cx="105674" cy="91504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286958" y="4307392"/>
              <a:ext cx="91908" cy="91504"/>
            </a:xfrm>
            <a:prstGeom prst="rect">
              <a:avLst/>
            </a:prstGeom>
          </p:spPr>
        </p:pic>
      </p:grpSp>
      <p:grpSp>
        <p:nvGrpSpPr>
          <p:cNvPr id="272" name="object 272"/>
          <p:cNvGrpSpPr/>
          <p:nvPr/>
        </p:nvGrpSpPr>
        <p:grpSpPr>
          <a:xfrm>
            <a:off x="3442431" y="4304761"/>
            <a:ext cx="195580" cy="97155"/>
            <a:chOff x="3442431" y="4304761"/>
            <a:chExt cx="195580" cy="97155"/>
          </a:xfrm>
        </p:grpSpPr>
        <p:pic>
          <p:nvPicPr>
            <p:cNvPr id="273" name="object 273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442431" y="4307392"/>
              <a:ext cx="83206" cy="91504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551738" y="4304761"/>
              <a:ext cx="85852" cy="96767"/>
            </a:xfrm>
            <a:prstGeom prst="rect">
              <a:avLst/>
            </a:prstGeom>
          </p:spPr>
        </p:pic>
      </p:grpSp>
      <p:grpSp>
        <p:nvGrpSpPr>
          <p:cNvPr id="275" name="object 275"/>
          <p:cNvGrpSpPr/>
          <p:nvPr/>
        </p:nvGrpSpPr>
        <p:grpSpPr>
          <a:xfrm>
            <a:off x="3662895" y="4304761"/>
            <a:ext cx="314960" cy="97155"/>
            <a:chOff x="3662895" y="4304761"/>
            <a:chExt cx="314960" cy="97155"/>
          </a:xfrm>
        </p:grpSpPr>
        <p:pic>
          <p:nvPicPr>
            <p:cNvPr id="276" name="object 27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772418" y="4304761"/>
              <a:ext cx="94136" cy="96767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662895" y="4304761"/>
              <a:ext cx="89481" cy="96767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94292" y="4307392"/>
              <a:ext cx="83204" cy="91504"/>
            </a:xfrm>
            <a:prstGeom prst="rect">
              <a:avLst/>
            </a:prstGeom>
          </p:spPr>
        </p:pic>
      </p:grpSp>
      <p:grpSp>
        <p:nvGrpSpPr>
          <p:cNvPr id="279" name="object 279"/>
          <p:cNvGrpSpPr/>
          <p:nvPr/>
        </p:nvGrpSpPr>
        <p:grpSpPr>
          <a:xfrm>
            <a:off x="4053819" y="4304761"/>
            <a:ext cx="205104" cy="97155"/>
            <a:chOff x="4053819" y="4304761"/>
            <a:chExt cx="205104" cy="97155"/>
          </a:xfrm>
        </p:grpSpPr>
        <p:pic>
          <p:nvPicPr>
            <p:cNvPr id="280" name="object 28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053819" y="4307392"/>
              <a:ext cx="83408" cy="91504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164756" y="4304761"/>
              <a:ext cx="94137" cy="96767"/>
            </a:xfrm>
            <a:prstGeom prst="rect">
              <a:avLst/>
            </a:prstGeom>
          </p:spPr>
        </p:pic>
      </p:grpSp>
      <p:grpSp>
        <p:nvGrpSpPr>
          <p:cNvPr id="282" name="object 282"/>
          <p:cNvGrpSpPr/>
          <p:nvPr/>
        </p:nvGrpSpPr>
        <p:grpSpPr>
          <a:xfrm>
            <a:off x="1649174" y="4518064"/>
            <a:ext cx="1485900" cy="177165"/>
            <a:chOff x="1649174" y="4518064"/>
            <a:chExt cx="1485900" cy="177165"/>
          </a:xfrm>
        </p:grpSpPr>
        <p:pic>
          <p:nvPicPr>
            <p:cNvPr id="283" name="object 28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649174" y="4518064"/>
              <a:ext cx="342745" cy="176735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2025929" y="4561529"/>
              <a:ext cx="195764" cy="118110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2247000" y="4561995"/>
              <a:ext cx="85230" cy="91504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59760" y="4559363"/>
              <a:ext cx="94136" cy="96768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481634" y="4561995"/>
              <a:ext cx="85229" cy="91504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2592961" y="4559363"/>
              <a:ext cx="196185" cy="96768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823159" y="4561995"/>
              <a:ext cx="81381" cy="91504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2927822" y="4561995"/>
              <a:ext cx="85229" cy="91504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40581" y="4559363"/>
              <a:ext cx="94136" cy="96768"/>
            </a:xfrm>
            <a:prstGeom prst="rect">
              <a:avLst/>
            </a:prstGeom>
          </p:spPr>
        </p:pic>
      </p:grpSp>
      <p:pic>
        <p:nvPicPr>
          <p:cNvPr id="292" name="object 292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3330280" y="4561995"/>
            <a:ext cx="70247" cy="91504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3162456" y="4517052"/>
            <a:ext cx="85229" cy="136447"/>
          </a:xfrm>
          <a:prstGeom prst="rect">
            <a:avLst/>
          </a:prstGeom>
        </p:spPr>
      </p:pic>
      <p:grpSp>
        <p:nvGrpSpPr>
          <p:cNvPr id="294" name="object 294"/>
          <p:cNvGrpSpPr/>
          <p:nvPr/>
        </p:nvGrpSpPr>
        <p:grpSpPr>
          <a:xfrm>
            <a:off x="3423811" y="4559363"/>
            <a:ext cx="1151255" cy="135890"/>
            <a:chOff x="3423811" y="4559363"/>
            <a:chExt cx="1151255" cy="135890"/>
          </a:xfrm>
        </p:grpSpPr>
        <p:pic>
          <p:nvPicPr>
            <p:cNvPr id="295" name="object 29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423811" y="4559363"/>
              <a:ext cx="92516" cy="135436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3535949" y="4559363"/>
              <a:ext cx="85852" cy="96768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3653585" y="4561995"/>
              <a:ext cx="108306" cy="91504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789424" y="4559363"/>
              <a:ext cx="192322" cy="96768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003005" y="4561995"/>
              <a:ext cx="85229" cy="91504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15765" y="4559363"/>
              <a:ext cx="94136" cy="96768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4231158" y="4559363"/>
              <a:ext cx="188680" cy="96768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441097" y="4561995"/>
              <a:ext cx="85229" cy="91504"/>
            </a:xfrm>
            <a:prstGeom prst="rect">
              <a:avLst/>
            </a:prstGeom>
          </p:spPr>
        </p:pic>
        <p:sp>
          <p:nvSpPr>
            <p:cNvPr id="303" name="object 303"/>
            <p:cNvSpPr/>
            <p:nvPr/>
          </p:nvSpPr>
          <p:spPr>
            <a:xfrm>
              <a:off x="4552236" y="4634873"/>
              <a:ext cx="22860" cy="40640"/>
            </a:xfrm>
            <a:custGeom>
              <a:avLst/>
              <a:gdLst/>
              <a:ahLst/>
              <a:cxnLst/>
              <a:rect l="l" t="t" r="r" b="b"/>
              <a:pathLst>
                <a:path w="22860" h="40639">
                  <a:moveTo>
                    <a:pt x="22471" y="0"/>
                  </a:moveTo>
                  <a:lnTo>
                    <a:pt x="3848" y="0"/>
                  </a:lnTo>
                  <a:lnTo>
                    <a:pt x="3848" y="18627"/>
                  </a:lnTo>
                  <a:lnTo>
                    <a:pt x="12956" y="18627"/>
                  </a:lnTo>
                  <a:lnTo>
                    <a:pt x="0" y="40288"/>
                  </a:lnTo>
                  <a:lnTo>
                    <a:pt x="10325" y="40288"/>
                  </a:lnTo>
                  <a:lnTo>
                    <a:pt x="22471" y="20246"/>
                  </a:lnTo>
                  <a:lnTo>
                    <a:pt x="224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4" name="object 304"/>
          <p:cNvGrpSpPr/>
          <p:nvPr/>
        </p:nvGrpSpPr>
        <p:grpSpPr>
          <a:xfrm>
            <a:off x="1655654" y="4813966"/>
            <a:ext cx="506095" cy="97155"/>
            <a:chOff x="1655654" y="4813966"/>
            <a:chExt cx="506095" cy="97155"/>
          </a:xfrm>
        </p:grpSpPr>
        <p:pic>
          <p:nvPicPr>
            <p:cNvPr id="305" name="object 30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655654" y="4816597"/>
              <a:ext cx="182203" cy="91504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71866" y="4816597"/>
              <a:ext cx="85229" cy="91504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991106" y="4813966"/>
              <a:ext cx="170456" cy="96767"/>
            </a:xfrm>
            <a:prstGeom prst="rect">
              <a:avLst/>
            </a:prstGeom>
          </p:spPr>
        </p:pic>
      </p:grpSp>
      <p:pic>
        <p:nvPicPr>
          <p:cNvPr id="308" name="object 308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2234020" y="4771656"/>
            <a:ext cx="1467743" cy="177745"/>
          </a:xfrm>
          <a:prstGeom prst="rect">
            <a:avLst/>
          </a:prstGeom>
        </p:spPr>
      </p:pic>
      <p:grpSp>
        <p:nvGrpSpPr>
          <p:cNvPr id="309" name="object 309"/>
          <p:cNvGrpSpPr/>
          <p:nvPr/>
        </p:nvGrpSpPr>
        <p:grpSpPr>
          <a:xfrm>
            <a:off x="3769376" y="4771656"/>
            <a:ext cx="859790" cy="177800"/>
            <a:chOff x="3769376" y="4771656"/>
            <a:chExt cx="859790" cy="177800"/>
          </a:xfrm>
        </p:grpSpPr>
        <p:pic>
          <p:nvPicPr>
            <p:cNvPr id="310" name="object 310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3769376" y="4816597"/>
              <a:ext cx="193946" cy="132803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7335" y="4816597"/>
              <a:ext cx="85230" cy="91504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4103819" y="4813966"/>
              <a:ext cx="294559" cy="96767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4425911" y="4813966"/>
              <a:ext cx="89888" cy="96767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4543333" y="4771656"/>
              <a:ext cx="85229" cy="136446"/>
            </a:xfrm>
            <a:prstGeom prst="rect">
              <a:avLst/>
            </a:prstGeom>
          </p:spPr>
        </p:pic>
      </p:grpSp>
      <p:sp>
        <p:nvSpPr>
          <p:cNvPr id="315" name="object 315"/>
          <p:cNvSpPr/>
          <p:nvPr/>
        </p:nvSpPr>
        <p:spPr>
          <a:xfrm>
            <a:off x="6101427" y="3421069"/>
            <a:ext cx="41275" cy="96520"/>
          </a:xfrm>
          <a:custGeom>
            <a:avLst/>
            <a:gdLst/>
            <a:ahLst/>
            <a:cxnLst/>
            <a:rect l="l" t="t" r="r" b="b"/>
            <a:pathLst>
              <a:path w="41275" h="96520">
                <a:moveTo>
                  <a:pt x="0" y="96520"/>
                </a:moveTo>
                <a:lnTo>
                  <a:pt x="40690" y="96520"/>
                </a:lnTo>
                <a:lnTo>
                  <a:pt x="40690" y="0"/>
                </a:lnTo>
                <a:lnTo>
                  <a:pt x="0" y="0"/>
                </a:lnTo>
                <a:lnTo>
                  <a:pt x="0" y="96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6" name="object 316"/>
          <p:cNvGrpSpPr/>
          <p:nvPr/>
        </p:nvGrpSpPr>
        <p:grpSpPr>
          <a:xfrm>
            <a:off x="6101427" y="3382490"/>
            <a:ext cx="2180590" cy="138430"/>
            <a:chOff x="6101427" y="3382490"/>
            <a:chExt cx="2180590" cy="138430"/>
          </a:xfrm>
        </p:grpSpPr>
        <p:sp>
          <p:nvSpPr>
            <p:cNvPr id="317" name="object 317"/>
            <p:cNvSpPr/>
            <p:nvPr/>
          </p:nvSpPr>
          <p:spPr>
            <a:xfrm>
              <a:off x="6101423" y="3385128"/>
              <a:ext cx="581660" cy="133350"/>
            </a:xfrm>
            <a:custGeom>
              <a:avLst/>
              <a:gdLst/>
              <a:ahLst/>
              <a:cxnLst/>
              <a:rect l="l" t="t" r="r" b="b"/>
              <a:pathLst>
                <a:path w="581659" h="133350">
                  <a:moveTo>
                    <a:pt x="135839" y="381"/>
                  </a:moveTo>
                  <a:lnTo>
                    <a:pt x="0" y="381"/>
                  </a:lnTo>
                  <a:lnTo>
                    <a:pt x="0" y="35941"/>
                  </a:lnTo>
                  <a:lnTo>
                    <a:pt x="95148" y="35941"/>
                  </a:lnTo>
                  <a:lnTo>
                    <a:pt x="95148" y="132461"/>
                  </a:lnTo>
                  <a:lnTo>
                    <a:pt x="135839" y="132461"/>
                  </a:lnTo>
                  <a:lnTo>
                    <a:pt x="135839" y="35941"/>
                  </a:lnTo>
                  <a:lnTo>
                    <a:pt x="135839" y="381"/>
                  </a:lnTo>
                  <a:close/>
                </a:path>
                <a:path w="581659" h="133350">
                  <a:moveTo>
                    <a:pt x="304279" y="126733"/>
                  </a:moveTo>
                  <a:lnTo>
                    <a:pt x="297408" y="110947"/>
                  </a:lnTo>
                  <a:lnTo>
                    <a:pt x="282816" y="77330"/>
                  </a:lnTo>
                  <a:lnTo>
                    <a:pt x="266014" y="38671"/>
                  </a:lnTo>
                  <a:lnTo>
                    <a:pt x="249212" y="0"/>
                  </a:lnTo>
                  <a:lnTo>
                    <a:pt x="242328" y="0"/>
                  </a:lnTo>
                  <a:lnTo>
                    <a:pt x="242328" y="77330"/>
                  </a:lnTo>
                  <a:lnTo>
                    <a:pt x="211150" y="77330"/>
                  </a:lnTo>
                  <a:lnTo>
                    <a:pt x="226733" y="38671"/>
                  </a:lnTo>
                  <a:lnTo>
                    <a:pt x="242328" y="77330"/>
                  </a:lnTo>
                  <a:lnTo>
                    <a:pt x="242328" y="0"/>
                  </a:lnTo>
                  <a:lnTo>
                    <a:pt x="204266" y="0"/>
                  </a:lnTo>
                  <a:lnTo>
                    <a:pt x="149199" y="126733"/>
                  </a:lnTo>
                  <a:lnTo>
                    <a:pt x="149199" y="132803"/>
                  </a:lnTo>
                  <a:lnTo>
                    <a:pt x="188887" y="132803"/>
                  </a:lnTo>
                  <a:lnTo>
                    <a:pt x="197586" y="110947"/>
                  </a:lnTo>
                  <a:lnTo>
                    <a:pt x="255892" y="110947"/>
                  </a:lnTo>
                  <a:lnTo>
                    <a:pt x="264591" y="132803"/>
                  </a:lnTo>
                  <a:lnTo>
                    <a:pt x="304279" y="132803"/>
                  </a:lnTo>
                  <a:lnTo>
                    <a:pt x="304279" y="126733"/>
                  </a:lnTo>
                  <a:close/>
                </a:path>
                <a:path w="581659" h="133350">
                  <a:moveTo>
                    <a:pt x="425538" y="381"/>
                  </a:moveTo>
                  <a:lnTo>
                    <a:pt x="291719" y="381"/>
                  </a:lnTo>
                  <a:lnTo>
                    <a:pt x="291719" y="35941"/>
                  </a:lnTo>
                  <a:lnTo>
                    <a:pt x="338289" y="35941"/>
                  </a:lnTo>
                  <a:lnTo>
                    <a:pt x="338289" y="132461"/>
                  </a:lnTo>
                  <a:lnTo>
                    <a:pt x="378980" y="132461"/>
                  </a:lnTo>
                  <a:lnTo>
                    <a:pt x="378980" y="35941"/>
                  </a:lnTo>
                  <a:lnTo>
                    <a:pt x="425538" y="35941"/>
                  </a:lnTo>
                  <a:lnTo>
                    <a:pt x="425538" y="381"/>
                  </a:lnTo>
                  <a:close/>
                </a:path>
                <a:path w="581659" h="133350">
                  <a:moveTo>
                    <a:pt x="581418" y="44945"/>
                  </a:moveTo>
                  <a:lnTo>
                    <a:pt x="559485" y="6718"/>
                  </a:lnTo>
                  <a:lnTo>
                    <a:pt x="539915" y="774"/>
                  </a:lnTo>
                  <a:lnTo>
                    <a:pt x="539915" y="38468"/>
                  </a:lnTo>
                  <a:lnTo>
                    <a:pt x="539915" y="53581"/>
                  </a:lnTo>
                  <a:lnTo>
                    <a:pt x="535546" y="56934"/>
                  </a:lnTo>
                  <a:lnTo>
                    <a:pt x="482219" y="56934"/>
                  </a:lnTo>
                  <a:lnTo>
                    <a:pt x="482219" y="35229"/>
                  </a:lnTo>
                  <a:lnTo>
                    <a:pt x="535597" y="35229"/>
                  </a:lnTo>
                  <a:lnTo>
                    <a:pt x="539915" y="38468"/>
                  </a:lnTo>
                  <a:lnTo>
                    <a:pt x="539915" y="774"/>
                  </a:lnTo>
                  <a:lnTo>
                    <a:pt x="527977" y="0"/>
                  </a:lnTo>
                  <a:lnTo>
                    <a:pt x="441528" y="0"/>
                  </a:lnTo>
                  <a:lnTo>
                    <a:pt x="441528" y="132803"/>
                  </a:lnTo>
                  <a:lnTo>
                    <a:pt x="482219" y="132803"/>
                  </a:lnTo>
                  <a:lnTo>
                    <a:pt x="482219" y="92113"/>
                  </a:lnTo>
                  <a:lnTo>
                    <a:pt x="527977" y="92113"/>
                  </a:lnTo>
                  <a:lnTo>
                    <a:pt x="567245" y="80073"/>
                  </a:lnTo>
                  <a:lnTo>
                    <a:pt x="581418" y="46964"/>
                  </a:lnTo>
                  <a:lnTo>
                    <a:pt x="581418" y="449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8" name="object 3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2285" y="3385122"/>
              <a:ext cx="139889" cy="132805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861610" y="3382490"/>
              <a:ext cx="457927" cy="138068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341605" y="3385122"/>
              <a:ext cx="139687" cy="132805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7507198" y="3382499"/>
              <a:ext cx="775335" cy="138430"/>
            </a:xfrm>
            <a:custGeom>
              <a:avLst/>
              <a:gdLst/>
              <a:ahLst/>
              <a:cxnLst/>
              <a:rect l="l" t="t" r="r" b="b"/>
              <a:pathLst>
                <a:path w="775334" h="138429">
                  <a:moveTo>
                    <a:pt x="123088" y="3009"/>
                  </a:moveTo>
                  <a:lnTo>
                    <a:pt x="0" y="3009"/>
                  </a:lnTo>
                  <a:lnTo>
                    <a:pt x="0" y="37299"/>
                  </a:lnTo>
                  <a:lnTo>
                    <a:pt x="0" y="51269"/>
                  </a:lnTo>
                  <a:lnTo>
                    <a:pt x="0" y="85559"/>
                  </a:lnTo>
                  <a:lnTo>
                    <a:pt x="0" y="100799"/>
                  </a:lnTo>
                  <a:lnTo>
                    <a:pt x="0" y="135089"/>
                  </a:lnTo>
                  <a:lnTo>
                    <a:pt x="123088" y="135089"/>
                  </a:lnTo>
                  <a:lnTo>
                    <a:pt x="123088" y="100799"/>
                  </a:lnTo>
                  <a:lnTo>
                    <a:pt x="40690" y="100799"/>
                  </a:lnTo>
                  <a:lnTo>
                    <a:pt x="40690" y="85559"/>
                  </a:lnTo>
                  <a:lnTo>
                    <a:pt x="119037" y="85559"/>
                  </a:lnTo>
                  <a:lnTo>
                    <a:pt x="119037" y="51269"/>
                  </a:lnTo>
                  <a:lnTo>
                    <a:pt x="40690" y="51269"/>
                  </a:lnTo>
                  <a:lnTo>
                    <a:pt x="40690" y="37299"/>
                  </a:lnTo>
                  <a:lnTo>
                    <a:pt x="123088" y="37299"/>
                  </a:lnTo>
                  <a:lnTo>
                    <a:pt x="123088" y="3009"/>
                  </a:lnTo>
                  <a:close/>
                </a:path>
                <a:path w="775334" h="138429">
                  <a:moveTo>
                    <a:pt x="304482" y="60325"/>
                  </a:moveTo>
                  <a:lnTo>
                    <a:pt x="288340" y="22085"/>
                  </a:lnTo>
                  <a:lnTo>
                    <a:pt x="245338" y="1866"/>
                  </a:lnTo>
                  <a:lnTo>
                    <a:pt x="223100" y="0"/>
                  </a:lnTo>
                  <a:lnTo>
                    <a:pt x="211023" y="533"/>
                  </a:lnTo>
                  <a:lnTo>
                    <a:pt x="170484" y="13182"/>
                  </a:lnTo>
                  <a:lnTo>
                    <a:pt x="142468" y="49263"/>
                  </a:lnTo>
                  <a:lnTo>
                    <a:pt x="139890" y="68618"/>
                  </a:lnTo>
                  <a:lnTo>
                    <a:pt x="140538" y="79641"/>
                  </a:lnTo>
                  <a:lnTo>
                    <a:pt x="162661" y="119494"/>
                  </a:lnTo>
                  <a:lnTo>
                    <a:pt x="199720" y="135966"/>
                  </a:lnTo>
                  <a:lnTo>
                    <a:pt x="223100" y="138061"/>
                  </a:lnTo>
                  <a:lnTo>
                    <a:pt x="234530" y="137591"/>
                  </a:lnTo>
                  <a:lnTo>
                    <a:pt x="273862" y="126466"/>
                  </a:lnTo>
                  <a:lnTo>
                    <a:pt x="301879" y="95504"/>
                  </a:lnTo>
                  <a:lnTo>
                    <a:pt x="304482" y="78143"/>
                  </a:lnTo>
                  <a:lnTo>
                    <a:pt x="262978" y="78143"/>
                  </a:lnTo>
                  <a:lnTo>
                    <a:pt x="262978" y="86169"/>
                  </a:lnTo>
                  <a:lnTo>
                    <a:pt x="259499" y="91262"/>
                  </a:lnTo>
                  <a:lnTo>
                    <a:pt x="223100" y="100203"/>
                  </a:lnTo>
                  <a:lnTo>
                    <a:pt x="213080" y="99758"/>
                  </a:lnTo>
                  <a:lnTo>
                    <a:pt x="181394" y="80505"/>
                  </a:lnTo>
                  <a:lnTo>
                    <a:pt x="181394" y="57962"/>
                  </a:lnTo>
                  <a:lnTo>
                    <a:pt x="222897" y="37858"/>
                  </a:lnTo>
                  <a:lnTo>
                    <a:pt x="231635" y="38214"/>
                  </a:lnTo>
                  <a:lnTo>
                    <a:pt x="262978" y="52425"/>
                  </a:lnTo>
                  <a:lnTo>
                    <a:pt x="262978" y="60325"/>
                  </a:lnTo>
                  <a:lnTo>
                    <a:pt x="304482" y="60325"/>
                  </a:lnTo>
                  <a:close/>
                </a:path>
                <a:path w="775334" h="138429">
                  <a:moveTo>
                    <a:pt x="466839" y="2628"/>
                  </a:moveTo>
                  <a:lnTo>
                    <a:pt x="419061" y="2628"/>
                  </a:lnTo>
                  <a:lnTo>
                    <a:pt x="379183" y="50812"/>
                  </a:lnTo>
                  <a:lnTo>
                    <a:pt x="363994" y="50812"/>
                  </a:lnTo>
                  <a:lnTo>
                    <a:pt x="363994" y="2628"/>
                  </a:lnTo>
                  <a:lnTo>
                    <a:pt x="323303" y="2628"/>
                  </a:lnTo>
                  <a:lnTo>
                    <a:pt x="323303" y="135432"/>
                  </a:lnTo>
                  <a:lnTo>
                    <a:pt x="363994" y="135432"/>
                  </a:lnTo>
                  <a:lnTo>
                    <a:pt x="363994" y="87249"/>
                  </a:lnTo>
                  <a:lnTo>
                    <a:pt x="381406" y="87249"/>
                  </a:lnTo>
                  <a:lnTo>
                    <a:pt x="417042" y="135432"/>
                  </a:lnTo>
                  <a:lnTo>
                    <a:pt x="462991" y="135432"/>
                  </a:lnTo>
                  <a:lnTo>
                    <a:pt x="462991" y="129362"/>
                  </a:lnTo>
                  <a:lnTo>
                    <a:pt x="415417" y="66395"/>
                  </a:lnTo>
                  <a:lnTo>
                    <a:pt x="466839" y="8699"/>
                  </a:lnTo>
                  <a:lnTo>
                    <a:pt x="466839" y="2628"/>
                  </a:lnTo>
                  <a:close/>
                </a:path>
                <a:path w="775334" h="138429">
                  <a:moveTo>
                    <a:pt x="625767" y="2628"/>
                  </a:moveTo>
                  <a:lnTo>
                    <a:pt x="585076" y="2628"/>
                  </a:lnTo>
                  <a:lnTo>
                    <a:pt x="525957" y="79159"/>
                  </a:lnTo>
                  <a:lnTo>
                    <a:pt x="525957" y="2628"/>
                  </a:lnTo>
                  <a:lnTo>
                    <a:pt x="485876" y="2628"/>
                  </a:lnTo>
                  <a:lnTo>
                    <a:pt x="485876" y="135432"/>
                  </a:lnTo>
                  <a:lnTo>
                    <a:pt x="526567" y="135432"/>
                  </a:lnTo>
                  <a:lnTo>
                    <a:pt x="585673" y="58902"/>
                  </a:lnTo>
                  <a:lnTo>
                    <a:pt x="585673" y="135432"/>
                  </a:lnTo>
                  <a:lnTo>
                    <a:pt x="625767" y="135432"/>
                  </a:lnTo>
                  <a:lnTo>
                    <a:pt x="625767" y="2628"/>
                  </a:lnTo>
                  <a:close/>
                </a:path>
                <a:path w="775334" h="138429">
                  <a:moveTo>
                    <a:pt x="774763" y="3009"/>
                  </a:moveTo>
                  <a:lnTo>
                    <a:pt x="651675" y="3009"/>
                  </a:lnTo>
                  <a:lnTo>
                    <a:pt x="651675" y="37299"/>
                  </a:lnTo>
                  <a:lnTo>
                    <a:pt x="651675" y="51269"/>
                  </a:lnTo>
                  <a:lnTo>
                    <a:pt x="651675" y="85559"/>
                  </a:lnTo>
                  <a:lnTo>
                    <a:pt x="651675" y="100799"/>
                  </a:lnTo>
                  <a:lnTo>
                    <a:pt x="651675" y="135089"/>
                  </a:lnTo>
                  <a:lnTo>
                    <a:pt x="774763" y="135089"/>
                  </a:lnTo>
                  <a:lnTo>
                    <a:pt x="774763" y="100799"/>
                  </a:lnTo>
                  <a:lnTo>
                    <a:pt x="692365" y="100799"/>
                  </a:lnTo>
                  <a:lnTo>
                    <a:pt x="692365" y="85559"/>
                  </a:lnTo>
                  <a:lnTo>
                    <a:pt x="770712" y="85559"/>
                  </a:lnTo>
                  <a:lnTo>
                    <a:pt x="770712" y="51269"/>
                  </a:lnTo>
                  <a:lnTo>
                    <a:pt x="692365" y="51269"/>
                  </a:lnTo>
                  <a:lnTo>
                    <a:pt x="692365" y="37299"/>
                  </a:lnTo>
                  <a:lnTo>
                    <a:pt x="774763" y="37299"/>
                  </a:lnTo>
                  <a:lnTo>
                    <a:pt x="774763" y="30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2" name="object 322"/>
          <p:cNvSpPr/>
          <p:nvPr/>
        </p:nvSpPr>
        <p:spPr>
          <a:xfrm>
            <a:off x="8386225" y="3421069"/>
            <a:ext cx="41275" cy="96520"/>
          </a:xfrm>
          <a:custGeom>
            <a:avLst/>
            <a:gdLst/>
            <a:ahLst/>
            <a:cxnLst/>
            <a:rect l="l" t="t" r="r" b="b"/>
            <a:pathLst>
              <a:path w="41275" h="96520">
                <a:moveTo>
                  <a:pt x="0" y="96520"/>
                </a:moveTo>
                <a:lnTo>
                  <a:pt x="40690" y="96520"/>
                </a:lnTo>
                <a:lnTo>
                  <a:pt x="40690" y="0"/>
                </a:lnTo>
                <a:lnTo>
                  <a:pt x="0" y="0"/>
                </a:lnTo>
                <a:lnTo>
                  <a:pt x="0" y="96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3" name="object 323"/>
          <p:cNvGrpSpPr/>
          <p:nvPr/>
        </p:nvGrpSpPr>
        <p:grpSpPr>
          <a:xfrm>
            <a:off x="8386225" y="3382490"/>
            <a:ext cx="1127125" cy="138430"/>
            <a:chOff x="8386225" y="3382490"/>
            <a:chExt cx="1127125" cy="138430"/>
          </a:xfrm>
        </p:grpSpPr>
        <p:sp>
          <p:nvSpPr>
            <p:cNvPr id="324" name="object 324"/>
            <p:cNvSpPr/>
            <p:nvPr/>
          </p:nvSpPr>
          <p:spPr>
            <a:xfrm>
              <a:off x="8386216" y="3385509"/>
              <a:ext cx="135890" cy="132080"/>
            </a:xfrm>
            <a:custGeom>
              <a:avLst/>
              <a:gdLst/>
              <a:ahLst/>
              <a:cxnLst/>
              <a:rect l="l" t="t" r="r" b="b"/>
              <a:pathLst>
                <a:path w="135890" h="132079">
                  <a:moveTo>
                    <a:pt x="135839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95148" y="35560"/>
                  </a:lnTo>
                  <a:lnTo>
                    <a:pt x="95148" y="132080"/>
                  </a:lnTo>
                  <a:lnTo>
                    <a:pt x="135839" y="132080"/>
                  </a:lnTo>
                  <a:lnTo>
                    <a:pt x="135839" y="35560"/>
                  </a:lnTo>
                  <a:lnTo>
                    <a:pt x="1358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547980" y="3382490"/>
              <a:ext cx="317437" cy="138068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8884844" y="3385509"/>
              <a:ext cx="123189" cy="132080"/>
            </a:xfrm>
            <a:custGeom>
              <a:avLst/>
              <a:gdLst/>
              <a:ahLst/>
              <a:cxnLst/>
              <a:rect l="l" t="t" r="r" b="b"/>
              <a:pathLst>
                <a:path w="123190" h="132079">
                  <a:moveTo>
                    <a:pt x="123088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48260"/>
                  </a:lnTo>
                  <a:lnTo>
                    <a:pt x="0" y="82550"/>
                  </a:lnTo>
                  <a:lnTo>
                    <a:pt x="0" y="97790"/>
                  </a:lnTo>
                  <a:lnTo>
                    <a:pt x="0" y="132080"/>
                  </a:lnTo>
                  <a:lnTo>
                    <a:pt x="123088" y="132080"/>
                  </a:lnTo>
                  <a:lnTo>
                    <a:pt x="123088" y="97790"/>
                  </a:lnTo>
                  <a:lnTo>
                    <a:pt x="40690" y="97790"/>
                  </a:lnTo>
                  <a:lnTo>
                    <a:pt x="40690" y="82550"/>
                  </a:lnTo>
                  <a:lnTo>
                    <a:pt x="119037" y="82550"/>
                  </a:lnTo>
                  <a:lnTo>
                    <a:pt x="119037" y="48260"/>
                  </a:lnTo>
                  <a:lnTo>
                    <a:pt x="40690" y="48260"/>
                  </a:lnTo>
                  <a:lnTo>
                    <a:pt x="40690" y="34290"/>
                  </a:lnTo>
                  <a:lnTo>
                    <a:pt x="123088" y="34290"/>
                  </a:lnTo>
                  <a:lnTo>
                    <a:pt x="123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7" name="object 327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031218" y="3385122"/>
              <a:ext cx="481619" cy="132805"/>
            </a:xfrm>
            <a:prstGeom prst="rect">
              <a:avLst/>
            </a:prstGeom>
          </p:spPr>
        </p:pic>
      </p:grpSp>
      <p:sp>
        <p:nvSpPr>
          <p:cNvPr id="328" name="object 328"/>
          <p:cNvSpPr/>
          <p:nvPr/>
        </p:nvSpPr>
        <p:spPr>
          <a:xfrm>
            <a:off x="6092114" y="3616928"/>
            <a:ext cx="626745" cy="138430"/>
          </a:xfrm>
          <a:custGeom>
            <a:avLst/>
            <a:gdLst/>
            <a:ahLst/>
            <a:cxnLst/>
            <a:rect l="l" t="t" r="r" b="b"/>
            <a:pathLst>
              <a:path w="626745" h="138429">
                <a:moveTo>
                  <a:pt x="149606" y="2628"/>
                </a:moveTo>
                <a:lnTo>
                  <a:pt x="107696" y="2628"/>
                </a:lnTo>
                <a:lnTo>
                  <a:pt x="77127" y="68021"/>
                </a:lnTo>
                <a:lnTo>
                  <a:pt x="41897" y="2628"/>
                </a:lnTo>
                <a:lnTo>
                  <a:pt x="0" y="2628"/>
                </a:lnTo>
                <a:lnTo>
                  <a:pt x="0" y="8699"/>
                </a:lnTo>
                <a:lnTo>
                  <a:pt x="52832" y="98996"/>
                </a:lnTo>
                <a:lnTo>
                  <a:pt x="18211" y="98996"/>
                </a:lnTo>
                <a:lnTo>
                  <a:pt x="18211" y="135432"/>
                </a:lnTo>
                <a:lnTo>
                  <a:pt x="53238" y="135432"/>
                </a:lnTo>
                <a:lnTo>
                  <a:pt x="91909" y="116890"/>
                </a:lnTo>
                <a:lnTo>
                  <a:pt x="149606" y="8699"/>
                </a:lnTo>
                <a:lnTo>
                  <a:pt x="149606" y="2628"/>
                </a:lnTo>
                <a:close/>
              </a:path>
              <a:path w="626745" h="138429">
                <a:moveTo>
                  <a:pt x="294551" y="2628"/>
                </a:moveTo>
                <a:lnTo>
                  <a:pt x="253860" y="2628"/>
                </a:lnTo>
                <a:lnTo>
                  <a:pt x="253860" y="55270"/>
                </a:lnTo>
                <a:lnTo>
                  <a:pt x="245821" y="55803"/>
                </a:lnTo>
                <a:lnTo>
                  <a:pt x="230746" y="56400"/>
                </a:lnTo>
                <a:lnTo>
                  <a:pt x="214122" y="56476"/>
                </a:lnTo>
                <a:lnTo>
                  <a:pt x="207022" y="54902"/>
                </a:lnTo>
                <a:lnTo>
                  <a:pt x="197853" y="48552"/>
                </a:lnTo>
                <a:lnTo>
                  <a:pt x="195554" y="43586"/>
                </a:lnTo>
                <a:lnTo>
                  <a:pt x="195554" y="2628"/>
                </a:lnTo>
                <a:lnTo>
                  <a:pt x="154863" y="2628"/>
                </a:lnTo>
                <a:lnTo>
                  <a:pt x="154863" y="40894"/>
                </a:lnTo>
                <a:lnTo>
                  <a:pt x="155841" y="52959"/>
                </a:lnTo>
                <a:lnTo>
                  <a:pt x="179197" y="85521"/>
                </a:lnTo>
                <a:lnTo>
                  <a:pt x="216814" y="92925"/>
                </a:lnTo>
                <a:lnTo>
                  <a:pt x="225120" y="92760"/>
                </a:lnTo>
                <a:lnTo>
                  <a:pt x="234073" y="92265"/>
                </a:lnTo>
                <a:lnTo>
                  <a:pt x="243649" y="91440"/>
                </a:lnTo>
                <a:lnTo>
                  <a:pt x="253860" y="90297"/>
                </a:lnTo>
                <a:lnTo>
                  <a:pt x="253860" y="135432"/>
                </a:lnTo>
                <a:lnTo>
                  <a:pt x="294551" y="135432"/>
                </a:lnTo>
                <a:lnTo>
                  <a:pt x="294551" y="2628"/>
                </a:lnTo>
                <a:close/>
              </a:path>
              <a:path w="626745" h="138429">
                <a:moveTo>
                  <a:pt x="462991" y="129362"/>
                </a:moveTo>
                <a:lnTo>
                  <a:pt x="456120" y="113576"/>
                </a:lnTo>
                <a:lnTo>
                  <a:pt x="441528" y="79971"/>
                </a:lnTo>
                <a:lnTo>
                  <a:pt x="424726" y="41300"/>
                </a:lnTo>
                <a:lnTo>
                  <a:pt x="407924" y="2628"/>
                </a:lnTo>
                <a:lnTo>
                  <a:pt x="401040" y="2628"/>
                </a:lnTo>
                <a:lnTo>
                  <a:pt x="401040" y="79971"/>
                </a:lnTo>
                <a:lnTo>
                  <a:pt x="369862" y="79971"/>
                </a:lnTo>
                <a:lnTo>
                  <a:pt x="385445" y="41300"/>
                </a:lnTo>
                <a:lnTo>
                  <a:pt x="401040" y="79971"/>
                </a:lnTo>
                <a:lnTo>
                  <a:pt x="401040" y="2628"/>
                </a:lnTo>
                <a:lnTo>
                  <a:pt x="362978" y="2628"/>
                </a:lnTo>
                <a:lnTo>
                  <a:pt x="307911" y="129362"/>
                </a:lnTo>
                <a:lnTo>
                  <a:pt x="307911" y="135432"/>
                </a:lnTo>
                <a:lnTo>
                  <a:pt x="347599" y="135432"/>
                </a:lnTo>
                <a:lnTo>
                  <a:pt x="356298" y="113576"/>
                </a:lnTo>
                <a:lnTo>
                  <a:pt x="414604" y="113576"/>
                </a:lnTo>
                <a:lnTo>
                  <a:pt x="423303" y="135432"/>
                </a:lnTo>
                <a:lnTo>
                  <a:pt x="462991" y="135432"/>
                </a:lnTo>
                <a:lnTo>
                  <a:pt x="462991" y="129362"/>
                </a:lnTo>
                <a:close/>
              </a:path>
              <a:path w="626745" h="138429">
                <a:moveTo>
                  <a:pt x="626567" y="60325"/>
                </a:moveTo>
                <a:lnTo>
                  <a:pt x="610425" y="22085"/>
                </a:lnTo>
                <a:lnTo>
                  <a:pt x="567423" y="1866"/>
                </a:lnTo>
                <a:lnTo>
                  <a:pt x="545185" y="0"/>
                </a:lnTo>
                <a:lnTo>
                  <a:pt x="533107" y="533"/>
                </a:lnTo>
                <a:lnTo>
                  <a:pt x="492569" y="13195"/>
                </a:lnTo>
                <a:lnTo>
                  <a:pt x="464566" y="49263"/>
                </a:lnTo>
                <a:lnTo>
                  <a:pt x="461975" y="68630"/>
                </a:lnTo>
                <a:lnTo>
                  <a:pt x="462622" y="79641"/>
                </a:lnTo>
                <a:lnTo>
                  <a:pt x="484746" y="119494"/>
                </a:lnTo>
                <a:lnTo>
                  <a:pt x="521804" y="135966"/>
                </a:lnTo>
                <a:lnTo>
                  <a:pt x="545185" y="138061"/>
                </a:lnTo>
                <a:lnTo>
                  <a:pt x="556615" y="137604"/>
                </a:lnTo>
                <a:lnTo>
                  <a:pt x="595947" y="126466"/>
                </a:lnTo>
                <a:lnTo>
                  <a:pt x="623963" y="95504"/>
                </a:lnTo>
                <a:lnTo>
                  <a:pt x="626567" y="78143"/>
                </a:lnTo>
                <a:lnTo>
                  <a:pt x="585063" y="78143"/>
                </a:lnTo>
                <a:lnTo>
                  <a:pt x="585063" y="86169"/>
                </a:lnTo>
                <a:lnTo>
                  <a:pt x="581583" y="91262"/>
                </a:lnTo>
                <a:lnTo>
                  <a:pt x="545185" y="100215"/>
                </a:lnTo>
                <a:lnTo>
                  <a:pt x="535165" y="99758"/>
                </a:lnTo>
                <a:lnTo>
                  <a:pt x="503478" y="80505"/>
                </a:lnTo>
                <a:lnTo>
                  <a:pt x="503478" y="57962"/>
                </a:lnTo>
                <a:lnTo>
                  <a:pt x="544982" y="37858"/>
                </a:lnTo>
                <a:lnTo>
                  <a:pt x="553720" y="38214"/>
                </a:lnTo>
                <a:lnTo>
                  <a:pt x="585063" y="52438"/>
                </a:lnTo>
                <a:lnTo>
                  <a:pt x="585063" y="60325"/>
                </a:lnTo>
                <a:lnTo>
                  <a:pt x="626567" y="60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721716" y="3619189"/>
            <a:ext cx="190500" cy="133350"/>
          </a:xfrm>
          <a:custGeom>
            <a:avLst/>
            <a:gdLst/>
            <a:ahLst/>
            <a:cxnLst/>
            <a:rect l="l" t="t" r="r" b="b"/>
            <a:pathLst>
              <a:path w="190500" h="133350">
                <a:moveTo>
                  <a:pt x="133819" y="0"/>
                </a:moveTo>
                <a:lnTo>
                  <a:pt x="0" y="0"/>
                </a:lnTo>
                <a:lnTo>
                  <a:pt x="0" y="36830"/>
                </a:lnTo>
                <a:lnTo>
                  <a:pt x="46570" y="36830"/>
                </a:lnTo>
                <a:lnTo>
                  <a:pt x="46570" y="133350"/>
                </a:lnTo>
                <a:lnTo>
                  <a:pt x="87261" y="133350"/>
                </a:lnTo>
                <a:lnTo>
                  <a:pt x="87261" y="36830"/>
                </a:lnTo>
                <a:lnTo>
                  <a:pt x="133819" y="36830"/>
                </a:lnTo>
                <a:lnTo>
                  <a:pt x="133819" y="0"/>
                </a:lnTo>
                <a:close/>
              </a:path>
              <a:path w="190500" h="133350">
                <a:moveTo>
                  <a:pt x="190500" y="85090"/>
                </a:moveTo>
                <a:lnTo>
                  <a:pt x="149809" y="85090"/>
                </a:lnTo>
                <a:lnTo>
                  <a:pt x="149809" y="133350"/>
                </a:lnTo>
                <a:lnTo>
                  <a:pt x="190500" y="133350"/>
                </a:lnTo>
                <a:lnTo>
                  <a:pt x="190500" y="850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0" name="object 330"/>
          <p:cNvGrpSpPr/>
          <p:nvPr/>
        </p:nvGrpSpPr>
        <p:grpSpPr>
          <a:xfrm>
            <a:off x="6871531" y="3616923"/>
            <a:ext cx="798830" cy="138430"/>
            <a:chOff x="6871531" y="3616923"/>
            <a:chExt cx="798830" cy="138430"/>
          </a:xfrm>
        </p:grpSpPr>
        <p:sp>
          <p:nvSpPr>
            <p:cNvPr id="331" name="object 331"/>
            <p:cNvSpPr/>
            <p:nvPr/>
          </p:nvSpPr>
          <p:spPr>
            <a:xfrm>
              <a:off x="6871525" y="3619189"/>
              <a:ext cx="140335" cy="133350"/>
            </a:xfrm>
            <a:custGeom>
              <a:avLst/>
              <a:gdLst/>
              <a:ahLst/>
              <a:cxnLst/>
              <a:rect l="l" t="t" r="r" b="b"/>
              <a:pathLst>
                <a:path w="140334" h="133350">
                  <a:moveTo>
                    <a:pt x="139890" y="0"/>
                  </a:moveTo>
                  <a:lnTo>
                    <a:pt x="99199" y="0"/>
                  </a:lnTo>
                  <a:lnTo>
                    <a:pt x="99199" y="48260"/>
                  </a:lnTo>
                  <a:lnTo>
                    <a:pt x="40690" y="48260"/>
                  </a:lnTo>
                  <a:lnTo>
                    <a:pt x="40690" y="0"/>
                  </a:lnTo>
                  <a:lnTo>
                    <a:pt x="0" y="0"/>
                  </a:lnTo>
                  <a:lnTo>
                    <a:pt x="0" y="48260"/>
                  </a:lnTo>
                  <a:lnTo>
                    <a:pt x="0" y="85090"/>
                  </a:lnTo>
                  <a:lnTo>
                    <a:pt x="99199" y="85090"/>
                  </a:lnTo>
                  <a:lnTo>
                    <a:pt x="99199" y="133350"/>
                  </a:lnTo>
                  <a:lnTo>
                    <a:pt x="139890" y="133350"/>
                  </a:lnTo>
                  <a:lnTo>
                    <a:pt x="139890" y="85090"/>
                  </a:lnTo>
                  <a:lnTo>
                    <a:pt x="139890" y="48260"/>
                  </a:lnTo>
                  <a:lnTo>
                    <a:pt x="1398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2" name="object 332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7037334" y="3619555"/>
              <a:ext cx="139889" cy="132803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7203135" y="3616923"/>
              <a:ext cx="309542" cy="138068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7532110" y="3619555"/>
              <a:ext cx="137664" cy="132803"/>
            </a:xfrm>
            <a:prstGeom prst="rect">
              <a:avLst/>
            </a:prstGeom>
          </p:spPr>
        </p:pic>
      </p:grpSp>
      <p:grpSp>
        <p:nvGrpSpPr>
          <p:cNvPr id="335" name="object 335"/>
          <p:cNvGrpSpPr/>
          <p:nvPr/>
        </p:nvGrpSpPr>
        <p:grpSpPr>
          <a:xfrm>
            <a:off x="7765530" y="3616923"/>
            <a:ext cx="676275" cy="138430"/>
            <a:chOff x="7765530" y="3616923"/>
            <a:chExt cx="676275" cy="138430"/>
          </a:xfrm>
        </p:grpSpPr>
        <p:sp>
          <p:nvSpPr>
            <p:cNvPr id="336" name="object 336"/>
            <p:cNvSpPr/>
            <p:nvPr/>
          </p:nvSpPr>
          <p:spPr>
            <a:xfrm>
              <a:off x="7765529" y="3616929"/>
              <a:ext cx="519430" cy="138430"/>
            </a:xfrm>
            <a:custGeom>
              <a:avLst/>
              <a:gdLst/>
              <a:ahLst/>
              <a:cxnLst/>
              <a:rect l="l" t="t" r="r" b="b"/>
              <a:pathLst>
                <a:path w="519429" h="138429">
                  <a:moveTo>
                    <a:pt x="164579" y="60325"/>
                  </a:moveTo>
                  <a:lnTo>
                    <a:pt x="148437" y="22085"/>
                  </a:lnTo>
                  <a:lnTo>
                    <a:pt x="105448" y="1866"/>
                  </a:lnTo>
                  <a:lnTo>
                    <a:pt x="83197" y="0"/>
                  </a:lnTo>
                  <a:lnTo>
                    <a:pt x="71132" y="533"/>
                  </a:lnTo>
                  <a:lnTo>
                    <a:pt x="30581" y="13195"/>
                  </a:lnTo>
                  <a:lnTo>
                    <a:pt x="2578" y="49263"/>
                  </a:lnTo>
                  <a:lnTo>
                    <a:pt x="0" y="68630"/>
                  </a:lnTo>
                  <a:lnTo>
                    <a:pt x="635" y="79641"/>
                  </a:lnTo>
                  <a:lnTo>
                    <a:pt x="22771" y="119494"/>
                  </a:lnTo>
                  <a:lnTo>
                    <a:pt x="59817" y="135966"/>
                  </a:lnTo>
                  <a:lnTo>
                    <a:pt x="83197" y="138061"/>
                  </a:lnTo>
                  <a:lnTo>
                    <a:pt x="94627" y="137604"/>
                  </a:lnTo>
                  <a:lnTo>
                    <a:pt x="133959" y="126466"/>
                  </a:lnTo>
                  <a:lnTo>
                    <a:pt x="161975" y="95504"/>
                  </a:lnTo>
                  <a:lnTo>
                    <a:pt x="164579" y="78143"/>
                  </a:lnTo>
                  <a:lnTo>
                    <a:pt x="123075" y="78143"/>
                  </a:lnTo>
                  <a:lnTo>
                    <a:pt x="123075" y="86169"/>
                  </a:lnTo>
                  <a:lnTo>
                    <a:pt x="119608" y="91262"/>
                  </a:lnTo>
                  <a:lnTo>
                    <a:pt x="83197" y="100215"/>
                  </a:lnTo>
                  <a:lnTo>
                    <a:pt x="73177" y="99758"/>
                  </a:lnTo>
                  <a:lnTo>
                    <a:pt x="41490" y="80505"/>
                  </a:lnTo>
                  <a:lnTo>
                    <a:pt x="41490" y="57962"/>
                  </a:lnTo>
                  <a:lnTo>
                    <a:pt x="82994" y="37858"/>
                  </a:lnTo>
                  <a:lnTo>
                    <a:pt x="91732" y="38214"/>
                  </a:lnTo>
                  <a:lnTo>
                    <a:pt x="123075" y="52438"/>
                  </a:lnTo>
                  <a:lnTo>
                    <a:pt x="123075" y="60325"/>
                  </a:lnTo>
                  <a:lnTo>
                    <a:pt x="164579" y="60325"/>
                  </a:lnTo>
                  <a:close/>
                </a:path>
                <a:path w="519429" h="138429">
                  <a:moveTo>
                    <a:pt x="341515" y="69646"/>
                  </a:moveTo>
                  <a:lnTo>
                    <a:pt x="334340" y="37858"/>
                  </a:lnTo>
                  <a:lnTo>
                    <a:pt x="331457" y="32588"/>
                  </a:lnTo>
                  <a:lnTo>
                    <a:pt x="300012" y="7505"/>
                  </a:lnTo>
                  <a:lnTo>
                    <a:pt x="300012" y="68224"/>
                  </a:lnTo>
                  <a:lnTo>
                    <a:pt x="300012" y="80365"/>
                  </a:lnTo>
                  <a:lnTo>
                    <a:pt x="259118" y="100215"/>
                  </a:lnTo>
                  <a:lnTo>
                    <a:pt x="249542" y="99745"/>
                  </a:lnTo>
                  <a:lnTo>
                    <a:pt x="218427" y="80365"/>
                  </a:lnTo>
                  <a:lnTo>
                    <a:pt x="218427" y="58242"/>
                  </a:lnTo>
                  <a:lnTo>
                    <a:pt x="259118" y="37858"/>
                  </a:lnTo>
                  <a:lnTo>
                    <a:pt x="277253" y="39776"/>
                  </a:lnTo>
                  <a:lnTo>
                    <a:pt x="277075" y="39776"/>
                  </a:lnTo>
                  <a:lnTo>
                    <a:pt x="290017" y="45554"/>
                  </a:lnTo>
                  <a:lnTo>
                    <a:pt x="289877" y="45554"/>
                  </a:lnTo>
                  <a:lnTo>
                    <a:pt x="297459" y="54940"/>
                  </a:lnTo>
                  <a:lnTo>
                    <a:pt x="300012" y="68224"/>
                  </a:lnTo>
                  <a:lnTo>
                    <a:pt x="300012" y="7505"/>
                  </a:lnTo>
                  <a:lnTo>
                    <a:pt x="292938" y="4787"/>
                  </a:lnTo>
                  <a:lnTo>
                    <a:pt x="282448" y="2120"/>
                  </a:lnTo>
                  <a:lnTo>
                    <a:pt x="271183" y="533"/>
                  </a:lnTo>
                  <a:lnTo>
                    <a:pt x="259118" y="0"/>
                  </a:lnTo>
                  <a:lnTo>
                    <a:pt x="247243" y="533"/>
                  </a:lnTo>
                  <a:lnTo>
                    <a:pt x="207213" y="13195"/>
                  </a:lnTo>
                  <a:lnTo>
                    <a:pt x="182753" y="40563"/>
                  </a:lnTo>
                  <a:lnTo>
                    <a:pt x="182676" y="40690"/>
                  </a:lnTo>
                  <a:lnTo>
                    <a:pt x="179489" y="49390"/>
                  </a:lnTo>
                  <a:lnTo>
                    <a:pt x="177673" y="58242"/>
                  </a:lnTo>
                  <a:lnTo>
                    <a:pt x="177571" y="58712"/>
                  </a:lnTo>
                  <a:lnTo>
                    <a:pt x="176961" y="68224"/>
                  </a:lnTo>
                  <a:lnTo>
                    <a:pt x="176936" y="69646"/>
                  </a:lnTo>
                  <a:lnTo>
                    <a:pt x="177584" y="79641"/>
                  </a:lnTo>
                  <a:lnTo>
                    <a:pt x="199517" y="119494"/>
                  </a:lnTo>
                  <a:lnTo>
                    <a:pt x="236093" y="135966"/>
                  </a:lnTo>
                  <a:lnTo>
                    <a:pt x="259118" y="138061"/>
                  </a:lnTo>
                  <a:lnTo>
                    <a:pt x="271183" y="137541"/>
                  </a:lnTo>
                  <a:lnTo>
                    <a:pt x="311429" y="125018"/>
                  </a:lnTo>
                  <a:lnTo>
                    <a:pt x="338988" y="89001"/>
                  </a:lnTo>
                  <a:lnTo>
                    <a:pt x="340893" y="79641"/>
                  </a:lnTo>
                  <a:lnTo>
                    <a:pt x="341515" y="69646"/>
                  </a:lnTo>
                  <a:close/>
                </a:path>
                <a:path w="519429" h="138429">
                  <a:moveTo>
                    <a:pt x="519061" y="69646"/>
                  </a:moveTo>
                  <a:lnTo>
                    <a:pt x="511886" y="37858"/>
                  </a:lnTo>
                  <a:lnTo>
                    <a:pt x="509003" y="32588"/>
                  </a:lnTo>
                  <a:lnTo>
                    <a:pt x="477558" y="7505"/>
                  </a:lnTo>
                  <a:lnTo>
                    <a:pt x="477558" y="68224"/>
                  </a:lnTo>
                  <a:lnTo>
                    <a:pt x="477558" y="80365"/>
                  </a:lnTo>
                  <a:lnTo>
                    <a:pt x="436664" y="100215"/>
                  </a:lnTo>
                  <a:lnTo>
                    <a:pt x="427088" y="99745"/>
                  </a:lnTo>
                  <a:lnTo>
                    <a:pt x="395973" y="80365"/>
                  </a:lnTo>
                  <a:lnTo>
                    <a:pt x="395973" y="58242"/>
                  </a:lnTo>
                  <a:lnTo>
                    <a:pt x="436664" y="37858"/>
                  </a:lnTo>
                  <a:lnTo>
                    <a:pt x="454799" y="39776"/>
                  </a:lnTo>
                  <a:lnTo>
                    <a:pt x="454609" y="39776"/>
                  </a:lnTo>
                  <a:lnTo>
                    <a:pt x="467563" y="45554"/>
                  </a:lnTo>
                  <a:lnTo>
                    <a:pt x="467423" y="45554"/>
                  </a:lnTo>
                  <a:lnTo>
                    <a:pt x="475005" y="54940"/>
                  </a:lnTo>
                  <a:lnTo>
                    <a:pt x="477558" y="68224"/>
                  </a:lnTo>
                  <a:lnTo>
                    <a:pt x="477558" y="7505"/>
                  </a:lnTo>
                  <a:lnTo>
                    <a:pt x="470484" y="4787"/>
                  </a:lnTo>
                  <a:lnTo>
                    <a:pt x="459994" y="2120"/>
                  </a:lnTo>
                  <a:lnTo>
                    <a:pt x="448729" y="533"/>
                  </a:lnTo>
                  <a:lnTo>
                    <a:pt x="436664" y="0"/>
                  </a:lnTo>
                  <a:lnTo>
                    <a:pt x="424789" y="533"/>
                  </a:lnTo>
                  <a:lnTo>
                    <a:pt x="384759" y="13195"/>
                  </a:lnTo>
                  <a:lnTo>
                    <a:pt x="360299" y="40563"/>
                  </a:lnTo>
                  <a:lnTo>
                    <a:pt x="360222" y="40690"/>
                  </a:lnTo>
                  <a:lnTo>
                    <a:pt x="357035" y="49390"/>
                  </a:lnTo>
                  <a:lnTo>
                    <a:pt x="355219" y="58242"/>
                  </a:lnTo>
                  <a:lnTo>
                    <a:pt x="355117" y="58712"/>
                  </a:lnTo>
                  <a:lnTo>
                    <a:pt x="354507" y="68224"/>
                  </a:lnTo>
                  <a:lnTo>
                    <a:pt x="354482" y="69646"/>
                  </a:lnTo>
                  <a:lnTo>
                    <a:pt x="355130" y="79641"/>
                  </a:lnTo>
                  <a:lnTo>
                    <a:pt x="377063" y="119494"/>
                  </a:lnTo>
                  <a:lnTo>
                    <a:pt x="413639" y="135966"/>
                  </a:lnTo>
                  <a:lnTo>
                    <a:pt x="436664" y="138061"/>
                  </a:lnTo>
                  <a:lnTo>
                    <a:pt x="448729" y="137541"/>
                  </a:lnTo>
                  <a:lnTo>
                    <a:pt x="488975" y="125018"/>
                  </a:lnTo>
                  <a:lnTo>
                    <a:pt x="516534" y="89001"/>
                  </a:lnTo>
                  <a:lnTo>
                    <a:pt x="518426" y="79641"/>
                  </a:lnTo>
                  <a:lnTo>
                    <a:pt x="519061" y="696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7" name="object 337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304033" y="3619555"/>
              <a:ext cx="137664" cy="132803"/>
            </a:xfrm>
            <a:prstGeom prst="rect">
              <a:avLst/>
            </a:prstGeom>
          </p:spPr>
        </p:pic>
      </p:grpSp>
      <p:sp>
        <p:nvSpPr>
          <p:cNvPr id="338" name="object 338"/>
          <p:cNvSpPr/>
          <p:nvPr/>
        </p:nvSpPr>
        <p:spPr>
          <a:xfrm>
            <a:off x="8462950" y="3616928"/>
            <a:ext cx="549275" cy="162560"/>
          </a:xfrm>
          <a:custGeom>
            <a:avLst/>
            <a:gdLst/>
            <a:ahLst/>
            <a:cxnLst/>
            <a:rect l="l" t="t" r="r" b="b"/>
            <a:pathLst>
              <a:path w="549275" h="162560">
                <a:moveTo>
                  <a:pt x="228561" y="98780"/>
                </a:moveTo>
                <a:lnTo>
                  <a:pt x="208318" y="98780"/>
                </a:lnTo>
                <a:lnTo>
                  <a:pt x="208318" y="2260"/>
                </a:lnTo>
                <a:lnTo>
                  <a:pt x="167627" y="2260"/>
                </a:lnTo>
                <a:lnTo>
                  <a:pt x="167627" y="98780"/>
                </a:lnTo>
                <a:lnTo>
                  <a:pt x="124498" y="98780"/>
                </a:lnTo>
                <a:lnTo>
                  <a:pt x="124498" y="2260"/>
                </a:lnTo>
                <a:lnTo>
                  <a:pt x="83807" y="2260"/>
                </a:lnTo>
                <a:lnTo>
                  <a:pt x="83807" y="98780"/>
                </a:lnTo>
                <a:lnTo>
                  <a:pt x="40690" y="98780"/>
                </a:lnTo>
                <a:lnTo>
                  <a:pt x="40690" y="2260"/>
                </a:lnTo>
                <a:lnTo>
                  <a:pt x="0" y="2260"/>
                </a:lnTo>
                <a:lnTo>
                  <a:pt x="0" y="98780"/>
                </a:lnTo>
                <a:lnTo>
                  <a:pt x="0" y="135610"/>
                </a:lnTo>
                <a:lnTo>
                  <a:pt x="187871" y="135610"/>
                </a:lnTo>
                <a:lnTo>
                  <a:pt x="187871" y="162280"/>
                </a:lnTo>
                <a:lnTo>
                  <a:pt x="228561" y="162280"/>
                </a:lnTo>
                <a:lnTo>
                  <a:pt x="228561" y="135610"/>
                </a:lnTo>
                <a:lnTo>
                  <a:pt x="228561" y="98780"/>
                </a:lnTo>
                <a:close/>
              </a:path>
              <a:path w="549275" h="162560">
                <a:moveTo>
                  <a:pt x="367639" y="2260"/>
                </a:moveTo>
                <a:lnTo>
                  <a:pt x="244551" y="2260"/>
                </a:lnTo>
                <a:lnTo>
                  <a:pt x="244551" y="37820"/>
                </a:lnTo>
                <a:lnTo>
                  <a:pt x="244551" y="51790"/>
                </a:lnTo>
                <a:lnTo>
                  <a:pt x="244551" y="86080"/>
                </a:lnTo>
                <a:lnTo>
                  <a:pt x="244551" y="100050"/>
                </a:lnTo>
                <a:lnTo>
                  <a:pt x="244551" y="135610"/>
                </a:lnTo>
                <a:lnTo>
                  <a:pt x="367639" y="135610"/>
                </a:lnTo>
                <a:lnTo>
                  <a:pt x="367639" y="100050"/>
                </a:lnTo>
                <a:lnTo>
                  <a:pt x="285242" y="100050"/>
                </a:lnTo>
                <a:lnTo>
                  <a:pt x="285242" y="86080"/>
                </a:lnTo>
                <a:lnTo>
                  <a:pt x="363588" y="86080"/>
                </a:lnTo>
                <a:lnTo>
                  <a:pt x="363588" y="51790"/>
                </a:lnTo>
                <a:lnTo>
                  <a:pt x="285242" y="51790"/>
                </a:lnTo>
                <a:lnTo>
                  <a:pt x="285242" y="37820"/>
                </a:lnTo>
                <a:lnTo>
                  <a:pt x="367639" y="37820"/>
                </a:lnTo>
                <a:lnTo>
                  <a:pt x="367639" y="2260"/>
                </a:lnTo>
                <a:close/>
              </a:path>
              <a:path w="549275" h="162560">
                <a:moveTo>
                  <a:pt x="549033" y="60325"/>
                </a:moveTo>
                <a:lnTo>
                  <a:pt x="532879" y="22085"/>
                </a:lnTo>
                <a:lnTo>
                  <a:pt x="489889" y="1866"/>
                </a:lnTo>
                <a:lnTo>
                  <a:pt x="467652" y="0"/>
                </a:lnTo>
                <a:lnTo>
                  <a:pt x="455574" y="533"/>
                </a:lnTo>
                <a:lnTo>
                  <a:pt x="415036" y="13195"/>
                </a:lnTo>
                <a:lnTo>
                  <a:pt x="387019" y="49263"/>
                </a:lnTo>
                <a:lnTo>
                  <a:pt x="384441" y="68630"/>
                </a:lnTo>
                <a:lnTo>
                  <a:pt x="385089" y="79641"/>
                </a:lnTo>
                <a:lnTo>
                  <a:pt x="407212" y="119494"/>
                </a:lnTo>
                <a:lnTo>
                  <a:pt x="444258" y="135966"/>
                </a:lnTo>
                <a:lnTo>
                  <a:pt x="467652" y="138061"/>
                </a:lnTo>
                <a:lnTo>
                  <a:pt x="479082" y="137604"/>
                </a:lnTo>
                <a:lnTo>
                  <a:pt x="518414" y="126466"/>
                </a:lnTo>
                <a:lnTo>
                  <a:pt x="546430" y="95504"/>
                </a:lnTo>
                <a:lnTo>
                  <a:pt x="549033" y="78143"/>
                </a:lnTo>
                <a:lnTo>
                  <a:pt x="507530" y="78143"/>
                </a:lnTo>
                <a:lnTo>
                  <a:pt x="507530" y="86169"/>
                </a:lnTo>
                <a:lnTo>
                  <a:pt x="504050" y="91262"/>
                </a:lnTo>
                <a:lnTo>
                  <a:pt x="467652" y="100215"/>
                </a:lnTo>
                <a:lnTo>
                  <a:pt x="457631" y="99758"/>
                </a:lnTo>
                <a:lnTo>
                  <a:pt x="425945" y="80505"/>
                </a:lnTo>
                <a:lnTo>
                  <a:pt x="425945" y="57962"/>
                </a:lnTo>
                <a:lnTo>
                  <a:pt x="467448" y="37858"/>
                </a:lnTo>
                <a:lnTo>
                  <a:pt x="476186" y="38214"/>
                </a:lnTo>
                <a:lnTo>
                  <a:pt x="507530" y="52438"/>
                </a:lnTo>
                <a:lnTo>
                  <a:pt x="507530" y="60325"/>
                </a:lnTo>
                <a:lnTo>
                  <a:pt x="549033" y="603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15019" y="3619189"/>
            <a:ext cx="444500" cy="133350"/>
          </a:xfrm>
          <a:custGeom>
            <a:avLst/>
            <a:gdLst/>
            <a:ahLst/>
            <a:cxnLst/>
            <a:rect l="l" t="t" r="r" b="b"/>
            <a:pathLst>
              <a:path w="444500" h="133350">
                <a:moveTo>
                  <a:pt x="133819" y="0"/>
                </a:moveTo>
                <a:lnTo>
                  <a:pt x="0" y="0"/>
                </a:lnTo>
                <a:lnTo>
                  <a:pt x="0" y="36830"/>
                </a:lnTo>
                <a:lnTo>
                  <a:pt x="46558" y="36830"/>
                </a:lnTo>
                <a:lnTo>
                  <a:pt x="46558" y="133350"/>
                </a:lnTo>
                <a:lnTo>
                  <a:pt x="87249" y="133350"/>
                </a:lnTo>
                <a:lnTo>
                  <a:pt x="87249" y="36830"/>
                </a:lnTo>
                <a:lnTo>
                  <a:pt x="133819" y="36830"/>
                </a:lnTo>
                <a:lnTo>
                  <a:pt x="133819" y="0"/>
                </a:lnTo>
                <a:close/>
              </a:path>
              <a:path w="444500" h="133350">
                <a:moveTo>
                  <a:pt x="287477" y="88366"/>
                </a:moveTo>
                <a:lnTo>
                  <a:pt x="285991" y="82727"/>
                </a:lnTo>
                <a:lnTo>
                  <a:pt x="285394" y="81749"/>
                </a:lnTo>
                <a:lnTo>
                  <a:pt x="280047" y="72872"/>
                </a:lnTo>
                <a:lnTo>
                  <a:pt x="275666" y="68859"/>
                </a:lnTo>
                <a:lnTo>
                  <a:pt x="269862" y="65760"/>
                </a:lnTo>
                <a:lnTo>
                  <a:pt x="275793" y="60515"/>
                </a:lnTo>
                <a:lnTo>
                  <a:pt x="280035" y="54267"/>
                </a:lnTo>
                <a:lnTo>
                  <a:pt x="281190" y="50977"/>
                </a:lnTo>
                <a:lnTo>
                  <a:pt x="282575" y="47053"/>
                </a:lnTo>
                <a:lnTo>
                  <a:pt x="283425" y="38836"/>
                </a:lnTo>
                <a:lnTo>
                  <a:pt x="283425" y="36804"/>
                </a:lnTo>
                <a:lnTo>
                  <a:pt x="253860" y="2755"/>
                </a:lnTo>
                <a:lnTo>
                  <a:pt x="245973" y="1384"/>
                </a:lnTo>
                <a:lnTo>
                  <a:pt x="245973" y="84251"/>
                </a:lnTo>
                <a:lnTo>
                  <a:pt x="245973" y="96266"/>
                </a:lnTo>
                <a:lnTo>
                  <a:pt x="242328" y="98755"/>
                </a:lnTo>
                <a:lnTo>
                  <a:pt x="190500" y="98755"/>
                </a:lnTo>
                <a:lnTo>
                  <a:pt x="190500" y="81749"/>
                </a:lnTo>
                <a:lnTo>
                  <a:pt x="242328" y="81749"/>
                </a:lnTo>
                <a:lnTo>
                  <a:pt x="245973" y="84251"/>
                </a:lnTo>
                <a:lnTo>
                  <a:pt x="245973" y="1384"/>
                </a:lnTo>
                <a:lnTo>
                  <a:pt x="243636" y="965"/>
                </a:lnTo>
                <a:lnTo>
                  <a:pt x="242938" y="939"/>
                </a:lnTo>
                <a:lnTo>
                  <a:pt x="242938" y="37147"/>
                </a:lnTo>
                <a:lnTo>
                  <a:pt x="242938" y="48615"/>
                </a:lnTo>
                <a:lnTo>
                  <a:pt x="239293" y="50977"/>
                </a:lnTo>
                <a:lnTo>
                  <a:pt x="190500" y="50977"/>
                </a:lnTo>
                <a:lnTo>
                  <a:pt x="190500" y="34785"/>
                </a:lnTo>
                <a:lnTo>
                  <a:pt x="239293" y="34785"/>
                </a:lnTo>
                <a:lnTo>
                  <a:pt x="242938" y="37147"/>
                </a:lnTo>
                <a:lnTo>
                  <a:pt x="242938" y="939"/>
                </a:lnTo>
                <a:lnTo>
                  <a:pt x="232003" y="368"/>
                </a:lnTo>
                <a:lnTo>
                  <a:pt x="149809" y="368"/>
                </a:lnTo>
                <a:lnTo>
                  <a:pt x="149809" y="133172"/>
                </a:lnTo>
                <a:lnTo>
                  <a:pt x="235851" y="133172"/>
                </a:lnTo>
                <a:lnTo>
                  <a:pt x="273913" y="123558"/>
                </a:lnTo>
                <a:lnTo>
                  <a:pt x="287261" y="98755"/>
                </a:lnTo>
                <a:lnTo>
                  <a:pt x="287477" y="96735"/>
                </a:lnTo>
                <a:lnTo>
                  <a:pt x="287477" y="88366"/>
                </a:lnTo>
                <a:close/>
              </a:path>
              <a:path w="444500" h="133350">
                <a:moveTo>
                  <a:pt x="444360" y="127101"/>
                </a:moveTo>
                <a:lnTo>
                  <a:pt x="437502" y="111315"/>
                </a:lnTo>
                <a:lnTo>
                  <a:pt x="422897" y="77711"/>
                </a:lnTo>
                <a:lnTo>
                  <a:pt x="406107" y="39039"/>
                </a:lnTo>
                <a:lnTo>
                  <a:pt x="389305" y="368"/>
                </a:lnTo>
                <a:lnTo>
                  <a:pt x="382422" y="368"/>
                </a:lnTo>
                <a:lnTo>
                  <a:pt x="382422" y="77711"/>
                </a:lnTo>
                <a:lnTo>
                  <a:pt x="351243" y="77711"/>
                </a:lnTo>
                <a:lnTo>
                  <a:pt x="366826" y="39039"/>
                </a:lnTo>
                <a:lnTo>
                  <a:pt x="382422" y="77711"/>
                </a:lnTo>
                <a:lnTo>
                  <a:pt x="382422" y="368"/>
                </a:lnTo>
                <a:lnTo>
                  <a:pt x="344360" y="368"/>
                </a:lnTo>
                <a:lnTo>
                  <a:pt x="289293" y="127101"/>
                </a:lnTo>
                <a:lnTo>
                  <a:pt x="289293" y="133172"/>
                </a:lnTo>
                <a:lnTo>
                  <a:pt x="328968" y="133172"/>
                </a:lnTo>
                <a:lnTo>
                  <a:pt x="337680" y="111315"/>
                </a:lnTo>
                <a:lnTo>
                  <a:pt x="395986" y="111315"/>
                </a:lnTo>
                <a:lnTo>
                  <a:pt x="404685" y="133172"/>
                </a:lnTo>
                <a:lnTo>
                  <a:pt x="444360" y="133172"/>
                </a:lnTo>
                <a:lnTo>
                  <a:pt x="444360" y="1271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0" name="object 340"/>
          <p:cNvGrpSpPr/>
          <p:nvPr/>
        </p:nvGrpSpPr>
        <p:grpSpPr>
          <a:xfrm>
            <a:off x="6079392" y="3877697"/>
            <a:ext cx="573405" cy="164465"/>
            <a:chOff x="6079392" y="3877697"/>
            <a:chExt cx="573405" cy="164465"/>
          </a:xfrm>
        </p:grpSpPr>
        <p:pic>
          <p:nvPicPr>
            <p:cNvPr id="341" name="object 341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079392" y="3877697"/>
              <a:ext cx="345170" cy="164184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52096" y="3920615"/>
              <a:ext cx="85229" cy="91504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6571335" y="3920615"/>
              <a:ext cx="81381" cy="91504"/>
            </a:xfrm>
            <a:prstGeom prst="rect">
              <a:avLst/>
            </a:prstGeom>
          </p:spPr>
        </p:pic>
      </p:grpSp>
      <p:grpSp>
        <p:nvGrpSpPr>
          <p:cNvPr id="344" name="object 344"/>
          <p:cNvGrpSpPr/>
          <p:nvPr/>
        </p:nvGrpSpPr>
        <p:grpSpPr>
          <a:xfrm>
            <a:off x="6724584" y="3917984"/>
            <a:ext cx="195580" cy="97155"/>
            <a:chOff x="6724584" y="3917984"/>
            <a:chExt cx="195580" cy="97155"/>
          </a:xfrm>
        </p:grpSpPr>
        <p:pic>
          <p:nvPicPr>
            <p:cNvPr id="345" name="object 345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6724584" y="3920615"/>
              <a:ext cx="83408" cy="91504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6834088" y="3917984"/>
              <a:ext cx="85853" cy="96767"/>
            </a:xfrm>
            <a:prstGeom prst="rect">
              <a:avLst/>
            </a:prstGeom>
          </p:spPr>
        </p:pic>
      </p:grpSp>
      <p:grpSp>
        <p:nvGrpSpPr>
          <p:cNvPr id="347" name="object 347"/>
          <p:cNvGrpSpPr/>
          <p:nvPr/>
        </p:nvGrpSpPr>
        <p:grpSpPr>
          <a:xfrm>
            <a:off x="6951726" y="3920615"/>
            <a:ext cx="427355" cy="92075"/>
            <a:chOff x="6951726" y="3920615"/>
            <a:chExt cx="427355" cy="92075"/>
          </a:xfrm>
        </p:grpSpPr>
        <p:pic>
          <p:nvPicPr>
            <p:cNvPr id="348" name="object 348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7083719" y="3920615"/>
              <a:ext cx="81583" cy="91504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51726" y="3920615"/>
              <a:ext cx="108305" cy="91504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7186561" y="3920615"/>
              <a:ext cx="85431" cy="91504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93250" y="3920615"/>
              <a:ext cx="85229" cy="91504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7446296" y="3917984"/>
            <a:ext cx="861060" cy="135890"/>
            <a:chOff x="7446296" y="3917984"/>
            <a:chExt cx="861060" cy="135890"/>
          </a:xfrm>
        </p:grpSpPr>
        <p:pic>
          <p:nvPicPr>
            <p:cNvPr id="353" name="object 353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7446296" y="3920615"/>
              <a:ext cx="85431" cy="91504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552986" y="3917984"/>
              <a:ext cx="92516" cy="135435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7665124" y="3917984"/>
              <a:ext cx="85851" cy="96767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7782760" y="3917984"/>
              <a:ext cx="294152" cy="119646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02421" y="3920615"/>
              <a:ext cx="85230" cy="91504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221662" y="3920615"/>
              <a:ext cx="85229" cy="91504"/>
            </a:xfrm>
            <a:prstGeom prst="rect">
              <a:avLst/>
            </a:prstGeom>
          </p:spPr>
        </p:pic>
      </p:grpSp>
      <p:pic>
        <p:nvPicPr>
          <p:cNvPr id="359" name="object 35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389486" y="3920615"/>
            <a:ext cx="83202" cy="91504"/>
          </a:xfrm>
          <a:prstGeom prst="rect">
            <a:avLst/>
          </a:prstGeom>
        </p:spPr>
      </p:pic>
      <p:grpSp>
        <p:nvGrpSpPr>
          <p:cNvPr id="360" name="object 360"/>
          <p:cNvGrpSpPr/>
          <p:nvPr/>
        </p:nvGrpSpPr>
        <p:grpSpPr>
          <a:xfrm>
            <a:off x="8550024" y="3877697"/>
            <a:ext cx="431165" cy="137160"/>
            <a:chOff x="8550024" y="3877697"/>
            <a:chExt cx="431165" cy="137160"/>
          </a:xfrm>
        </p:grpSpPr>
        <p:pic>
          <p:nvPicPr>
            <p:cNvPr id="361" name="object 361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8550024" y="3877697"/>
              <a:ext cx="105879" cy="134423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8675136" y="3917983"/>
              <a:ext cx="89888" cy="96767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8786076" y="3917983"/>
              <a:ext cx="194551" cy="96767"/>
            </a:xfrm>
            <a:prstGeom prst="rect">
              <a:avLst/>
            </a:prstGeom>
          </p:spPr>
        </p:pic>
      </p:grpSp>
      <p:grpSp>
        <p:nvGrpSpPr>
          <p:cNvPr id="364" name="object 364"/>
          <p:cNvGrpSpPr/>
          <p:nvPr/>
        </p:nvGrpSpPr>
        <p:grpSpPr>
          <a:xfrm>
            <a:off x="9006728" y="3917984"/>
            <a:ext cx="458470" cy="116205"/>
            <a:chOff x="9006728" y="3917984"/>
            <a:chExt cx="458470" cy="116205"/>
          </a:xfrm>
        </p:grpSpPr>
        <p:pic>
          <p:nvPicPr>
            <p:cNvPr id="365" name="object 36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124365" y="3920615"/>
              <a:ext cx="85229" cy="91504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9006728" y="3917984"/>
              <a:ext cx="85853" cy="96767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9237125" y="3917984"/>
              <a:ext cx="227750" cy="115797"/>
            </a:xfrm>
            <a:prstGeom prst="rect">
              <a:avLst/>
            </a:prstGeom>
          </p:spPr>
        </p:pic>
      </p:grpSp>
      <p:grpSp>
        <p:nvGrpSpPr>
          <p:cNvPr id="368" name="object 368"/>
          <p:cNvGrpSpPr/>
          <p:nvPr/>
        </p:nvGrpSpPr>
        <p:grpSpPr>
          <a:xfrm>
            <a:off x="6079392" y="4132269"/>
            <a:ext cx="943610" cy="160020"/>
            <a:chOff x="6079392" y="4132269"/>
            <a:chExt cx="943610" cy="160020"/>
          </a:xfrm>
        </p:grpSpPr>
        <p:pic>
          <p:nvPicPr>
            <p:cNvPr id="369" name="object 36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079392" y="4183923"/>
              <a:ext cx="85838" cy="73687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6190534" y="4132269"/>
              <a:ext cx="169040" cy="134620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80834" y="4172587"/>
              <a:ext cx="94136" cy="96767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6495624" y="4172587"/>
              <a:ext cx="207708" cy="119645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28842" y="4175218"/>
              <a:ext cx="85230" cy="91504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6848082" y="4172587"/>
              <a:ext cx="174912" cy="96767"/>
            </a:xfrm>
            <a:prstGeom prst="rect">
              <a:avLst/>
            </a:prstGeom>
          </p:spPr>
        </p:pic>
      </p:grpSp>
      <p:grpSp>
        <p:nvGrpSpPr>
          <p:cNvPr id="375" name="object 375"/>
          <p:cNvGrpSpPr/>
          <p:nvPr/>
        </p:nvGrpSpPr>
        <p:grpSpPr>
          <a:xfrm>
            <a:off x="7103365" y="4172587"/>
            <a:ext cx="197485" cy="97155"/>
            <a:chOff x="7103365" y="4172587"/>
            <a:chExt cx="197485" cy="97155"/>
          </a:xfrm>
        </p:grpSpPr>
        <p:pic>
          <p:nvPicPr>
            <p:cNvPr id="376" name="object 37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103365" y="4175218"/>
              <a:ext cx="85229" cy="91504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14692" y="4172587"/>
              <a:ext cx="85852" cy="96767"/>
            </a:xfrm>
            <a:prstGeom prst="rect">
              <a:avLst/>
            </a:prstGeom>
          </p:spPr>
        </p:pic>
      </p:grpSp>
      <p:grpSp>
        <p:nvGrpSpPr>
          <p:cNvPr id="378" name="object 378"/>
          <p:cNvGrpSpPr/>
          <p:nvPr/>
        </p:nvGrpSpPr>
        <p:grpSpPr>
          <a:xfrm>
            <a:off x="7381926" y="4132298"/>
            <a:ext cx="751205" cy="137160"/>
            <a:chOff x="7381926" y="4132298"/>
            <a:chExt cx="751205" cy="137160"/>
          </a:xfrm>
        </p:grpSpPr>
        <p:pic>
          <p:nvPicPr>
            <p:cNvPr id="379" name="object 37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381926" y="4132298"/>
              <a:ext cx="159933" cy="134424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68967" y="4172587"/>
              <a:ext cx="85853" cy="96767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686605" y="4175218"/>
              <a:ext cx="108305" cy="91504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21010" y="4172587"/>
              <a:ext cx="85853" cy="96767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932168" y="4172587"/>
              <a:ext cx="89888" cy="96767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8049589" y="4175218"/>
              <a:ext cx="83204" cy="91504"/>
            </a:xfrm>
            <a:prstGeom prst="rect">
              <a:avLst/>
            </a:prstGeom>
          </p:spPr>
        </p:pic>
      </p:grpSp>
      <p:grpSp>
        <p:nvGrpSpPr>
          <p:cNvPr id="385" name="object 385"/>
          <p:cNvGrpSpPr/>
          <p:nvPr/>
        </p:nvGrpSpPr>
        <p:grpSpPr>
          <a:xfrm>
            <a:off x="8209115" y="4172587"/>
            <a:ext cx="750570" cy="135890"/>
            <a:chOff x="8209115" y="4172587"/>
            <a:chExt cx="750570" cy="135890"/>
          </a:xfrm>
        </p:grpSpPr>
        <p:pic>
          <p:nvPicPr>
            <p:cNvPr id="386" name="object 386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8209115" y="4172587"/>
              <a:ext cx="290714" cy="135435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8527362" y="4172587"/>
              <a:ext cx="170456" cy="96767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29603" y="4175218"/>
              <a:ext cx="85229" cy="91504"/>
            </a:xfrm>
            <a:prstGeom prst="rect">
              <a:avLst/>
            </a:prstGeom>
          </p:spPr>
        </p:pic>
        <p:sp>
          <p:nvSpPr>
            <p:cNvPr id="389" name="object 389"/>
            <p:cNvSpPr/>
            <p:nvPr/>
          </p:nvSpPr>
          <p:spPr>
            <a:xfrm>
              <a:off x="8839124" y="4183933"/>
              <a:ext cx="120650" cy="104775"/>
            </a:xfrm>
            <a:custGeom>
              <a:avLst/>
              <a:gdLst/>
              <a:ahLst/>
              <a:cxnLst/>
              <a:rect l="l" t="t" r="r" b="b"/>
              <a:pathLst>
                <a:path w="120650" h="104775">
                  <a:moveTo>
                    <a:pt x="43319" y="29756"/>
                  </a:moveTo>
                  <a:lnTo>
                    <a:pt x="17411" y="0"/>
                  </a:lnTo>
                  <a:lnTo>
                    <a:pt x="0" y="0"/>
                  </a:lnTo>
                  <a:lnTo>
                    <a:pt x="31369" y="36842"/>
                  </a:lnTo>
                  <a:lnTo>
                    <a:pt x="0" y="73685"/>
                  </a:lnTo>
                  <a:lnTo>
                    <a:pt x="17411" y="73685"/>
                  </a:lnTo>
                  <a:lnTo>
                    <a:pt x="43319" y="43929"/>
                  </a:lnTo>
                  <a:lnTo>
                    <a:pt x="43319" y="29756"/>
                  </a:lnTo>
                  <a:close/>
                </a:path>
                <a:path w="120650" h="104775">
                  <a:moveTo>
                    <a:pt x="85826" y="29756"/>
                  </a:moveTo>
                  <a:lnTo>
                    <a:pt x="59918" y="0"/>
                  </a:lnTo>
                  <a:lnTo>
                    <a:pt x="42506" y="0"/>
                  </a:lnTo>
                  <a:lnTo>
                    <a:pt x="73888" y="36842"/>
                  </a:lnTo>
                  <a:lnTo>
                    <a:pt x="42506" y="73685"/>
                  </a:lnTo>
                  <a:lnTo>
                    <a:pt x="59918" y="73685"/>
                  </a:lnTo>
                  <a:lnTo>
                    <a:pt x="85826" y="43929"/>
                  </a:lnTo>
                  <a:lnTo>
                    <a:pt x="85826" y="29756"/>
                  </a:lnTo>
                  <a:close/>
                </a:path>
                <a:path w="120650" h="104775">
                  <a:moveTo>
                    <a:pt x="120040" y="64173"/>
                  </a:moveTo>
                  <a:lnTo>
                    <a:pt x="101422" y="64173"/>
                  </a:lnTo>
                  <a:lnTo>
                    <a:pt x="101422" y="82791"/>
                  </a:lnTo>
                  <a:lnTo>
                    <a:pt x="110528" y="82791"/>
                  </a:lnTo>
                  <a:lnTo>
                    <a:pt x="97574" y="104457"/>
                  </a:lnTo>
                  <a:lnTo>
                    <a:pt x="107899" y="104457"/>
                  </a:lnTo>
                  <a:lnTo>
                    <a:pt x="120040" y="84416"/>
                  </a:lnTo>
                  <a:lnTo>
                    <a:pt x="120040" y="641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0" name="object 390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6085263" y="4427189"/>
            <a:ext cx="1347073" cy="135436"/>
          </a:xfrm>
          <a:prstGeom prst="rect">
            <a:avLst/>
          </a:prstGeom>
        </p:spPr>
      </p:pic>
      <p:pic>
        <p:nvPicPr>
          <p:cNvPr id="391" name="object 391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7501975" y="4427189"/>
            <a:ext cx="192322" cy="96768"/>
          </a:xfrm>
          <a:prstGeom prst="rect">
            <a:avLst/>
          </a:prstGeom>
        </p:spPr>
      </p:pic>
      <p:grpSp>
        <p:nvGrpSpPr>
          <p:cNvPr id="392" name="object 392"/>
          <p:cNvGrpSpPr/>
          <p:nvPr/>
        </p:nvGrpSpPr>
        <p:grpSpPr>
          <a:xfrm>
            <a:off x="7762118" y="4427189"/>
            <a:ext cx="654050" cy="97155"/>
            <a:chOff x="7762118" y="4427189"/>
            <a:chExt cx="654050" cy="97155"/>
          </a:xfrm>
        </p:grpSpPr>
        <p:pic>
          <p:nvPicPr>
            <p:cNvPr id="393" name="object 393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762118" y="4429821"/>
              <a:ext cx="83408" cy="91504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873056" y="4427189"/>
              <a:ext cx="94136" cy="96768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7988450" y="4427189"/>
              <a:ext cx="194551" cy="96768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210535" y="4427189"/>
              <a:ext cx="94136" cy="96768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32409" y="4429821"/>
              <a:ext cx="83202" cy="91504"/>
            </a:xfrm>
            <a:prstGeom prst="rect">
              <a:avLst/>
            </a:prstGeom>
          </p:spPr>
        </p:pic>
      </p:grpSp>
      <p:grpSp>
        <p:nvGrpSpPr>
          <p:cNvPr id="398" name="object 398"/>
          <p:cNvGrpSpPr/>
          <p:nvPr/>
        </p:nvGrpSpPr>
        <p:grpSpPr>
          <a:xfrm>
            <a:off x="8484444" y="4382448"/>
            <a:ext cx="414020" cy="142875"/>
            <a:chOff x="8484444" y="4382448"/>
            <a:chExt cx="414020" cy="142875"/>
          </a:xfrm>
        </p:grpSpPr>
        <p:pic>
          <p:nvPicPr>
            <p:cNvPr id="399" name="object 399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8484444" y="4382448"/>
              <a:ext cx="159727" cy="142520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8671302" y="4386902"/>
              <a:ext cx="226738" cy="134424"/>
            </a:xfrm>
            <a:prstGeom prst="rect">
              <a:avLst/>
            </a:prstGeom>
          </p:spPr>
        </p:pic>
      </p:grpSp>
      <p:pic>
        <p:nvPicPr>
          <p:cNvPr id="401" name="object 40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78783" y="4681792"/>
            <a:ext cx="89481" cy="96767"/>
          </a:xfrm>
          <a:prstGeom prst="rect">
            <a:avLst/>
          </a:prstGeom>
        </p:spPr>
      </p:pic>
      <p:grpSp>
        <p:nvGrpSpPr>
          <p:cNvPr id="402" name="object 402"/>
          <p:cNvGrpSpPr/>
          <p:nvPr/>
        </p:nvGrpSpPr>
        <p:grpSpPr>
          <a:xfrm>
            <a:off x="6230415" y="4641505"/>
            <a:ext cx="509905" cy="164465"/>
            <a:chOff x="6230415" y="4641505"/>
            <a:chExt cx="509905" cy="164465"/>
          </a:xfrm>
        </p:grpSpPr>
        <p:pic>
          <p:nvPicPr>
            <p:cNvPr id="403" name="object 40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230415" y="4641505"/>
              <a:ext cx="140295" cy="164184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01484" y="4684423"/>
              <a:ext cx="85229" cy="91504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6514242" y="4681792"/>
              <a:ext cx="89889" cy="96767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31664" y="4684423"/>
              <a:ext cx="108305" cy="91504"/>
            </a:xfrm>
            <a:prstGeom prst="rect">
              <a:avLst/>
            </a:prstGeom>
          </p:spPr>
        </p:pic>
      </p:grpSp>
      <p:grpSp>
        <p:nvGrpSpPr>
          <p:cNvPr id="407" name="object 407"/>
          <p:cNvGrpSpPr/>
          <p:nvPr/>
        </p:nvGrpSpPr>
        <p:grpSpPr>
          <a:xfrm>
            <a:off x="6822568" y="4640493"/>
            <a:ext cx="688340" cy="161290"/>
            <a:chOff x="6822568" y="4640493"/>
            <a:chExt cx="688340" cy="161290"/>
          </a:xfrm>
        </p:grpSpPr>
        <p:pic>
          <p:nvPicPr>
            <p:cNvPr id="408" name="object 408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6822568" y="4684424"/>
              <a:ext cx="83408" cy="91504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33506" y="4681792"/>
              <a:ext cx="94136" cy="96767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7051216" y="4640493"/>
              <a:ext cx="94656" cy="138066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7166926" y="4681792"/>
              <a:ext cx="212368" cy="119646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7404803" y="4684424"/>
              <a:ext cx="105675" cy="915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9668" y="4320"/>
            <a:ext cx="689154" cy="6380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0957" y="4753"/>
            <a:ext cx="7386532" cy="93988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33856" y="6773403"/>
            <a:ext cx="3603632" cy="7865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5" y="5236716"/>
            <a:ext cx="5355973" cy="23232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42514" y="5168814"/>
            <a:ext cx="1952396" cy="186570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331046" y="1822255"/>
            <a:ext cx="288290" cy="266700"/>
          </a:xfrm>
          <a:custGeom>
            <a:avLst/>
            <a:gdLst/>
            <a:ahLst/>
            <a:cxnLst/>
            <a:rect l="l" t="t" r="r" b="b"/>
            <a:pathLst>
              <a:path w="288290" h="266700">
                <a:moveTo>
                  <a:pt x="287729" y="0"/>
                </a:moveTo>
                <a:lnTo>
                  <a:pt x="191959" y="0"/>
                </a:lnTo>
                <a:lnTo>
                  <a:pt x="112014" y="96720"/>
                </a:lnTo>
                <a:lnTo>
                  <a:pt x="81575" y="96720"/>
                </a:lnTo>
                <a:lnTo>
                  <a:pt x="81575" y="0"/>
                </a:lnTo>
                <a:lnTo>
                  <a:pt x="0" y="0"/>
                </a:lnTo>
                <a:lnTo>
                  <a:pt x="0" y="266597"/>
                </a:lnTo>
                <a:lnTo>
                  <a:pt x="81575" y="266597"/>
                </a:lnTo>
                <a:lnTo>
                  <a:pt x="81575" y="169872"/>
                </a:lnTo>
                <a:lnTo>
                  <a:pt x="116478" y="169872"/>
                </a:lnTo>
                <a:lnTo>
                  <a:pt x="187905" y="266597"/>
                </a:lnTo>
                <a:lnTo>
                  <a:pt x="280022" y="266597"/>
                </a:lnTo>
                <a:lnTo>
                  <a:pt x="280022" y="254403"/>
                </a:lnTo>
                <a:lnTo>
                  <a:pt x="184647" y="128016"/>
                </a:lnTo>
                <a:lnTo>
                  <a:pt x="287729" y="12189"/>
                </a:lnTo>
                <a:lnTo>
                  <a:pt x="2877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57922" y="1816969"/>
            <a:ext cx="234950" cy="277495"/>
          </a:xfrm>
          <a:custGeom>
            <a:avLst/>
            <a:gdLst/>
            <a:ahLst/>
            <a:cxnLst/>
            <a:rect l="l" t="t" r="r" b="b"/>
            <a:pathLst>
              <a:path w="234950" h="277494">
                <a:moveTo>
                  <a:pt x="233327" y="67057"/>
                </a:moveTo>
                <a:lnTo>
                  <a:pt x="118511" y="67057"/>
                </a:lnTo>
                <a:lnTo>
                  <a:pt x="126778" y="67387"/>
                </a:lnTo>
                <a:lnTo>
                  <a:pt x="134132" y="68378"/>
                </a:lnTo>
                <a:lnTo>
                  <a:pt x="140573" y="70030"/>
                </a:lnTo>
                <a:lnTo>
                  <a:pt x="146102" y="72343"/>
                </a:lnTo>
                <a:lnTo>
                  <a:pt x="152873" y="75863"/>
                </a:lnTo>
                <a:lnTo>
                  <a:pt x="156246" y="80604"/>
                </a:lnTo>
                <a:lnTo>
                  <a:pt x="156246" y="94151"/>
                </a:lnTo>
                <a:lnTo>
                  <a:pt x="113233" y="123051"/>
                </a:lnTo>
                <a:lnTo>
                  <a:pt x="103491" y="129287"/>
                </a:lnTo>
                <a:lnTo>
                  <a:pt x="95779" y="135344"/>
                </a:lnTo>
                <a:lnTo>
                  <a:pt x="90100" y="141225"/>
                </a:lnTo>
                <a:lnTo>
                  <a:pt x="86017" y="147435"/>
                </a:lnTo>
                <a:lnTo>
                  <a:pt x="83185" y="154279"/>
                </a:lnTo>
                <a:lnTo>
                  <a:pt x="83100" y="154484"/>
                </a:lnTo>
                <a:lnTo>
                  <a:pt x="81349" y="162372"/>
                </a:lnTo>
                <a:lnTo>
                  <a:pt x="80765" y="171098"/>
                </a:lnTo>
                <a:lnTo>
                  <a:pt x="80765" y="173127"/>
                </a:lnTo>
                <a:lnTo>
                  <a:pt x="154223" y="173127"/>
                </a:lnTo>
                <a:lnTo>
                  <a:pt x="154223" y="168386"/>
                </a:lnTo>
                <a:lnTo>
                  <a:pt x="154965" y="166151"/>
                </a:lnTo>
                <a:lnTo>
                  <a:pt x="189932" y="144680"/>
                </a:lnTo>
                <a:lnTo>
                  <a:pt x="200727" y="138444"/>
                </a:lnTo>
                <a:lnTo>
                  <a:pt x="228526" y="110632"/>
                </a:lnTo>
                <a:lnTo>
                  <a:pt x="234579" y="79250"/>
                </a:lnTo>
                <a:lnTo>
                  <a:pt x="233788" y="70030"/>
                </a:lnTo>
                <a:lnTo>
                  <a:pt x="233703" y="69038"/>
                </a:lnTo>
                <a:lnTo>
                  <a:pt x="233628" y="68162"/>
                </a:lnTo>
                <a:lnTo>
                  <a:pt x="233462" y="67552"/>
                </a:lnTo>
                <a:lnTo>
                  <a:pt x="233417" y="67387"/>
                </a:lnTo>
                <a:lnTo>
                  <a:pt x="233327" y="67057"/>
                </a:lnTo>
                <a:close/>
              </a:path>
              <a:path w="234950" h="277494">
                <a:moveTo>
                  <a:pt x="117294" y="0"/>
                </a:moveTo>
                <a:lnTo>
                  <a:pt x="68591" y="6517"/>
                </a:lnTo>
                <a:lnTo>
                  <a:pt x="31456" y="25705"/>
                </a:lnTo>
                <a:lnTo>
                  <a:pt x="7995" y="56249"/>
                </a:lnTo>
                <a:lnTo>
                  <a:pt x="110" y="94151"/>
                </a:lnTo>
                <a:lnTo>
                  <a:pt x="0" y="103633"/>
                </a:lnTo>
                <a:lnTo>
                  <a:pt x="75084" y="103633"/>
                </a:lnTo>
                <a:lnTo>
                  <a:pt x="75084" y="87242"/>
                </a:lnTo>
                <a:lnTo>
                  <a:pt x="79005" y="80266"/>
                </a:lnTo>
                <a:lnTo>
                  <a:pt x="118511" y="67057"/>
                </a:lnTo>
                <a:lnTo>
                  <a:pt x="233327" y="67057"/>
                </a:lnTo>
                <a:lnTo>
                  <a:pt x="230774" y="57658"/>
                </a:lnTo>
                <a:lnTo>
                  <a:pt x="201250" y="22302"/>
                </a:lnTo>
                <a:lnTo>
                  <a:pt x="163551" y="5715"/>
                </a:lnTo>
                <a:lnTo>
                  <a:pt x="134245" y="724"/>
                </a:lnTo>
                <a:lnTo>
                  <a:pt x="135800" y="724"/>
                </a:lnTo>
                <a:lnTo>
                  <a:pt x="117294" y="0"/>
                </a:lnTo>
                <a:close/>
              </a:path>
              <a:path w="234950" h="277494">
                <a:moveTo>
                  <a:pt x="117694" y="188978"/>
                </a:moveTo>
                <a:lnTo>
                  <a:pt x="79316" y="207721"/>
                </a:lnTo>
                <a:lnTo>
                  <a:pt x="72237" y="232869"/>
                </a:lnTo>
                <a:lnTo>
                  <a:pt x="73024" y="242343"/>
                </a:lnTo>
                <a:lnTo>
                  <a:pt x="99333" y="274119"/>
                </a:lnTo>
                <a:lnTo>
                  <a:pt x="117694" y="277168"/>
                </a:lnTo>
                <a:lnTo>
                  <a:pt x="127361" y="276406"/>
                </a:lnTo>
                <a:lnTo>
                  <a:pt x="160002" y="250851"/>
                </a:lnTo>
                <a:lnTo>
                  <a:pt x="163148" y="232869"/>
                </a:lnTo>
                <a:lnTo>
                  <a:pt x="162361" y="223572"/>
                </a:lnTo>
                <a:lnTo>
                  <a:pt x="136062" y="192026"/>
                </a:lnTo>
                <a:lnTo>
                  <a:pt x="117694" y="188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1759" y="1822266"/>
            <a:ext cx="625475" cy="266700"/>
          </a:xfrm>
          <a:custGeom>
            <a:avLst/>
            <a:gdLst/>
            <a:ahLst/>
            <a:cxnLst/>
            <a:rect l="l" t="t" r="r" b="b"/>
            <a:pathLst>
              <a:path w="625475" h="266700">
                <a:moveTo>
                  <a:pt x="310870" y="254393"/>
                </a:moveTo>
                <a:lnTo>
                  <a:pt x="297116" y="222694"/>
                </a:lnTo>
                <a:lnTo>
                  <a:pt x="267843" y="155232"/>
                </a:lnTo>
                <a:lnTo>
                  <a:pt x="234162" y="77622"/>
                </a:lnTo>
                <a:lnTo>
                  <a:pt x="200482" y="0"/>
                </a:lnTo>
                <a:lnTo>
                  <a:pt x="186690" y="0"/>
                </a:lnTo>
                <a:lnTo>
                  <a:pt x="186690" y="155232"/>
                </a:lnTo>
                <a:lnTo>
                  <a:pt x="124193" y="155232"/>
                </a:lnTo>
                <a:lnTo>
                  <a:pt x="155435" y="77622"/>
                </a:lnTo>
                <a:lnTo>
                  <a:pt x="186690" y="155232"/>
                </a:lnTo>
                <a:lnTo>
                  <a:pt x="186690" y="0"/>
                </a:lnTo>
                <a:lnTo>
                  <a:pt x="110388" y="0"/>
                </a:lnTo>
                <a:lnTo>
                  <a:pt x="0" y="254393"/>
                </a:lnTo>
                <a:lnTo>
                  <a:pt x="0" y="266585"/>
                </a:lnTo>
                <a:lnTo>
                  <a:pt x="79540" y="266585"/>
                </a:lnTo>
                <a:lnTo>
                  <a:pt x="97002" y="222694"/>
                </a:lnTo>
                <a:lnTo>
                  <a:pt x="213868" y="222694"/>
                </a:lnTo>
                <a:lnTo>
                  <a:pt x="231330" y="266585"/>
                </a:lnTo>
                <a:lnTo>
                  <a:pt x="310870" y="266585"/>
                </a:lnTo>
                <a:lnTo>
                  <a:pt x="310870" y="254393"/>
                </a:lnTo>
                <a:close/>
              </a:path>
              <a:path w="625475" h="266700">
                <a:moveTo>
                  <a:pt x="625386" y="0"/>
                </a:moveTo>
                <a:lnTo>
                  <a:pt x="529615" y="0"/>
                </a:lnTo>
                <a:lnTo>
                  <a:pt x="449668" y="96710"/>
                </a:lnTo>
                <a:lnTo>
                  <a:pt x="419239" y="96710"/>
                </a:lnTo>
                <a:lnTo>
                  <a:pt x="419239" y="0"/>
                </a:lnTo>
                <a:lnTo>
                  <a:pt x="337667" y="0"/>
                </a:lnTo>
                <a:lnTo>
                  <a:pt x="337667" y="266585"/>
                </a:lnTo>
                <a:lnTo>
                  <a:pt x="419239" y="266585"/>
                </a:lnTo>
                <a:lnTo>
                  <a:pt x="419239" y="169862"/>
                </a:lnTo>
                <a:lnTo>
                  <a:pt x="454139" y="169862"/>
                </a:lnTo>
                <a:lnTo>
                  <a:pt x="525551" y="266585"/>
                </a:lnTo>
                <a:lnTo>
                  <a:pt x="617689" y="266585"/>
                </a:lnTo>
                <a:lnTo>
                  <a:pt x="617689" y="254393"/>
                </a:lnTo>
                <a:lnTo>
                  <a:pt x="522300" y="128016"/>
                </a:lnTo>
                <a:lnTo>
                  <a:pt x="625386" y="12179"/>
                </a:lnTo>
                <a:lnTo>
                  <a:pt x="6253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44656" y="1816969"/>
            <a:ext cx="330200" cy="277495"/>
          </a:xfrm>
          <a:custGeom>
            <a:avLst/>
            <a:gdLst/>
            <a:ahLst/>
            <a:cxnLst/>
            <a:rect l="l" t="t" r="r" b="b"/>
            <a:pathLst>
              <a:path w="330200" h="277494">
                <a:moveTo>
                  <a:pt x="166794" y="0"/>
                </a:moveTo>
                <a:lnTo>
                  <a:pt x="119926" y="4268"/>
                </a:lnTo>
                <a:lnTo>
                  <a:pt x="79138" y="17071"/>
                </a:lnTo>
                <a:lnTo>
                  <a:pt x="45653" y="37644"/>
                </a:lnTo>
                <a:lnTo>
                  <a:pt x="11644" y="81420"/>
                </a:lnTo>
                <a:lnTo>
                  <a:pt x="0" y="137772"/>
                </a:lnTo>
                <a:lnTo>
                  <a:pt x="1293" y="159882"/>
                </a:lnTo>
                <a:lnTo>
                  <a:pt x="20699" y="212346"/>
                </a:lnTo>
                <a:lnTo>
                  <a:pt x="61329" y="250978"/>
                </a:lnTo>
                <a:lnTo>
                  <a:pt x="98772" y="267680"/>
                </a:lnTo>
                <a:lnTo>
                  <a:pt x="142600" y="276114"/>
                </a:lnTo>
                <a:lnTo>
                  <a:pt x="166794" y="277168"/>
                </a:lnTo>
                <a:lnTo>
                  <a:pt x="189713" y="276228"/>
                </a:lnTo>
                <a:lnTo>
                  <a:pt x="231816" y="268708"/>
                </a:lnTo>
                <a:lnTo>
                  <a:pt x="268556" y="253874"/>
                </a:lnTo>
                <a:lnTo>
                  <a:pt x="309041" y="220270"/>
                </a:lnTo>
                <a:lnTo>
                  <a:pt x="328637" y="176150"/>
                </a:lnTo>
                <a:lnTo>
                  <a:pt x="329943" y="159717"/>
                </a:lnTo>
                <a:lnTo>
                  <a:pt x="329943" y="156870"/>
                </a:lnTo>
                <a:lnTo>
                  <a:pt x="246750" y="156870"/>
                </a:lnTo>
                <a:lnTo>
                  <a:pt x="246750" y="159717"/>
                </a:lnTo>
                <a:lnTo>
                  <a:pt x="245443" y="169102"/>
                </a:lnTo>
                <a:lnTo>
                  <a:pt x="214315" y="195111"/>
                </a:lnTo>
                <a:lnTo>
                  <a:pt x="166794" y="201168"/>
                </a:lnTo>
                <a:lnTo>
                  <a:pt x="146707" y="200253"/>
                </a:lnTo>
                <a:lnTo>
                  <a:pt x="103482" y="186537"/>
                </a:lnTo>
                <a:lnTo>
                  <a:pt x="83191" y="141023"/>
                </a:lnTo>
                <a:lnTo>
                  <a:pt x="83191" y="136959"/>
                </a:lnTo>
                <a:lnTo>
                  <a:pt x="94722" y="99543"/>
                </a:lnTo>
                <a:lnTo>
                  <a:pt x="129611" y="79758"/>
                </a:lnTo>
                <a:lnTo>
                  <a:pt x="166395" y="76000"/>
                </a:lnTo>
                <a:lnTo>
                  <a:pt x="183908" y="76711"/>
                </a:lnTo>
                <a:lnTo>
                  <a:pt x="225028" y="87376"/>
                </a:lnTo>
                <a:lnTo>
                  <a:pt x="246750" y="118263"/>
                </a:lnTo>
                <a:lnTo>
                  <a:pt x="246750" y="121108"/>
                </a:lnTo>
                <a:lnTo>
                  <a:pt x="329943" y="121108"/>
                </a:lnTo>
                <a:lnTo>
                  <a:pt x="329943" y="118263"/>
                </a:lnTo>
                <a:lnTo>
                  <a:pt x="328637" y="101639"/>
                </a:lnTo>
                <a:lnTo>
                  <a:pt x="309041" y="57100"/>
                </a:lnTo>
                <a:lnTo>
                  <a:pt x="268556" y="23305"/>
                </a:lnTo>
                <a:lnTo>
                  <a:pt x="231816" y="8459"/>
                </a:lnTo>
                <a:lnTo>
                  <a:pt x="189713" y="940"/>
                </a:lnTo>
                <a:lnTo>
                  <a:pt x="1667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80677" y="1822139"/>
            <a:ext cx="554355" cy="267335"/>
          </a:xfrm>
          <a:custGeom>
            <a:avLst/>
            <a:gdLst/>
            <a:ahLst/>
            <a:cxnLst/>
            <a:rect l="l" t="t" r="r" b="b"/>
            <a:pathLst>
              <a:path w="554354" h="267335">
                <a:moveTo>
                  <a:pt x="268262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04" y="266700"/>
                </a:lnTo>
                <a:lnTo>
                  <a:pt x="174904" y="73660"/>
                </a:lnTo>
                <a:lnTo>
                  <a:pt x="268262" y="73660"/>
                </a:lnTo>
                <a:lnTo>
                  <a:pt x="268262" y="0"/>
                </a:lnTo>
                <a:close/>
              </a:path>
              <a:path w="554354" h="267335">
                <a:moveTo>
                  <a:pt x="553961" y="254520"/>
                </a:moveTo>
                <a:lnTo>
                  <a:pt x="540207" y="222821"/>
                </a:lnTo>
                <a:lnTo>
                  <a:pt x="510933" y="155359"/>
                </a:lnTo>
                <a:lnTo>
                  <a:pt x="477266" y="77749"/>
                </a:lnTo>
                <a:lnTo>
                  <a:pt x="443585" y="127"/>
                </a:lnTo>
                <a:lnTo>
                  <a:pt x="429780" y="127"/>
                </a:lnTo>
                <a:lnTo>
                  <a:pt x="429780" y="155359"/>
                </a:lnTo>
                <a:lnTo>
                  <a:pt x="367271" y="155359"/>
                </a:lnTo>
                <a:lnTo>
                  <a:pt x="398526" y="77749"/>
                </a:lnTo>
                <a:lnTo>
                  <a:pt x="429780" y="155359"/>
                </a:lnTo>
                <a:lnTo>
                  <a:pt x="429780" y="127"/>
                </a:lnTo>
                <a:lnTo>
                  <a:pt x="353491" y="127"/>
                </a:lnTo>
                <a:lnTo>
                  <a:pt x="243090" y="254520"/>
                </a:lnTo>
                <a:lnTo>
                  <a:pt x="243090" y="266712"/>
                </a:lnTo>
                <a:lnTo>
                  <a:pt x="322643" y="266712"/>
                </a:lnTo>
                <a:lnTo>
                  <a:pt x="340080" y="222821"/>
                </a:lnTo>
                <a:lnTo>
                  <a:pt x="456971" y="222821"/>
                </a:lnTo>
                <a:lnTo>
                  <a:pt x="474421" y="266712"/>
                </a:lnTo>
                <a:lnTo>
                  <a:pt x="553961" y="266712"/>
                </a:lnTo>
                <a:lnTo>
                  <a:pt x="553961" y="254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09480" y="1822139"/>
            <a:ext cx="576580" cy="266700"/>
          </a:xfrm>
          <a:custGeom>
            <a:avLst/>
            <a:gdLst/>
            <a:ahLst/>
            <a:cxnLst/>
            <a:rect l="l" t="t" r="r" b="b"/>
            <a:pathLst>
              <a:path w="576579" h="266700">
                <a:moveTo>
                  <a:pt x="268249" y="0"/>
                </a:moveTo>
                <a:lnTo>
                  <a:pt x="0" y="0"/>
                </a:lnTo>
                <a:lnTo>
                  <a:pt x="0" y="73660"/>
                </a:lnTo>
                <a:lnTo>
                  <a:pt x="93332" y="73660"/>
                </a:lnTo>
                <a:lnTo>
                  <a:pt x="93332" y="266700"/>
                </a:lnTo>
                <a:lnTo>
                  <a:pt x="174904" y="266700"/>
                </a:lnTo>
                <a:lnTo>
                  <a:pt x="174904" y="73660"/>
                </a:lnTo>
                <a:lnTo>
                  <a:pt x="268249" y="73660"/>
                </a:lnTo>
                <a:lnTo>
                  <a:pt x="268249" y="0"/>
                </a:lnTo>
                <a:close/>
              </a:path>
              <a:path w="576579" h="266700">
                <a:moveTo>
                  <a:pt x="576287" y="170802"/>
                </a:moveTo>
                <a:lnTo>
                  <a:pt x="574852" y="153695"/>
                </a:lnTo>
                <a:lnTo>
                  <a:pt x="574763" y="152514"/>
                </a:lnTo>
                <a:lnTo>
                  <a:pt x="574586" y="150368"/>
                </a:lnTo>
                <a:lnTo>
                  <a:pt x="549097" y="104775"/>
                </a:lnTo>
                <a:lnTo>
                  <a:pt x="493915" y="83616"/>
                </a:lnTo>
                <a:lnTo>
                  <a:pt x="493077" y="83578"/>
                </a:lnTo>
                <a:lnTo>
                  <a:pt x="493077" y="182867"/>
                </a:lnTo>
                <a:lnTo>
                  <a:pt x="490982" y="187883"/>
                </a:lnTo>
                <a:lnTo>
                  <a:pt x="482600" y="194386"/>
                </a:lnTo>
                <a:lnTo>
                  <a:pt x="476046" y="195999"/>
                </a:lnTo>
                <a:lnTo>
                  <a:pt x="381889" y="195999"/>
                </a:lnTo>
                <a:lnTo>
                  <a:pt x="381889" y="152514"/>
                </a:lnTo>
                <a:lnTo>
                  <a:pt x="467106" y="152514"/>
                </a:lnTo>
                <a:lnTo>
                  <a:pt x="493077" y="182867"/>
                </a:lnTo>
                <a:lnTo>
                  <a:pt x="493077" y="83578"/>
                </a:lnTo>
                <a:lnTo>
                  <a:pt x="469138" y="82207"/>
                </a:lnTo>
                <a:lnTo>
                  <a:pt x="381889" y="82207"/>
                </a:lnTo>
                <a:lnTo>
                  <a:pt x="381889" y="127"/>
                </a:lnTo>
                <a:lnTo>
                  <a:pt x="300304" y="127"/>
                </a:lnTo>
                <a:lnTo>
                  <a:pt x="300304" y="266306"/>
                </a:lnTo>
                <a:lnTo>
                  <a:pt x="469138" y="266306"/>
                </a:lnTo>
                <a:lnTo>
                  <a:pt x="493763" y="264858"/>
                </a:lnTo>
                <a:lnTo>
                  <a:pt x="533628" y="253276"/>
                </a:lnTo>
                <a:lnTo>
                  <a:pt x="569429" y="214706"/>
                </a:lnTo>
                <a:lnTo>
                  <a:pt x="574611" y="195999"/>
                </a:lnTo>
                <a:lnTo>
                  <a:pt x="576287" y="175691"/>
                </a:lnTo>
                <a:lnTo>
                  <a:pt x="576287" y="1708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68381" y="1816970"/>
            <a:ext cx="1256665" cy="277495"/>
          </a:xfrm>
          <a:custGeom>
            <a:avLst/>
            <a:gdLst/>
            <a:ahLst/>
            <a:cxnLst/>
            <a:rect l="l" t="t" r="r" b="b"/>
            <a:pathLst>
              <a:path w="1256664" h="277494">
                <a:moveTo>
                  <a:pt x="299910" y="5295"/>
                </a:moveTo>
                <a:lnTo>
                  <a:pt x="215912" y="5295"/>
                </a:lnTo>
                <a:lnTo>
                  <a:pt x="154622" y="136550"/>
                </a:lnTo>
                <a:lnTo>
                  <a:pt x="84010" y="5295"/>
                </a:lnTo>
                <a:lnTo>
                  <a:pt x="0" y="5295"/>
                </a:lnTo>
                <a:lnTo>
                  <a:pt x="0" y="17475"/>
                </a:lnTo>
                <a:lnTo>
                  <a:pt x="105930" y="198729"/>
                </a:lnTo>
                <a:lnTo>
                  <a:pt x="36525" y="198729"/>
                </a:lnTo>
                <a:lnTo>
                  <a:pt x="36525" y="271881"/>
                </a:lnTo>
                <a:lnTo>
                  <a:pt x="106743" y="271881"/>
                </a:lnTo>
                <a:lnTo>
                  <a:pt x="151028" y="263093"/>
                </a:lnTo>
                <a:lnTo>
                  <a:pt x="184251" y="234645"/>
                </a:lnTo>
                <a:lnTo>
                  <a:pt x="204952" y="201168"/>
                </a:lnTo>
                <a:lnTo>
                  <a:pt x="299910" y="17475"/>
                </a:lnTo>
                <a:lnTo>
                  <a:pt x="299910" y="5295"/>
                </a:lnTo>
                <a:close/>
              </a:path>
              <a:path w="1256664" h="277494">
                <a:moveTo>
                  <a:pt x="590486" y="5295"/>
                </a:moveTo>
                <a:lnTo>
                  <a:pt x="508914" y="5295"/>
                </a:lnTo>
                <a:lnTo>
                  <a:pt x="508914" y="110947"/>
                </a:lnTo>
                <a:lnTo>
                  <a:pt x="492810" y="112026"/>
                </a:lnTo>
                <a:lnTo>
                  <a:pt x="477367" y="112788"/>
                </a:lnTo>
                <a:lnTo>
                  <a:pt x="462572" y="113233"/>
                </a:lnTo>
                <a:lnTo>
                  <a:pt x="448449" y="113385"/>
                </a:lnTo>
                <a:lnTo>
                  <a:pt x="434987" y="112788"/>
                </a:lnTo>
                <a:lnTo>
                  <a:pt x="395490" y="91605"/>
                </a:lnTo>
                <a:lnTo>
                  <a:pt x="392036" y="73964"/>
                </a:lnTo>
                <a:lnTo>
                  <a:pt x="392036" y="5295"/>
                </a:lnTo>
                <a:lnTo>
                  <a:pt x="310464" y="5295"/>
                </a:lnTo>
                <a:lnTo>
                  <a:pt x="310464" y="82105"/>
                </a:lnTo>
                <a:lnTo>
                  <a:pt x="312420" y="106337"/>
                </a:lnTo>
                <a:lnTo>
                  <a:pt x="328041" y="145351"/>
                </a:lnTo>
                <a:lnTo>
                  <a:pt x="359232" y="171691"/>
                </a:lnTo>
                <a:lnTo>
                  <a:pt x="405701" y="184886"/>
                </a:lnTo>
                <a:lnTo>
                  <a:pt x="434644" y="186537"/>
                </a:lnTo>
                <a:lnTo>
                  <a:pt x="451319" y="186207"/>
                </a:lnTo>
                <a:lnTo>
                  <a:pt x="469252" y="185216"/>
                </a:lnTo>
                <a:lnTo>
                  <a:pt x="488442" y="183578"/>
                </a:lnTo>
                <a:lnTo>
                  <a:pt x="508914" y="181267"/>
                </a:lnTo>
                <a:lnTo>
                  <a:pt x="508914" y="271881"/>
                </a:lnTo>
                <a:lnTo>
                  <a:pt x="590486" y="271881"/>
                </a:lnTo>
                <a:lnTo>
                  <a:pt x="590486" y="5295"/>
                </a:lnTo>
                <a:close/>
              </a:path>
              <a:path w="1256664" h="277494">
                <a:moveTo>
                  <a:pt x="928141" y="259689"/>
                </a:moveTo>
                <a:lnTo>
                  <a:pt x="914387" y="227990"/>
                </a:lnTo>
                <a:lnTo>
                  <a:pt x="885113" y="160528"/>
                </a:lnTo>
                <a:lnTo>
                  <a:pt x="851433" y="82918"/>
                </a:lnTo>
                <a:lnTo>
                  <a:pt x="817765" y="5295"/>
                </a:lnTo>
                <a:lnTo>
                  <a:pt x="803948" y="5295"/>
                </a:lnTo>
                <a:lnTo>
                  <a:pt x="803948" y="160528"/>
                </a:lnTo>
                <a:lnTo>
                  <a:pt x="741464" y="160528"/>
                </a:lnTo>
                <a:lnTo>
                  <a:pt x="772718" y="82918"/>
                </a:lnTo>
                <a:lnTo>
                  <a:pt x="803948" y="160528"/>
                </a:lnTo>
                <a:lnTo>
                  <a:pt x="803948" y="5295"/>
                </a:lnTo>
                <a:lnTo>
                  <a:pt x="727671" y="5295"/>
                </a:lnTo>
                <a:lnTo>
                  <a:pt x="617270" y="259689"/>
                </a:lnTo>
                <a:lnTo>
                  <a:pt x="617270" y="271881"/>
                </a:lnTo>
                <a:lnTo>
                  <a:pt x="696823" y="271881"/>
                </a:lnTo>
                <a:lnTo>
                  <a:pt x="714260" y="227990"/>
                </a:lnTo>
                <a:lnTo>
                  <a:pt x="831151" y="227990"/>
                </a:lnTo>
                <a:lnTo>
                  <a:pt x="848601" y="271881"/>
                </a:lnTo>
                <a:lnTo>
                  <a:pt x="928141" y="271881"/>
                </a:lnTo>
                <a:lnTo>
                  <a:pt x="928141" y="259689"/>
                </a:lnTo>
                <a:close/>
              </a:path>
              <a:path w="1256664" h="277494">
                <a:moveTo>
                  <a:pt x="1256055" y="118262"/>
                </a:moveTo>
                <a:lnTo>
                  <a:pt x="1244295" y="71069"/>
                </a:lnTo>
                <a:lnTo>
                  <a:pt x="1210195" y="33070"/>
                </a:lnTo>
                <a:lnTo>
                  <a:pt x="1157935" y="8470"/>
                </a:lnTo>
                <a:lnTo>
                  <a:pt x="1115822" y="939"/>
                </a:lnTo>
                <a:lnTo>
                  <a:pt x="1092911" y="0"/>
                </a:lnTo>
                <a:lnTo>
                  <a:pt x="1068717" y="1066"/>
                </a:lnTo>
                <a:lnTo>
                  <a:pt x="1024890" y="9613"/>
                </a:lnTo>
                <a:lnTo>
                  <a:pt x="987450" y="26492"/>
                </a:lnTo>
                <a:lnTo>
                  <a:pt x="946810" y="65227"/>
                </a:lnTo>
                <a:lnTo>
                  <a:pt x="927404" y="117703"/>
                </a:lnTo>
                <a:lnTo>
                  <a:pt x="926122" y="137782"/>
                </a:lnTo>
                <a:lnTo>
                  <a:pt x="927404" y="159893"/>
                </a:lnTo>
                <a:lnTo>
                  <a:pt x="946810" y="212356"/>
                </a:lnTo>
                <a:lnTo>
                  <a:pt x="987450" y="250990"/>
                </a:lnTo>
                <a:lnTo>
                  <a:pt x="1024890" y="267690"/>
                </a:lnTo>
                <a:lnTo>
                  <a:pt x="1068717" y="276123"/>
                </a:lnTo>
                <a:lnTo>
                  <a:pt x="1092911" y="277177"/>
                </a:lnTo>
                <a:lnTo>
                  <a:pt x="1115822" y="276237"/>
                </a:lnTo>
                <a:lnTo>
                  <a:pt x="1157935" y="268719"/>
                </a:lnTo>
                <a:lnTo>
                  <a:pt x="1194676" y="253885"/>
                </a:lnTo>
                <a:lnTo>
                  <a:pt x="1235163" y="220268"/>
                </a:lnTo>
                <a:lnTo>
                  <a:pt x="1254747" y="176161"/>
                </a:lnTo>
                <a:lnTo>
                  <a:pt x="1256055" y="159727"/>
                </a:lnTo>
                <a:lnTo>
                  <a:pt x="1256055" y="156870"/>
                </a:lnTo>
                <a:lnTo>
                  <a:pt x="1172857" y="156870"/>
                </a:lnTo>
                <a:lnTo>
                  <a:pt x="1172857" y="159727"/>
                </a:lnTo>
                <a:lnTo>
                  <a:pt x="1171549" y="169113"/>
                </a:lnTo>
                <a:lnTo>
                  <a:pt x="1140421" y="195122"/>
                </a:lnTo>
                <a:lnTo>
                  <a:pt x="1092911" y="201168"/>
                </a:lnTo>
                <a:lnTo>
                  <a:pt x="1072819" y="200253"/>
                </a:lnTo>
                <a:lnTo>
                  <a:pt x="1029601" y="186537"/>
                </a:lnTo>
                <a:lnTo>
                  <a:pt x="1009307" y="141033"/>
                </a:lnTo>
                <a:lnTo>
                  <a:pt x="1009307" y="136969"/>
                </a:lnTo>
                <a:lnTo>
                  <a:pt x="1020838" y="99542"/>
                </a:lnTo>
                <a:lnTo>
                  <a:pt x="1055725" y="79768"/>
                </a:lnTo>
                <a:lnTo>
                  <a:pt x="1092504" y="76009"/>
                </a:lnTo>
                <a:lnTo>
                  <a:pt x="1110018" y="76720"/>
                </a:lnTo>
                <a:lnTo>
                  <a:pt x="1151140" y="87376"/>
                </a:lnTo>
                <a:lnTo>
                  <a:pt x="1172857" y="118262"/>
                </a:lnTo>
                <a:lnTo>
                  <a:pt x="1172857" y="121107"/>
                </a:lnTo>
                <a:lnTo>
                  <a:pt x="1256055" y="121107"/>
                </a:lnTo>
                <a:lnTo>
                  <a:pt x="1256055" y="1182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30520" y="1822139"/>
            <a:ext cx="382270" cy="266700"/>
          </a:xfrm>
          <a:custGeom>
            <a:avLst/>
            <a:gdLst/>
            <a:ahLst/>
            <a:cxnLst/>
            <a:rect l="l" t="t" r="r" b="b"/>
            <a:pathLst>
              <a:path w="382270" h="266700">
                <a:moveTo>
                  <a:pt x="268262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17" y="266700"/>
                </a:lnTo>
                <a:lnTo>
                  <a:pt x="174917" y="73660"/>
                </a:lnTo>
                <a:lnTo>
                  <a:pt x="268262" y="73660"/>
                </a:lnTo>
                <a:lnTo>
                  <a:pt x="268262" y="0"/>
                </a:lnTo>
                <a:close/>
              </a:path>
              <a:path w="382270" h="266700">
                <a:moveTo>
                  <a:pt x="381889" y="170180"/>
                </a:moveTo>
                <a:lnTo>
                  <a:pt x="300316" y="170180"/>
                </a:lnTo>
                <a:lnTo>
                  <a:pt x="300316" y="266700"/>
                </a:lnTo>
                <a:lnTo>
                  <a:pt x="381889" y="266700"/>
                </a:lnTo>
                <a:lnTo>
                  <a:pt x="381889" y="1701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30837" y="1822139"/>
            <a:ext cx="280670" cy="266700"/>
          </a:xfrm>
          <a:custGeom>
            <a:avLst/>
            <a:gdLst/>
            <a:ahLst/>
            <a:cxnLst/>
            <a:rect l="l" t="t" r="r" b="b"/>
            <a:pathLst>
              <a:path w="280670" h="266700">
                <a:moveTo>
                  <a:pt x="280428" y="0"/>
                </a:moveTo>
                <a:lnTo>
                  <a:pt x="198856" y="0"/>
                </a:lnTo>
                <a:lnTo>
                  <a:pt x="198856" y="96520"/>
                </a:lnTo>
                <a:lnTo>
                  <a:pt x="81572" y="96520"/>
                </a:lnTo>
                <a:lnTo>
                  <a:pt x="81572" y="0"/>
                </a:lnTo>
                <a:lnTo>
                  <a:pt x="0" y="0"/>
                </a:lnTo>
                <a:lnTo>
                  <a:pt x="0" y="96520"/>
                </a:lnTo>
                <a:lnTo>
                  <a:pt x="0" y="170180"/>
                </a:lnTo>
                <a:lnTo>
                  <a:pt x="198856" y="170180"/>
                </a:lnTo>
                <a:lnTo>
                  <a:pt x="198856" y="266700"/>
                </a:lnTo>
                <a:lnTo>
                  <a:pt x="280428" y="266700"/>
                </a:lnTo>
                <a:lnTo>
                  <a:pt x="280428" y="170180"/>
                </a:lnTo>
                <a:lnTo>
                  <a:pt x="280428" y="96520"/>
                </a:lnTo>
                <a:lnTo>
                  <a:pt x="2804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63220" y="1822255"/>
            <a:ext cx="280670" cy="266700"/>
          </a:xfrm>
          <a:custGeom>
            <a:avLst/>
            <a:gdLst/>
            <a:ahLst/>
            <a:cxnLst/>
            <a:rect l="l" t="t" r="r" b="b"/>
            <a:pathLst>
              <a:path w="280670" h="266700">
                <a:moveTo>
                  <a:pt x="280436" y="0"/>
                </a:moveTo>
                <a:lnTo>
                  <a:pt x="198860" y="0"/>
                </a:lnTo>
                <a:lnTo>
                  <a:pt x="80359" y="153619"/>
                </a:lnTo>
                <a:lnTo>
                  <a:pt x="80359" y="0"/>
                </a:lnTo>
                <a:lnTo>
                  <a:pt x="0" y="0"/>
                </a:lnTo>
                <a:lnTo>
                  <a:pt x="0" y="266597"/>
                </a:lnTo>
                <a:lnTo>
                  <a:pt x="81579" y="266597"/>
                </a:lnTo>
                <a:lnTo>
                  <a:pt x="200080" y="112977"/>
                </a:lnTo>
                <a:lnTo>
                  <a:pt x="200080" y="266597"/>
                </a:lnTo>
                <a:lnTo>
                  <a:pt x="280436" y="266597"/>
                </a:lnTo>
                <a:lnTo>
                  <a:pt x="2804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5593" y="1816970"/>
            <a:ext cx="1025525" cy="277495"/>
          </a:xfrm>
          <a:custGeom>
            <a:avLst/>
            <a:gdLst/>
            <a:ahLst/>
            <a:cxnLst/>
            <a:rect l="l" t="t" r="r" b="b"/>
            <a:pathLst>
              <a:path w="1025525" h="277494">
                <a:moveTo>
                  <a:pt x="287743" y="5295"/>
                </a:moveTo>
                <a:lnTo>
                  <a:pt x="191960" y="5295"/>
                </a:lnTo>
                <a:lnTo>
                  <a:pt x="112001" y="102006"/>
                </a:lnTo>
                <a:lnTo>
                  <a:pt x="81572" y="102006"/>
                </a:lnTo>
                <a:lnTo>
                  <a:pt x="81572" y="5295"/>
                </a:lnTo>
                <a:lnTo>
                  <a:pt x="0" y="5295"/>
                </a:lnTo>
                <a:lnTo>
                  <a:pt x="0" y="271881"/>
                </a:lnTo>
                <a:lnTo>
                  <a:pt x="81572" y="271881"/>
                </a:lnTo>
                <a:lnTo>
                  <a:pt x="81572" y="175158"/>
                </a:lnTo>
                <a:lnTo>
                  <a:pt x="116471" y="175158"/>
                </a:lnTo>
                <a:lnTo>
                  <a:pt x="187896" y="271881"/>
                </a:lnTo>
                <a:lnTo>
                  <a:pt x="280022" y="271881"/>
                </a:lnTo>
                <a:lnTo>
                  <a:pt x="280022" y="259689"/>
                </a:lnTo>
                <a:lnTo>
                  <a:pt x="184645" y="133311"/>
                </a:lnTo>
                <a:lnTo>
                  <a:pt x="287743" y="17475"/>
                </a:lnTo>
                <a:lnTo>
                  <a:pt x="287743" y="5295"/>
                </a:lnTo>
                <a:close/>
              </a:path>
              <a:path w="1025525" h="277494">
                <a:moveTo>
                  <a:pt x="620458" y="136969"/>
                </a:moveTo>
                <a:lnTo>
                  <a:pt x="619264" y="117856"/>
                </a:lnTo>
                <a:lnTo>
                  <a:pt x="619252" y="117703"/>
                </a:lnTo>
                <a:lnTo>
                  <a:pt x="615492" y="99161"/>
                </a:lnTo>
                <a:lnTo>
                  <a:pt x="615442" y="98907"/>
                </a:lnTo>
                <a:lnTo>
                  <a:pt x="609206" y="81686"/>
                </a:lnTo>
                <a:lnTo>
                  <a:pt x="609104" y="81419"/>
                </a:lnTo>
                <a:lnTo>
                  <a:pt x="606132" y="76009"/>
                </a:lnTo>
                <a:lnTo>
                  <a:pt x="600329" y="65430"/>
                </a:lnTo>
                <a:lnTo>
                  <a:pt x="560222" y="26492"/>
                </a:lnTo>
                <a:lnTo>
                  <a:pt x="537324" y="15062"/>
                </a:lnTo>
                <a:lnTo>
                  <a:pt x="537324" y="136969"/>
                </a:lnTo>
                <a:lnTo>
                  <a:pt x="537324" y="141033"/>
                </a:lnTo>
                <a:lnTo>
                  <a:pt x="526135" y="177952"/>
                </a:lnTo>
                <a:lnTo>
                  <a:pt x="491972" y="197459"/>
                </a:lnTo>
                <a:lnTo>
                  <a:pt x="455345" y="201168"/>
                </a:lnTo>
                <a:lnTo>
                  <a:pt x="436143" y="200240"/>
                </a:lnTo>
                <a:lnTo>
                  <a:pt x="394068" y="186347"/>
                </a:lnTo>
                <a:lnTo>
                  <a:pt x="373773" y="141033"/>
                </a:lnTo>
                <a:lnTo>
                  <a:pt x="373773" y="136969"/>
                </a:lnTo>
                <a:lnTo>
                  <a:pt x="385419" y="100076"/>
                </a:lnTo>
                <a:lnTo>
                  <a:pt x="420027" y="79870"/>
                </a:lnTo>
                <a:lnTo>
                  <a:pt x="455345" y="76009"/>
                </a:lnTo>
                <a:lnTo>
                  <a:pt x="491667" y="79870"/>
                </a:lnTo>
                <a:lnTo>
                  <a:pt x="491324" y="79870"/>
                </a:lnTo>
                <a:lnTo>
                  <a:pt x="516826" y="91249"/>
                </a:lnTo>
                <a:lnTo>
                  <a:pt x="532206" y="110299"/>
                </a:lnTo>
                <a:lnTo>
                  <a:pt x="537324" y="136969"/>
                </a:lnTo>
                <a:lnTo>
                  <a:pt x="537324" y="15062"/>
                </a:lnTo>
                <a:lnTo>
                  <a:pt x="523138" y="9613"/>
                </a:lnTo>
                <a:lnTo>
                  <a:pt x="502119" y="4267"/>
                </a:lnTo>
                <a:lnTo>
                  <a:pt x="479513" y="1066"/>
                </a:lnTo>
                <a:lnTo>
                  <a:pt x="455345" y="0"/>
                </a:lnTo>
                <a:lnTo>
                  <a:pt x="431520" y="1066"/>
                </a:lnTo>
                <a:lnTo>
                  <a:pt x="388302" y="9613"/>
                </a:lnTo>
                <a:lnTo>
                  <a:pt x="351282" y="26492"/>
                </a:lnTo>
                <a:lnTo>
                  <a:pt x="311073" y="65430"/>
                </a:lnTo>
                <a:lnTo>
                  <a:pt x="295795" y="98907"/>
                </a:lnTo>
                <a:lnTo>
                  <a:pt x="295694" y="99161"/>
                </a:lnTo>
                <a:lnTo>
                  <a:pt x="291884" y="117703"/>
                </a:lnTo>
                <a:lnTo>
                  <a:pt x="291858" y="117856"/>
                </a:lnTo>
                <a:lnTo>
                  <a:pt x="290626" y="136969"/>
                </a:lnTo>
                <a:lnTo>
                  <a:pt x="290652" y="141033"/>
                </a:lnTo>
                <a:lnTo>
                  <a:pt x="291858" y="159715"/>
                </a:lnTo>
                <a:lnTo>
                  <a:pt x="295605" y="177952"/>
                </a:lnTo>
                <a:lnTo>
                  <a:pt x="295694" y="178409"/>
                </a:lnTo>
                <a:lnTo>
                  <a:pt x="322491" y="227012"/>
                </a:lnTo>
                <a:lnTo>
                  <a:pt x="368896" y="260311"/>
                </a:lnTo>
                <a:lnTo>
                  <a:pt x="409181" y="272961"/>
                </a:lnTo>
                <a:lnTo>
                  <a:pt x="455345" y="277177"/>
                </a:lnTo>
                <a:lnTo>
                  <a:pt x="479513" y="276123"/>
                </a:lnTo>
                <a:lnTo>
                  <a:pt x="523138" y="267690"/>
                </a:lnTo>
                <a:lnTo>
                  <a:pt x="560197" y="250990"/>
                </a:lnTo>
                <a:lnTo>
                  <a:pt x="600227" y="212356"/>
                </a:lnTo>
                <a:lnTo>
                  <a:pt x="606348" y="201168"/>
                </a:lnTo>
                <a:lnTo>
                  <a:pt x="609104" y="196164"/>
                </a:lnTo>
                <a:lnTo>
                  <a:pt x="615442" y="178676"/>
                </a:lnTo>
                <a:lnTo>
                  <a:pt x="619252" y="159893"/>
                </a:lnTo>
                <a:lnTo>
                  <a:pt x="620433" y="141033"/>
                </a:lnTo>
                <a:lnTo>
                  <a:pt x="620458" y="136969"/>
                </a:lnTo>
                <a:close/>
              </a:path>
              <a:path w="1025525" h="277494">
                <a:moveTo>
                  <a:pt x="1025144" y="5295"/>
                </a:moveTo>
                <a:lnTo>
                  <a:pt x="915555" y="5295"/>
                </a:lnTo>
                <a:lnTo>
                  <a:pt x="842518" y="180441"/>
                </a:lnTo>
                <a:lnTo>
                  <a:pt x="768654" y="5295"/>
                </a:lnTo>
                <a:lnTo>
                  <a:pt x="659485" y="5295"/>
                </a:lnTo>
                <a:lnTo>
                  <a:pt x="659485" y="271881"/>
                </a:lnTo>
                <a:lnTo>
                  <a:pt x="740232" y="271881"/>
                </a:lnTo>
                <a:lnTo>
                  <a:pt x="740232" y="124358"/>
                </a:lnTo>
                <a:lnTo>
                  <a:pt x="802335" y="271881"/>
                </a:lnTo>
                <a:lnTo>
                  <a:pt x="882281" y="271881"/>
                </a:lnTo>
                <a:lnTo>
                  <a:pt x="944778" y="123558"/>
                </a:lnTo>
                <a:lnTo>
                  <a:pt x="944778" y="271881"/>
                </a:lnTo>
                <a:lnTo>
                  <a:pt x="1025144" y="271881"/>
                </a:lnTo>
                <a:lnTo>
                  <a:pt x="1025144" y="5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22045" y="1816970"/>
            <a:ext cx="2124710" cy="277495"/>
          </a:xfrm>
          <a:custGeom>
            <a:avLst/>
            <a:gdLst/>
            <a:ahLst/>
            <a:cxnLst/>
            <a:rect l="l" t="t" r="r" b="b"/>
            <a:pathLst>
              <a:path w="2124709" h="277494">
                <a:moveTo>
                  <a:pt x="418769" y="140627"/>
                </a:moveTo>
                <a:lnTo>
                  <a:pt x="411467" y="96735"/>
                </a:lnTo>
                <a:lnTo>
                  <a:pt x="383692" y="57315"/>
                </a:lnTo>
                <a:lnTo>
                  <a:pt x="342036" y="35179"/>
                </a:lnTo>
                <a:lnTo>
                  <a:pt x="335610" y="33591"/>
                </a:lnTo>
                <a:lnTo>
                  <a:pt x="335610" y="136550"/>
                </a:lnTo>
                <a:lnTo>
                  <a:pt x="335610" y="140627"/>
                </a:lnTo>
                <a:lnTo>
                  <a:pt x="318223" y="175298"/>
                </a:lnTo>
                <a:lnTo>
                  <a:pt x="287705" y="180441"/>
                </a:lnTo>
                <a:lnTo>
                  <a:pt x="247129" y="180441"/>
                </a:lnTo>
                <a:lnTo>
                  <a:pt x="247129" y="96735"/>
                </a:lnTo>
                <a:lnTo>
                  <a:pt x="287705" y="96735"/>
                </a:lnTo>
                <a:lnTo>
                  <a:pt x="329323" y="111480"/>
                </a:lnTo>
                <a:lnTo>
                  <a:pt x="335610" y="136550"/>
                </a:lnTo>
                <a:lnTo>
                  <a:pt x="335610" y="33591"/>
                </a:lnTo>
                <a:lnTo>
                  <a:pt x="325247" y="31000"/>
                </a:lnTo>
                <a:lnTo>
                  <a:pt x="307136" y="28486"/>
                </a:lnTo>
                <a:lnTo>
                  <a:pt x="287705" y="27647"/>
                </a:lnTo>
                <a:lnTo>
                  <a:pt x="250380" y="27647"/>
                </a:lnTo>
                <a:lnTo>
                  <a:pt x="250380" y="0"/>
                </a:lnTo>
                <a:lnTo>
                  <a:pt x="172046" y="0"/>
                </a:lnTo>
                <a:lnTo>
                  <a:pt x="172046" y="96735"/>
                </a:lnTo>
                <a:lnTo>
                  <a:pt x="172046" y="180441"/>
                </a:lnTo>
                <a:lnTo>
                  <a:pt x="131064" y="180441"/>
                </a:lnTo>
                <a:lnTo>
                  <a:pt x="119011" y="179870"/>
                </a:lnTo>
                <a:lnTo>
                  <a:pt x="85915" y="159067"/>
                </a:lnTo>
                <a:lnTo>
                  <a:pt x="83172" y="140627"/>
                </a:lnTo>
                <a:lnTo>
                  <a:pt x="83172" y="136550"/>
                </a:lnTo>
                <a:lnTo>
                  <a:pt x="100812" y="101981"/>
                </a:lnTo>
                <a:lnTo>
                  <a:pt x="131064" y="96735"/>
                </a:lnTo>
                <a:lnTo>
                  <a:pt x="172046" y="96735"/>
                </a:lnTo>
                <a:lnTo>
                  <a:pt x="172046" y="0"/>
                </a:lnTo>
                <a:lnTo>
                  <a:pt x="168795" y="0"/>
                </a:lnTo>
                <a:lnTo>
                  <a:pt x="168795" y="27647"/>
                </a:lnTo>
                <a:lnTo>
                  <a:pt x="131064" y="27647"/>
                </a:lnTo>
                <a:lnTo>
                  <a:pt x="76733" y="35179"/>
                </a:lnTo>
                <a:lnTo>
                  <a:pt x="35077" y="57315"/>
                </a:lnTo>
                <a:lnTo>
                  <a:pt x="8877" y="92240"/>
                </a:lnTo>
                <a:lnTo>
                  <a:pt x="76" y="136550"/>
                </a:lnTo>
                <a:lnTo>
                  <a:pt x="0" y="140627"/>
                </a:lnTo>
                <a:lnTo>
                  <a:pt x="965" y="156514"/>
                </a:lnTo>
                <a:lnTo>
                  <a:pt x="15811" y="198539"/>
                </a:lnTo>
                <a:lnTo>
                  <a:pt x="47307" y="229006"/>
                </a:lnTo>
                <a:lnTo>
                  <a:pt x="77038" y="242227"/>
                </a:lnTo>
                <a:lnTo>
                  <a:pt x="77203" y="242227"/>
                </a:lnTo>
                <a:lnTo>
                  <a:pt x="93726" y="246291"/>
                </a:lnTo>
                <a:lnTo>
                  <a:pt x="93891" y="246291"/>
                </a:lnTo>
                <a:lnTo>
                  <a:pt x="111721" y="248729"/>
                </a:lnTo>
                <a:lnTo>
                  <a:pt x="131064" y="249529"/>
                </a:lnTo>
                <a:lnTo>
                  <a:pt x="168795" y="249529"/>
                </a:lnTo>
                <a:lnTo>
                  <a:pt x="168795" y="277177"/>
                </a:lnTo>
                <a:lnTo>
                  <a:pt x="250380" y="277177"/>
                </a:lnTo>
                <a:lnTo>
                  <a:pt x="250380" y="249529"/>
                </a:lnTo>
                <a:lnTo>
                  <a:pt x="287705" y="249529"/>
                </a:lnTo>
                <a:lnTo>
                  <a:pt x="307301" y="248729"/>
                </a:lnTo>
                <a:lnTo>
                  <a:pt x="357708" y="236537"/>
                </a:lnTo>
                <a:lnTo>
                  <a:pt x="394208" y="210400"/>
                </a:lnTo>
                <a:lnTo>
                  <a:pt x="411759" y="180441"/>
                </a:lnTo>
                <a:lnTo>
                  <a:pt x="414832" y="171704"/>
                </a:lnTo>
                <a:lnTo>
                  <a:pt x="417804" y="156514"/>
                </a:lnTo>
                <a:lnTo>
                  <a:pt x="418769" y="140627"/>
                </a:lnTo>
                <a:close/>
              </a:path>
              <a:path w="2124709" h="277494">
                <a:moveTo>
                  <a:pt x="774661" y="136969"/>
                </a:moveTo>
                <a:lnTo>
                  <a:pt x="773455" y="117856"/>
                </a:lnTo>
                <a:lnTo>
                  <a:pt x="773442" y="117703"/>
                </a:lnTo>
                <a:lnTo>
                  <a:pt x="769683" y="99161"/>
                </a:lnTo>
                <a:lnTo>
                  <a:pt x="769632" y="98907"/>
                </a:lnTo>
                <a:lnTo>
                  <a:pt x="763397" y="81686"/>
                </a:lnTo>
                <a:lnTo>
                  <a:pt x="763295" y="81419"/>
                </a:lnTo>
                <a:lnTo>
                  <a:pt x="760323" y="76009"/>
                </a:lnTo>
                <a:lnTo>
                  <a:pt x="754532" y="65430"/>
                </a:lnTo>
                <a:lnTo>
                  <a:pt x="714413" y="26492"/>
                </a:lnTo>
                <a:lnTo>
                  <a:pt x="691502" y="15062"/>
                </a:lnTo>
                <a:lnTo>
                  <a:pt x="691502" y="136969"/>
                </a:lnTo>
                <a:lnTo>
                  <a:pt x="691502" y="141033"/>
                </a:lnTo>
                <a:lnTo>
                  <a:pt x="680326" y="177952"/>
                </a:lnTo>
                <a:lnTo>
                  <a:pt x="646163" y="197459"/>
                </a:lnTo>
                <a:lnTo>
                  <a:pt x="609536" y="201168"/>
                </a:lnTo>
                <a:lnTo>
                  <a:pt x="590334" y="200240"/>
                </a:lnTo>
                <a:lnTo>
                  <a:pt x="548246" y="186347"/>
                </a:lnTo>
                <a:lnTo>
                  <a:pt x="527964" y="141033"/>
                </a:lnTo>
                <a:lnTo>
                  <a:pt x="527964" y="136969"/>
                </a:lnTo>
                <a:lnTo>
                  <a:pt x="539610" y="100076"/>
                </a:lnTo>
                <a:lnTo>
                  <a:pt x="574230" y="79870"/>
                </a:lnTo>
                <a:lnTo>
                  <a:pt x="609536" y="76009"/>
                </a:lnTo>
                <a:lnTo>
                  <a:pt x="645858" y="79870"/>
                </a:lnTo>
                <a:lnTo>
                  <a:pt x="645502" y="79870"/>
                </a:lnTo>
                <a:lnTo>
                  <a:pt x="671017" y="91249"/>
                </a:lnTo>
                <a:lnTo>
                  <a:pt x="686384" y="110299"/>
                </a:lnTo>
                <a:lnTo>
                  <a:pt x="691502" y="136969"/>
                </a:lnTo>
                <a:lnTo>
                  <a:pt x="691502" y="15062"/>
                </a:lnTo>
                <a:lnTo>
                  <a:pt x="677329" y="9613"/>
                </a:lnTo>
                <a:lnTo>
                  <a:pt x="656297" y="4267"/>
                </a:lnTo>
                <a:lnTo>
                  <a:pt x="633704" y="1066"/>
                </a:lnTo>
                <a:lnTo>
                  <a:pt x="609536" y="0"/>
                </a:lnTo>
                <a:lnTo>
                  <a:pt x="585711" y="1066"/>
                </a:lnTo>
                <a:lnTo>
                  <a:pt x="542493" y="9613"/>
                </a:lnTo>
                <a:lnTo>
                  <a:pt x="505472" y="26492"/>
                </a:lnTo>
                <a:lnTo>
                  <a:pt x="465264" y="65430"/>
                </a:lnTo>
                <a:lnTo>
                  <a:pt x="446087" y="117703"/>
                </a:lnTo>
                <a:lnTo>
                  <a:pt x="446049" y="117856"/>
                </a:lnTo>
                <a:lnTo>
                  <a:pt x="444817" y="136969"/>
                </a:lnTo>
                <a:lnTo>
                  <a:pt x="444842" y="141033"/>
                </a:lnTo>
                <a:lnTo>
                  <a:pt x="446049" y="159715"/>
                </a:lnTo>
                <a:lnTo>
                  <a:pt x="465264" y="212140"/>
                </a:lnTo>
                <a:lnTo>
                  <a:pt x="505498" y="250990"/>
                </a:lnTo>
                <a:lnTo>
                  <a:pt x="542493" y="267690"/>
                </a:lnTo>
                <a:lnTo>
                  <a:pt x="585711" y="276123"/>
                </a:lnTo>
                <a:lnTo>
                  <a:pt x="609536" y="277177"/>
                </a:lnTo>
                <a:lnTo>
                  <a:pt x="633704" y="276123"/>
                </a:lnTo>
                <a:lnTo>
                  <a:pt x="677329" y="267690"/>
                </a:lnTo>
                <a:lnTo>
                  <a:pt x="714387" y="250990"/>
                </a:lnTo>
                <a:lnTo>
                  <a:pt x="754418" y="212356"/>
                </a:lnTo>
                <a:lnTo>
                  <a:pt x="773442" y="159893"/>
                </a:lnTo>
                <a:lnTo>
                  <a:pt x="774636" y="141033"/>
                </a:lnTo>
                <a:lnTo>
                  <a:pt x="774661" y="136969"/>
                </a:lnTo>
                <a:close/>
              </a:path>
              <a:path w="2124709" h="277494">
                <a:moveTo>
                  <a:pt x="1094105" y="95504"/>
                </a:moveTo>
                <a:lnTo>
                  <a:pt x="1092479" y="77228"/>
                </a:lnTo>
                <a:lnTo>
                  <a:pt x="1092365" y="76009"/>
                </a:lnTo>
                <a:lnTo>
                  <a:pt x="1092327" y="75526"/>
                </a:lnTo>
                <a:lnTo>
                  <a:pt x="1065695" y="29260"/>
                </a:lnTo>
                <a:lnTo>
                  <a:pt x="1031811" y="11290"/>
                </a:lnTo>
                <a:lnTo>
                  <a:pt x="1010894" y="6832"/>
                </a:lnTo>
                <a:lnTo>
                  <a:pt x="1010894" y="95504"/>
                </a:lnTo>
                <a:lnTo>
                  <a:pt x="1010894" y="99568"/>
                </a:lnTo>
                <a:lnTo>
                  <a:pt x="1009281" y="108292"/>
                </a:lnTo>
                <a:lnTo>
                  <a:pt x="1004404" y="114515"/>
                </a:lnTo>
                <a:lnTo>
                  <a:pt x="996289" y="118249"/>
                </a:lnTo>
                <a:lnTo>
                  <a:pt x="984123" y="119583"/>
                </a:lnTo>
                <a:lnTo>
                  <a:pt x="895248" y="119583"/>
                </a:lnTo>
                <a:lnTo>
                  <a:pt x="895248" y="76009"/>
                </a:lnTo>
                <a:lnTo>
                  <a:pt x="984923" y="76009"/>
                </a:lnTo>
                <a:lnTo>
                  <a:pt x="996289" y="77228"/>
                </a:lnTo>
                <a:lnTo>
                  <a:pt x="1004404" y="80886"/>
                </a:lnTo>
                <a:lnTo>
                  <a:pt x="1009281" y="86982"/>
                </a:lnTo>
                <a:lnTo>
                  <a:pt x="1010894" y="95504"/>
                </a:lnTo>
                <a:lnTo>
                  <a:pt x="1010894" y="6832"/>
                </a:lnTo>
                <a:lnTo>
                  <a:pt x="1010754" y="6794"/>
                </a:lnTo>
                <a:lnTo>
                  <a:pt x="986967" y="5295"/>
                </a:lnTo>
                <a:lnTo>
                  <a:pt x="813663" y="5295"/>
                </a:lnTo>
                <a:lnTo>
                  <a:pt x="813663" y="271881"/>
                </a:lnTo>
                <a:lnTo>
                  <a:pt x="895248" y="271881"/>
                </a:lnTo>
                <a:lnTo>
                  <a:pt x="895248" y="190195"/>
                </a:lnTo>
                <a:lnTo>
                  <a:pt x="986967" y="190195"/>
                </a:lnTo>
                <a:lnTo>
                  <a:pt x="1031811" y="184150"/>
                </a:lnTo>
                <a:lnTo>
                  <a:pt x="1065695" y="166014"/>
                </a:lnTo>
                <a:lnTo>
                  <a:pt x="1092327" y="119583"/>
                </a:lnTo>
                <a:lnTo>
                  <a:pt x="1094105" y="99568"/>
                </a:lnTo>
                <a:lnTo>
                  <a:pt x="1094105" y="95504"/>
                </a:lnTo>
                <a:close/>
              </a:path>
              <a:path w="2124709" h="277494">
                <a:moveTo>
                  <a:pt x="1402537" y="5295"/>
                </a:moveTo>
                <a:lnTo>
                  <a:pt x="1318526" y="5295"/>
                </a:lnTo>
                <a:lnTo>
                  <a:pt x="1257249" y="136550"/>
                </a:lnTo>
                <a:lnTo>
                  <a:pt x="1186624" y="5295"/>
                </a:lnTo>
                <a:lnTo>
                  <a:pt x="1102626" y="5295"/>
                </a:lnTo>
                <a:lnTo>
                  <a:pt x="1102626" y="17475"/>
                </a:lnTo>
                <a:lnTo>
                  <a:pt x="1208544" y="198729"/>
                </a:lnTo>
                <a:lnTo>
                  <a:pt x="1139151" y="198729"/>
                </a:lnTo>
                <a:lnTo>
                  <a:pt x="1139151" y="271881"/>
                </a:lnTo>
                <a:lnTo>
                  <a:pt x="1209357" y="271881"/>
                </a:lnTo>
                <a:lnTo>
                  <a:pt x="1253642" y="263093"/>
                </a:lnTo>
                <a:lnTo>
                  <a:pt x="1286865" y="234645"/>
                </a:lnTo>
                <a:lnTo>
                  <a:pt x="1307566" y="201168"/>
                </a:lnTo>
                <a:lnTo>
                  <a:pt x="1402537" y="17475"/>
                </a:lnTo>
                <a:lnTo>
                  <a:pt x="1402537" y="5295"/>
                </a:lnTo>
                <a:close/>
              </a:path>
              <a:path w="2124709" h="277494">
                <a:moveTo>
                  <a:pt x="1786458" y="5295"/>
                </a:moveTo>
                <a:lnTo>
                  <a:pt x="1676882" y="5295"/>
                </a:lnTo>
                <a:lnTo>
                  <a:pt x="1603832" y="180441"/>
                </a:lnTo>
                <a:lnTo>
                  <a:pt x="1529969" y="5295"/>
                </a:lnTo>
                <a:lnTo>
                  <a:pt x="1420799" y="5295"/>
                </a:lnTo>
                <a:lnTo>
                  <a:pt x="1420799" y="271881"/>
                </a:lnTo>
                <a:lnTo>
                  <a:pt x="1501559" y="271881"/>
                </a:lnTo>
                <a:lnTo>
                  <a:pt x="1501559" y="124358"/>
                </a:lnTo>
                <a:lnTo>
                  <a:pt x="1563649" y="271881"/>
                </a:lnTo>
                <a:lnTo>
                  <a:pt x="1643595" y="271881"/>
                </a:lnTo>
                <a:lnTo>
                  <a:pt x="1706105" y="123558"/>
                </a:lnTo>
                <a:lnTo>
                  <a:pt x="1706105" y="271881"/>
                </a:lnTo>
                <a:lnTo>
                  <a:pt x="1786458" y="271881"/>
                </a:lnTo>
                <a:lnTo>
                  <a:pt x="1786458" y="5295"/>
                </a:lnTo>
                <a:close/>
              </a:path>
              <a:path w="2124709" h="277494">
                <a:moveTo>
                  <a:pt x="2124113" y="259689"/>
                </a:moveTo>
                <a:lnTo>
                  <a:pt x="2110359" y="227990"/>
                </a:lnTo>
                <a:lnTo>
                  <a:pt x="2081085" y="160528"/>
                </a:lnTo>
                <a:lnTo>
                  <a:pt x="2047405" y="82918"/>
                </a:lnTo>
                <a:lnTo>
                  <a:pt x="2013724" y="5295"/>
                </a:lnTo>
                <a:lnTo>
                  <a:pt x="1999919" y="5295"/>
                </a:lnTo>
                <a:lnTo>
                  <a:pt x="1999919" y="160528"/>
                </a:lnTo>
                <a:lnTo>
                  <a:pt x="1937423" y="160528"/>
                </a:lnTo>
                <a:lnTo>
                  <a:pt x="1968665" y="82918"/>
                </a:lnTo>
                <a:lnTo>
                  <a:pt x="1999919" y="160528"/>
                </a:lnTo>
                <a:lnTo>
                  <a:pt x="1999919" y="5295"/>
                </a:lnTo>
                <a:lnTo>
                  <a:pt x="1923618" y="5295"/>
                </a:lnTo>
                <a:lnTo>
                  <a:pt x="1813229" y="259689"/>
                </a:lnTo>
                <a:lnTo>
                  <a:pt x="1813229" y="271881"/>
                </a:lnTo>
                <a:lnTo>
                  <a:pt x="1892782" y="271881"/>
                </a:lnTo>
                <a:lnTo>
                  <a:pt x="1910232" y="227990"/>
                </a:lnTo>
                <a:lnTo>
                  <a:pt x="2027110" y="227990"/>
                </a:lnTo>
                <a:lnTo>
                  <a:pt x="2044560" y="271881"/>
                </a:lnTo>
                <a:lnTo>
                  <a:pt x="2124113" y="271881"/>
                </a:lnTo>
                <a:lnTo>
                  <a:pt x="2124113" y="2596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27719" y="2676531"/>
            <a:ext cx="393700" cy="241935"/>
          </a:xfrm>
          <a:custGeom>
            <a:avLst/>
            <a:gdLst/>
            <a:ahLst/>
            <a:cxnLst/>
            <a:rect l="l" t="t" r="r" b="b"/>
            <a:pathLst>
              <a:path w="393700" h="241935">
                <a:moveTo>
                  <a:pt x="288099" y="119456"/>
                </a:moveTo>
                <a:lnTo>
                  <a:pt x="287045" y="102806"/>
                </a:lnTo>
                <a:lnTo>
                  <a:pt x="287045" y="102654"/>
                </a:lnTo>
                <a:lnTo>
                  <a:pt x="283756" y="86499"/>
                </a:lnTo>
                <a:lnTo>
                  <a:pt x="283718" y="86271"/>
                </a:lnTo>
                <a:lnTo>
                  <a:pt x="278257" y="71247"/>
                </a:lnTo>
                <a:lnTo>
                  <a:pt x="278180" y="71018"/>
                </a:lnTo>
                <a:lnTo>
                  <a:pt x="275577" y="66294"/>
                </a:lnTo>
                <a:lnTo>
                  <a:pt x="270522" y="57073"/>
                </a:lnTo>
                <a:lnTo>
                  <a:pt x="270421" y="56896"/>
                </a:lnTo>
                <a:lnTo>
                  <a:pt x="235470" y="23101"/>
                </a:lnTo>
                <a:lnTo>
                  <a:pt x="215480" y="13131"/>
                </a:lnTo>
                <a:lnTo>
                  <a:pt x="215480" y="119456"/>
                </a:lnTo>
                <a:lnTo>
                  <a:pt x="215480" y="122999"/>
                </a:lnTo>
                <a:lnTo>
                  <a:pt x="198107" y="162534"/>
                </a:lnTo>
                <a:lnTo>
                  <a:pt x="161086" y="174663"/>
                </a:lnTo>
                <a:lnTo>
                  <a:pt x="143865" y="175475"/>
                </a:lnTo>
                <a:lnTo>
                  <a:pt x="127101" y="174663"/>
                </a:lnTo>
                <a:lnTo>
                  <a:pt x="90347" y="162534"/>
                </a:lnTo>
                <a:lnTo>
                  <a:pt x="72618" y="122999"/>
                </a:lnTo>
                <a:lnTo>
                  <a:pt x="72618" y="119456"/>
                </a:lnTo>
                <a:lnTo>
                  <a:pt x="90690" y="79756"/>
                </a:lnTo>
                <a:lnTo>
                  <a:pt x="127393" y="67132"/>
                </a:lnTo>
                <a:lnTo>
                  <a:pt x="143865" y="66294"/>
                </a:lnTo>
                <a:lnTo>
                  <a:pt x="175615" y="69659"/>
                </a:lnTo>
                <a:lnTo>
                  <a:pt x="175298" y="69659"/>
                </a:lnTo>
                <a:lnTo>
                  <a:pt x="197573" y="79578"/>
                </a:lnTo>
                <a:lnTo>
                  <a:pt x="210997" y="96202"/>
                </a:lnTo>
                <a:lnTo>
                  <a:pt x="215480" y="119456"/>
                </a:lnTo>
                <a:lnTo>
                  <a:pt x="215480" y="13131"/>
                </a:lnTo>
                <a:lnTo>
                  <a:pt x="203085" y="8369"/>
                </a:lnTo>
                <a:lnTo>
                  <a:pt x="184721" y="3721"/>
                </a:lnTo>
                <a:lnTo>
                  <a:pt x="164985" y="927"/>
                </a:lnTo>
                <a:lnTo>
                  <a:pt x="143865" y="0"/>
                </a:lnTo>
                <a:lnTo>
                  <a:pt x="123063" y="927"/>
                </a:lnTo>
                <a:lnTo>
                  <a:pt x="85318" y="8369"/>
                </a:lnTo>
                <a:lnTo>
                  <a:pt x="39433" y="32880"/>
                </a:lnTo>
                <a:lnTo>
                  <a:pt x="10020" y="71247"/>
                </a:lnTo>
                <a:lnTo>
                  <a:pt x="1104" y="102654"/>
                </a:lnTo>
                <a:lnTo>
                  <a:pt x="1066" y="102806"/>
                </a:lnTo>
                <a:lnTo>
                  <a:pt x="0" y="119456"/>
                </a:lnTo>
                <a:lnTo>
                  <a:pt x="25" y="122999"/>
                </a:lnTo>
                <a:lnTo>
                  <a:pt x="1066" y="139306"/>
                </a:lnTo>
                <a:lnTo>
                  <a:pt x="17856" y="185039"/>
                </a:lnTo>
                <a:lnTo>
                  <a:pt x="52997" y="218909"/>
                </a:lnTo>
                <a:lnTo>
                  <a:pt x="103555" y="238074"/>
                </a:lnTo>
                <a:lnTo>
                  <a:pt x="143865" y="241757"/>
                </a:lnTo>
                <a:lnTo>
                  <a:pt x="164985" y="240842"/>
                </a:lnTo>
                <a:lnTo>
                  <a:pt x="203085" y="233476"/>
                </a:lnTo>
                <a:lnTo>
                  <a:pt x="248970" y="209232"/>
                </a:lnTo>
                <a:lnTo>
                  <a:pt x="275767" y="175475"/>
                </a:lnTo>
                <a:lnTo>
                  <a:pt x="278180" y="171094"/>
                </a:lnTo>
                <a:lnTo>
                  <a:pt x="283718" y="155841"/>
                </a:lnTo>
                <a:lnTo>
                  <a:pt x="287045" y="139458"/>
                </a:lnTo>
                <a:lnTo>
                  <a:pt x="288086" y="122999"/>
                </a:lnTo>
                <a:lnTo>
                  <a:pt x="288099" y="119456"/>
                </a:lnTo>
                <a:close/>
              </a:path>
              <a:path w="393700" h="241935">
                <a:moveTo>
                  <a:pt x="393433" y="152717"/>
                </a:moveTo>
                <a:lnTo>
                  <a:pt x="322173" y="152717"/>
                </a:lnTo>
                <a:lnTo>
                  <a:pt x="322173" y="236537"/>
                </a:lnTo>
                <a:lnTo>
                  <a:pt x="393433" y="236537"/>
                </a:lnTo>
                <a:lnTo>
                  <a:pt x="393433" y="1527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49893" y="2597474"/>
            <a:ext cx="1090295" cy="316230"/>
          </a:xfrm>
          <a:custGeom>
            <a:avLst/>
            <a:gdLst/>
            <a:ahLst/>
            <a:cxnLst/>
            <a:rect l="l" t="t" r="r" b="b"/>
            <a:pathLst>
              <a:path w="1090295" h="316230">
                <a:moveTo>
                  <a:pt x="244957" y="83185"/>
                </a:moveTo>
                <a:lnTo>
                  <a:pt x="173697" y="83185"/>
                </a:lnTo>
                <a:lnTo>
                  <a:pt x="173697" y="168275"/>
                </a:lnTo>
                <a:lnTo>
                  <a:pt x="71259" y="168275"/>
                </a:lnTo>
                <a:lnTo>
                  <a:pt x="71259" y="83185"/>
                </a:lnTo>
                <a:lnTo>
                  <a:pt x="0" y="83185"/>
                </a:lnTo>
                <a:lnTo>
                  <a:pt x="0" y="168275"/>
                </a:lnTo>
                <a:lnTo>
                  <a:pt x="0" y="231775"/>
                </a:lnTo>
                <a:lnTo>
                  <a:pt x="173697" y="231775"/>
                </a:lnTo>
                <a:lnTo>
                  <a:pt x="173697" y="315595"/>
                </a:lnTo>
                <a:lnTo>
                  <a:pt x="244957" y="315595"/>
                </a:lnTo>
                <a:lnTo>
                  <a:pt x="244957" y="231775"/>
                </a:lnTo>
                <a:lnTo>
                  <a:pt x="244957" y="168275"/>
                </a:lnTo>
                <a:lnTo>
                  <a:pt x="244957" y="83185"/>
                </a:lnTo>
                <a:close/>
              </a:path>
              <a:path w="1090295" h="316230">
                <a:moveTo>
                  <a:pt x="526415" y="83667"/>
                </a:moveTo>
                <a:lnTo>
                  <a:pt x="313359" y="83667"/>
                </a:lnTo>
                <a:lnTo>
                  <a:pt x="310527" y="210223"/>
                </a:lnTo>
                <a:lnTo>
                  <a:pt x="309880" y="220751"/>
                </a:lnTo>
                <a:lnTo>
                  <a:pt x="284556" y="251790"/>
                </a:lnTo>
                <a:lnTo>
                  <a:pt x="276148" y="252399"/>
                </a:lnTo>
                <a:lnTo>
                  <a:pt x="267639" y="252399"/>
                </a:lnTo>
                <a:lnTo>
                  <a:pt x="267639" y="316204"/>
                </a:lnTo>
                <a:lnTo>
                  <a:pt x="289610" y="316204"/>
                </a:lnTo>
                <a:lnTo>
                  <a:pt x="308952" y="314617"/>
                </a:lnTo>
                <a:lnTo>
                  <a:pt x="352361" y="290677"/>
                </a:lnTo>
                <a:lnTo>
                  <a:pt x="373430" y="239039"/>
                </a:lnTo>
                <a:lnTo>
                  <a:pt x="377177" y="147472"/>
                </a:lnTo>
                <a:lnTo>
                  <a:pt x="455155" y="147472"/>
                </a:lnTo>
                <a:lnTo>
                  <a:pt x="455155" y="316204"/>
                </a:lnTo>
                <a:lnTo>
                  <a:pt x="526415" y="316204"/>
                </a:lnTo>
                <a:lnTo>
                  <a:pt x="526415" y="83667"/>
                </a:lnTo>
                <a:close/>
              </a:path>
              <a:path w="1090295" h="316230">
                <a:moveTo>
                  <a:pt x="821334" y="305574"/>
                </a:moveTo>
                <a:lnTo>
                  <a:pt x="809320" y="277926"/>
                </a:lnTo>
                <a:lnTo>
                  <a:pt x="783755" y="219075"/>
                </a:lnTo>
                <a:lnTo>
                  <a:pt x="754341" y="151371"/>
                </a:lnTo>
                <a:lnTo>
                  <a:pt x="724928" y="83667"/>
                </a:lnTo>
                <a:lnTo>
                  <a:pt x="712863" y="83667"/>
                </a:lnTo>
                <a:lnTo>
                  <a:pt x="712863" y="219075"/>
                </a:lnTo>
                <a:lnTo>
                  <a:pt x="658279" y="219075"/>
                </a:lnTo>
                <a:lnTo>
                  <a:pt x="685584" y="151371"/>
                </a:lnTo>
                <a:lnTo>
                  <a:pt x="712863" y="219075"/>
                </a:lnTo>
                <a:lnTo>
                  <a:pt x="712863" y="83667"/>
                </a:lnTo>
                <a:lnTo>
                  <a:pt x="646226" y="83667"/>
                </a:lnTo>
                <a:lnTo>
                  <a:pt x="549808" y="305574"/>
                </a:lnTo>
                <a:lnTo>
                  <a:pt x="549808" y="316204"/>
                </a:lnTo>
                <a:lnTo>
                  <a:pt x="619290" y="316204"/>
                </a:lnTo>
                <a:lnTo>
                  <a:pt x="634530" y="277926"/>
                </a:lnTo>
                <a:lnTo>
                  <a:pt x="736625" y="277926"/>
                </a:lnTo>
                <a:lnTo>
                  <a:pt x="751865" y="316204"/>
                </a:lnTo>
                <a:lnTo>
                  <a:pt x="821334" y="316204"/>
                </a:lnTo>
                <a:lnTo>
                  <a:pt x="821334" y="305574"/>
                </a:lnTo>
                <a:close/>
              </a:path>
              <a:path w="1090295" h="316230">
                <a:moveTo>
                  <a:pt x="1047508" y="0"/>
                </a:moveTo>
                <a:lnTo>
                  <a:pt x="988656" y="0"/>
                </a:lnTo>
                <a:lnTo>
                  <a:pt x="988656" y="3556"/>
                </a:lnTo>
                <a:lnTo>
                  <a:pt x="987336" y="10223"/>
                </a:lnTo>
                <a:lnTo>
                  <a:pt x="983348" y="14986"/>
                </a:lnTo>
                <a:lnTo>
                  <a:pt x="976693" y="17843"/>
                </a:lnTo>
                <a:lnTo>
                  <a:pt x="967397" y="18796"/>
                </a:lnTo>
                <a:lnTo>
                  <a:pt x="956538" y="17843"/>
                </a:lnTo>
                <a:lnTo>
                  <a:pt x="948778" y="14986"/>
                </a:lnTo>
                <a:lnTo>
                  <a:pt x="944130" y="10223"/>
                </a:lnTo>
                <a:lnTo>
                  <a:pt x="942581" y="3556"/>
                </a:lnTo>
                <a:lnTo>
                  <a:pt x="942581" y="0"/>
                </a:lnTo>
                <a:lnTo>
                  <a:pt x="887272" y="0"/>
                </a:lnTo>
                <a:lnTo>
                  <a:pt x="887272" y="3556"/>
                </a:lnTo>
                <a:lnTo>
                  <a:pt x="888428" y="17843"/>
                </a:lnTo>
                <a:lnTo>
                  <a:pt x="888504" y="18796"/>
                </a:lnTo>
                <a:lnTo>
                  <a:pt x="907135" y="52654"/>
                </a:lnTo>
                <a:lnTo>
                  <a:pt x="948537" y="67779"/>
                </a:lnTo>
                <a:lnTo>
                  <a:pt x="967397" y="68783"/>
                </a:lnTo>
                <a:lnTo>
                  <a:pt x="986459" y="67779"/>
                </a:lnTo>
                <a:lnTo>
                  <a:pt x="1027836" y="52819"/>
                </a:lnTo>
                <a:lnTo>
                  <a:pt x="1046276" y="19126"/>
                </a:lnTo>
                <a:lnTo>
                  <a:pt x="1046302" y="18796"/>
                </a:lnTo>
                <a:lnTo>
                  <a:pt x="1047508" y="3556"/>
                </a:lnTo>
                <a:lnTo>
                  <a:pt x="1047508" y="0"/>
                </a:lnTo>
                <a:close/>
              </a:path>
              <a:path w="1090295" h="316230">
                <a:moveTo>
                  <a:pt x="1089685" y="83667"/>
                </a:moveTo>
                <a:lnTo>
                  <a:pt x="1018438" y="83667"/>
                </a:lnTo>
                <a:lnTo>
                  <a:pt x="914920" y="217652"/>
                </a:lnTo>
                <a:lnTo>
                  <a:pt x="914920" y="83667"/>
                </a:lnTo>
                <a:lnTo>
                  <a:pt x="844740" y="83667"/>
                </a:lnTo>
                <a:lnTo>
                  <a:pt x="844740" y="316204"/>
                </a:lnTo>
                <a:lnTo>
                  <a:pt x="915987" y="316204"/>
                </a:lnTo>
                <a:lnTo>
                  <a:pt x="992111" y="217652"/>
                </a:lnTo>
                <a:lnTo>
                  <a:pt x="1019492" y="182206"/>
                </a:lnTo>
                <a:lnTo>
                  <a:pt x="1019492" y="316204"/>
                </a:lnTo>
                <a:lnTo>
                  <a:pt x="1089685" y="316204"/>
                </a:lnTo>
                <a:lnTo>
                  <a:pt x="1089685" y="182206"/>
                </a:lnTo>
                <a:lnTo>
                  <a:pt x="1089685" y="83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84962" y="2829249"/>
            <a:ext cx="71755" cy="83820"/>
          </a:xfrm>
          <a:custGeom>
            <a:avLst/>
            <a:gdLst/>
            <a:ahLst/>
            <a:cxnLst/>
            <a:rect l="l" t="t" r="r" b="b"/>
            <a:pathLst>
              <a:path w="71754" h="83819">
                <a:moveTo>
                  <a:pt x="0" y="83819"/>
                </a:moveTo>
                <a:lnTo>
                  <a:pt x="71252" y="83819"/>
                </a:lnTo>
                <a:lnTo>
                  <a:pt x="71252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84955" y="2680659"/>
            <a:ext cx="245110" cy="232410"/>
          </a:xfrm>
          <a:custGeom>
            <a:avLst/>
            <a:gdLst/>
            <a:ahLst/>
            <a:cxnLst/>
            <a:rect l="l" t="t" r="r" b="b"/>
            <a:pathLst>
              <a:path w="245110" h="232410">
                <a:moveTo>
                  <a:pt x="244944" y="0"/>
                </a:moveTo>
                <a:lnTo>
                  <a:pt x="173697" y="0"/>
                </a:lnTo>
                <a:lnTo>
                  <a:pt x="173697" y="85090"/>
                </a:lnTo>
                <a:lnTo>
                  <a:pt x="71247" y="85090"/>
                </a:lnTo>
                <a:lnTo>
                  <a:pt x="71247" y="0"/>
                </a:lnTo>
                <a:lnTo>
                  <a:pt x="0" y="0"/>
                </a:lnTo>
                <a:lnTo>
                  <a:pt x="0" y="85090"/>
                </a:lnTo>
                <a:lnTo>
                  <a:pt x="0" y="148590"/>
                </a:lnTo>
                <a:lnTo>
                  <a:pt x="173697" y="148590"/>
                </a:lnTo>
                <a:lnTo>
                  <a:pt x="173697" y="232410"/>
                </a:lnTo>
                <a:lnTo>
                  <a:pt x="244944" y="232410"/>
                </a:lnTo>
                <a:lnTo>
                  <a:pt x="244944" y="148590"/>
                </a:lnTo>
                <a:lnTo>
                  <a:pt x="244944" y="85090"/>
                </a:lnTo>
                <a:lnTo>
                  <a:pt x="244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96649" y="3331374"/>
            <a:ext cx="963213" cy="963212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1565456" y="4575300"/>
            <a:ext cx="354965" cy="184785"/>
            <a:chOff x="1565456" y="4575300"/>
            <a:chExt cx="354965" cy="184785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5456" y="4575300"/>
              <a:ext cx="161909" cy="1846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48314" y="4615383"/>
              <a:ext cx="117504" cy="11408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891548" y="4642809"/>
              <a:ext cx="29209" cy="83820"/>
            </a:xfrm>
            <a:custGeom>
              <a:avLst/>
              <a:gdLst/>
              <a:ahLst/>
              <a:cxnLst/>
              <a:rect l="l" t="t" r="r" b="b"/>
              <a:pathLst>
                <a:path w="29210" h="83820">
                  <a:moveTo>
                    <a:pt x="0" y="83820"/>
                  </a:moveTo>
                  <a:lnTo>
                    <a:pt x="28695" y="83820"/>
                  </a:lnTo>
                  <a:lnTo>
                    <a:pt x="2869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891548" y="4615383"/>
            <a:ext cx="440690" cy="114300"/>
            <a:chOff x="1891548" y="4615383"/>
            <a:chExt cx="440690" cy="114300"/>
          </a:xfrm>
        </p:grpSpPr>
        <p:sp>
          <p:nvSpPr>
            <p:cNvPr id="29" name="object 29"/>
            <p:cNvSpPr/>
            <p:nvPr/>
          </p:nvSpPr>
          <p:spPr>
            <a:xfrm>
              <a:off x="1891538" y="4618679"/>
              <a:ext cx="107950" cy="107950"/>
            </a:xfrm>
            <a:custGeom>
              <a:avLst/>
              <a:gdLst/>
              <a:ahLst/>
              <a:cxnLst/>
              <a:rect l="l" t="t" r="r" b="b"/>
              <a:pathLst>
                <a:path w="107950" h="107950">
                  <a:moveTo>
                    <a:pt x="107950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79260" y="24130"/>
                  </a:lnTo>
                  <a:lnTo>
                    <a:pt x="79260" y="107950"/>
                  </a:lnTo>
                  <a:lnTo>
                    <a:pt x="107950" y="107950"/>
                  </a:lnTo>
                  <a:lnTo>
                    <a:pt x="107950" y="2413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24989" y="4615383"/>
              <a:ext cx="248450" cy="1140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303269" y="4684719"/>
              <a:ext cx="29209" cy="41910"/>
            </a:xfrm>
            <a:custGeom>
              <a:avLst/>
              <a:gdLst/>
              <a:ahLst/>
              <a:cxnLst/>
              <a:rect l="l" t="t" r="r" b="b"/>
              <a:pathLst>
                <a:path w="29210" h="41910">
                  <a:moveTo>
                    <a:pt x="0" y="41909"/>
                  </a:moveTo>
                  <a:lnTo>
                    <a:pt x="28691" y="41909"/>
                  </a:lnTo>
                  <a:lnTo>
                    <a:pt x="28691" y="0"/>
                  </a:lnTo>
                  <a:lnTo>
                    <a:pt x="0" y="0"/>
                  </a:lnTo>
                  <a:lnTo>
                    <a:pt x="0" y="41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303269" y="4615383"/>
            <a:ext cx="816610" cy="114300"/>
            <a:chOff x="2303269" y="4615383"/>
            <a:chExt cx="816610" cy="114300"/>
          </a:xfrm>
        </p:grpSpPr>
        <p:sp>
          <p:nvSpPr>
            <p:cNvPr id="33" name="object 33"/>
            <p:cNvSpPr/>
            <p:nvPr/>
          </p:nvSpPr>
          <p:spPr>
            <a:xfrm>
              <a:off x="2303259" y="4618679"/>
              <a:ext cx="109855" cy="107950"/>
            </a:xfrm>
            <a:custGeom>
              <a:avLst/>
              <a:gdLst/>
              <a:ahLst/>
              <a:cxnLst/>
              <a:rect l="l" t="t" r="r" b="b"/>
              <a:pathLst>
                <a:path w="109855" h="107950">
                  <a:moveTo>
                    <a:pt x="109537" y="0"/>
                  </a:moveTo>
                  <a:lnTo>
                    <a:pt x="80848" y="0"/>
                  </a:lnTo>
                  <a:lnTo>
                    <a:pt x="80848" y="40640"/>
                  </a:lnTo>
                  <a:lnTo>
                    <a:pt x="28702" y="40640"/>
                  </a:lnTo>
                  <a:lnTo>
                    <a:pt x="28702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66040"/>
                  </a:lnTo>
                  <a:lnTo>
                    <a:pt x="80848" y="66040"/>
                  </a:lnTo>
                  <a:lnTo>
                    <a:pt x="80848" y="107950"/>
                  </a:lnTo>
                  <a:lnTo>
                    <a:pt x="109537" y="107950"/>
                  </a:lnTo>
                  <a:lnTo>
                    <a:pt x="109537" y="66040"/>
                  </a:lnTo>
                  <a:lnTo>
                    <a:pt x="109537" y="4064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44683" y="4618342"/>
              <a:ext cx="109537" cy="1081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73802" y="4615383"/>
              <a:ext cx="362538" cy="1140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66170" y="4618342"/>
              <a:ext cx="103157" cy="10816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91186" y="4684719"/>
              <a:ext cx="29209" cy="41910"/>
            </a:xfrm>
            <a:custGeom>
              <a:avLst/>
              <a:gdLst/>
              <a:ahLst/>
              <a:cxnLst/>
              <a:rect l="l" t="t" r="r" b="b"/>
              <a:pathLst>
                <a:path w="29210" h="41910">
                  <a:moveTo>
                    <a:pt x="0" y="41909"/>
                  </a:moveTo>
                  <a:lnTo>
                    <a:pt x="28699" y="41909"/>
                  </a:lnTo>
                  <a:lnTo>
                    <a:pt x="28699" y="0"/>
                  </a:lnTo>
                  <a:lnTo>
                    <a:pt x="0" y="0"/>
                  </a:lnTo>
                  <a:lnTo>
                    <a:pt x="0" y="41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091186" y="4615383"/>
            <a:ext cx="495300" cy="114300"/>
            <a:chOff x="3091186" y="4615383"/>
            <a:chExt cx="495300" cy="114300"/>
          </a:xfrm>
        </p:grpSpPr>
        <p:sp>
          <p:nvSpPr>
            <p:cNvPr id="39" name="object 39"/>
            <p:cNvSpPr/>
            <p:nvPr/>
          </p:nvSpPr>
          <p:spPr>
            <a:xfrm>
              <a:off x="3091180" y="4618679"/>
              <a:ext cx="109855" cy="107950"/>
            </a:xfrm>
            <a:custGeom>
              <a:avLst/>
              <a:gdLst/>
              <a:ahLst/>
              <a:cxnLst/>
              <a:rect l="l" t="t" r="r" b="b"/>
              <a:pathLst>
                <a:path w="109855" h="107950">
                  <a:moveTo>
                    <a:pt x="109537" y="0"/>
                  </a:moveTo>
                  <a:lnTo>
                    <a:pt x="80848" y="0"/>
                  </a:lnTo>
                  <a:lnTo>
                    <a:pt x="80848" y="40640"/>
                  </a:lnTo>
                  <a:lnTo>
                    <a:pt x="28702" y="40640"/>
                  </a:lnTo>
                  <a:lnTo>
                    <a:pt x="28702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66040"/>
                  </a:lnTo>
                  <a:lnTo>
                    <a:pt x="80848" y="66040"/>
                  </a:lnTo>
                  <a:lnTo>
                    <a:pt x="80848" y="107950"/>
                  </a:lnTo>
                  <a:lnTo>
                    <a:pt x="109537" y="107950"/>
                  </a:lnTo>
                  <a:lnTo>
                    <a:pt x="109537" y="66040"/>
                  </a:lnTo>
                  <a:lnTo>
                    <a:pt x="109537" y="4064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26460" y="4615383"/>
              <a:ext cx="117504" cy="11408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69693" y="4615383"/>
              <a:ext cx="216565" cy="114087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3658215" y="4574167"/>
            <a:ext cx="774065" cy="199390"/>
            <a:chOff x="3658215" y="4574167"/>
            <a:chExt cx="774065" cy="199390"/>
          </a:xfrm>
        </p:grpSpPr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58215" y="4574167"/>
              <a:ext cx="365950" cy="15530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46252" y="4615383"/>
              <a:ext cx="117502" cy="1140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89488" y="4615383"/>
              <a:ext cx="242749" cy="157582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4514681" y="4684719"/>
            <a:ext cx="29209" cy="41910"/>
          </a:xfrm>
          <a:custGeom>
            <a:avLst/>
            <a:gdLst/>
            <a:ahLst/>
            <a:cxnLst/>
            <a:rect l="l" t="t" r="r" b="b"/>
            <a:pathLst>
              <a:path w="29210" h="41910">
                <a:moveTo>
                  <a:pt x="0" y="41909"/>
                </a:moveTo>
                <a:lnTo>
                  <a:pt x="28691" y="41909"/>
                </a:lnTo>
                <a:lnTo>
                  <a:pt x="28691" y="0"/>
                </a:lnTo>
                <a:lnTo>
                  <a:pt x="0" y="0"/>
                </a:lnTo>
                <a:lnTo>
                  <a:pt x="0" y="419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4514681" y="4615383"/>
            <a:ext cx="368935" cy="114300"/>
            <a:chOff x="4514681" y="4615383"/>
            <a:chExt cx="368935" cy="114300"/>
          </a:xfrm>
        </p:grpSpPr>
        <p:sp>
          <p:nvSpPr>
            <p:cNvPr id="48" name="object 48"/>
            <p:cNvSpPr/>
            <p:nvPr/>
          </p:nvSpPr>
          <p:spPr>
            <a:xfrm>
              <a:off x="4514672" y="4618679"/>
              <a:ext cx="109855" cy="107950"/>
            </a:xfrm>
            <a:custGeom>
              <a:avLst/>
              <a:gdLst/>
              <a:ahLst/>
              <a:cxnLst/>
              <a:rect l="l" t="t" r="r" b="b"/>
              <a:pathLst>
                <a:path w="109854" h="107950">
                  <a:moveTo>
                    <a:pt x="109537" y="0"/>
                  </a:moveTo>
                  <a:lnTo>
                    <a:pt x="80835" y="0"/>
                  </a:lnTo>
                  <a:lnTo>
                    <a:pt x="80835" y="40640"/>
                  </a:lnTo>
                  <a:lnTo>
                    <a:pt x="28689" y="40640"/>
                  </a:lnTo>
                  <a:lnTo>
                    <a:pt x="28689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66040"/>
                  </a:lnTo>
                  <a:lnTo>
                    <a:pt x="80835" y="66040"/>
                  </a:lnTo>
                  <a:lnTo>
                    <a:pt x="80835" y="107950"/>
                  </a:lnTo>
                  <a:lnTo>
                    <a:pt x="109537" y="107950"/>
                  </a:lnTo>
                  <a:lnTo>
                    <a:pt x="109537" y="66040"/>
                  </a:lnTo>
                  <a:lnTo>
                    <a:pt x="109537" y="4064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49943" y="4615383"/>
              <a:ext cx="233639" cy="114087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1571602" y="5063291"/>
            <a:ext cx="668655" cy="200660"/>
            <a:chOff x="1571602" y="5063291"/>
            <a:chExt cx="668655" cy="200660"/>
          </a:xfrm>
        </p:grpSpPr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71602" y="5063291"/>
              <a:ext cx="146883" cy="15712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37608" y="5106329"/>
              <a:ext cx="113640" cy="11408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76291" y="5106329"/>
              <a:ext cx="363674" cy="157582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2265699" y="5065114"/>
            <a:ext cx="674370" cy="199390"/>
            <a:chOff x="2265699" y="5065114"/>
            <a:chExt cx="674370" cy="199390"/>
          </a:xfrm>
        </p:grpSpPr>
        <p:pic>
          <p:nvPicPr>
            <p:cNvPr id="55" name="object 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450837" y="5109288"/>
              <a:ext cx="109533" cy="10816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65699" y="5065114"/>
              <a:ext cx="163045" cy="19879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92255" y="5106329"/>
              <a:ext cx="347727" cy="114087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3003289" y="5106329"/>
            <a:ext cx="172085" cy="114300"/>
            <a:chOff x="3003289" y="5106329"/>
            <a:chExt cx="172085" cy="114300"/>
          </a:xfrm>
        </p:grpSpPr>
        <p:pic>
          <p:nvPicPr>
            <p:cNvPr id="59" name="object 5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003289" y="5106329"/>
              <a:ext cx="117510" cy="11408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146522" y="5174939"/>
              <a:ext cx="29209" cy="41910"/>
            </a:xfrm>
            <a:custGeom>
              <a:avLst/>
              <a:gdLst/>
              <a:ahLst/>
              <a:cxnLst/>
              <a:rect l="l" t="t" r="r" b="b"/>
              <a:pathLst>
                <a:path w="29210" h="41910">
                  <a:moveTo>
                    <a:pt x="0" y="41910"/>
                  </a:moveTo>
                  <a:lnTo>
                    <a:pt x="28695" y="41910"/>
                  </a:lnTo>
                  <a:lnTo>
                    <a:pt x="28695" y="0"/>
                  </a:lnTo>
                  <a:lnTo>
                    <a:pt x="0" y="0"/>
                  </a:lnTo>
                  <a:lnTo>
                    <a:pt x="0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3146522" y="5054863"/>
            <a:ext cx="577850" cy="165735"/>
            <a:chOff x="3146522" y="5054863"/>
            <a:chExt cx="577850" cy="165735"/>
          </a:xfrm>
        </p:grpSpPr>
        <p:sp>
          <p:nvSpPr>
            <p:cNvPr id="62" name="object 62"/>
            <p:cNvSpPr/>
            <p:nvPr/>
          </p:nvSpPr>
          <p:spPr>
            <a:xfrm>
              <a:off x="3146514" y="5108899"/>
              <a:ext cx="109855" cy="107950"/>
            </a:xfrm>
            <a:custGeom>
              <a:avLst/>
              <a:gdLst/>
              <a:ahLst/>
              <a:cxnLst/>
              <a:rect l="l" t="t" r="r" b="b"/>
              <a:pathLst>
                <a:path w="109854" h="107950">
                  <a:moveTo>
                    <a:pt x="109537" y="0"/>
                  </a:moveTo>
                  <a:lnTo>
                    <a:pt x="80848" y="0"/>
                  </a:lnTo>
                  <a:lnTo>
                    <a:pt x="80848" y="41910"/>
                  </a:lnTo>
                  <a:lnTo>
                    <a:pt x="28702" y="41910"/>
                  </a:lnTo>
                  <a:lnTo>
                    <a:pt x="28702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48" y="66040"/>
                  </a:lnTo>
                  <a:lnTo>
                    <a:pt x="80848" y="107950"/>
                  </a:lnTo>
                  <a:lnTo>
                    <a:pt x="109537" y="107950"/>
                  </a:lnTo>
                  <a:lnTo>
                    <a:pt x="109537" y="66040"/>
                  </a:lnTo>
                  <a:lnTo>
                    <a:pt x="109537" y="4191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75647" y="5109288"/>
              <a:ext cx="117500" cy="10816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414787" y="5106329"/>
              <a:ext cx="108845" cy="11408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53693" y="5054863"/>
              <a:ext cx="109533" cy="16259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695115" y="5174939"/>
              <a:ext cx="29209" cy="41910"/>
            </a:xfrm>
            <a:custGeom>
              <a:avLst/>
              <a:gdLst/>
              <a:ahLst/>
              <a:cxnLst/>
              <a:rect l="l" t="t" r="r" b="b"/>
              <a:pathLst>
                <a:path w="29210" h="41910">
                  <a:moveTo>
                    <a:pt x="0" y="41910"/>
                  </a:moveTo>
                  <a:lnTo>
                    <a:pt x="28688" y="41910"/>
                  </a:lnTo>
                  <a:lnTo>
                    <a:pt x="28688" y="0"/>
                  </a:lnTo>
                  <a:lnTo>
                    <a:pt x="0" y="0"/>
                  </a:lnTo>
                  <a:lnTo>
                    <a:pt x="0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3695115" y="5106329"/>
            <a:ext cx="1373505" cy="158115"/>
            <a:chOff x="3695115" y="5106329"/>
            <a:chExt cx="1373505" cy="158115"/>
          </a:xfrm>
        </p:grpSpPr>
        <p:sp>
          <p:nvSpPr>
            <p:cNvPr id="68" name="object 68"/>
            <p:cNvSpPr/>
            <p:nvPr/>
          </p:nvSpPr>
          <p:spPr>
            <a:xfrm>
              <a:off x="3695116" y="5108899"/>
              <a:ext cx="200025" cy="107950"/>
            </a:xfrm>
            <a:custGeom>
              <a:avLst/>
              <a:gdLst/>
              <a:ahLst/>
              <a:cxnLst/>
              <a:rect l="l" t="t" r="r" b="b"/>
              <a:pathLst>
                <a:path w="200025" h="107950">
                  <a:moveTo>
                    <a:pt x="109524" y="0"/>
                  </a:moveTo>
                  <a:lnTo>
                    <a:pt x="80835" y="0"/>
                  </a:lnTo>
                  <a:lnTo>
                    <a:pt x="80835" y="41910"/>
                  </a:lnTo>
                  <a:lnTo>
                    <a:pt x="28676" y="41910"/>
                  </a:lnTo>
                  <a:lnTo>
                    <a:pt x="28676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35" y="66040"/>
                  </a:lnTo>
                  <a:lnTo>
                    <a:pt x="80835" y="107950"/>
                  </a:lnTo>
                  <a:lnTo>
                    <a:pt x="109524" y="107950"/>
                  </a:lnTo>
                  <a:lnTo>
                    <a:pt x="109524" y="66040"/>
                  </a:lnTo>
                  <a:lnTo>
                    <a:pt x="109524" y="41910"/>
                  </a:lnTo>
                  <a:lnTo>
                    <a:pt x="109524" y="0"/>
                  </a:lnTo>
                  <a:close/>
                </a:path>
                <a:path w="200025" h="107950">
                  <a:moveTo>
                    <a:pt x="199707" y="36830"/>
                  </a:moveTo>
                  <a:lnTo>
                    <a:pt x="139814" y="36830"/>
                  </a:lnTo>
                  <a:lnTo>
                    <a:pt x="139814" y="64160"/>
                  </a:lnTo>
                  <a:lnTo>
                    <a:pt x="199707" y="64160"/>
                  </a:lnTo>
                  <a:lnTo>
                    <a:pt x="199707" y="36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17823" y="5109288"/>
              <a:ext cx="238427" cy="15462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179928" y="5106329"/>
              <a:ext cx="108852" cy="11408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12691" y="5106329"/>
              <a:ext cx="360252" cy="11408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04833" y="5109288"/>
              <a:ext cx="109533" cy="10816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846251" y="5106329"/>
              <a:ext cx="221796" cy="114087"/>
            </a:xfrm>
            <a:prstGeom prst="rect">
              <a:avLst/>
            </a:prstGeom>
          </p:spPr>
        </p:pic>
      </p:grpSp>
      <p:sp>
        <p:nvSpPr>
          <p:cNvPr id="74" name="object 74"/>
          <p:cNvSpPr/>
          <p:nvPr/>
        </p:nvSpPr>
        <p:spPr>
          <a:xfrm>
            <a:off x="1578664" y="5445449"/>
            <a:ext cx="29209" cy="83820"/>
          </a:xfrm>
          <a:custGeom>
            <a:avLst/>
            <a:gdLst/>
            <a:ahLst/>
            <a:cxnLst/>
            <a:rect l="l" t="t" r="r" b="b"/>
            <a:pathLst>
              <a:path w="29209" h="83820">
                <a:moveTo>
                  <a:pt x="0" y="83819"/>
                </a:moveTo>
                <a:lnTo>
                  <a:pt x="28685" y="83819"/>
                </a:lnTo>
                <a:lnTo>
                  <a:pt x="28685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1578664" y="5417625"/>
            <a:ext cx="391795" cy="158115"/>
            <a:chOff x="1578664" y="5417625"/>
            <a:chExt cx="391795" cy="158115"/>
          </a:xfrm>
        </p:grpSpPr>
        <p:sp>
          <p:nvSpPr>
            <p:cNvPr id="76" name="object 76"/>
            <p:cNvSpPr/>
            <p:nvPr/>
          </p:nvSpPr>
          <p:spPr>
            <a:xfrm>
              <a:off x="1578660" y="5420049"/>
              <a:ext cx="107950" cy="109220"/>
            </a:xfrm>
            <a:custGeom>
              <a:avLst/>
              <a:gdLst/>
              <a:ahLst/>
              <a:cxnLst/>
              <a:rect l="l" t="t" r="r" b="b"/>
              <a:pathLst>
                <a:path w="107950" h="109220">
                  <a:moveTo>
                    <a:pt x="107937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79235" y="25400"/>
                  </a:lnTo>
                  <a:lnTo>
                    <a:pt x="79235" y="109220"/>
                  </a:lnTo>
                  <a:lnTo>
                    <a:pt x="107937" y="109220"/>
                  </a:lnTo>
                  <a:lnTo>
                    <a:pt x="107937" y="25400"/>
                  </a:lnTo>
                  <a:lnTo>
                    <a:pt x="10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18255" y="5417625"/>
              <a:ext cx="115685" cy="15758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60354" y="5420584"/>
              <a:ext cx="109529" cy="108169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2054142" y="5417625"/>
            <a:ext cx="1014730" cy="158115"/>
            <a:chOff x="2054142" y="5417625"/>
            <a:chExt cx="1014730" cy="158115"/>
          </a:xfrm>
        </p:grpSpPr>
        <p:pic>
          <p:nvPicPr>
            <p:cNvPr id="80" name="object 8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054142" y="5417625"/>
              <a:ext cx="115685" cy="15758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190088" y="5417625"/>
              <a:ext cx="113638" cy="11408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28771" y="5420584"/>
              <a:ext cx="85857" cy="108169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39676" y="5420584"/>
              <a:ext cx="109529" cy="10816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74938" y="5417625"/>
              <a:ext cx="493473" cy="157582"/>
            </a:xfrm>
            <a:prstGeom prst="rect">
              <a:avLst/>
            </a:prstGeom>
          </p:spPr>
        </p:pic>
      </p:grpSp>
      <p:grpSp>
        <p:nvGrpSpPr>
          <p:cNvPr id="85" name="object 85"/>
          <p:cNvGrpSpPr/>
          <p:nvPr/>
        </p:nvGrpSpPr>
        <p:grpSpPr>
          <a:xfrm>
            <a:off x="3098473" y="5420049"/>
            <a:ext cx="398780" cy="137160"/>
            <a:chOff x="3098473" y="5420049"/>
            <a:chExt cx="398780" cy="137160"/>
          </a:xfrm>
        </p:grpSpPr>
        <p:sp>
          <p:nvSpPr>
            <p:cNvPr id="86" name="object 86"/>
            <p:cNvSpPr/>
            <p:nvPr/>
          </p:nvSpPr>
          <p:spPr>
            <a:xfrm>
              <a:off x="3098470" y="5420049"/>
              <a:ext cx="125095" cy="137160"/>
            </a:xfrm>
            <a:custGeom>
              <a:avLst/>
              <a:gdLst/>
              <a:ahLst/>
              <a:cxnLst/>
              <a:rect l="l" t="t" r="r" b="b"/>
              <a:pathLst>
                <a:path w="125094" h="137160">
                  <a:moveTo>
                    <a:pt x="125018" y="83820"/>
                  </a:moveTo>
                  <a:lnTo>
                    <a:pt x="106807" y="83820"/>
                  </a:lnTo>
                  <a:lnTo>
                    <a:pt x="106807" y="0"/>
                  </a:lnTo>
                  <a:lnTo>
                    <a:pt x="78105" y="0"/>
                  </a:lnTo>
                  <a:lnTo>
                    <a:pt x="78105" y="83820"/>
                  </a:lnTo>
                  <a:lnTo>
                    <a:pt x="28689" y="83820"/>
                  </a:lnTo>
                  <a:lnTo>
                    <a:pt x="28689" y="0"/>
                  </a:lnTo>
                  <a:lnTo>
                    <a:pt x="0" y="0"/>
                  </a:lnTo>
                  <a:lnTo>
                    <a:pt x="0" y="83820"/>
                  </a:lnTo>
                  <a:lnTo>
                    <a:pt x="0" y="109220"/>
                  </a:lnTo>
                  <a:lnTo>
                    <a:pt x="97929" y="109220"/>
                  </a:lnTo>
                  <a:lnTo>
                    <a:pt x="97929" y="137160"/>
                  </a:lnTo>
                  <a:lnTo>
                    <a:pt x="125018" y="137160"/>
                  </a:lnTo>
                  <a:lnTo>
                    <a:pt x="125018" y="109220"/>
                  </a:lnTo>
                  <a:lnTo>
                    <a:pt x="125018" y="838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46041" y="5420584"/>
              <a:ext cx="109533" cy="108169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387452" y="5420584"/>
              <a:ext cx="109541" cy="108169"/>
            </a:xfrm>
            <a:prstGeom prst="rect">
              <a:avLst/>
            </a:prstGeom>
          </p:spPr>
        </p:pic>
      </p:grpSp>
      <p:pic>
        <p:nvPicPr>
          <p:cNvPr id="89" name="object 8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3581251" y="5420584"/>
            <a:ext cx="103611" cy="108169"/>
          </a:xfrm>
          <a:prstGeom prst="rect">
            <a:avLst/>
          </a:prstGeom>
        </p:spPr>
      </p:pic>
      <p:grpSp>
        <p:nvGrpSpPr>
          <p:cNvPr id="90" name="object 90"/>
          <p:cNvGrpSpPr/>
          <p:nvPr/>
        </p:nvGrpSpPr>
        <p:grpSpPr>
          <a:xfrm>
            <a:off x="3764790" y="5420584"/>
            <a:ext cx="338455" cy="109220"/>
            <a:chOff x="3764790" y="5420584"/>
            <a:chExt cx="338455" cy="109220"/>
          </a:xfrm>
        </p:grpSpPr>
        <p:pic>
          <p:nvPicPr>
            <p:cNvPr id="91" name="object 9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64790" y="5420584"/>
              <a:ext cx="138002" cy="10816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932622" y="5420584"/>
              <a:ext cx="109533" cy="108169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074032" y="548608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0" y="43180"/>
                  </a:moveTo>
                  <a:lnTo>
                    <a:pt x="28703" y="43180"/>
                  </a:lnTo>
                  <a:lnTo>
                    <a:pt x="28703" y="0"/>
                  </a:lnTo>
                  <a:lnTo>
                    <a:pt x="0" y="0"/>
                  </a:lnTo>
                  <a:lnTo>
                    <a:pt x="0" y="431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4074033" y="5420049"/>
            <a:ext cx="407670" cy="109220"/>
            <a:chOff x="4074033" y="5420049"/>
            <a:chExt cx="407670" cy="109220"/>
          </a:xfrm>
        </p:grpSpPr>
        <p:sp>
          <p:nvSpPr>
            <p:cNvPr id="95" name="object 95"/>
            <p:cNvSpPr/>
            <p:nvPr/>
          </p:nvSpPr>
          <p:spPr>
            <a:xfrm>
              <a:off x="4074033" y="5420049"/>
              <a:ext cx="109855" cy="109220"/>
            </a:xfrm>
            <a:custGeom>
              <a:avLst/>
              <a:gdLst/>
              <a:ahLst/>
              <a:cxnLst/>
              <a:rect l="l" t="t" r="r" b="b"/>
              <a:pathLst>
                <a:path w="109854" h="109220">
                  <a:moveTo>
                    <a:pt x="109537" y="0"/>
                  </a:moveTo>
                  <a:lnTo>
                    <a:pt x="80835" y="0"/>
                  </a:lnTo>
                  <a:lnTo>
                    <a:pt x="80835" y="41910"/>
                  </a:lnTo>
                  <a:lnTo>
                    <a:pt x="28702" y="41910"/>
                  </a:lnTo>
                  <a:lnTo>
                    <a:pt x="28702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35" y="66040"/>
                  </a:lnTo>
                  <a:lnTo>
                    <a:pt x="80835" y="109220"/>
                  </a:lnTo>
                  <a:lnTo>
                    <a:pt x="109537" y="109220"/>
                  </a:lnTo>
                  <a:lnTo>
                    <a:pt x="109537" y="66040"/>
                  </a:lnTo>
                  <a:lnTo>
                    <a:pt x="109537" y="4191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215456" y="5420584"/>
              <a:ext cx="109529" cy="10816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355274" y="5445449"/>
              <a:ext cx="126364" cy="83820"/>
            </a:xfrm>
            <a:custGeom>
              <a:avLst/>
              <a:gdLst/>
              <a:ahLst/>
              <a:cxnLst/>
              <a:rect l="l" t="t" r="r" b="b"/>
              <a:pathLst>
                <a:path w="126364" h="83820">
                  <a:moveTo>
                    <a:pt x="59880" y="11582"/>
                  </a:moveTo>
                  <a:lnTo>
                    <a:pt x="0" y="11582"/>
                  </a:lnTo>
                  <a:lnTo>
                    <a:pt x="0" y="38900"/>
                  </a:lnTo>
                  <a:lnTo>
                    <a:pt x="59880" y="38900"/>
                  </a:lnTo>
                  <a:lnTo>
                    <a:pt x="59880" y="11582"/>
                  </a:lnTo>
                  <a:close/>
                </a:path>
                <a:path w="126364" h="83820">
                  <a:moveTo>
                    <a:pt x="125920" y="0"/>
                  </a:moveTo>
                  <a:lnTo>
                    <a:pt x="97231" y="0"/>
                  </a:lnTo>
                  <a:lnTo>
                    <a:pt x="97231" y="83820"/>
                  </a:lnTo>
                  <a:lnTo>
                    <a:pt x="125920" y="83820"/>
                  </a:lnTo>
                  <a:lnTo>
                    <a:pt x="1259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4452515" y="5417625"/>
            <a:ext cx="1019810" cy="158115"/>
            <a:chOff x="4452515" y="5417625"/>
            <a:chExt cx="1019810" cy="158115"/>
          </a:xfrm>
        </p:grpSpPr>
        <p:sp>
          <p:nvSpPr>
            <p:cNvPr id="99" name="object 99"/>
            <p:cNvSpPr/>
            <p:nvPr/>
          </p:nvSpPr>
          <p:spPr>
            <a:xfrm>
              <a:off x="4452505" y="5420049"/>
              <a:ext cx="107950" cy="109220"/>
            </a:xfrm>
            <a:custGeom>
              <a:avLst/>
              <a:gdLst/>
              <a:ahLst/>
              <a:cxnLst/>
              <a:rect l="l" t="t" r="r" b="b"/>
              <a:pathLst>
                <a:path w="107950" h="109220">
                  <a:moveTo>
                    <a:pt x="10795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79248" y="25400"/>
                  </a:lnTo>
                  <a:lnTo>
                    <a:pt x="79248" y="109220"/>
                  </a:lnTo>
                  <a:lnTo>
                    <a:pt x="107950" y="109220"/>
                  </a:lnTo>
                  <a:lnTo>
                    <a:pt x="107950" y="254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592105" y="5417625"/>
              <a:ext cx="115686" cy="157582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34201" y="5420584"/>
              <a:ext cx="109537" cy="10816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863322" y="5420584"/>
              <a:ext cx="117508" cy="10816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004514" y="5417625"/>
              <a:ext cx="413769" cy="114087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5443332" y="548608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10" h="43179">
                  <a:moveTo>
                    <a:pt x="0" y="43180"/>
                  </a:moveTo>
                  <a:lnTo>
                    <a:pt x="28688" y="43180"/>
                  </a:lnTo>
                  <a:lnTo>
                    <a:pt x="28688" y="0"/>
                  </a:lnTo>
                  <a:lnTo>
                    <a:pt x="0" y="0"/>
                  </a:lnTo>
                  <a:lnTo>
                    <a:pt x="0" y="431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5443332" y="5420049"/>
            <a:ext cx="392430" cy="109220"/>
            <a:chOff x="5443332" y="5420049"/>
            <a:chExt cx="392430" cy="109220"/>
          </a:xfrm>
        </p:grpSpPr>
        <p:sp>
          <p:nvSpPr>
            <p:cNvPr id="106" name="object 106"/>
            <p:cNvSpPr/>
            <p:nvPr/>
          </p:nvSpPr>
          <p:spPr>
            <a:xfrm>
              <a:off x="5443321" y="5420049"/>
              <a:ext cx="109855" cy="109220"/>
            </a:xfrm>
            <a:custGeom>
              <a:avLst/>
              <a:gdLst/>
              <a:ahLst/>
              <a:cxnLst/>
              <a:rect l="l" t="t" r="r" b="b"/>
              <a:pathLst>
                <a:path w="109854" h="109220">
                  <a:moveTo>
                    <a:pt x="109537" y="0"/>
                  </a:moveTo>
                  <a:lnTo>
                    <a:pt x="80848" y="0"/>
                  </a:lnTo>
                  <a:lnTo>
                    <a:pt x="80848" y="41910"/>
                  </a:lnTo>
                  <a:lnTo>
                    <a:pt x="28689" y="41910"/>
                  </a:lnTo>
                  <a:lnTo>
                    <a:pt x="28689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48" y="66040"/>
                  </a:lnTo>
                  <a:lnTo>
                    <a:pt x="80848" y="109220"/>
                  </a:lnTo>
                  <a:lnTo>
                    <a:pt x="109537" y="109220"/>
                  </a:lnTo>
                  <a:lnTo>
                    <a:pt x="109537" y="66040"/>
                  </a:lnTo>
                  <a:lnTo>
                    <a:pt x="109537" y="4191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84748" y="5420584"/>
              <a:ext cx="109529" cy="108169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26166" y="5420584"/>
              <a:ext cx="109533" cy="108169"/>
            </a:xfrm>
            <a:prstGeom prst="rect">
              <a:avLst/>
            </a:prstGeom>
          </p:spPr>
        </p:pic>
      </p:grpSp>
      <p:sp>
        <p:nvSpPr>
          <p:cNvPr id="109" name="object 109"/>
          <p:cNvSpPr/>
          <p:nvPr/>
        </p:nvSpPr>
        <p:spPr>
          <a:xfrm>
            <a:off x="7128866" y="2676527"/>
            <a:ext cx="288290" cy="241935"/>
          </a:xfrm>
          <a:custGeom>
            <a:avLst/>
            <a:gdLst/>
            <a:ahLst/>
            <a:cxnLst/>
            <a:rect l="l" t="t" r="r" b="b"/>
            <a:pathLst>
              <a:path w="288290" h="241935">
                <a:moveTo>
                  <a:pt x="143878" y="0"/>
                </a:moveTo>
                <a:lnTo>
                  <a:pt x="103551" y="3721"/>
                </a:lnTo>
                <a:lnTo>
                  <a:pt x="52981" y="23106"/>
                </a:lnTo>
                <a:lnTo>
                  <a:pt x="17849" y="57071"/>
                </a:lnTo>
                <a:lnTo>
                  <a:pt x="4510" y="86270"/>
                </a:lnTo>
                <a:lnTo>
                  <a:pt x="4428" y="86493"/>
                </a:lnTo>
                <a:lnTo>
                  <a:pt x="1102" y="102654"/>
                </a:lnTo>
                <a:lnTo>
                  <a:pt x="1072" y="102799"/>
                </a:lnTo>
                <a:lnTo>
                  <a:pt x="0" y="119460"/>
                </a:lnTo>
                <a:lnTo>
                  <a:pt x="22" y="123002"/>
                </a:lnTo>
                <a:lnTo>
                  <a:pt x="10020" y="170860"/>
                </a:lnTo>
                <a:lnTo>
                  <a:pt x="39495" y="209233"/>
                </a:lnTo>
                <a:lnTo>
                  <a:pt x="85315" y="233480"/>
                </a:lnTo>
                <a:lnTo>
                  <a:pt x="123072" y="240835"/>
                </a:lnTo>
                <a:lnTo>
                  <a:pt x="143878" y="241754"/>
                </a:lnTo>
                <a:lnTo>
                  <a:pt x="164988" y="240835"/>
                </a:lnTo>
                <a:lnTo>
                  <a:pt x="203092" y="233480"/>
                </a:lnTo>
                <a:lnTo>
                  <a:pt x="248978" y="209233"/>
                </a:lnTo>
                <a:lnTo>
                  <a:pt x="275774" y="175472"/>
                </a:lnTo>
                <a:lnTo>
                  <a:pt x="143878" y="175472"/>
                </a:lnTo>
                <a:lnTo>
                  <a:pt x="127103" y="174662"/>
                </a:lnTo>
                <a:lnTo>
                  <a:pt x="90346" y="162529"/>
                </a:lnTo>
                <a:lnTo>
                  <a:pt x="72623" y="123002"/>
                </a:lnTo>
                <a:lnTo>
                  <a:pt x="72623" y="119460"/>
                </a:lnTo>
                <a:lnTo>
                  <a:pt x="90699" y="79758"/>
                </a:lnTo>
                <a:lnTo>
                  <a:pt x="127392" y="67129"/>
                </a:lnTo>
                <a:lnTo>
                  <a:pt x="143878" y="66287"/>
                </a:lnTo>
                <a:lnTo>
                  <a:pt x="275582" y="66287"/>
                </a:lnTo>
                <a:lnTo>
                  <a:pt x="270521" y="57071"/>
                </a:lnTo>
                <a:lnTo>
                  <a:pt x="235479" y="23106"/>
                </a:lnTo>
                <a:lnTo>
                  <a:pt x="184726" y="3721"/>
                </a:lnTo>
                <a:lnTo>
                  <a:pt x="164988" y="930"/>
                </a:lnTo>
                <a:lnTo>
                  <a:pt x="143878" y="0"/>
                </a:lnTo>
                <a:close/>
              </a:path>
              <a:path w="288290" h="241935">
                <a:moveTo>
                  <a:pt x="275582" y="66287"/>
                </a:moveTo>
                <a:lnTo>
                  <a:pt x="143878" y="66287"/>
                </a:lnTo>
                <a:lnTo>
                  <a:pt x="175613" y="69655"/>
                </a:lnTo>
                <a:lnTo>
                  <a:pt x="175299" y="69655"/>
                </a:lnTo>
                <a:lnTo>
                  <a:pt x="197574" y="79581"/>
                </a:lnTo>
                <a:lnTo>
                  <a:pt x="210999" y="96198"/>
                </a:lnTo>
                <a:lnTo>
                  <a:pt x="215474" y="119460"/>
                </a:lnTo>
                <a:lnTo>
                  <a:pt x="215474" y="123002"/>
                </a:lnTo>
                <a:lnTo>
                  <a:pt x="198108" y="162529"/>
                </a:lnTo>
                <a:lnTo>
                  <a:pt x="161089" y="174662"/>
                </a:lnTo>
                <a:lnTo>
                  <a:pt x="143878" y="175472"/>
                </a:lnTo>
                <a:lnTo>
                  <a:pt x="275774" y="175472"/>
                </a:lnTo>
                <a:lnTo>
                  <a:pt x="288078" y="123002"/>
                </a:lnTo>
                <a:lnTo>
                  <a:pt x="288100" y="119460"/>
                </a:lnTo>
                <a:lnTo>
                  <a:pt x="287047" y="102799"/>
                </a:lnTo>
                <a:lnTo>
                  <a:pt x="287038" y="102654"/>
                </a:lnTo>
                <a:lnTo>
                  <a:pt x="283761" y="86493"/>
                </a:lnTo>
                <a:lnTo>
                  <a:pt x="283716" y="86270"/>
                </a:lnTo>
                <a:lnTo>
                  <a:pt x="278263" y="71250"/>
                </a:lnTo>
                <a:lnTo>
                  <a:pt x="278178" y="71017"/>
                </a:lnTo>
                <a:lnTo>
                  <a:pt x="275582" y="66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816863" y="2597474"/>
            <a:ext cx="822325" cy="316230"/>
          </a:xfrm>
          <a:custGeom>
            <a:avLst/>
            <a:gdLst/>
            <a:ahLst/>
            <a:cxnLst/>
            <a:rect l="l" t="t" r="r" b="b"/>
            <a:pathLst>
              <a:path w="822325" h="316230">
                <a:moveTo>
                  <a:pt x="258775" y="83667"/>
                </a:moveTo>
                <a:lnTo>
                  <a:pt x="45732" y="83667"/>
                </a:lnTo>
                <a:lnTo>
                  <a:pt x="42900" y="210223"/>
                </a:lnTo>
                <a:lnTo>
                  <a:pt x="42240" y="220751"/>
                </a:lnTo>
                <a:lnTo>
                  <a:pt x="16916" y="251790"/>
                </a:lnTo>
                <a:lnTo>
                  <a:pt x="8509" y="252399"/>
                </a:lnTo>
                <a:lnTo>
                  <a:pt x="0" y="252399"/>
                </a:lnTo>
                <a:lnTo>
                  <a:pt x="0" y="316204"/>
                </a:lnTo>
                <a:lnTo>
                  <a:pt x="21971" y="316204"/>
                </a:lnTo>
                <a:lnTo>
                  <a:pt x="41313" y="314617"/>
                </a:lnTo>
                <a:lnTo>
                  <a:pt x="84721" y="290677"/>
                </a:lnTo>
                <a:lnTo>
                  <a:pt x="105791" y="239039"/>
                </a:lnTo>
                <a:lnTo>
                  <a:pt x="109537" y="147472"/>
                </a:lnTo>
                <a:lnTo>
                  <a:pt x="187528" y="147472"/>
                </a:lnTo>
                <a:lnTo>
                  <a:pt x="187528" y="316204"/>
                </a:lnTo>
                <a:lnTo>
                  <a:pt x="258775" y="316204"/>
                </a:lnTo>
                <a:lnTo>
                  <a:pt x="258775" y="83667"/>
                </a:lnTo>
                <a:close/>
              </a:path>
              <a:path w="822325" h="316230">
                <a:moveTo>
                  <a:pt x="553707" y="305574"/>
                </a:moveTo>
                <a:lnTo>
                  <a:pt x="541693" y="277926"/>
                </a:lnTo>
                <a:lnTo>
                  <a:pt x="516115" y="219075"/>
                </a:lnTo>
                <a:lnTo>
                  <a:pt x="486702" y="151371"/>
                </a:lnTo>
                <a:lnTo>
                  <a:pt x="457288" y="83667"/>
                </a:lnTo>
                <a:lnTo>
                  <a:pt x="445236" y="83667"/>
                </a:lnTo>
                <a:lnTo>
                  <a:pt x="445236" y="219075"/>
                </a:lnTo>
                <a:lnTo>
                  <a:pt x="390639" y="219075"/>
                </a:lnTo>
                <a:lnTo>
                  <a:pt x="417944" y="151371"/>
                </a:lnTo>
                <a:lnTo>
                  <a:pt x="445236" y="219075"/>
                </a:lnTo>
                <a:lnTo>
                  <a:pt x="445236" y="83667"/>
                </a:lnTo>
                <a:lnTo>
                  <a:pt x="378599" y="83667"/>
                </a:lnTo>
                <a:lnTo>
                  <a:pt x="282168" y="305574"/>
                </a:lnTo>
                <a:lnTo>
                  <a:pt x="282168" y="316204"/>
                </a:lnTo>
                <a:lnTo>
                  <a:pt x="351650" y="316204"/>
                </a:lnTo>
                <a:lnTo>
                  <a:pt x="366890" y="277926"/>
                </a:lnTo>
                <a:lnTo>
                  <a:pt x="468985" y="277926"/>
                </a:lnTo>
                <a:lnTo>
                  <a:pt x="484225" y="316204"/>
                </a:lnTo>
                <a:lnTo>
                  <a:pt x="553707" y="316204"/>
                </a:lnTo>
                <a:lnTo>
                  <a:pt x="553707" y="305574"/>
                </a:lnTo>
                <a:close/>
              </a:path>
              <a:path w="822325" h="316230">
                <a:moveTo>
                  <a:pt x="779868" y="0"/>
                </a:moveTo>
                <a:lnTo>
                  <a:pt x="721029" y="0"/>
                </a:lnTo>
                <a:lnTo>
                  <a:pt x="721029" y="3556"/>
                </a:lnTo>
                <a:lnTo>
                  <a:pt x="719696" y="10223"/>
                </a:lnTo>
                <a:lnTo>
                  <a:pt x="715708" y="14986"/>
                </a:lnTo>
                <a:lnTo>
                  <a:pt x="709053" y="17843"/>
                </a:lnTo>
                <a:lnTo>
                  <a:pt x="699757" y="18796"/>
                </a:lnTo>
                <a:lnTo>
                  <a:pt x="688898" y="17843"/>
                </a:lnTo>
                <a:lnTo>
                  <a:pt x="681139" y="14986"/>
                </a:lnTo>
                <a:lnTo>
                  <a:pt x="676490" y="10223"/>
                </a:lnTo>
                <a:lnTo>
                  <a:pt x="674941" y="3556"/>
                </a:lnTo>
                <a:lnTo>
                  <a:pt x="674941" y="0"/>
                </a:lnTo>
                <a:lnTo>
                  <a:pt x="619645" y="0"/>
                </a:lnTo>
                <a:lnTo>
                  <a:pt x="619645" y="3556"/>
                </a:lnTo>
                <a:lnTo>
                  <a:pt x="620788" y="17843"/>
                </a:lnTo>
                <a:lnTo>
                  <a:pt x="620864" y="18796"/>
                </a:lnTo>
                <a:lnTo>
                  <a:pt x="639495" y="52654"/>
                </a:lnTo>
                <a:lnTo>
                  <a:pt x="680897" y="67779"/>
                </a:lnTo>
                <a:lnTo>
                  <a:pt x="699757" y="68783"/>
                </a:lnTo>
                <a:lnTo>
                  <a:pt x="718820" y="67779"/>
                </a:lnTo>
                <a:lnTo>
                  <a:pt x="760196" y="52819"/>
                </a:lnTo>
                <a:lnTo>
                  <a:pt x="778637" y="19126"/>
                </a:lnTo>
                <a:lnTo>
                  <a:pt x="778662" y="18796"/>
                </a:lnTo>
                <a:lnTo>
                  <a:pt x="779868" y="3556"/>
                </a:lnTo>
                <a:lnTo>
                  <a:pt x="779868" y="0"/>
                </a:lnTo>
                <a:close/>
              </a:path>
              <a:path w="822325" h="316230">
                <a:moveTo>
                  <a:pt x="822058" y="83667"/>
                </a:moveTo>
                <a:lnTo>
                  <a:pt x="750798" y="83667"/>
                </a:lnTo>
                <a:lnTo>
                  <a:pt x="647280" y="217652"/>
                </a:lnTo>
                <a:lnTo>
                  <a:pt x="647280" y="83667"/>
                </a:lnTo>
                <a:lnTo>
                  <a:pt x="577100" y="83667"/>
                </a:lnTo>
                <a:lnTo>
                  <a:pt x="577100" y="316204"/>
                </a:lnTo>
                <a:lnTo>
                  <a:pt x="648360" y="316204"/>
                </a:lnTo>
                <a:lnTo>
                  <a:pt x="724484" y="217652"/>
                </a:lnTo>
                <a:lnTo>
                  <a:pt x="751865" y="182206"/>
                </a:lnTo>
                <a:lnTo>
                  <a:pt x="751865" y="316204"/>
                </a:lnTo>
                <a:lnTo>
                  <a:pt x="822058" y="316204"/>
                </a:lnTo>
                <a:lnTo>
                  <a:pt x="822058" y="182206"/>
                </a:lnTo>
                <a:lnTo>
                  <a:pt x="822058" y="83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684297" y="2829249"/>
            <a:ext cx="71755" cy="83820"/>
          </a:xfrm>
          <a:custGeom>
            <a:avLst/>
            <a:gdLst/>
            <a:ahLst/>
            <a:cxnLst/>
            <a:rect l="l" t="t" r="r" b="b"/>
            <a:pathLst>
              <a:path w="71754" h="83819">
                <a:moveTo>
                  <a:pt x="0" y="83819"/>
                </a:moveTo>
                <a:lnTo>
                  <a:pt x="71250" y="83819"/>
                </a:lnTo>
                <a:lnTo>
                  <a:pt x="7125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684298" y="2680659"/>
            <a:ext cx="245110" cy="232410"/>
          </a:xfrm>
          <a:custGeom>
            <a:avLst/>
            <a:gdLst/>
            <a:ahLst/>
            <a:cxnLst/>
            <a:rect l="l" t="t" r="r" b="b"/>
            <a:pathLst>
              <a:path w="245109" h="232410">
                <a:moveTo>
                  <a:pt x="244944" y="0"/>
                </a:moveTo>
                <a:lnTo>
                  <a:pt x="173685" y="0"/>
                </a:lnTo>
                <a:lnTo>
                  <a:pt x="173685" y="85090"/>
                </a:lnTo>
                <a:lnTo>
                  <a:pt x="71247" y="85090"/>
                </a:lnTo>
                <a:lnTo>
                  <a:pt x="71247" y="0"/>
                </a:lnTo>
                <a:lnTo>
                  <a:pt x="0" y="0"/>
                </a:lnTo>
                <a:lnTo>
                  <a:pt x="0" y="85090"/>
                </a:lnTo>
                <a:lnTo>
                  <a:pt x="0" y="148590"/>
                </a:lnTo>
                <a:lnTo>
                  <a:pt x="173685" y="148590"/>
                </a:lnTo>
                <a:lnTo>
                  <a:pt x="173685" y="232410"/>
                </a:lnTo>
                <a:lnTo>
                  <a:pt x="244944" y="232410"/>
                </a:lnTo>
                <a:lnTo>
                  <a:pt x="244944" y="148590"/>
                </a:lnTo>
                <a:lnTo>
                  <a:pt x="244944" y="85090"/>
                </a:lnTo>
                <a:lnTo>
                  <a:pt x="244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439721" y="2676527"/>
            <a:ext cx="366395" cy="241935"/>
          </a:xfrm>
          <a:custGeom>
            <a:avLst/>
            <a:gdLst/>
            <a:ahLst/>
            <a:cxnLst/>
            <a:rect l="l" t="t" r="r" b="b"/>
            <a:pathLst>
              <a:path w="366395" h="241935">
                <a:moveTo>
                  <a:pt x="218692" y="217652"/>
                </a:moveTo>
                <a:lnTo>
                  <a:pt x="147444" y="217652"/>
                </a:lnTo>
                <a:lnTo>
                  <a:pt x="147444" y="241754"/>
                </a:lnTo>
                <a:lnTo>
                  <a:pt x="218692" y="241754"/>
                </a:lnTo>
                <a:lnTo>
                  <a:pt x="218692" y="217652"/>
                </a:lnTo>
                <a:close/>
              </a:path>
              <a:path w="366395" h="241935">
                <a:moveTo>
                  <a:pt x="251305" y="24102"/>
                </a:moveTo>
                <a:lnTo>
                  <a:pt x="114479" y="24102"/>
                </a:lnTo>
                <a:lnTo>
                  <a:pt x="97510" y="24833"/>
                </a:lnTo>
                <a:lnTo>
                  <a:pt x="53510" y="35798"/>
                </a:lnTo>
                <a:lnTo>
                  <a:pt x="21474" y="58932"/>
                </a:lnTo>
                <a:lnTo>
                  <a:pt x="3529" y="92516"/>
                </a:lnTo>
                <a:lnTo>
                  <a:pt x="3436" y="92783"/>
                </a:lnTo>
                <a:lnTo>
                  <a:pt x="843" y="106144"/>
                </a:lnTo>
                <a:lnTo>
                  <a:pt x="63" y="119106"/>
                </a:lnTo>
                <a:lnTo>
                  <a:pt x="0" y="122648"/>
                </a:lnTo>
                <a:lnTo>
                  <a:pt x="845" y="136519"/>
                </a:lnTo>
                <a:lnTo>
                  <a:pt x="13805" y="173164"/>
                </a:lnTo>
                <a:lnTo>
                  <a:pt x="41325" y="199750"/>
                </a:lnTo>
                <a:lnTo>
                  <a:pt x="67289" y="211270"/>
                </a:lnTo>
                <a:lnTo>
                  <a:pt x="67426" y="211270"/>
                </a:lnTo>
                <a:lnTo>
                  <a:pt x="81868" y="214815"/>
                </a:lnTo>
                <a:lnTo>
                  <a:pt x="82010" y="214815"/>
                </a:lnTo>
                <a:lnTo>
                  <a:pt x="97589" y="216943"/>
                </a:lnTo>
                <a:lnTo>
                  <a:pt x="114479" y="217652"/>
                </a:lnTo>
                <a:lnTo>
                  <a:pt x="251305" y="217652"/>
                </a:lnTo>
                <a:lnTo>
                  <a:pt x="268423" y="216943"/>
                </a:lnTo>
                <a:lnTo>
                  <a:pt x="312458" y="206308"/>
                </a:lnTo>
                <a:lnTo>
                  <a:pt x="344329" y="183510"/>
                </a:lnTo>
                <a:lnTo>
                  <a:pt x="359668" y="157388"/>
                </a:lnTo>
                <a:lnTo>
                  <a:pt x="114479" y="157388"/>
                </a:lnTo>
                <a:lnTo>
                  <a:pt x="103957" y="156890"/>
                </a:lnTo>
                <a:lnTo>
                  <a:pt x="73246" y="131367"/>
                </a:lnTo>
                <a:lnTo>
                  <a:pt x="72647" y="122648"/>
                </a:lnTo>
                <a:lnTo>
                  <a:pt x="72647" y="119106"/>
                </a:lnTo>
                <a:lnTo>
                  <a:pt x="95295" y="86403"/>
                </a:lnTo>
                <a:lnTo>
                  <a:pt x="114479" y="84366"/>
                </a:lnTo>
                <a:lnTo>
                  <a:pt x="359403" y="84366"/>
                </a:lnTo>
                <a:lnTo>
                  <a:pt x="358031" y="80443"/>
                </a:lnTo>
                <a:lnTo>
                  <a:pt x="335143" y="49981"/>
                </a:lnTo>
                <a:lnTo>
                  <a:pt x="298766" y="30681"/>
                </a:lnTo>
                <a:lnTo>
                  <a:pt x="268278" y="24833"/>
                </a:lnTo>
                <a:lnTo>
                  <a:pt x="251305" y="24102"/>
                </a:lnTo>
                <a:close/>
              </a:path>
              <a:path w="366395" h="241935">
                <a:moveTo>
                  <a:pt x="215859" y="84366"/>
                </a:moveTo>
                <a:lnTo>
                  <a:pt x="150277" y="84366"/>
                </a:lnTo>
                <a:lnTo>
                  <a:pt x="150277" y="157388"/>
                </a:lnTo>
                <a:lnTo>
                  <a:pt x="215859" y="157388"/>
                </a:lnTo>
                <a:lnTo>
                  <a:pt x="215859" y="84366"/>
                </a:lnTo>
                <a:close/>
              </a:path>
              <a:path w="366395" h="241935">
                <a:moveTo>
                  <a:pt x="359403" y="84366"/>
                </a:moveTo>
                <a:lnTo>
                  <a:pt x="251305" y="84366"/>
                </a:lnTo>
                <a:lnTo>
                  <a:pt x="261685" y="84875"/>
                </a:lnTo>
                <a:lnTo>
                  <a:pt x="270493" y="86403"/>
                </a:lnTo>
                <a:lnTo>
                  <a:pt x="293140" y="119106"/>
                </a:lnTo>
                <a:lnTo>
                  <a:pt x="293140" y="122648"/>
                </a:lnTo>
                <a:lnTo>
                  <a:pt x="270715" y="155394"/>
                </a:lnTo>
                <a:lnTo>
                  <a:pt x="251305" y="157388"/>
                </a:lnTo>
                <a:lnTo>
                  <a:pt x="359668" y="157388"/>
                </a:lnTo>
                <a:lnTo>
                  <a:pt x="362349" y="149767"/>
                </a:lnTo>
                <a:lnTo>
                  <a:pt x="364939" y="136519"/>
                </a:lnTo>
                <a:lnTo>
                  <a:pt x="365781" y="122648"/>
                </a:lnTo>
                <a:lnTo>
                  <a:pt x="365718" y="119106"/>
                </a:lnTo>
                <a:lnTo>
                  <a:pt x="364939" y="106144"/>
                </a:lnTo>
                <a:lnTo>
                  <a:pt x="362349" y="92783"/>
                </a:lnTo>
                <a:lnTo>
                  <a:pt x="359403" y="84366"/>
                </a:lnTo>
                <a:close/>
              </a:path>
              <a:path w="366395" h="241935">
                <a:moveTo>
                  <a:pt x="218692" y="0"/>
                </a:moveTo>
                <a:lnTo>
                  <a:pt x="147444" y="0"/>
                </a:lnTo>
                <a:lnTo>
                  <a:pt x="147444" y="24102"/>
                </a:lnTo>
                <a:lnTo>
                  <a:pt x="218692" y="24102"/>
                </a:lnTo>
                <a:lnTo>
                  <a:pt x="2186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4" name="object 114"/>
          <p:cNvGrpSpPr/>
          <p:nvPr/>
        </p:nvGrpSpPr>
        <p:grpSpPr>
          <a:xfrm>
            <a:off x="6412208" y="3422901"/>
            <a:ext cx="633730" cy="177800"/>
            <a:chOff x="6412208" y="3422901"/>
            <a:chExt cx="633730" cy="177800"/>
          </a:xfrm>
        </p:grpSpPr>
        <p:pic>
          <p:nvPicPr>
            <p:cNvPr id="115" name="object 11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412208" y="3422901"/>
              <a:ext cx="472787" cy="17726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909674" y="3465308"/>
              <a:ext cx="135978" cy="106586"/>
            </a:xfrm>
            <a:prstGeom prst="rect">
              <a:avLst/>
            </a:prstGeom>
          </p:spPr>
        </p:pic>
      </p:grpSp>
      <p:sp>
        <p:nvSpPr>
          <p:cNvPr id="117" name="object 117"/>
          <p:cNvSpPr/>
          <p:nvPr/>
        </p:nvSpPr>
        <p:spPr>
          <a:xfrm>
            <a:off x="7126664" y="3530289"/>
            <a:ext cx="28575" cy="41910"/>
          </a:xfrm>
          <a:custGeom>
            <a:avLst/>
            <a:gdLst/>
            <a:ahLst/>
            <a:cxnLst/>
            <a:rect l="l" t="t" r="r" b="b"/>
            <a:pathLst>
              <a:path w="28575" h="41910">
                <a:moveTo>
                  <a:pt x="0" y="41910"/>
                </a:moveTo>
                <a:lnTo>
                  <a:pt x="28263" y="41910"/>
                </a:lnTo>
                <a:lnTo>
                  <a:pt x="28263" y="0"/>
                </a:lnTo>
                <a:lnTo>
                  <a:pt x="0" y="0"/>
                </a:lnTo>
                <a:lnTo>
                  <a:pt x="0" y="419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8" name="object 118"/>
          <p:cNvGrpSpPr/>
          <p:nvPr/>
        </p:nvGrpSpPr>
        <p:grpSpPr>
          <a:xfrm>
            <a:off x="7126664" y="3421778"/>
            <a:ext cx="377190" cy="153035"/>
            <a:chOff x="7126664" y="3421778"/>
            <a:chExt cx="377190" cy="153035"/>
          </a:xfrm>
        </p:grpSpPr>
        <p:sp>
          <p:nvSpPr>
            <p:cNvPr id="119" name="object 119"/>
            <p:cNvSpPr/>
            <p:nvPr/>
          </p:nvSpPr>
          <p:spPr>
            <a:xfrm>
              <a:off x="7126656" y="3465519"/>
              <a:ext cx="107950" cy="106680"/>
            </a:xfrm>
            <a:custGeom>
              <a:avLst/>
              <a:gdLst/>
              <a:ahLst/>
              <a:cxnLst/>
              <a:rect l="l" t="t" r="r" b="b"/>
              <a:pathLst>
                <a:path w="107950" h="106679">
                  <a:moveTo>
                    <a:pt x="107924" y="0"/>
                  </a:moveTo>
                  <a:lnTo>
                    <a:pt x="79654" y="0"/>
                  </a:lnTo>
                  <a:lnTo>
                    <a:pt x="79654" y="40640"/>
                  </a:lnTo>
                  <a:lnTo>
                    <a:pt x="28270" y="40640"/>
                  </a:lnTo>
                  <a:lnTo>
                    <a:pt x="28270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64770"/>
                  </a:lnTo>
                  <a:lnTo>
                    <a:pt x="79654" y="64770"/>
                  </a:lnTo>
                  <a:lnTo>
                    <a:pt x="79654" y="106680"/>
                  </a:lnTo>
                  <a:lnTo>
                    <a:pt x="107924" y="106680"/>
                  </a:lnTo>
                  <a:lnTo>
                    <a:pt x="107924" y="64770"/>
                  </a:lnTo>
                  <a:lnTo>
                    <a:pt x="107924" y="40640"/>
                  </a:lnTo>
                  <a:lnTo>
                    <a:pt x="1079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257928" y="3462389"/>
              <a:ext cx="107265" cy="11242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390824" y="3421778"/>
              <a:ext cx="113036" cy="153032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7525627" y="3462389"/>
            <a:ext cx="703580" cy="155575"/>
            <a:chOff x="7525627" y="3462389"/>
            <a:chExt cx="703580" cy="155575"/>
          </a:xfrm>
        </p:grpSpPr>
        <p:pic>
          <p:nvPicPr>
            <p:cNvPr id="123" name="object 12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666768" y="3462389"/>
              <a:ext cx="113986" cy="15528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525627" y="3462389"/>
              <a:ext cx="115779" cy="11242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806787" y="3462389"/>
              <a:ext cx="422074" cy="155282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8299098" y="3462389"/>
            <a:ext cx="441959" cy="113030"/>
            <a:chOff x="8299098" y="3462389"/>
            <a:chExt cx="441959" cy="113030"/>
          </a:xfrm>
        </p:grpSpPr>
        <p:pic>
          <p:nvPicPr>
            <p:cNvPr id="127" name="object 12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299098" y="3462389"/>
              <a:ext cx="218555" cy="112421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547271" y="3465308"/>
              <a:ext cx="135982" cy="106586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8712648" y="3489649"/>
              <a:ext cx="28575" cy="82550"/>
            </a:xfrm>
            <a:custGeom>
              <a:avLst/>
              <a:gdLst/>
              <a:ahLst/>
              <a:cxnLst/>
              <a:rect l="l" t="t" r="r" b="b"/>
              <a:pathLst>
                <a:path w="28575" h="82550">
                  <a:moveTo>
                    <a:pt x="0" y="82550"/>
                  </a:moveTo>
                  <a:lnTo>
                    <a:pt x="28274" y="82550"/>
                  </a:lnTo>
                  <a:lnTo>
                    <a:pt x="28274" y="0"/>
                  </a:lnTo>
                  <a:lnTo>
                    <a:pt x="0" y="0"/>
                  </a:lnTo>
                  <a:lnTo>
                    <a:pt x="0" y="82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8712648" y="3462389"/>
            <a:ext cx="294640" cy="113030"/>
            <a:chOff x="8712648" y="3462389"/>
            <a:chExt cx="294640" cy="113030"/>
          </a:xfrm>
        </p:grpSpPr>
        <p:sp>
          <p:nvSpPr>
            <p:cNvPr id="131" name="object 131"/>
            <p:cNvSpPr/>
            <p:nvPr/>
          </p:nvSpPr>
          <p:spPr>
            <a:xfrm>
              <a:off x="8712644" y="3465519"/>
              <a:ext cx="106680" cy="106680"/>
            </a:xfrm>
            <a:custGeom>
              <a:avLst/>
              <a:gdLst/>
              <a:ahLst/>
              <a:cxnLst/>
              <a:rect l="l" t="t" r="r" b="b"/>
              <a:pathLst>
                <a:path w="106679" h="106679">
                  <a:moveTo>
                    <a:pt x="106362" y="0"/>
                  </a:moveTo>
                  <a:lnTo>
                    <a:pt x="0" y="0"/>
                  </a:lnTo>
                  <a:lnTo>
                    <a:pt x="0" y="24130"/>
                  </a:lnTo>
                  <a:lnTo>
                    <a:pt x="78092" y="24130"/>
                  </a:lnTo>
                  <a:lnTo>
                    <a:pt x="78092" y="106680"/>
                  </a:lnTo>
                  <a:lnTo>
                    <a:pt x="106362" y="106680"/>
                  </a:lnTo>
                  <a:lnTo>
                    <a:pt x="106362" y="24130"/>
                  </a:lnTo>
                  <a:lnTo>
                    <a:pt x="1063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842121" y="3462389"/>
              <a:ext cx="107257" cy="112421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8978997" y="3530289"/>
              <a:ext cx="28575" cy="41910"/>
            </a:xfrm>
            <a:custGeom>
              <a:avLst/>
              <a:gdLst/>
              <a:ahLst/>
              <a:cxnLst/>
              <a:rect l="l" t="t" r="r" b="b"/>
              <a:pathLst>
                <a:path w="28575" h="41910">
                  <a:moveTo>
                    <a:pt x="0" y="41910"/>
                  </a:moveTo>
                  <a:lnTo>
                    <a:pt x="28277" y="41910"/>
                  </a:lnTo>
                  <a:lnTo>
                    <a:pt x="28277" y="0"/>
                  </a:lnTo>
                  <a:lnTo>
                    <a:pt x="0" y="0"/>
                  </a:lnTo>
                  <a:lnTo>
                    <a:pt x="0" y="419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8978997" y="3465309"/>
            <a:ext cx="247650" cy="107314"/>
            <a:chOff x="8978997" y="3465309"/>
            <a:chExt cx="247650" cy="107314"/>
          </a:xfrm>
        </p:grpSpPr>
        <p:sp>
          <p:nvSpPr>
            <p:cNvPr id="135" name="object 135"/>
            <p:cNvSpPr/>
            <p:nvPr/>
          </p:nvSpPr>
          <p:spPr>
            <a:xfrm>
              <a:off x="8978989" y="3465519"/>
              <a:ext cx="107950" cy="106680"/>
            </a:xfrm>
            <a:custGeom>
              <a:avLst/>
              <a:gdLst/>
              <a:ahLst/>
              <a:cxnLst/>
              <a:rect l="l" t="t" r="r" b="b"/>
              <a:pathLst>
                <a:path w="107950" h="106679">
                  <a:moveTo>
                    <a:pt x="107937" y="0"/>
                  </a:moveTo>
                  <a:lnTo>
                    <a:pt x="79667" y="0"/>
                  </a:lnTo>
                  <a:lnTo>
                    <a:pt x="79667" y="40640"/>
                  </a:lnTo>
                  <a:lnTo>
                    <a:pt x="28282" y="40640"/>
                  </a:lnTo>
                  <a:lnTo>
                    <a:pt x="28282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64770"/>
                  </a:lnTo>
                  <a:lnTo>
                    <a:pt x="79667" y="64770"/>
                  </a:lnTo>
                  <a:lnTo>
                    <a:pt x="79667" y="106680"/>
                  </a:lnTo>
                  <a:lnTo>
                    <a:pt x="107937" y="106680"/>
                  </a:lnTo>
                  <a:lnTo>
                    <a:pt x="107937" y="64770"/>
                  </a:lnTo>
                  <a:lnTo>
                    <a:pt x="107937" y="40640"/>
                  </a:lnTo>
                  <a:lnTo>
                    <a:pt x="10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118349" y="3465309"/>
              <a:ext cx="107928" cy="106586"/>
            </a:xfrm>
            <a:prstGeom prst="rect">
              <a:avLst/>
            </a:prstGeom>
          </p:spPr>
        </p:pic>
      </p:grpSp>
      <p:pic>
        <p:nvPicPr>
          <p:cNvPr id="137" name="object 13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6424566" y="3772050"/>
            <a:ext cx="107936" cy="106586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9257695" y="3462389"/>
            <a:ext cx="160883" cy="112421"/>
          </a:xfrm>
          <a:prstGeom prst="rect">
            <a:avLst/>
          </a:prstGeom>
        </p:spPr>
      </p:pic>
      <p:grpSp>
        <p:nvGrpSpPr>
          <p:cNvPr id="139" name="object 139"/>
          <p:cNvGrpSpPr/>
          <p:nvPr/>
        </p:nvGrpSpPr>
        <p:grpSpPr>
          <a:xfrm>
            <a:off x="6600582" y="3769135"/>
            <a:ext cx="960755" cy="155575"/>
            <a:chOff x="6600582" y="3769135"/>
            <a:chExt cx="960755" cy="155575"/>
          </a:xfrm>
        </p:grpSpPr>
        <p:pic>
          <p:nvPicPr>
            <p:cNvPr id="140" name="object 14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600582" y="3769135"/>
              <a:ext cx="109273" cy="112420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734991" y="3772054"/>
              <a:ext cx="135975" cy="10658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894302" y="3769135"/>
              <a:ext cx="365532" cy="155279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285860" y="3772054"/>
              <a:ext cx="107934" cy="10658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425212" y="3772054"/>
              <a:ext cx="135978" cy="106582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7635236" y="3769135"/>
            <a:ext cx="678815" cy="155575"/>
            <a:chOff x="7635236" y="3769135"/>
            <a:chExt cx="678815" cy="155575"/>
          </a:xfrm>
        </p:grpSpPr>
        <p:pic>
          <p:nvPicPr>
            <p:cNvPr id="146" name="object 14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635236" y="3769135"/>
              <a:ext cx="230897" cy="112420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895757" y="3769135"/>
              <a:ext cx="233362" cy="15527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149089" y="3769135"/>
              <a:ext cx="111970" cy="112420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8285745" y="3796989"/>
              <a:ext cx="28575" cy="81280"/>
            </a:xfrm>
            <a:custGeom>
              <a:avLst/>
              <a:gdLst/>
              <a:ahLst/>
              <a:cxnLst/>
              <a:rect l="l" t="t" r="r" b="b"/>
              <a:pathLst>
                <a:path w="28575" h="81279">
                  <a:moveTo>
                    <a:pt x="0" y="81279"/>
                  </a:moveTo>
                  <a:lnTo>
                    <a:pt x="28263" y="81279"/>
                  </a:lnTo>
                  <a:lnTo>
                    <a:pt x="28263" y="0"/>
                  </a:lnTo>
                  <a:lnTo>
                    <a:pt x="0" y="0"/>
                  </a:lnTo>
                  <a:lnTo>
                    <a:pt x="0" y="812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0" name="object 150"/>
          <p:cNvGrpSpPr/>
          <p:nvPr/>
        </p:nvGrpSpPr>
        <p:grpSpPr>
          <a:xfrm>
            <a:off x="8285745" y="3769135"/>
            <a:ext cx="429895" cy="113030"/>
            <a:chOff x="8285745" y="3769135"/>
            <a:chExt cx="429895" cy="113030"/>
          </a:xfrm>
        </p:grpSpPr>
        <p:sp>
          <p:nvSpPr>
            <p:cNvPr id="151" name="object 151"/>
            <p:cNvSpPr/>
            <p:nvPr/>
          </p:nvSpPr>
          <p:spPr>
            <a:xfrm>
              <a:off x="8285734" y="3771589"/>
              <a:ext cx="106680" cy="106680"/>
            </a:xfrm>
            <a:custGeom>
              <a:avLst/>
              <a:gdLst/>
              <a:ahLst/>
              <a:cxnLst/>
              <a:rect l="l" t="t" r="r" b="b"/>
              <a:pathLst>
                <a:path w="106679" h="106679">
                  <a:moveTo>
                    <a:pt x="106362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78092" y="25400"/>
                  </a:lnTo>
                  <a:lnTo>
                    <a:pt x="78092" y="106680"/>
                  </a:lnTo>
                  <a:lnTo>
                    <a:pt x="106362" y="106680"/>
                  </a:lnTo>
                  <a:lnTo>
                    <a:pt x="106362" y="25400"/>
                  </a:lnTo>
                  <a:lnTo>
                    <a:pt x="1063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411176" y="3772054"/>
              <a:ext cx="115783" cy="10658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550299" y="3769135"/>
              <a:ext cx="111967" cy="112420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8686954" y="3837629"/>
              <a:ext cx="28575" cy="40640"/>
            </a:xfrm>
            <a:custGeom>
              <a:avLst/>
              <a:gdLst/>
              <a:ahLst/>
              <a:cxnLst/>
              <a:rect l="l" t="t" r="r" b="b"/>
              <a:pathLst>
                <a:path w="28575" h="40639">
                  <a:moveTo>
                    <a:pt x="0" y="40639"/>
                  </a:moveTo>
                  <a:lnTo>
                    <a:pt x="28263" y="40639"/>
                  </a:lnTo>
                  <a:lnTo>
                    <a:pt x="28263" y="0"/>
                  </a:lnTo>
                  <a:lnTo>
                    <a:pt x="0" y="0"/>
                  </a:lnTo>
                  <a:lnTo>
                    <a:pt x="0" y="406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/>
          <p:nvPr/>
        </p:nvSpPr>
        <p:spPr>
          <a:xfrm>
            <a:off x="8686952" y="3771589"/>
            <a:ext cx="167640" cy="106680"/>
          </a:xfrm>
          <a:custGeom>
            <a:avLst/>
            <a:gdLst/>
            <a:ahLst/>
            <a:cxnLst/>
            <a:rect l="l" t="t" r="r" b="b"/>
            <a:pathLst>
              <a:path w="167640" h="106679">
                <a:moveTo>
                  <a:pt x="107924" y="0"/>
                </a:moveTo>
                <a:lnTo>
                  <a:pt x="79654" y="0"/>
                </a:lnTo>
                <a:lnTo>
                  <a:pt x="79654" y="40640"/>
                </a:lnTo>
                <a:lnTo>
                  <a:pt x="28257" y="40640"/>
                </a:lnTo>
                <a:lnTo>
                  <a:pt x="28257" y="0"/>
                </a:lnTo>
                <a:lnTo>
                  <a:pt x="0" y="0"/>
                </a:lnTo>
                <a:lnTo>
                  <a:pt x="0" y="40640"/>
                </a:lnTo>
                <a:lnTo>
                  <a:pt x="0" y="66040"/>
                </a:lnTo>
                <a:lnTo>
                  <a:pt x="79654" y="66040"/>
                </a:lnTo>
                <a:lnTo>
                  <a:pt x="79654" y="106680"/>
                </a:lnTo>
                <a:lnTo>
                  <a:pt x="107924" y="106680"/>
                </a:lnTo>
                <a:lnTo>
                  <a:pt x="107924" y="66040"/>
                </a:lnTo>
                <a:lnTo>
                  <a:pt x="107924" y="40640"/>
                </a:lnTo>
                <a:lnTo>
                  <a:pt x="107924" y="0"/>
                </a:lnTo>
                <a:close/>
              </a:path>
              <a:path w="167640" h="106679">
                <a:moveTo>
                  <a:pt x="167614" y="66040"/>
                </a:moveTo>
                <a:lnTo>
                  <a:pt x="139331" y="66040"/>
                </a:lnTo>
                <a:lnTo>
                  <a:pt x="139331" y="106680"/>
                </a:lnTo>
                <a:lnTo>
                  <a:pt x="167614" y="106680"/>
                </a:lnTo>
                <a:lnTo>
                  <a:pt x="167614" y="660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6" name="object 156"/>
          <p:cNvGrpSpPr/>
          <p:nvPr/>
        </p:nvGrpSpPr>
        <p:grpSpPr>
          <a:xfrm>
            <a:off x="8826293" y="3769135"/>
            <a:ext cx="412115" cy="113030"/>
            <a:chOff x="8826293" y="3769135"/>
            <a:chExt cx="412115" cy="113030"/>
          </a:xfrm>
        </p:grpSpPr>
        <p:sp>
          <p:nvSpPr>
            <p:cNvPr id="157" name="object 157"/>
            <p:cNvSpPr/>
            <p:nvPr/>
          </p:nvSpPr>
          <p:spPr>
            <a:xfrm>
              <a:off x="8826284" y="3771589"/>
              <a:ext cx="107950" cy="106680"/>
            </a:xfrm>
            <a:custGeom>
              <a:avLst/>
              <a:gdLst/>
              <a:ahLst/>
              <a:cxnLst/>
              <a:rect l="l" t="t" r="r" b="b"/>
              <a:pathLst>
                <a:path w="107950" h="106679">
                  <a:moveTo>
                    <a:pt x="107937" y="0"/>
                  </a:moveTo>
                  <a:lnTo>
                    <a:pt x="79667" y="0"/>
                  </a:lnTo>
                  <a:lnTo>
                    <a:pt x="79667" y="40640"/>
                  </a:lnTo>
                  <a:lnTo>
                    <a:pt x="28282" y="40640"/>
                  </a:lnTo>
                  <a:lnTo>
                    <a:pt x="28282" y="0"/>
                  </a:lnTo>
                  <a:lnTo>
                    <a:pt x="0" y="0"/>
                  </a:lnTo>
                  <a:lnTo>
                    <a:pt x="0" y="40640"/>
                  </a:lnTo>
                  <a:lnTo>
                    <a:pt x="0" y="66040"/>
                  </a:lnTo>
                  <a:lnTo>
                    <a:pt x="79667" y="66040"/>
                  </a:lnTo>
                  <a:lnTo>
                    <a:pt x="79667" y="106680"/>
                  </a:lnTo>
                  <a:lnTo>
                    <a:pt x="107937" y="106680"/>
                  </a:lnTo>
                  <a:lnTo>
                    <a:pt x="107937" y="66040"/>
                  </a:lnTo>
                  <a:lnTo>
                    <a:pt x="107937" y="40640"/>
                  </a:lnTo>
                  <a:lnTo>
                    <a:pt x="107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965645" y="3769135"/>
              <a:ext cx="272632" cy="112420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6426342" y="4035260"/>
            <a:ext cx="886460" cy="196215"/>
            <a:chOff x="6426342" y="4035260"/>
            <a:chExt cx="886460" cy="196215"/>
          </a:xfrm>
        </p:grpSpPr>
        <p:pic>
          <p:nvPicPr>
            <p:cNvPr id="160" name="object 16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426342" y="4035260"/>
              <a:ext cx="498811" cy="195894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954555" y="4078796"/>
              <a:ext cx="107928" cy="106584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093901" y="4075876"/>
              <a:ext cx="218559" cy="112420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7342074" y="4078796"/>
            <a:ext cx="393065" cy="135255"/>
            <a:chOff x="7342074" y="4078796"/>
            <a:chExt cx="393065" cy="135255"/>
          </a:xfrm>
        </p:grpSpPr>
        <p:sp>
          <p:nvSpPr>
            <p:cNvPr id="164" name="object 164"/>
            <p:cNvSpPr/>
            <p:nvPr/>
          </p:nvSpPr>
          <p:spPr>
            <a:xfrm>
              <a:off x="7342073" y="4078929"/>
              <a:ext cx="123189" cy="134620"/>
            </a:xfrm>
            <a:custGeom>
              <a:avLst/>
              <a:gdLst/>
              <a:ahLst/>
              <a:cxnLst/>
              <a:rect l="l" t="t" r="r" b="b"/>
              <a:pathLst>
                <a:path w="123190" h="134620">
                  <a:moveTo>
                    <a:pt x="123177" y="81280"/>
                  </a:moveTo>
                  <a:lnTo>
                    <a:pt x="105232" y="81280"/>
                  </a:lnTo>
                  <a:lnTo>
                    <a:pt x="105232" y="0"/>
                  </a:lnTo>
                  <a:lnTo>
                    <a:pt x="76962" y="0"/>
                  </a:lnTo>
                  <a:lnTo>
                    <a:pt x="76962" y="81280"/>
                  </a:lnTo>
                  <a:lnTo>
                    <a:pt x="28270" y="81280"/>
                  </a:lnTo>
                  <a:lnTo>
                    <a:pt x="28270" y="0"/>
                  </a:lnTo>
                  <a:lnTo>
                    <a:pt x="0" y="0"/>
                  </a:lnTo>
                  <a:lnTo>
                    <a:pt x="0" y="81280"/>
                  </a:lnTo>
                  <a:lnTo>
                    <a:pt x="0" y="106680"/>
                  </a:lnTo>
                  <a:lnTo>
                    <a:pt x="96481" y="106680"/>
                  </a:lnTo>
                  <a:lnTo>
                    <a:pt x="96481" y="134620"/>
                  </a:lnTo>
                  <a:lnTo>
                    <a:pt x="123177" y="134620"/>
                  </a:lnTo>
                  <a:lnTo>
                    <a:pt x="123177" y="106680"/>
                  </a:lnTo>
                  <a:lnTo>
                    <a:pt x="123177" y="812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487481" y="4078796"/>
              <a:ext cx="107930" cy="106584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626819" y="4078796"/>
              <a:ext cx="107938" cy="106584"/>
            </a:xfrm>
            <a:prstGeom prst="rect">
              <a:avLst/>
            </a:prstGeom>
          </p:spPr>
        </p:pic>
      </p:grpSp>
      <p:pic>
        <p:nvPicPr>
          <p:cNvPr id="167" name="object 167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310888" y="2575092"/>
            <a:ext cx="605322" cy="481346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306165" y="4605025"/>
            <a:ext cx="108169" cy="108169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306165" y="5102618"/>
            <a:ext cx="108169" cy="108168"/>
          </a:xfrm>
          <a:prstGeom prst="rect">
            <a:avLst/>
          </a:prstGeom>
        </p:spPr>
      </p:pic>
      <p:grpSp>
        <p:nvGrpSpPr>
          <p:cNvPr id="170" name="object 170"/>
          <p:cNvGrpSpPr/>
          <p:nvPr/>
        </p:nvGrpSpPr>
        <p:grpSpPr>
          <a:xfrm>
            <a:off x="6709352" y="5064969"/>
            <a:ext cx="302260" cy="154305"/>
            <a:chOff x="6709352" y="5064969"/>
            <a:chExt cx="302260" cy="154305"/>
          </a:xfrm>
        </p:grpSpPr>
        <p:pic>
          <p:nvPicPr>
            <p:cNvPr id="171" name="object 17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709352" y="5064969"/>
              <a:ext cx="247304" cy="154166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6982387" y="5173669"/>
              <a:ext cx="29209" cy="41910"/>
            </a:xfrm>
            <a:custGeom>
              <a:avLst/>
              <a:gdLst/>
              <a:ahLst/>
              <a:cxnLst/>
              <a:rect l="l" t="t" r="r" b="b"/>
              <a:pathLst>
                <a:path w="29209" h="41910">
                  <a:moveTo>
                    <a:pt x="0" y="41909"/>
                  </a:moveTo>
                  <a:lnTo>
                    <a:pt x="28691" y="41909"/>
                  </a:lnTo>
                  <a:lnTo>
                    <a:pt x="28691" y="0"/>
                  </a:lnTo>
                  <a:lnTo>
                    <a:pt x="0" y="0"/>
                  </a:lnTo>
                  <a:lnTo>
                    <a:pt x="0" y="41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3" name="object 173"/>
          <p:cNvGrpSpPr/>
          <p:nvPr/>
        </p:nvGrpSpPr>
        <p:grpSpPr>
          <a:xfrm>
            <a:off x="6982387" y="5105047"/>
            <a:ext cx="687705" cy="158115"/>
            <a:chOff x="6982387" y="5105047"/>
            <a:chExt cx="687705" cy="158115"/>
          </a:xfrm>
        </p:grpSpPr>
        <p:sp>
          <p:nvSpPr>
            <p:cNvPr id="174" name="object 174"/>
            <p:cNvSpPr/>
            <p:nvPr/>
          </p:nvSpPr>
          <p:spPr>
            <a:xfrm>
              <a:off x="6982384" y="5107629"/>
              <a:ext cx="109855" cy="107950"/>
            </a:xfrm>
            <a:custGeom>
              <a:avLst/>
              <a:gdLst/>
              <a:ahLst/>
              <a:cxnLst/>
              <a:rect l="l" t="t" r="r" b="b"/>
              <a:pathLst>
                <a:path w="109854" h="107950">
                  <a:moveTo>
                    <a:pt x="109524" y="0"/>
                  </a:moveTo>
                  <a:lnTo>
                    <a:pt x="80835" y="0"/>
                  </a:lnTo>
                  <a:lnTo>
                    <a:pt x="80835" y="41910"/>
                  </a:lnTo>
                  <a:lnTo>
                    <a:pt x="28689" y="41910"/>
                  </a:lnTo>
                  <a:lnTo>
                    <a:pt x="28689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35" y="66040"/>
                  </a:lnTo>
                  <a:lnTo>
                    <a:pt x="80835" y="107950"/>
                  </a:lnTo>
                  <a:lnTo>
                    <a:pt x="109524" y="107950"/>
                  </a:lnTo>
                  <a:lnTo>
                    <a:pt x="109524" y="66040"/>
                  </a:lnTo>
                  <a:lnTo>
                    <a:pt x="109524" y="41910"/>
                  </a:lnTo>
                  <a:lnTo>
                    <a:pt x="109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123806" y="5105047"/>
              <a:ext cx="360475" cy="157582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504553" y="5105047"/>
              <a:ext cx="110897" cy="114087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7640950" y="5173669"/>
              <a:ext cx="29209" cy="41910"/>
            </a:xfrm>
            <a:custGeom>
              <a:avLst/>
              <a:gdLst/>
              <a:ahLst/>
              <a:cxnLst/>
              <a:rect l="l" t="t" r="r" b="b"/>
              <a:pathLst>
                <a:path w="29209" h="41910">
                  <a:moveTo>
                    <a:pt x="0" y="41909"/>
                  </a:moveTo>
                  <a:lnTo>
                    <a:pt x="28695" y="41909"/>
                  </a:lnTo>
                  <a:lnTo>
                    <a:pt x="28695" y="0"/>
                  </a:lnTo>
                  <a:lnTo>
                    <a:pt x="0" y="0"/>
                  </a:lnTo>
                  <a:lnTo>
                    <a:pt x="0" y="419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8" name="object 178"/>
          <p:cNvGrpSpPr/>
          <p:nvPr/>
        </p:nvGrpSpPr>
        <p:grpSpPr>
          <a:xfrm>
            <a:off x="7640949" y="5053582"/>
            <a:ext cx="420370" cy="163195"/>
            <a:chOff x="7640949" y="5053582"/>
            <a:chExt cx="420370" cy="163195"/>
          </a:xfrm>
        </p:grpSpPr>
        <p:sp>
          <p:nvSpPr>
            <p:cNvPr id="179" name="object 179"/>
            <p:cNvSpPr/>
            <p:nvPr/>
          </p:nvSpPr>
          <p:spPr>
            <a:xfrm>
              <a:off x="7640942" y="5107629"/>
              <a:ext cx="109855" cy="107950"/>
            </a:xfrm>
            <a:custGeom>
              <a:avLst/>
              <a:gdLst/>
              <a:ahLst/>
              <a:cxnLst/>
              <a:rect l="l" t="t" r="r" b="b"/>
              <a:pathLst>
                <a:path w="109854" h="107950">
                  <a:moveTo>
                    <a:pt x="109537" y="0"/>
                  </a:moveTo>
                  <a:lnTo>
                    <a:pt x="80848" y="0"/>
                  </a:lnTo>
                  <a:lnTo>
                    <a:pt x="80848" y="41910"/>
                  </a:lnTo>
                  <a:lnTo>
                    <a:pt x="28702" y="41910"/>
                  </a:lnTo>
                  <a:lnTo>
                    <a:pt x="28702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48" y="66040"/>
                  </a:lnTo>
                  <a:lnTo>
                    <a:pt x="80848" y="107950"/>
                  </a:lnTo>
                  <a:lnTo>
                    <a:pt x="109537" y="107950"/>
                  </a:lnTo>
                  <a:lnTo>
                    <a:pt x="109537" y="66040"/>
                  </a:lnTo>
                  <a:lnTo>
                    <a:pt x="109537" y="41910"/>
                  </a:lnTo>
                  <a:lnTo>
                    <a:pt x="1095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782372" y="5108006"/>
              <a:ext cx="146653" cy="108169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951565" y="5053582"/>
              <a:ext cx="109533" cy="162594"/>
            </a:xfrm>
            <a:prstGeom prst="rect">
              <a:avLst/>
            </a:prstGeom>
          </p:spPr>
        </p:pic>
      </p:grpSp>
      <p:grpSp>
        <p:nvGrpSpPr>
          <p:cNvPr id="182" name="object 182"/>
          <p:cNvGrpSpPr/>
          <p:nvPr/>
        </p:nvGrpSpPr>
        <p:grpSpPr>
          <a:xfrm>
            <a:off x="8139207" y="5063831"/>
            <a:ext cx="647065" cy="199390"/>
            <a:chOff x="8139207" y="5063831"/>
            <a:chExt cx="647065" cy="199390"/>
          </a:xfrm>
        </p:grpSpPr>
        <p:pic>
          <p:nvPicPr>
            <p:cNvPr id="183" name="object 18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139207" y="5063831"/>
              <a:ext cx="365950" cy="155304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527244" y="5105047"/>
              <a:ext cx="117510" cy="114087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670488" y="5105047"/>
              <a:ext cx="115679" cy="157582"/>
            </a:xfrm>
            <a:prstGeom prst="rect">
              <a:avLst/>
            </a:prstGeom>
          </p:spPr>
        </p:pic>
      </p:grpSp>
      <p:sp>
        <p:nvSpPr>
          <p:cNvPr id="186" name="object 186"/>
          <p:cNvSpPr/>
          <p:nvPr/>
        </p:nvSpPr>
        <p:spPr>
          <a:xfrm>
            <a:off x="6697230" y="5407476"/>
            <a:ext cx="362585" cy="114300"/>
          </a:xfrm>
          <a:custGeom>
            <a:avLst/>
            <a:gdLst/>
            <a:ahLst/>
            <a:cxnLst/>
            <a:rect l="l" t="t" r="r" b="b"/>
            <a:pathLst>
              <a:path w="362584" h="114300">
                <a:moveTo>
                  <a:pt x="109537" y="2413"/>
                </a:moveTo>
                <a:lnTo>
                  <a:pt x="0" y="2413"/>
                </a:lnTo>
                <a:lnTo>
                  <a:pt x="0" y="27813"/>
                </a:lnTo>
                <a:lnTo>
                  <a:pt x="40309" y="27813"/>
                </a:lnTo>
                <a:lnTo>
                  <a:pt x="40309" y="111633"/>
                </a:lnTo>
                <a:lnTo>
                  <a:pt x="68999" y="111633"/>
                </a:lnTo>
                <a:lnTo>
                  <a:pt x="68999" y="27813"/>
                </a:lnTo>
                <a:lnTo>
                  <a:pt x="109537" y="27813"/>
                </a:lnTo>
                <a:lnTo>
                  <a:pt x="109537" y="2413"/>
                </a:lnTo>
                <a:close/>
              </a:path>
              <a:path w="362584" h="114300">
                <a:moveTo>
                  <a:pt x="232283" y="56464"/>
                </a:moveTo>
                <a:lnTo>
                  <a:pt x="231330" y="45250"/>
                </a:lnTo>
                <a:lnTo>
                  <a:pt x="231317" y="45085"/>
                </a:lnTo>
                <a:lnTo>
                  <a:pt x="231292" y="44894"/>
                </a:lnTo>
                <a:lnTo>
                  <a:pt x="228422" y="34582"/>
                </a:lnTo>
                <a:lnTo>
                  <a:pt x="228346" y="34328"/>
                </a:lnTo>
                <a:lnTo>
                  <a:pt x="223532" y="24917"/>
                </a:lnTo>
                <a:lnTo>
                  <a:pt x="223443" y="24739"/>
                </a:lnTo>
                <a:lnTo>
                  <a:pt x="223316" y="24587"/>
                </a:lnTo>
                <a:lnTo>
                  <a:pt x="216662" y="16268"/>
                </a:lnTo>
                <a:lnTo>
                  <a:pt x="208216" y="9156"/>
                </a:lnTo>
                <a:lnTo>
                  <a:pt x="201764" y="5740"/>
                </a:lnTo>
                <a:lnTo>
                  <a:pt x="201764" y="45085"/>
                </a:lnTo>
                <a:lnTo>
                  <a:pt x="149161" y="45085"/>
                </a:lnTo>
                <a:lnTo>
                  <a:pt x="150075" y="39014"/>
                </a:lnTo>
                <a:lnTo>
                  <a:pt x="153111" y="34074"/>
                </a:lnTo>
                <a:lnTo>
                  <a:pt x="163436" y="26492"/>
                </a:lnTo>
                <a:lnTo>
                  <a:pt x="169354" y="24587"/>
                </a:lnTo>
                <a:lnTo>
                  <a:pt x="182867" y="24587"/>
                </a:lnTo>
                <a:lnTo>
                  <a:pt x="201764" y="45085"/>
                </a:lnTo>
                <a:lnTo>
                  <a:pt x="201764" y="5740"/>
                </a:lnTo>
                <a:lnTo>
                  <a:pt x="198628" y="4064"/>
                </a:lnTo>
                <a:lnTo>
                  <a:pt x="187896" y="1016"/>
                </a:lnTo>
                <a:lnTo>
                  <a:pt x="176034" y="0"/>
                </a:lnTo>
                <a:lnTo>
                  <a:pt x="164058" y="1016"/>
                </a:lnTo>
                <a:lnTo>
                  <a:pt x="127736" y="24917"/>
                </a:lnTo>
                <a:lnTo>
                  <a:pt x="118643" y="56921"/>
                </a:lnTo>
                <a:lnTo>
                  <a:pt x="119684" y="68707"/>
                </a:lnTo>
                <a:lnTo>
                  <a:pt x="144119" y="104927"/>
                </a:lnTo>
                <a:lnTo>
                  <a:pt x="177165" y="114084"/>
                </a:lnTo>
                <a:lnTo>
                  <a:pt x="185851" y="113474"/>
                </a:lnTo>
                <a:lnTo>
                  <a:pt x="222034" y="93052"/>
                </a:lnTo>
                <a:lnTo>
                  <a:pt x="230454" y="78333"/>
                </a:lnTo>
                <a:lnTo>
                  <a:pt x="199478" y="78333"/>
                </a:lnTo>
                <a:lnTo>
                  <a:pt x="194475" y="84556"/>
                </a:lnTo>
                <a:lnTo>
                  <a:pt x="187045" y="87668"/>
                </a:lnTo>
                <a:lnTo>
                  <a:pt x="170040" y="87668"/>
                </a:lnTo>
                <a:lnTo>
                  <a:pt x="163855" y="85775"/>
                </a:lnTo>
                <a:lnTo>
                  <a:pt x="153377" y="78181"/>
                </a:lnTo>
                <a:lnTo>
                  <a:pt x="149987" y="73012"/>
                </a:lnTo>
                <a:lnTo>
                  <a:pt x="148475" y="66484"/>
                </a:lnTo>
                <a:lnTo>
                  <a:pt x="231825" y="66484"/>
                </a:lnTo>
                <a:lnTo>
                  <a:pt x="232117" y="64820"/>
                </a:lnTo>
                <a:lnTo>
                  <a:pt x="232283" y="61480"/>
                </a:lnTo>
                <a:lnTo>
                  <a:pt x="232283" y="56464"/>
                </a:lnTo>
                <a:close/>
              </a:path>
              <a:path w="362584" h="114300">
                <a:moveTo>
                  <a:pt x="362077" y="38481"/>
                </a:moveTo>
                <a:lnTo>
                  <a:pt x="334225" y="5829"/>
                </a:lnTo>
                <a:lnTo>
                  <a:pt x="308800" y="0"/>
                </a:lnTo>
                <a:lnTo>
                  <a:pt x="297002" y="1003"/>
                </a:lnTo>
                <a:lnTo>
                  <a:pt x="260464" y="24777"/>
                </a:lnTo>
                <a:lnTo>
                  <a:pt x="251180" y="56921"/>
                </a:lnTo>
                <a:lnTo>
                  <a:pt x="252209" y="68707"/>
                </a:lnTo>
                <a:lnTo>
                  <a:pt x="276453" y="104927"/>
                </a:lnTo>
                <a:lnTo>
                  <a:pt x="308800" y="114084"/>
                </a:lnTo>
                <a:lnTo>
                  <a:pt x="317766" y="113436"/>
                </a:lnTo>
                <a:lnTo>
                  <a:pt x="354025" y="91516"/>
                </a:lnTo>
                <a:lnTo>
                  <a:pt x="362077" y="75590"/>
                </a:lnTo>
                <a:lnTo>
                  <a:pt x="332930" y="75590"/>
                </a:lnTo>
                <a:lnTo>
                  <a:pt x="328612" y="80873"/>
                </a:lnTo>
                <a:lnTo>
                  <a:pt x="323138" y="84645"/>
                </a:lnTo>
                <a:lnTo>
                  <a:pt x="316534" y="86918"/>
                </a:lnTo>
                <a:lnTo>
                  <a:pt x="308800" y="87668"/>
                </a:lnTo>
                <a:lnTo>
                  <a:pt x="300139" y="87668"/>
                </a:lnTo>
                <a:lnTo>
                  <a:pt x="293166" y="84823"/>
                </a:lnTo>
                <a:lnTo>
                  <a:pt x="282536" y="73431"/>
                </a:lnTo>
                <a:lnTo>
                  <a:pt x="279882" y="66027"/>
                </a:lnTo>
                <a:lnTo>
                  <a:pt x="279882" y="47815"/>
                </a:lnTo>
                <a:lnTo>
                  <a:pt x="282536" y="40449"/>
                </a:lnTo>
                <a:lnTo>
                  <a:pt x="293166" y="29222"/>
                </a:lnTo>
                <a:lnTo>
                  <a:pt x="300139" y="26416"/>
                </a:lnTo>
                <a:lnTo>
                  <a:pt x="308800" y="26416"/>
                </a:lnTo>
                <a:lnTo>
                  <a:pt x="316534" y="27165"/>
                </a:lnTo>
                <a:lnTo>
                  <a:pt x="323138" y="29425"/>
                </a:lnTo>
                <a:lnTo>
                  <a:pt x="328612" y="33197"/>
                </a:lnTo>
                <a:lnTo>
                  <a:pt x="332930" y="38481"/>
                </a:lnTo>
                <a:lnTo>
                  <a:pt x="362077" y="384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7" name="object 187"/>
          <p:cNvGrpSpPr/>
          <p:nvPr/>
        </p:nvGrpSpPr>
        <p:grpSpPr>
          <a:xfrm>
            <a:off x="7072527" y="5407466"/>
            <a:ext cx="838200" cy="158115"/>
            <a:chOff x="7072527" y="5407466"/>
            <a:chExt cx="838200" cy="158115"/>
          </a:xfrm>
        </p:grpSpPr>
        <p:sp>
          <p:nvSpPr>
            <p:cNvPr id="188" name="object 188"/>
            <p:cNvSpPr/>
            <p:nvPr/>
          </p:nvSpPr>
          <p:spPr>
            <a:xfrm>
              <a:off x="7072516" y="5409889"/>
              <a:ext cx="236220" cy="109220"/>
            </a:xfrm>
            <a:custGeom>
              <a:avLst/>
              <a:gdLst/>
              <a:ahLst/>
              <a:cxnLst/>
              <a:rect l="l" t="t" r="r" b="b"/>
              <a:pathLst>
                <a:path w="236220" h="109220">
                  <a:moveTo>
                    <a:pt x="109537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40309" y="25400"/>
                  </a:lnTo>
                  <a:lnTo>
                    <a:pt x="40309" y="109220"/>
                  </a:lnTo>
                  <a:lnTo>
                    <a:pt x="69011" y="109220"/>
                  </a:lnTo>
                  <a:lnTo>
                    <a:pt x="69011" y="25400"/>
                  </a:lnTo>
                  <a:lnTo>
                    <a:pt x="109537" y="25400"/>
                  </a:lnTo>
                  <a:lnTo>
                    <a:pt x="109537" y="0"/>
                  </a:lnTo>
                  <a:close/>
                </a:path>
                <a:path w="236220" h="109220">
                  <a:moveTo>
                    <a:pt x="236156" y="546"/>
                  </a:moveTo>
                  <a:lnTo>
                    <a:pt x="207454" y="546"/>
                  </a:lnTo>
                  <a:lnTo>
                    <a:pt x="155308" y="69088"/>
                  </a:lnTo>
                  <a:lnTo>
                    <a:pt x="155308" y="546"/>
                  </a:lnTo>
                  <a:lnTo>
                    <a:pt x="126619" y="546"/>
                  </a:lnTo>
                  <a:lnTo>
                    <a:pt x="126619" y="108712"/>
                  </a:lnTo>
                  <a:lnTo>
                    <a:pt x="155308" y="108712"/>
                  </a:lnTo>
                  <a:lnTo>
                    <a:pt x="207454" y="40170"/>
                  </a:lnTo>
                  <a:lnTo>
                    <a:pt x="207454" y="108712"/>
                  </a:lnTo>
                  <a:lnTo>
                    <a:pt x="236156" y="108712"/>
                  </a:lnTo>
                  <a:lnTo>
                    <a:pt x="236156" y="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340551" y="5407466"/>
              <a:ext cx="115689" cy="157582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476509" y="5407466"/>
              <a:ext cx="117500" cy="114086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619738" y="5410425"/>
              <a:ext cx="103611" cy="108168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742707" y="5407466"/>
              <a:ext cx="108852" cy="114086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7881620" y="5475929"/>
              <a:ext cx="29209" cy="43180"/>
            </a:xfrm>
            <a:custGeom>
              <a:avLst/>
              <a:gdLst/>
              <a:ahLst/>
              <a:cxnLst/>
              <a:rect l="l" t="t" r="r" b="b"/>
              <a:pathLst>
                <a:path w="29209" h="43179">
                  <a:moveTo>
                    <a:pt x="0" y="43180"/>
                  </a:moveTo>
                  <a:lnTo>
                    <a:pt x="28685" y="43180"/>
                  </a:lnTo>
                  <a:lnTo>
                    <a:pt x="28685" y="0"/>
                  </a:lnTo>
                  <a:lnTo>
                    <a:pt x="0" y="0"/>
                  </a:lnTo>
                  <a:lnTo>
                    <a:pt x="0" y="431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4" name="object 194"/>
          <p:cNvGrpSpPr/>
          <p:nvPr/>
        </p:nvGrpSpPr>
        <p:grpSpPr>
          <a:xfrm>
            <a:off x="7881619" y="5407466"/>
            <a:ext cx="390525" cy="114300"/>
            <a:chOff x="7881619" y="5407466"/>
            <a:chExt cx="390525" cy="114300"/>
          </a:xfrm>
        </p:grpSpPr>
        <p:sp>
          <p:nvSpPr>
            <p:cNvPr id="195" name="object 195"/>
            <p:cNvSpPr/>
            <p:nvPr/>
          </p:nvSpPr>
          <p:spPr>
            <a:xfrm>
              <a:off x="7881620" y="5409889"/>
              <a:ext cx="109855" cy="109220"/>
            </a:xfrm>
            <a:custGeom>
              <a:avLst/>
              <a:gdLst/>
              <a:ahLst/>
              <a:cxnLst/>
              <a:rect l="l" t="t" r="r" b="b"/>
              <a:pathLst>
                <a:path w="109854" h="109220">
                  <a:moveTo>
                    <a:pt x="109524" y="0"/>
                  </a:moveTo>
                  <a:lnTo>
                    <a:pt x="80835" y="0"/>
                  </a:lnTo>
                  <a:lnTo>
                    <a:pt x="80835" y="41910"/>
                  </a:lnTo>
                  <a:lnTo>
                    <a:pt x="28676" y="41910"/>
                  </a:lnTo>
                  <a:lnTo>
                    <a:pt x="28676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66040"/>
                  </a:lnTo>
                  <a:lnTo>
                    <a:pt x="80835" y="66040"/>
                  </a:lnTo>
                  <a:lnTo>
                    <a:pt x="80835" y="109220"/>
                  </a:lnTo>
                  <a:lnTo>
                    <a:pt x="109524" y="109220"/>
                  </a:lnTo>
                  <a:lnTo>
                    <a:pt x="109524" y="66040"/>
                  </a:lnTo>
                  <a:lnTo>
                    <a:pt x="109524" y="41910"/>
                  </a:lnTo>
                  <a:lnTo>
                    <a:pt x="109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023031" y="5410425"/>
              <a:ext cx="109533" cy="108168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158301" y="5407466"/>
              <a:ext cx="113630" cy="114086"/>
            </a:xfrm>
            <a:prstGeom prst="rect">
              <a:avLst/>
            </a:prstGeom>
          </p:spPr>
        </p:pic>
      </p:grpSp>
      <p:sp>
        <p:nvSpPr>
          <p:cNvPr id="198" name="object 198"/>
          <p:cNvSpPr/>
          <p:nvPr/>
        </p:nvSpPr>
        <p:spPr>
          <a:xfrm>
            <a:off x="8809851" y="5120304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279" y="0"/>
                </a:moveTo>
                <a:lnTo>
                  <a:pt x="0" y="0"/>
                </a:lnTo>
                <a:lnTo>
                  <a:pt x="0" y="25276"/>
                </a:lnTo>
                <a:lnTo>
                  <a:pt x="25279" y="25276"/>
                </a:lnTo>
                <a:lnTo>
                  <a:pt x="25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8809851" y="5190900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279" y="0"/>
                </a:moveTo>
                <a:lnTo>
                  <a:pt x="0" y="0"/>
                </a:lnTo>
                <a:lnTo>
                  <a:pt x="0" y="25275"/>
                </a:lnTo>
                <a:lnTo>
                  <a:pt x="25279" y="25275"/>
                </a:lnTo>
                <a:lnTo>
                  <a:pt x="25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0" name="object 200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8342157" y="5409403"/>
            <a:ext cx="109533" cy="108168"/>
          </a:xfrm>
          <a:prstGeom prst="rect">
            <a:avLst/>
          </a:prstGeom>
        </p:spPr>
      </p:pic>
      <p:grpSp>
        <p:nvGrpSpPr>
          <p:cNvPr id="201" name="object 201"/>
          <p:cNvGrpSpPr/>
          <p:nvPr/>
        </p:nvGrpSpPr>
        <p:grpSpPr>
          <a:xfrm>
            <a:off x="8535949" y="5406444"/>
            <a:ext cx="1564640" cy="140335"/>
            <a:chOff x="8535949" y="5406444"/>
            <a:chExt cx="1564640" cy="140335"/>
          </a:xfrm>
        </p:grpSpPr>
        <p:pic>
          <p:nvPicPr>
            <p:cNvPr id="202" name="object 20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535949" y="5409403"/>
              <a:ext cx="103611" cy="108168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667118" y="5409403"/>
              <a:ext cx="109533" cy="108168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798969" y="5406444"/>
              <a:ext cx="398743" cy="139819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223441" y="5409403"/>
              <a:ext cx="103611" cy="108168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354610" y="5409403"/>
              <a:ext cx="109527" cy="108168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488970" y="5406444"/>
              <a:ext cx="107704" cy="114086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622637" y="5409403"/>
              <a:ext cx="109537" cy="108168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751756" y="5406444"/>
              <a:ext cx="348418" cy="114086"/>
            </a:xfrm>
            <a:prstGeom prst="rect">
              <a:avLst/>
            </a:prstGeom>
          </p:spPr>
        </p:pic>
      </p:grpSp>
      <p:pic>
        <p:nvPicPr>
          <p:cNvPr id="210" name="object 210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6442376" y="5086259"/>
            <a:ext cx="108173" cy="108162"/>
          </a:xfrm>
          <a:prstGeom prst="rect">
            <a:avLst/>
          </a:prstGeom>
        </p:spPr>
      </p:pic>
      <p:grpSp>
        <p:nvGrpSpPr>
          <p:cNvPr id="211" name="object 211"/>
          <p:cNvGrpSpPr/>
          <p:nvPr/>
        </p:nvGrpSpPr>
        <p:grpSpPr>
          <a:xfrm>
            <a:off x="6701155" y="4572118"/>
            <a:ext cx="668655" cy="200660"/>
            <a:chOff x="6701155" y="4572118"/>
            <a:chExt cx="668655" cy="200660"/>
          </a:xfrm>
        </p:grpSpPr>
        <p:pic>
          <p:nvPicPr>
            <p:cNvPr id="212" name="object 212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701155" y="4572118"/>
              <a:ext cx="146880" cy="157125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867158" y="4615160"/>
              <a:ext cx="113638" cy="114084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005848" y="4615160"/>
              <a:ext cx="363672" cy="157579"/>
            </a:xfrm>
            <a:prstGeom prst="rect">
              <a:avLst/>
            </a:prstGeom>
          </p:spPr>
        </p:pic>
      </p:grpSp>
      <p:grpSp>
        <p:nvGrpSpPr>
          <p:cNvPr id="215" name="object 215"/>
          <p:cNvGrpSpPr/>
          <p:nvPr/>
        </p:nvGrpSpPr>
        <p:grpSpPr>
          <a:xfrm>
            <a:off x="7395253" y="4573940"/>
            <a:ext cx="674370" cy="199390"/>
            <a:chOff x="7395253" y="4573940"/>
            <a:chExt cx="674370" cy="199390"/>
          </a:xfrm>
        </p:grpSpPr>
        <p:pic>
          <p:nvPicPr>
            <p:cNvPr id="216" name="object 21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580387" y="4618119"/>
              <a:ext cx="109536" cy="108165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7395253" y="4573940"/>
              <a:ext cx="163047" cy="198799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7721801" y="4615160"/>
              <a:ext cx="347731" cy="114084"/>
            </a:xfrm>
            <a:prstGeom prst="rect">
              <a:avLst/>
            </a:prstGeom>
          </p:spPr>
        </p:pic>
      </p:grpSp>
      <p:grpSp>
        <p:nvGrpSpPr>
          <p:cNvPr id="219" name="object 219"/>
          <p:cNvGrpSpPr/>
          <p:nvPr/>
        </p:nvGrpSpPr>
        <p:grpSpPr>
          <a:xfrm>
            <a:off x="8124642" y="4615160"/>
            <a:ext cx="1150620" cy="158115"/>
            <a:chOff x="8124642" y="4615160"/>
            <a:chExt cx="1150620" cy="158115"/>
          </a:xfrm>
        </p:grpSpPr>
        <p:pic>
          <p:nvPicPr>
            <p:cNvPr id="220" name="object 220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8124642" y="4618119"/>
              <a:ext cx="238420" cy="154619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386747" y="4615160"/>
              <a:ext cx="108849" cy="114084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519511" y="4615160"/>
              <a:ext cx="360252" cy="114084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11641" y="4618119"/>
              <a:ext cx="109533" cy="108165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053064" y="4615160"/>
              <a:ext cx="221799" cy="114084"/>
            </a:xfrm>
            <a:prstGeom prst="rect">
              <a:avLst/>
            </a:prstGeom>
          </p:spPr>
        </p:pic>
      </p:grpSp>
      <p:pic>
        <p:nvPicPr>
          <p:cNvPr id="225" name="object 225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6442376" y="4594355"/>
            <a:ext cx="108173" cy="108165"/>
          </a:xfrm>
          <a:prstGeom prst="rect">
            <a:avLst/>
          </a:prstGeom>
        </p:spPr>
      </p:pic>
      <p:sp>
        <p:nvSpPr>
          <p:cNvPr id="226" name="object 226"/>
          <p:cNvSpPr/>
          <p:nvPr/>
        </p:nvSpPr>
        <p:spPr>
          <a:xfrm>
            <a:off x="6430204" y="2612763"/>
            <a:ext cx="514984" cy="406400"/>
          </a:xfrm>
          <a:custGeom>
            <a:avLst/>
            <a:gdLst/>
            <a:ahLst/>
            <a:cxnLst/>
            <a:rect l="l" t="t" r="r" b="b"/>
            <a:pathLst>
              <a:path w="514984" h="406400">
                <a:moveTo>
                  <a:pt x="103864" y="249791"/>
                </a:moveTo>
                <a:lnTo>
                  <a:pt x="95126" y="250678"/>
                </a:lnTo>
                <a:lnTo>
                  <a:pt x="95584" y="250678"/>
                </a:lnTo>
                <a:lnTo>
                  <a:pt x="82586" y="253089"/>
                </a:lnTo>
                <a:lnTo>
                  <a:pt x="46408" y="272427"/>
                </a:lnTo>
                <a:lnTo>
                  <a:pt x="23572" y="303645"/>
                </a:lnTo>
                <a:lnTo>
                  <a:pt x="6347" y="363245"/>
                </a:lnTo>
                <a:lnTo>
                  <a:pt x="2044" y="379031"/>
                </a:lnTo>
                <a:lnTo>
                  <a:pt x="0" y="386443"/>
                </a:lnTo>
                <a:lnTo>
                  <a:pt x="890" y="390198"/>
                </a:lnTo>
                <a:lnTo>
                  <a:pt x="2153" y="397405"/>
                </a:lnTo>
                <a:lnTo>
                  <a:pt x="8205" y="403500"/>
                </a:lnTo>
                <a:lnTo>
                  <a:pt x="15487" y="404583"/>
                </a:lnTo>
                <a:lnTo>
                  <a:pt x="23983" y="406171"/>
                </a:lnTo>
                <a:lnTo>
                  <a:pt x="33110" y="400580"/>
                </a:lnTo>
                <a:lnTo>
                  <a:pt x="35469" y="392308"/>
                </a:lnTo>
                <a:lnTo>
                  <a:pt x="40109" y="375416"/>
                </a:lnTo>
                <a:lnTo>
                  <a:pt x="49237" y="341711"/>
                </a:lnTo>
                <a:lnTo>
                  <a:pt x="53839" y="324868"/>
                </a:lnTo>
                <a:lnTo>
                  <a:pt x="76593" y="294282"/>
                </a:lnTo>
                <a:lnTo>
                  <a:pt x="102971" y="285633"/>
                </a:lnTo>
                <a:lnTo>
                  <a:pt x="336278" y="285633"/>
                </a:lnTo>
                <a:lnTo>
                  <a:pt x="329922" y="277758"/>
                </a:lnTo>
                <a:lnTo>
                  <a:pt x="293298" y="254588"/>
                </a:lnTo>
                <a:lnTo>
                  <a:pt x="265108" y="250071"/>
                </a:lnTo>
                <a:lnTo>
                  <a:pt x="111636" y="250071"/>
                </a:lnTo>
                <a:lnTo>
                  <a:pt x="103864" y="249791"/>
                </a:lnTo>
                <a:close/>
              </a:path>
              <a:path w="514984" h="406400">
                <a:moveTo>
                  <a:pt x="336278" y="285633"/>
                </a:moveTo>
                <a:lnTo>
                  <a:pt x="102971" y="285633"/>
                </a:lnTo>
                <a:lnTo>
                  <a:pt x="112523" y="285831"/>
                </a:lnTo>
                <a:lnTo>
                  <a:pt x="265835" y="285831"/>
                </a:lnTo>
                <a:lnTo>
                  <a:pt x="282547" y="288670"/>
                </a:lnTo>
                <a:lnTo>
                  <a:pt x="316649" y="323987"/>
                </a:lnTo>
                <a:lnTo>
                  <a:pt x="330592" y="375244"/>
                </a:lnTo>
                <a:lnTo>
                  <a:pt x="335311" y="392308"/>
                </a:lnTo>
                <a:lnTo>
                  <a:pt x="338541" y="398335"/>
                </a:lnTo>
                <a:lnTo>
                  <a:pt x="343832" y="402629"/>
                </a:lnTo>
                <a:lnTo>
                  <a:pt x="350321" y="404727"/>
                </a:lnTo>
                <a:lnTo>
                  <a:pt x="357145" y="404169"/>
                </a:lnTo>
                <a:lnTo>
                  <a:pt x="363344" y="401042"/>
                </a:lnTo>
                <a:lnTo>
                  <a:pt x="367824" y="395767"/>
                </a:lnTo>
                <a:lnTo>
                  <a:pt x="370065" y="389224"/>
                </a:lnTo>
                <a:lnTo>
                  <a:pt x="369547" y="382292"/>
                </a:lnTo>
                <a:lnTo>
                  <a:pt x="360572" y="349102"/>
                </a:lnTo>
                <a:lnTo>
                  <a:pt x="351537" y="315926"/>
                </a:lnTo>
                <a:lnTo>
                  <a:pt x="346464" y="302070"/>
                </a:lnTo>
                <a:lnTo>
                  <a:pt x="339187" y="289237"/>
                </a:lnTo>
                <a:lnTo>
                  <a:pt x="336278" y="285633"/>
                </a:lnTo>
                <a:close/>
              </a:path>
              <a:path w="514984" h="406400">
                <a:moveTo>
                  <a:pt x="483214" y="244002"/>
                </a:moveTo>
                <a:lnTo>
                  <a:pt x="411275" y="244002"/>
                </a:lnTo>
                <a:lnTo>
                  <a:pt x="424791" y="245776"/>
                </a:lnTo>
                <a:lnTo>
                  <a:pt x="437501" y="250678"/>
                </a:lnTo>
                <a:lnTo>
                  <a:pt x="465707" y="282266"/>
                </a:lnTo>
                <a:lnTo>
                  <a:pt x="467532" y="289956"/>
                </a:lnTo>
                <a:lnTo>
                  <a:pt x="472752" y="310972"/>
                </a:lnTo>
                <a:lnTo>
                  <a:pt x="477925" y="331659"/>
                </a:lnTo>
                <a:lnTo>
                  <a:pt x="478005" y="331979"/>
                </a:lnTo>
                <a:lnTo>
                  <a:pt x="481942" y="339687"/>
                </a:lnTo>
                <a:lnTo>
                  <a:pt x="489061" y="344487"/>
                </a:lnTo>
                <a:lnTo>
                  <a:pt x="497561" y="345676"/>
                </a:lnTo>
                <a:lnTo>
                  <a:pt x="505641" y="342551"/>
                </a:lnTo>
                <a:lnTo>
                  <a:pt x="511708" y="338448"/>
                </a:lnTo>
                <a:lnTo>
                  <a:pt x="514624" y="330423"/>
                </a:lnTo>
                <a:lnTo>
                  <a:pt x="512705" y="323371"/>
                </a:lnTo>
                <a:lnTo>
                  <a:pt x="506843" y="299709"/>
                </a:lnTo>
                <a:lnTo>
                  <a:pt x="503446" y="286155"/>
                </a:lnTo>
                <a:lnTo>
                  <a:pt x="500857" y="276085"/>
                </a:lnTo>
                <a:lnTo>
                  <a:pt x="490890" y="253485"/>
                </a:lnTo>
                <a:lnTo>
                  <a:pt x="483214" y="244002"/>
                </a:lnTo>
                <a:close/>
              </a:path>
              <a:path w="514984" h="406400">
                <a:moveTo>
                  <a:pt x="304165" y="208001"/>
                </a:moveTo>
                <a:lnTo>
                  <a:pt x="300982" y="208553"/>
                </a:lnTo>
                <a:lnTo>
                  <a:pt x="293880" y="211731"/>
                </a:lnTo>
                <a:lnTo>
                  <a:pt x="288903" y="217657"/>
                </a:lnTo>
                <a:lnTo>
                  <a:pt x="286727" y="225082"/>
                </a:lnTo>
                <a:lnTo>
                  <a:pt x="288029" y="232763"/>
                </a:lnTo>
                <a:lnTo>
                  <a:pt x="290751" y="239483"/>
                </a:lnTo>
                <a:lnTo>
                  <a:pt x="297795" y="244167"/>
                </a:lnTo>
                <a:lnTo>
                  <a:pt x="303847" y="244002"/>
                </a:lnTo>
                <a:lnTo>
                  <a:pt x="483214" y="244002"/>
                </a:lnTo>
                <a:lnTo>
                  <a:pt x="475357" y="234296"/>
                </a:lnTo>
                <a:lnTo>
                  <a:pt x="455460" y="219694"/>
                </a:lnTo>
                <a:lnTo>
                  <a:pt x="432603" y="210935"/>
                </a:lnTo>
                <a:lnTo>
                  <a:pt x="432812" y="210935"/>
                </a:lnTo>
                <a:lnTo>
                  <a:pt x="422461" y="208964"/>
                </a:lnTo>
                <a:lnTo>
                  <a:pt x="412394" y="208258"/>
                </a:lnTo>
                <a:lnTo>
                  <a:pt x="307660" y="208258"/>
                </a:lnTo>
                <a:lnTo>
                  <a:pt x="304165" y="208001"/>
                </a:lnTo>
                <a:close/>
              </a:path>
              <a:path w="514984" h="406400">
                <a:moveTo>
                  <a:pt x="188452" y="16761"/>
                </a:moveTo>
                <a:lnTo>
                  <a:pt x="147827" y="23493"/>
                </a:lnTo>
                <a:lnTo>
                  <a:pt x="107209" y="49718"/>
                </a:lnTo>
                <a:lnTo>
                  <a:pt x="83972" y="84814"/>
                </a:lnTo>
                <a:lnTo>
                  <a:pt x="75817" y="119668"/>
                </a:lnTo>
                <a:lnTo>
                  <a:pt x="75892" y="124760"/>
                </a:lnTo>
                <a:lnTo>
                  <a:pt x="75984" y="130931"/>
                </a:lnTo>
                <a:lnTo>
                  <a:pt x="76083" y="137622"/>
                </a:lnTo>
                <a:lnTo>
                  <a:pt x="86638" y="175158"/>
                </a:lnTo>
                <a:lnTo>
                  <a:pt x="109576" y="206684"/>
                </a:lnTo>
                <a:lnTo>
                  <a:pt x="157194" y="233552"/>
                </a:lnTo>
                <a:lnTo>
                  <a:pt x="192440" y="237169"/>
                </a:lnTo>
                <a:lnTo>
                  <a:pt x="209429" y="234825"/>
                </a:lnTo>
                <a:lnTo>
                  <a:pt x="225850" y="229878"/>
                </a:lnTo>
                <a:lnTo>
                  <a:pt x="241291" y="222416"/>
                </a:lnTo>
                <a:lnTo>
                  <a:pt x="257465" y="210935"/>
                </a:lnTo>
                <a:lnTo>
                  <a:pt x="266863" y="201313"/>
                </a:lnTo>
                <a:lnTo>
                  <a:pt x="179051" y="201313"/>
                </a:lnTo>
                <a:lnTo>
                  <a:pt x="166404" y="199006"/>
                </a:lnTo>
                <a:lnTo>
                  <a:pt x="126341" y="171910"/>
                </a:lnTo>
                <a:lnTo>
                  <a:pt x="111325" y="126435"/>
                </a:lnTo>
                <a:lnTo>
                  <a:pt x="112621" y="113281"/>
                </a:lnTo>
                <a:lnTo>
                  <a:pt x="131887" y="75633"/>
                </a:lnTo>
                <a:lnTo>
                  <a:pt x="174748" y="53334"/>
                </a:lnTo>
                <a:lnTo>
                  <a:pt x="185038" y="52500"/>
                </a:lnTo>
                <a:lnTo>
                  <a:pt x="266947" y="52500"/>
                </a:lnTo>
                <a:lnTo>
                  <a:pt x="254068" y="40322"/>
                </a:lnTo>
                <a:lnTo>
                  <a:pt x="237481" y="29536"/>
                </a:lnTo>
                <a:lnTo>
                  <a:pt x="221862" y="22764"/>
                </a:lnTo>
                <a:lnTo>
                  <a:pt x="205388" y="18480"/>
                </a:lnTo>
                <a:lnTo>
                  <a:pt x="188452" y="16761"/>
                </a:lnTo>
                <a:close/>
              </a:path>
              <a:path w="514984" h="406400">
                <a:moveTo>
                  <a:pt x="266947" y="52500"/>
                </a:moveTo>
                <a:lnTo>
                  <a:pt x="185038" y="52500"/>
                </a:lnTo>
                <a:lnTo>
                  <a:pt x="195341" y="53091"/>
                </a:lnTo>
                <a:lnTo>
                  <a:pt x="205461" y="55095"/>
                </a:lnTo>
                <a:lnTo>
                  <a:pt x="246833" y="84138"/>
                </a:lnTo>
                <a:lnTo>
                  <a:pt x="260077" y="133676"/>
                </a:lnTo>
                <a:lnTo>
                  <a:pt x="258119" y="145449"/>
                </a:lnTo>
                <a:lnTo>
                  <a:pt x="230271" y="186942"/>
                </a:lnTo>
                <a:lnTo>
                  <a:pt x="192337" y="201313"/>
                </a:lnTo>
                <a:lnTo>
                  <a:pt x="266863" y="201313"/>
                </a:lnTo>
                <a:lnTo>
                  <a:pt x="290403" y="162307"/>
                </a:lnTo>
                <a:lnTo>
                  <a:pt x="296051" y="126435"/>
                </a:lnTo>
                <a:lnTo>
                  <a:pt x="296159" y="124760"/>
                </a:lnTo>
                <a:lnTo>
                  <a:pt x="294136" y="105866"/>
                </a:lnTo>
                <a:lnTo>
                  <a:pt x="288897" y="87600"/>
                </a:lnTo>
                <a:lnTo>
                  <a:pt x="280190" y="69833"/>
                </a:lnTo>
                <a:lnTo>
                  <a:pt x="268443" y="53914"/>
                </a:lnTo>
                <a:lnTo>
                  <a:pt x="266947" y="52500"/>
                </a:lnTo>
                <a:close/>
              </a:path>
              <a:path w="514984" h="406400">
                <a:moveTo>
                  <a:pt x="333363" y="153473"/>
                </a:moveTo>
                <a:lnTo>
                  <a:pt x="329662" y="153897"/>
                </a:lnTo>
                <a:lnTo>
                  <a:pt x="322251" y="154603"/>
                </a:lnTo>
                <a:lnTo>
                  <a:pt x="315548" y="160284"/>
                </a:lnTo>
                <a:lnTo>
                  <a:pt x="313974" y="167628"/>
                </a:lnTo>
                <a:lnTo>
                  <a:pt x="313739" y="171910"/>
                </a:lnTo>
                <a:lnTo>
                  <a:pt x="313630" y="173900"/>
                </a:lnTo>
                <a:lnTo>
                  <a:pt x="315541" y="179886"/>
                </a:lnTo>
                <a:lnTo>
                  <a:pt x="319337" y="184896"/>
                </a:lnTo>
                <a:lnTo>
                  <a:pt x="324648" y="188238"/>
                </a:lnTo>
                <a:lnTo>
                  <a:pt x="347089" y="192651"/>
                </a:lnTo>
                <a:lnTo>
                  <a:pt x="369923" y="191550"/>
                </a:lnTo>
                <a:lnTo>
                  <a:pt x="391878" y="185166"/>
                </a:lnTo>
                <a:lnTo>
                  <a:pt x="411681" y="173730"/>
                </a:lnTo>
                <a:lnTo>
                  <a:pt x="424438" y="162307"/>
                </a:lnTo>
                <a:lnTo>
                  <a:pt x="428518" y="157078"/>
                </a:lnTo>
                <a:lnTo>
                  <a:pt x="351961" y="157078"/>
                </a:lnTo>
                <a:lnTo>
                  <a:pt x="340495" y="155590"/>
                </a:lnTo>
                <a:lnTo>
                  <a:pt x="336946" y="154762"/>
                </a:lnTo>
                <a:lnTo>
                  <a:pt x="333363" y="153473"/>
                </a:lnTo>
                <a:close/>
              </a:path>
              <a:path w="514984" h="406400">
                <a:moveTo>
                  <a:pt x="428480" y="35769"/>
                </a:moveTo>
                <a:lnTo>
                  <a:pt x="352860" y="35769"/>
                </a:lnTo>
                <a:lnTo>
                  <a:pt x="365533" y="36901"/>
                </a:lnTo>
                <a:lnTo>
                  <a:pt x="376613" y="40190"/>
                </a:lnTo>
                <a:lnTo>
                  <a:pt x="409369" y="71932"/>
                </a:lnTo>
                <a:lnTo>
                  <a:pt x="414528" y="95313"/>
                </a:lnTo>
                <a:lnTo>
                  <a:pt x="413664" y="105866"/>
                </a:lnTo>
                <a:lnTo>
                  <a:pt x="413546" y="107306"/>
                </a:lnTo>
                <a:lnTo>
                  <a:pt x="385121" y="148432"/>
                </a:lnTo>
                <a:lnTo>
                  <a:pt x="351961" y="157078"/>
                </a:lnTo>
                <a:lnTo>
                  <a:pt x="428518" y="157078"/>
                </a:lnTo>
                <a:lnTo>
                  <a:pt x="434970" y="148808"/>
                </a:lnTo>
                <a:lnTo>
                  <a:pt x="442971" y="133676"/>
                </a:lnTo>
                <a:lnTo>
                  <a:pt x="448136" y="117354"/>
                </a:lnTo>
                <a:lnTo>
                  <a:pt x="450256" y="101911"/>
                </a:lnTo>
                <a:lnTo>
                  <a:pt x="450243" y="100554"/>
                </a:lnTo>
                <a:lnTo>
                  <a:pt x="449928" y="88658"/>
                </a:lnTo>
                <a:lnTo>
                  <a:pt x="449859" y="86042"/>
                </a:lnTo>
                <a:lnTo>
                  <a:pt x="446915" y="70586"/>
                </a:lnTo>
                <a:lnTo>
                  <a:pt x="441476" y="55816"/>
                </a:lnTo>
                <a:lnTo>
                  <a:pt x="432895" y="40985"/>
                </a:lnTo>
                <a:lnTo>
                  <a:pt x="428480" y="35769"/>
                </a:lnTo>
                <a:close/>
              </a:path>
              <a:path w="514984" h="406400">
                <a:moveTo>
                  <a:pt x="354670" y="0"/>
                </a:moveTo>
                <a:lnTo>
                  <a:pt x="307658" y="11988"/>
                </a:lnTo>
                <a:lnTo>
                  <a:pt x="289566" y="27904"/>
                </a:lnTo>
                <a:lnTo>
                  <a:pt x="289515" y="28049"/>
                </a:lnTo>
                <a:lnTo>
                  <a:pt x="288372" y="34387"/>
                </a:lnTo>
                <a:lnTo>
                  <a:pt x="289436" y="40190"/>
                </a:lnTo>
                <a:lnTo>
                  <a:pt x="289493" y="40503"/>
                </a:lnTo>
                <a:lnTo>
                  <a:pt x="292664" y="45981"/>
                </a:lnTo>
                <a:lnTo>
                  <a:pt x="297591" y="49980"/>
                </a:lnTo>
                <a:lnTo>
                  <a:pt x="303764" y="53522"/>
                </a:lnTo>
                <a:lnTo>
                  <a:pt x="311933" y="52755"/>
                </a:lnTo>
                <a:lnTo>
                  <a:pt x="317455" y="48305"/>
                </a:lnTo>
                <a:lnTo>
                  <a:pt x="328261" y="41594"/>
                </a:lnTo>
                <a:lnTo>
                  <a:pt x="340249" y="37375"/>
                </a:lnTo>
                <a:lnTo>
                  <a:pt x="352860" y="35769"/>
                </a:lnTo>
                <a:lnTo>
                  <a:pt x="428480" y="35769"/>
                </a:lnTo>
                <a:lnTo>
                  <a:pt x="421945" y="28049"/>
                </a:lnTo>
                <a:lnTo>
                  <a:pt x="381133" y="3881"/>
                </a:lnTo>
                <a:lnTo>
                  <a:pt x="368037" y="1029"/>
                </a:lnTo>
                <a:lnTo>
                  <a:pt x="354670" y="0"/>
                </a:lnTo>
                <a:close/>
              </a:path>
            </a:pathLst>
          </a:custGeom>
          <a:solidFill>
            <a:srgbClr val="1D6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36089" y="2771424"/>
            <a:ext cx="588645" cy="466090"/>
          </a:xfrm>
          <a:custGeom>
            <a:avLst/>
            <a:gdLst/>
            <a:ahLst/>
            <a:cxnLst/>
            <a:rect l="l" t="t" r="r" b="b"/>
            <a:pathLst>
              <a:path w="588645" h="466089">
                <a:moveTo>
                  <a:pt x="9060" y="1122"/>
                </a:moveTo>
                <a:lnTo>
                  <a:pt x="3826" y="1637"/>
                </a:lnTo>
                <a:lnTo>
                  <a:pt x="0" y="6299"/>
                </a:lnTo>
                <a:lnTo>
                  <a:pt x="1032" y="16767"/>
                </a:lnTo>
                <a:lnTo>
                  <a:pt x="5694" y="20595"/>
                </a:lnTo>
                <a:lnTo>
                  <a:pt x="10925" y="20079"/>
                </a:lnTo>
                <a:lnTo>
                  <a:pt x="9110" y="1637"/>
                </a:lnTo>
                <a:lnTo>
                  <a:pt x="9060" y="1122"/>
                </a:lnTo>
                <a:close/>
              </a:path>
              <a:path w="588645" h="466089">
                <a:moveTo>
                  <a:pt x="28666" y="194"/>
                </a:moveTo>
                <a:lnTo>
                  <a:pt x="20548" y="424"/>
                </a:lnTo>
                <a:lnTo>
                  <a:pt x="14389" y="726"/>
                </a:lnTo>
                <a:lnTo>
                  <a:pt x="10554" y="993"/>
                </a:lnTo>
                <a:lnTo>
                  <a:pt x="9060" y="1122"/>
                </a:lnTo>
                <a:lnTo>
                  <a:pt x="10823" y="19036"/>
                </a:lnTo>
                <a:lnTo>
                  <a:pt x="10925" y="20079"/>
                </a:lnTo>
                <a:lnTo>
                  <a:pt x="10698" y="20079"/>
                </a:lnTo>
                <a:lnTo>
                  <a:pt x="15476" y="19749"/>
                </a:lnTo>
                <a:lnTo>
                  <a:pt x="21261" y="19461"/>
                </a:lnTo>
                <a:lnTo>
                  <a:pt x="29378" y="19230"/>
                </a:lnTo>
                <a:lnTo>
                  <a:pt x="28894" y="6299"/>
                </a:lnTo>
                <a:lnTo>
                  <a:pt x="28812" y="4099"/>
                </a:lnTo>
                <a:lnTo>
                  <a:pt x="28686" y="726"/>
                </a:lnTo>
                <a:lnTo>
                  <a:pt x="28666" y="194"/>
                </a:lnTo>
                <a:close/>
              </a:path>
              <a:path w="588645" h="466089">
                <a:moveTo>
                  <a:pt x="33919" y="0"/>
                </a:moveTo>
                <a:lnTo>
                  <a:pt x="28666" y="194"/>
                </a:lnTo>
                <a:lnTo>
                  <a:pt x="29206" y="14612"/>
                </a:lnTo>
                <a:lnTo>
                  <a:pt x="29286" y="16767"/>
                </a:lnTo>
                <a:lnTo>
                  <a:pt x="29378" y="19230"/>
                </a:lnTo>
                <a:lnTo>
                  <a:pt x="34631" y="19036"/>
                </a:lnTo>
                <a:lnTo>
                  <a:pt x="38731" y="14612"/>
                </a:lnTo>
                <a:lnTo>
                  <a:pt x="38423" y="6299"/>
                </a:lnTo>
                <a:lnTo>
                  <a:pt x="38342" y="4099"/>
                </a:lnTo>
                <a:lnTo>
                  <a:pt x="33919" y="0"/>
                </a:lnTo>
                <a:close/>
              </a:path>
              <a:path w="588645" h="466089">
                <a:moveTo>
                  <a:pt x="160628" y="14244"/>
                </a:moveTo>
                <a:lnTo>
                  <a:pt x="156570" y="32857"/>
                </a:lnTo>
                <a:lnTo>
                  <a:pt x="161707" y="33976"/>
                </a:lnTo>
                <a:lnTo>
                  <a:pt x="166784" y="30718"/>
                </a:lnTo>
                <a:lnTo>
                  <a:pt x="169026" y="20444"/>
                </a:lnTo>
                <a:lnTo>
                  <a:pt x="165765" y="15364"/>
                </a:lnTo>
                <a:lnTo>
                  <a:pt x="160628" y="14244"/>
                </a:lnTo>
                <a:close/>
              </a:path>
              <a:path w="588645" h="466089">
                <a:moveTo>
                  <a:pt x="123324" y="7178"/>
                </a:moveTo>
                <a:lnTo>
                  <a:pt x="120671" y="25264"/>
                </a:lnTo>
                <a:lnTo>
                  <a:pt x="120559" y="26027"/>
                </a:lnTo>
                <a:lnTo>
                  <a:pt x="132982" y="28050"/>
                </a:lnTo>
                <a:lnTo>
                  <a:pt x="153089" y="32031"/>
                </a:lnTo>
                <a:lnTo>
                  <a:pt x="156570" y="32857"/>
                </a:lnTo>
                <a:lnTo>
                  <a:pt x="160628" y="14244"/>
                </a:lnTo>
                <a:lnTo>
                  <a:pt x="157145" y="13420"/>
                </a:lnTo>
                <a:lnTo>
                  <a:pt x="136375" y="9301"/>
                </a:lnTo>
                <a:lnTo>
                  <a:pt x="123324" y="7178"/>
                </a:lnTo>
                <a:close/>
              </a:path>
              <a:path w="588645" h="466089">
                <a:moveTo>
                  <a:pt x="118122" y="6414"/>
                </a:moveTo>
                <a:lnTo>
                  <a:pt x="113276" y="10019"/>
                </a:lnTo>
                <a:lnTo>
                  <a:pt x="111767" y="20444"/>
                </a:lnTo>
                <a:lnTo>
                  <a:pt x="115357" y="25264"/>
                </a:lnTo>
                <a:lnTo>
                  <a:pt x="120559" y="26027"/>
                </a:lnTo>
                <a:lnTo>
                  <a:pt x="123324" y="7178"/>
                </a:lnTo>
                <a:lnTo>
                  <a:pt x="118122" y="6414"/>
                </a:lnTo>
                <a:close/>
              </a:path>
              <a:path w="588645" h="466089">
                <a:moveTo>
                  <a:pt x="251110" y="42421"/>
                </a:moveTo>
                <a:lnTo>
                  <a:pt x="244891" y="57934"/>
                </a:lnTo>
                <a:lnTo>
                  <a:pt x="244063" y="60123"/>
                </a:lnTo>
                <a:lnTo>
                  <a:pt x="264509" y="68870"/>
                </a:lnTo>
                <a:lnTo>
                  <a:pt x="277789" y="75340"/>
                </a:lnTo>
                <a:lnTo>
                  <a:pt x="282390" y="77445"/>
                </a:lnTo>
                <a:lnTo>
                  <a:pt x="288049" y="75340"/>
                </a:lnTo>
                <a:lnTo>
                  <a:pt x="277571" y="75340"/>
                </a:lnTo>
                <a:lnTo>
                  <a:pt x="285443" y="58146"/>
                </a:lnTo>
                <a:lnTo>
                  <a:pt x="285540" y="57934"/>
                </a:lnTo>
                <a:lnTo>
                  <a:pt x="272436" y="51548"/>
                </a:lnTo>
                <a:lnTo>
                  <a:pt x="251110" y="42421"/>
                </a:lnTo>
                <a:close/>
              </a:path>
              <a:path w="588645" h="466089">
                <a:moveTo>
                  <a:pt x="285540" y="57934"/>
                </a:moveTo>
                <a:lnTo>
                  <a:pt x="277571" y="75340"/>
                </a:lnTo>
                <a:lnTo>
                  <a:pt x="288049" y="75340"/>
                </a:lnTo>
                <a:lnTo>
                  <a:pt x="292427" y="65778"/>
                </a:lnTo>
                <a:lnTo>
                  <a:pt x="290318" y="60123"/>
                </a:lnTo>
                <a:lnTo>
                  <a:pt x="285540" y="57934"/>
                </a:lnTo>
                <a:close/>
              </a:path>
              <a:path w="588645" h="466089">
                <a:moveTo>
                  <a:pt x="246228" y="40463"/>
                </a:moveTo>
                <a:lnTo>
                  <a:pt x="240681" y="42835"/>
                </a:lnTo>
                <a:lnTo>
                  <a:pt x="236763" y="52599"/>
                </a:lnTo>
                <a:lnTo>
                  <a:pt x="239046" y="57934"/>
                </a:lnTo>
                <a:lnTo>
                  <a:pt x="239137" y="58146"/>
                </a:lnTo>
                <a:lnTo>
                  <a:pt x="244065" y="60123"/>
                </a:lnTo>
                <a:lnTo>
                  <a:pt x="244806" y="58146"/>
                </a:lnTo>
                <a:lnTo>
                  <a:pt x="251110" y="42421"/>
                </a:lnTo>
                <a:lnTo>
                  <a:pt x="246228" y="40463"/>
                </a:lnTo>
                <a:close/>
              </a:path>
              <a:path w="588645" h="466089">
                <a:moveTo>
                  <a:pt x="396561" y="130916"/>
                </a:moveTo>
                <a:lnTo>
                  <a:pt x="384213" y="145425"/>
                </a:lnTo>
                <a:lnTo>
                  <a:pt x="388216" y="148833"/>
                </a:lnTo>
                <a:lnTo>
                  <a:pt x="394232" y="148348"/>
                </a:lnTo>
                <a:lnTo>
                  <a:pt x="401046" y="140342"/>
                </a:lnTo>
                <a:lnTo>
                  <a:pt x="400564" y="134326"/>
                </a:lnTo>
                <a:lnTo>
                  <a:pt x="396561" y="130916"/>
                </a:lnTo>
                <a:close/>
              </a:path>
              <a:path w="588645" h="466089">
                <a:moveTo>
                  <a:pt x="366515" y="106977"/>
                </a:moveTo>
                <a:lnTo>
                  <a:pt x="355941" y="122824"/>
                </a:lnTo>
                <a:lnTo>
                  <a:pt x="358678" y="124757"/>
                </a:lnTo>
                <a:lnTo>
                  <a:pt x="381815" y="143258"/>
                </a:lnTo>
                <a:lnTo>
                  <a:pt x="384213" y="145425"/>
                </a:lnTo>
                <a:lnTo>
                  <a:pt x="396561" y="130916"/>
                </a:lnTo>
                <a:lnTo>
                  <a:pt x="394163" y="128750"/>
                </a:lnTo>
                <a:lnTo>
                  <a:pt x="370136" y="109543"/>
                </a:lnTo>
                <a:lnTo>
                  <a:pt x="366515" y="106977"/>
                </a:lnTo>
                <a:close/>
              </a:path>
              <a:path w="588645" h="466089">
                <a:moveTo>
                  <a:pt x="362141" y="104061"/>
                </a:moveTo>
                <a:lnTo>
                  <a:pt x="356219" y="105242"/>
                </a:lnTo>
                <a:lnTo>
                  <a:pt x="350387" y="113990"/>
                </a:lnTo>
                <a:lnTo>
                  <a:pt x="351567" y="119908"/>
                </a:lnTo>
                <a:lnTo>
                  <a:pt x="355941" y="122824"/>
                </a:lnTo>
                <a:lnTo>
                  <a:pt x="366515" y="106977"/>
                </a:lnTo>
                <a:lnTo>
                  <a:pt x="362141" y="104061"/>
                </a:lnTo>
                <a:close/>
              </a:path>
              <a:path w="588645" h="466089">
                <a:moveTo>
                  <a:pt x="485542" y="229287"/>
                </a:moveTo>
                <a:lnTo>
                  <a:pt x="470004" y="240310"/>
                </a:lnTo>
                <a:lnTo>
                  <a:pt x="473047" y="244598"/>
                </a:lnTo>
                <a:lnTo>
                  <a:pt x="479000" y="245609"/>
                </a:lnTo>
                <a:lnTo>
                  <a:pt x="487572" y="239525"/>
                </a:lnTo>
                <a:lnTo>
                  <a:pt x="488588" y="233574"/>
                </a:lnTo>
                <a:lnTo>
                  <a:pt x="485542" y="229287"/>
                </a:lnTo>
                <a:close/>
              </a:path>
              <a:path w="588645" h="466089">
                <a:moveTo>
                  <a:pt x="462318" y="198572"/>
                </a:moveTo>
                <a:lnTo>
                  <a:pt x="448281" y="211460"/>
                </a:lnTo>
                <a:lnTo>
                  <a:pt x="468838" y="238550"/>
                </a:lnTo>
                <a:lnTo>
                  <a:pt x="470004" y="240310"/>
                </a:lnTo>
                <a:lnTo>
                  <a:pt x="485542" y="229287"/>
                </a:lnTo>
                <a:lnTo>
                  <a:pt x="484371" y="227526"/>
                </a:lnTo>
                <a:lnTo>
                  <a:pt x="462984" y="199339"/>
                </a:lnTo>
                <a:lnTo>
                  <a:pt x="462318" y="198572"/>
                </a:lnTo>
                <a:close/>
              </a:path>
              <a:path w="588645" h="466089">
                <a:moveTo>
                  <a:pt x="452735" y="194439"/>
                </a:moveTo>
                <a:lnTo>
                  <a:pt x="444987" y="201552"/>
                </a:lnTo>
                <a:lnTo>
                  <a:pt x="444732" y="207578"/>
                </a:lnTo>
                <a:lnTo>
                  <a:pt x="448296" y="211460"/>
                </a:lnTo>
                <a:lnTo>
                  <a:pt x="462318" y="198572"/>
                </a:lnTo>
                <a:lnTo>
                  <a:pt x="458762" y="194698"/>
                </a:lnTo>
                <a:lnTo>
                  <a:pt x="452735" y="194439"/>
                </a:lnTo>
                <a:close/>
              </a:path>
              <a:path w="588645" h="466089">
                <a:moveTo>
                  <a:pt x="549374" y="344958"/>
                </a:moveTo>
                <a:lnTo>
                  <a:pt x="532071" y="352936"/>
                </a:lnTo>
                <a:lnTo>
                  <a:pt x="534271" y="357713"/>
                </a:lnTo>
                <a:lnTo>
                  <a:pt x="539934" y="359798"/>
                </a:lnTo>
                <a:lnTo>
                  <a:pt x="549488" y="355399"/>
                </a:lnTo>
                <a:lnTo>
                  <a:pt x="551573" y="349736"/>
                </a:lnTo>
                <a:lnTo>
                  <a:pt x="549374" y="344958"/>
                </a:lnTo>
                <a:close/>
              </a:path>
              <a:path w="588645" h="466089">
                <a:moveTo>
                  <a:pt x="533497" y="310574"/>
                </a:moveTo>
                <a:lnTo>
                  <a:pt x="516714" y="319582"/>
                </a:lnTo>
                <a:lnTo>
                  <a:pt x="524620" y="335447"/>
                </a:lnTo>
                <a:lnTo>
                  <a:pt x="532071" y="352936"/>
                </a:lnTo>
                <a:lnTo>
                  <a:pt x="549374" y="344958"/>
                </a:lnTo>
                <a:lnTo>
                  <a:pt x="541925" y="327469"/>
                </a:lnTo>
                <a:lnTo>
                  <a:pt x="533497" y="310574"/>
                </a:lnTo>
                <a:close/>
              </a:path>
              <a:path w="588645" h="466089">
                <a:moveTo>
                  <a:pt x="525232" y="304203"/>
                </a:moveTo>
                <a:lnTo>
                  <a:pt x="515969" y="309171"/>
                </a:lnTo>
                <a:lnTo>
                  <a:pt x="514230" y="314949"/>
                </a:lnTo>
                <a:lnTo>
                  <a:pt x="516714" y="319582"/>
                </a:lnTo>
                <a:lnTo>
                  <a:pt x="533497" y="310574"/>
                </a:lnTo>
                <a:lnTo>
                  <a:pt x="531013" y="305941"/>
                </a:lnTo>
                <a:lnTo>
                  <a:pt x="525232" y="304203"/>
                </a:lnTo>
                <a:close/>
              </a:path>
              <a:path w="588645" h="466089">
                <a:moveTo>
                  <a:pt x="586662" y="452534"/>
                </a:moveTo>
                <a:lnTo>
                  <a:pt x="568256" y="457465"/>
                </a:lnTo>
                <a:lnTo>
                  <a:pt x="569620" y="462545"/>
                </a:lnTo>
                <a:lnTo>
                  <a:pt x="574847" y="465562"/>
                </a:lnTo>
                <a:lnTo>
                  <a:pt x="585006" y="462841"/>
                </a:lnTo>
                <a:lnTo>
                  <a:pt x="588020" y="457614"/>
                </a:lnTo>
                <a:lnTo>
                  <a:pt x="586662" y="452534"/>
                </a:lnTo>
                <a:close/>
              </a:path>
              <a:path w="588645" h="466089">
                <a:moveTo>
                  <a:pt x="581089" y="433788"/>
                </a:moveTo>
                <a:lnTo>
                  <a:pt x="562982" y="439707"/>
                </a:lnTo>
                <a:lnTo>
                  <a:pt x="568256" y="457465"/>
                </a:lnTo>
                <a:lnTo>
                  <a:pt x="586662" y="452534"/>
                </a:lnTo>
                <a:lnTo>
                  <a:pt x="581089" y="433788"/>
                </a:lnTo>
                <a:close/>
              </a:path>
              <a:path w="588645" h="466089">
                <a:moveTo>
                  <a:pt x="574069" y="426063"/>
                </a:moveTo>
                <a:lnTo>
                  <a:pt x="564075" y="429324"/>
                </a:lnTo>
                <a:lnTo>
                  <a:pt x="561347" y="434710"/>
                </a:lnTo>
                <a:lnTo>
                  <a:pt x="562982" y="439707"/>
                </a:lnTo>
                <a:lnTo>
                  <a:pt x="581089" y="433788"/>
                </a:lnTo>
                <a:lnTo>
                  <a:pt x="579459" y="428792"/>
                </a:lnTo>
                <a:lnTo>
                  <a:pt x="574069" y="4260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083613" y="2771424"/>
            <a:ext cx="588645" cy="466090"/>
          </a:xfrm>
          <a:custGeom>
            <a:avLst/>
            <a:gdLst/>
            <a:ahLst/>
            <a:cxnLst/>
            <a:rect l="l" t="t" r="r" b="b"/>
            <a:pathLst>
              <a:path w="588645" h="466089">
                <a:moveTo>
                  <a:pt x="9063" y="1122"/>
                </a:moveTo>
                <a:lnTo>
                  <a:pt x="3826" y="1637"/>
                </a:lnTo>
                <a:lnTo>
                  <a:pt x="0" y="6299"/>
                </a:lnTo>
                <a:lnTo>
                  <a:pt x="1032" y="16767"/>
                </a:lnTo>
                <a:lnTo>
                  <a:pt x="5694" y="20595"/>
                </a:lnTo>
                <a:lnTo>
                  <a:pt x="10925" y="20079"/>
                </a:lnTo>
                <a:lnTo>
                  <a:pt x="9114" y="1637"/>
                </a:lnTo>
                <a:lnTo>
                  <a:pt x="9063" y="1122"/>
                </a:lnTo>
                <a:close/>
              </a:path>
              <a:path w="588645" h="466089">
                <a:moveTo>
                  <a:pt x="28666" y="194"/>
                </a:moveTo>
                <a:lnTo>
                  <a:pt x="20544" y="424"/>
                </a:lnTo>
                <a:lnTo>
                  <a:pt x="14389" y="726"/>
                </a:lnTo>
                <a:lnTo>
                  <a:pt x="10554" y="993"/>
                </a:lnTo>
                <a:lnTo>
                  <a:pt x="9063" y="1122"/>
                </a:lnTo>
                <a:lnTo>
                  <a:pt x="10823" y="19036"/>
                </a:lnTo>
                <a:lnTo>
                  <a:pt x="10925" y="20079"/>
                </a:lnTo>
                <a:lnTo>
                  <a:pt x="10698" y="20079"/>
                </a:lnTo>
                <a:lnTo>
                  <a:pt x="15476" y="19749"/>
                </a:lnTo>
                <a:lnTo>
                  <a:pt x="21261" y="19461"/>
                </a:lnTo>
                <a:lnTo>
                  <a:pt x="29378" y="19230"/>
                </a:lnTo>
                <a:lnTo>
                  <a:pt x="28894" y="6299"/>
                </a:lnTo>
                <a:lnTo>
                  <a:pt x="28812" y="4099"/>
                </a:lnTo>
                <a:lnTo>
                  <a:pt x="28686" y="726"/>
                </a:lnTo>
                <a:lnTo>
                  <a:pt x="28666" y="194"/>
                </a:lnTo>
                <a:close/>
              </a:path>
              <a:path w="588645" h="466089">
                <a:moveTo>
                  <a:pt x="33919" y="0"/>
                </a:moveTo>
                <a:lnTo>
                  <a:pt x="28666" y="194"/>
                </a:lnTo>
                <a:lnTo>
                  <a:pt x="29206" y="14612"/>
                </a:lnTo>
                <a:lnTo>
                  <a:pt x="29286" y="16767"/>
                </a:lnTo>
                <a:lnTo>
                  <a:pt x="29378" y="19230"/>
                </a:lnTo>
                <a:lnTo>
                  <a:pt x="34631" y="19036"/>
                </a:lnTo>
                <a:lnTo>
                  <a:pt x="38732" y="14612"/>
                </a:lnTo>
                <a:lnTo>
                  <a:pt x="38427" y="6299"/>
                </a:lnTo>
                <a:lnTo>
                  <a:pt x="38346" y="4099"/>
                </a:lnTo>
                <a:lnTo>
                  <a:pt x="33919" y="0"/>
                </a:lnTo>
                <a:close/>
              </a:path>
              <a:path w="588645" h="466089">
                <a:moveTo>
                  <a:pt x="160628" y="14244"/>
                </a:moveTo>
                <a:lnTo>
                  <a:pt x="156570" y="32857"/>
                </a:lnTo>
                <a:lnTo>
                  <a:pt x="161707" y="33976"/>
                </a:lnTo>
                <a:lnTo>
                  <a:pt x="166784" y="30718"/>
                </a:lnTo>
                <a:lnTo>
                  <a:pt x="169026" y="20444"/>
                </a:lnTo>
                <a:lnTo>
                  <a:pt x="165765" y="15364"/>
                </a:lnTo>
                <a:lnTo>
                  <a:pt x="160628" y="14244"/>
                </a:lnTo>
                <a:close/>
              </a:path>
              <a:path w="588645" h="466089">
                <a:moveTo>
                  <a:pt x="123324" y="7178"/>
                </a:moveTo>
                <a:lnTo>
                  <a:pt x="120671" y="25264"/>
                </a:lnTo>
                <a:lnTo>
                  <a:pt x="120559" y="26027"/>
                </a:lnTo>
                <a:lnTo>
                  <a:pt x="132990" y="28050"/>
                </a:lnTo>
                <a:lnTo>
                  <a:pt x="153089" y="32031"/>
                </a:lnTo>
                <a:lnTo>
                  <a:pt x="156570" y="32857"/>
                </a:lnTo>
                <a:lnTo>
                  <a:pt x="160628" y="14244"/>
                </a:lnTo>
                <a:lnTo>
                  <a:pt x="157147" y="13420"/>
                </a:lnTo>
                <a:lnTo>
                  <a:pt x="136378" y="9301"/>
                </a:lnTo>
                <a:lnTo>
                  <a:pt x="123324" y="7178"/>
                </a:lnTo>
                <a:close/>
              </a:path>
              <a:path w="588645" h="466089">
                <a:moveTo>
                  <a:pt x="118122" y="6414"/>
                </a:moveTo>
                <a:lnTo>
                  <a:pt x="113277" y="10019"/>
                </a:lnTo>
                <a:lnTo>
                  <a:pt x="111767" y="20444"/>
                </a:lnTo>
                <a:lnTo>
                  <a:pt x="115357" y="25264"/>
                </a:lnTo>
                <a:lnTo>
                  <a:pt x="120559" y="26027"/>
                </a:lnTo>
                <a:lnTo>
                  <a:pt x="123324" y="7178"/>
                </a:lnTo>
                <a:lnTo>
                  <a:pt x="118122" y="6414"/>
                </a:lnTo>
                <a:close/>
              </a:path>
              <a:path w="588645" h="466089">
                <a:moveTo>
                  <a:pt x="251110" y="42421"/>
                </a:moveTo>
                <a:lnTo>
                  <a:pt x="244893" y="57931"/>
                </a:lnTo>
                <a:lnTo>
                  <a:pt x="244054" y="60119"/>
                </a:lnTo>
                <a:lnTo>
                  <a:pt x="264513" y="68870"/>
                </a:lnTo>
                <a:lnTo>
                  <a:pt x="277790" y="75336"/>
                </a:lnTo>
                <a:lnTo>
                  <a:pt x="282390" y="77443"/>
                </a:lnTo>
                <a:lnTo>
                  <a:pt x="288049" y="75336"/>
                </a:lnTo>
                <a:lnTo>
                  <a:pt x="277572" y="75336"/>
                </a:lnTo>
                <a:lnTo>
                  <a:pt x="285441" y="58146"/>
                </a:lnTo>
                <a:lnTo>
                  <a:pt x="285540" y="57931"/>
                </a:lnTo>
                <a:lnTo>
                  <a:pt x="272440" y="51548"/>
                </a:lnTo>
                <a:lnTo>
                  <a:pt x="251110" y="42421"/>
                </a:lnTo>
                <a:close/>
              </a:path>
              <a:path w="588645" h="466089">
                <a:moveTo>
                  <a:pt x="285540" y="57931"/>
                </a:moveTo>
                <a:lnTo>
                  <a:pt x="277572" y="75336"/>
                </a:lnTo>
                <a:lnTo>
                  <a:pt x="288049" y="75336"/>
                </a:lnTo>
                <a:lnTo>
                  <a:pt x="292427" y="65775"/>
                </a:lnTo>
                <a:lnTo>
                  <a:pt x="290318" y="60119"/>
                </a:lnTo>
                <a:lnTo>
                  <a:pt x="285540" y="57931"/>
                </a:lnTo>
                <a:close/>
              </a:path>
              <a:path w="588645" h="466089">
                <a:moveTo>
                  <a:pt x="246228" y="40463"/>
                </a:moveTo>
                <a:lnTo>
                  <a:pt x="240681" y="42835"/>
                </a:lnTo>
                <a:lnTo>
                  <a:pt x="236764" y="52599"/>
                </a:lnTo>
                <a:lnTo>
                  <a:pt x="239044" y="57931"/>
                </a:lnTo>
                <a:lnTo>
                  <a:pt x="239137" y="58146"/>
                </a:lnTo>
                <a:lnTo>
                  <a:pt x="244056" y="60119"/>
                </a:lnTo>
                <a:lnTo>
                  <a:pt x="244806" y="58146"/>
                </a:lnTo>
                <a:lnTo>
                  <a:pt x="251110" y="42421"/>
                </a:lnTo>
                <a:lnTo>
                  <a:pt x="246228" y="40463"/>
                </a:lnTo>
                <a:close/>
              </a:path>
              <a:path w="588645" h="466089">
                <a:moveTo>
                  <a:pt x="396561" y="130914"/>
                </a:moveTo>
                <a:lnTo>
                  <a:pt x="384213" y="145421"/>
                </a:lnTo>
                <a:lnTo>
                  <a:pt x="388216" y="148831"/>
                </a:lnTo>
                <a:lnTo>
                  <a:pt x="394232" y="148344"/>
                </a:lnTo>
                <a:lnTo>
                  <a:pt x="401046" y="140338"/>
                </a:lnTo>
                <a:lnTo>
                  <a:pt x="400564" y="134322"/>
                </a:lnTo>
                <a:lnTo>
                  <a:pt x="396561" y="130914"/>
                </a:lnTo>
                <a:close/>
              </a:path>
              <a:path w="588645" h="466089">
                <a:moveTo>
                  <a:pt x="366515" y="106973"/>
                </a:moveTo>
                <a:lnTo>
                  <a:pt x="355942" y="122820"/>
                </a:lnTo>
                <a:lnTo>
                  <a:pt x="358678" y="124757"/>
                </a:lnTo>
                <a:lnTo>
                  <a:pt x="381819" y="143258"/>
                </a:lnTo>
                <a:lnTo>
                  <a:pt x="384213" y="145421"/>
                </a:lnTo>
                <a:lnTo>
                  <a:pt x="396561" y="130914"/>
                </a:lnTo>
                <a:lnTo>
                  <a:pt x="394167" y="128750"/>
                </a:lnTo>
                <a:lnTo>
                  <a:pt x="370144" y="109543"/>
                </a:lnTo>
                <a:lnTo>
                  <a:pt x="366515" y="106973"/>
                </a:lnTo>
                <a:close/>
              </a:path>
              <a:path w="588645" h="466089">
                <a:moveTo>
                  <a:pt x="362141" y="104057"/>
                </a:moveTo>
                <a:lnTo>
                  <a:pt x="356219" y="105238"/>
                </a:lnTo>
                <a:lnTo>
                  <a:pt x="350387" y="113986"/>
                </a:lnTo>
                <a:lnTo>
                  <a:pt x="351571" y="119904"/>
                </a:lnTo>
                <a:lnTo>
                  <a:pt x="355942" y="122820"/>
                </a:lnTo>
                <a:lnTo>
                  <a:pt x="366515" y="106973"/>
                </a:lnTo>
                <a:lnTo>
                  <a:pt x="362141" y="104057"/>
                </a:lnTo>
                <a:close/>
              </a:path>
              <a:path w="588645" h="466089">
                <a:moveTo>
                  <a:pt x="485542" y="229283"/>
                </a:moveTo>
                <a:lnTo>
                  <a:pt x="470007" y="240306"/>
                </a:lnTo>
                <a:lnTo>
                  <a:pt x="473047" y="244594"/>
                </a:lnTo>
                <a:lnTo>
                  <a:pt x="479000" y="245606"/>
                </a:lnTo>
                <a:lnTo>
                  <a:pt x="487573" y="239522"/>
                </a:lnTo>
                <a:lnTo>
                  <a:pt x="488588" y="233570"/>
                </a:lnTo>
                <a:lnTo>
                  <a:pt x="485542" y="229283"/>
                </a:lnTo>
                <a:close/>
              </a:path>
              <a:path w="588645" h="466089">
                <a:moveTo>
                  <a:pt x="462319" y="198568"/>
                </a:moveTo>
                <a:lnTo>
                  <a:pt x="448281" y="211455"/>
                </a:lnTo>
                <a:lnTo>
                  <a:pt x="468842" y="238550"/>
                </a:lnTo>
                <a:lnTo>
                  <a:pt x="470007" y="240306"/>
                </a:lnTo>
                <a:lnTo>
                  <a:pt x="485542" y="229283"/>
                </a:lnTo>
                <a:lnTo>
                  <a:pt x="484379" y="227526"/>
                </a:lnTo>
                <a:lnTo>
                  <a:pt x="462984" y="199339"/>
                </a:lnTo>
                <a:lnTo>
                  <a:pt x="462319" y="198568"/>
                </a:lnTo>
                <a:close/>
              </a:path>
              <a:path w="588645" h="466089">
                <a:moveTo>
                  <a:pt x="452735" y="194435"/>
                </a:moveTo>
                <a:lnTo>
                  <a:pt x="444988" y="201549"/>
                </a:lnTo>
                <a:lnTo>
                  <a:pt x="444732" y="207575"/>
                </a:lnTo>
                <a:lnTo>
                  <a:pt x="448170" y="211319"/>
                </a:lnTo>
                <a:lnTo>
                  <a:pt x="448296" y="211455"/>
                </a:lnTo>
                <a:lnTo>
                  <a:pt x="462319" y="198568"/>
                </a:lnTo>
                <a:lnTo>
                  <a:pt x="458762" y="194694"/>
                </a:lnTo>
                <a:lnTo>
                  <a:pt x="452735" y="194435"/>
                </a:lnTo>
                <a:close/>
              </a:path>
              <a:path w="588645" h="466089">
                <a:moveTo>
                  <a:pt x="549377" y="344958"/>
                </a:moveTo>
                <a:lnTo>
                  <a:pt x="532079" y="352936"/>
                </a:lnTo>
                <a:lnTo>
                  <a:pt x="534278" y="357713"/>
                </a:lnTo>
                <a:lnTo>
                  <a:pt x="539941" y="359798"/>
                </a:lnTo>
                <a:lnTo>
                  <a:pt x="549495" y="355399"/>
                </a:lnTo>
                <a:lnTo>
                  <a:pt x="551577" y="349736"/>
                </a:lnTo>
                <a:lnTo>
                  <a:pt x="549377" y="344958"/>
                </a:lnTo>
                <a:close/>
              </a:path>
              <a:path w="588645" h="466089">
                <a:moveTo>
                  <a:pt x="533497" y="310572"/>
                </a:moveTo>
                <a:lnTo>
                  <a:pt x="516714" y="319578"/>
                </a:lnTo>
                <a:lnTo>
                  <a:pt x="524624" y="335447"/>
                </a:lnTo>
                <a:lnTo>
                  <a:pt x="532079" y="352936"/>
                </a:lnTo>
                <a:lnTo>
                  <a:pt x="549377" y="344958"/>
                </a:lnTo>
                <a:lnTo>
                  <a:pt x="541929" y="327469"/>
                </a:lnTo>
                <a:lnTo>
                  <a:pt x="533497" y="310572"/>
                </a:lnTo>
                <a:close/>
              </a:path>
              <a:path w="588645" h="466089">
                <a:moveTo>
                  <a:pt x="525232" y="304199"/>
                </a:moveTo>
                <a:lnTo>
                  <a:pt x="515969" y="309167"/>
                </a:lnTo>
                <a:lnTo>
                  <a:pt x="514230" y="314946"/>
                </a:lnTo>
                <a:lnTo>
                  <a:pt x="516714" y="319578"/>
                </a:lnTo>
                <a:lnTo>
                  <a:pt x="533497" y="310572"/>
                </a:lnTo>
                <a:lnTo>
                  <a:pt x="531013" y="305937"/>
                </a:lnTo>
                <a:lnTo>
                  <a:pt x="525232" y="304199"/>
                </a:lnTo>
                <a:close/>
              </a:path>
              <a:path w="588645" h="466089">
                <a:moveTo>
                  <a:pt x="586666" y="452534"/>
                </a:moveTo>
                <a:lnTo>
                  <a:pt x="568262" y="457465"/>
                </a:lnTo>
                <a:lnTo>
                  <a:pt x="569620" y="462545"/>
                </a:lnTo>
                <a:lnTo>
                  <a:pt x="574847" y="465562"/>
                </a:lnTo>
                <a:lnTo>
                  <a:pt x="585010" y="462841"/>
                </a:lnTo>
                <a:lnTo>
                  <a:pt x="588023" y="457614"/>
                </a:lnTo>
                <a:lnTo>
                  <a:pt x="586666" y="452534"/>
                </a:lnTo>
                <a:close/>
              </a:path>
              <a:path w="588645" h="466089">
                <a:moveTo>
                  <a:pt x="581093" y="433785"/>
                </a:moveTo>
                <a:lnTo>
                  <a:pt x="562982" y="439703"/>
                </a:lnTo>
                <a:lnTo>
                  <a:pt x="568262" y="457465"/>
                </a:lnTo>
                <a:lnTo>
                  <a:pt x="586666" y="452534"/>
                </a:lnTo>
                <a:lnTo>
                  <a:pt x="581093" y="433785"/>
                </a:lnTo>
                <a:close/>
              </a:path>
              <a:path w="588645" h="466089">
                <a:moveTo>
                  <a:pt x="574076" y="426059"/>
                </a:moveTo>
                <a:lnTo>
                  <a:pt x="564083" y="429320"/>
                </a:lnTo>
                <a:lnTo>
                  <a:pt x="561351" y="434707"/>
                </a:lnTo>
                <a:lnTo>
                  <a:pt x="562982" y="439703"/>
                </a:lnTo>
                <a:lnTo>
                  <a:pt x="581093" y="433785"/>
                </a:lnTo>
                <a:lnTo>
                  <a:pt x="579462" y="428788"/>
                </a:lnTo>
                <a:lnTo>
                  <a:pt x="574076" y="426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9" name="object 229"/>
          <p:cNvGrpSpPr/>
          <p:nvPr/>
        </p:nvGrpSpPr>
        <p:grpSpPr>
          <a:xfrm>
            <a:off x="2507079" y="3574251"/>
            <a:ext cx="1245870" cy="154940"/>
            <a:chOff x="2507079" y="3574251"/>
            <a:chExt cx="1245870" cy="154940"/>
          </a:xfrm>
        </p:grpSpPr>
        <p:pic>
          <p:nvPicPr>
            <p:cNvPr id="230" name="object 23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507079" y="3574251"/>
              <a:ext cx="144735" cy="154829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674029" y="3619579"/>
              <a:ext cx="103888" cy="106586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809331" y="3619579"/>
              <a:ext cx="107936" cy="106586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936562" y="3619189"/>
              <a:ext cx="269269" cy="106975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228051" y="3619579"/>
              <a:ext cx="102092" cy="106586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349219" y="3616661"/>
              <a:ext cx="107259" cy="112420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480041" y="3616661"/>
              <a:ext cx="111967" cy="112420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616697" y="3619579"/>
              <a:ext cx="135971" cy="106586"/>
            </a:xfrm>
            <a:prstGeom prst="rect">
              <a:avLst/>
            </a:prstGeom>
          </p:spPr>
        </p:pic>
      </p:grpSp>
      <p:grpSp>
        <p:nvGrpSpPr>
          <p:cNvPr id="238" name="object 238"/>
          <p:cNvGrpSpPr/>
          <p:nvPr/>
        </p:nvGrpSpPr>
        <p:grpSpPr>
          <a:xfrm>
            <a:off x="3833676" y="3616661"/>
            <a:ext cx="982980" cy="155575"/>
            <a:chOff x="3833676" y="3616661"/>
            <a:chExt cx="982980" cy="155575"/>
          </a:xfrm>
        </p:grpSpPr>
        <p:pic>
          <p:nvPicPr>
            <p:cNvPr id="239" name="object 239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833676" y="3616661"/>
              <a:ext cx="338154" cy="155277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201455" y="3616661"/>
              <a:ext cx="113990" cy="155277"/>
            </a:xfrm>
            <a:prstGeom prst="rect">
              <a:avLst/>
            </a:prstGeom>
          </p:spPr>
        </p:pic>
        <p:sp>
          <p:nvSpPr>
            <p:cNvPr id="241" name="object 241"/>
            <p:cNvSpPr/>
            <p:nvPr/>
          </p:nvSpPr>
          <p:spPr>
            <a:xfrm>
              <a:off x="4343266" y="3655482"/>
              <a:ext cx="59055" cy="27305"/>
            </a:xfrm>
            <a:custGeom>
              <a:avLst/>
              <a:gdLst/>
              <a:ahLst/>
              <a:cxnLst/>
              <a:rect l="l" t="t" r="r" b="b"/>
              <a:pathLst>
                <a:path w="59054" h="27304">
                  <a:moveTo>
                    <a:pt x="59014" y="0"/>
                  </a:moveTo>
                  <a:lnTo>
                    <a:pt x="0" y="0"/>
                  </a:lnTo>
                  <a:lnTo>
                    <a:pt x="0" y="26927"/>
                  </a:lnTo>
                  <a:lnTo>
                    <a:pt x="59014" y="26927"/>
                  </a:lnTo>
                  <a:lnTo>
                    <a:pt x="590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439084" y="3616661"/>
              <a:ext cx="376974" cy="137774"/>
            </a:xfrm>
            <a:prstGeom prst="rect">
              <a:avLst/>
            </a:prstGeom>
          </p:spPr>
        </p:pic>
      </p:grpSp>
      <p:grpSp>
        <p:nvGrpSpPr>
          <p:cNvPr id="243" name="object 243"/>
          <p:cNvGrpSpPr/>
          <p:nvPr/>
        </p:nvGrpSpPr>
        <p:grpSpPr>
          <a:xfrm>
            <a:off x="2704553" y="3923401"/>
            <a:ext cx="1029969" cy="155575"/>
            <a:chOff x="2704553" y="3923401"/>
            <a:chExt cx="1029969" cy="155575"/>
          </a:xfrm>
        </p:grpSpPr>
        <p:pic>
          <p:nvPicPr>
            <p:cNvPr id="244" name="object 244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704553" y="3926321"/>
              <a:ext cx="102092" cy="106586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827742" y="3923401"/>
              <a:ext cx="479742" cy="155282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3330597" y="3923401"/>
              <a:ext cx="107261" cy="112421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3461421" y="3923401"/>
              <a:ext cx="111970" cy="112421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3598066" y="3926321"/>
              <a:ext cx="135983" cy="106586"/>
            </a:xfrm>
            <a:prstGeom prst="rect">
              <a:avLst/>
            </a:prstGeom>
          </p:spPr>
        </p:pic>
      </p:grpSp>
      <p:pic>
        <p:nvPicPr>
          <p:cNvPr id="249" name="object 249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3815057" y="3926321"/>
            <a:ext cx="102099" cy="106586"/>
          </a:xfrm>
          <a:prstGeom prst="rect">
            <a:avLst/>
          </a:prstGeom>
        </p:spPr>
      </p:pic>
      <p:grpSp>
        <p:nvGrpSpPr>
          <p:cNvPr id="250" name="object 250"/>
          <p:cNvGrpSpPr/>
          <p:nvPr/>
        </p:nvGrpSpPr>
        <p:grpSpPr>
          <a:xfrm>
            <a:off x="3989858" y="3882790"/>
            <a:ext cx="513715" cy="153035"/>
            <a:chOff x="3989858" y="3882790"/>
            <a:chExt cx="513715" cy="153035"/>
          </a:xfrm>
        </p:grpSpPr>
        <p:pic>
          <p:nvPicPr>
            <p:cNvPr id="251" name="object 25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989858" y="3923401"/>
              <a:ext cx="109274" cy="112421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4118206" y="3923401"/>
              <a:ext cx="115789" cy="112421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4253288" y="3923401"/>
              <a:ext cx="115787" cy="112421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390440" y="3882790"/>
              <a:ext cx="113044" cy="153032"/>
            </a:xfrm>
            <a:prstGeom prst="rect">
              <a:avLst/>
            </a:prstGeom>
          </p:spPr>
        </p:pic>
      </p:grpSp>
      <p:sp>
        <p:nvSpPr>
          <p:cNvPr id="255" name="object 255"/>
          <p:cNvSpPr/>
          <p:nvPr/>
        </p:nvSpPr>
        <p:spPr>
          <a:xfrm>
            <a:off x="4531309" y="3923405"/>
            <a:ext cx="430530" cy="137795"/>
          </a:xfrm>
          <a:custGeom>
            <a:avLst/>
            <a:gdLst/>
            <a:ahLst/>
            <a:cxnLst/>
            <a:rect l="l" t="t" r="r" b="b"/>
            <a:pathLst>
              <a:path w="430529" h="137795">
                <a:moveTo>
                  <a:pt x="179057" y="84404"/>
                </a:moveTo>
                <a:lnTo>
                  <a:pt x="161099" y="84404"/>
                </a:lnTo>
                <a:lnTo>
                  <a:pt x="161099" y="3124"/>
                </a:lnTo>
                <a:lnTo>
                  <a:pt x="132829" y="3124"/>
                </a:lnTo>
                <a:lnTo>
                  <a:pt x="132829" y="84404"/>
                </a:lnTo>
                <a:lnTo>
                  <a:pt x="94691" y="84404"/>
                </a:lnTo>
                <a:lnTo>
                  <a:pt x="94691" y="3124"/>
                </a:lnTo>
                <a:lnTo>
                  <a:pt x="66421" y="3124"/>
                </a:lnTo>
                <a:lnTo>
                  <a:pt x="66421" y="84404"/>
                </a:lnTo>
                <a:lnTo>
                  <a:pt x="28257" y="84404"/>
                </a:lnTo>
                <a:lnTo>
                  <a:pt x="28257" y="3124"/>
                </a:lnTo>
                <a:lnTo>
                  <a:pt x="0" y="3124"/>
                </a:lnTo>
                <a:lnTo>
                  <a:pt x="0" y="84404"/>
                </a:lnTo>
                <a:lnTo>
                  <a:pt x="0" y="109804"/>
                </a:lnTo>
                <a:lnTo>
                  <a:pt x="152361" y="109804"/>
                </a:lnTo>
                <a:lnTo>
                  <a:pt x="152361" y="137744"/>
                </a:lnTo>
                <a:lnTo>
                  <a:pt x="179057" y="137744"/>
                </a:lnTo>
                <a:lnTo>
                  <a:pt x="179057" y="109804"/>
                </a:lnTo>
                <a:lnTo>
                  <a:pt x="179057" y="84404"/>
                </a:lnTo>
                <a:close/>
              </a:path>
              <a:path w="430529" h="137795">
                <a:moveTo>
                  <a:pt x="302247" y="55651"/>
                </a:moveTo>
                <a:lnTo>
                  <a:pt x="301307" y="44589"/>
                </a:lnTo>
                <a:lnTo>
                  <a:pt x="301294" y="44437"/>
                </a:lnTo>
                <a:lnTo>
                  <a:pt x="301282" y="44246"/>
                </a:lnTo>
                <a:lnTo>
                  <a:pt x="298450" y="34086"/>
                </a:lnTo>
                <a:lnTo>
                  <a:pt x="298373" y="33832"/>
                </a:lnTo>
                <a:lnTo>
                  <a:pt x="293624" y="24574"/>
                </a:lnTo>
                <a:lnTo>
                  <a:pt x="293535" y="24396"/>
                </a:lnTo>
                <a:lnTo>
                  <a:pt x="293408" y="24231"/>
                </a:lnTo>
                <a:lnTo>
                  <a:pt x="286842" y="16052"/>
                </a:lnTo>
                <a:lnTo>
                  <a:pt x="278536" y="9029"/>
                </a:lnTo>
                <a:lnTo>
                  <a:pt x="272173" y="5664"/>
                </a:lnTo>
                <a:lnTo>
                  <a:pt x="272173" y="44437"/>
                </a:lnTo>
                <a:lnTo>
                  <a:pt x="220345" y="44437"/>
                </a:lnTo>
                <a:lnTo>
                  <a:pt x="221234" y="38455"/>
                </a:lnTo>
                <a:lnTo>
                  <a:pt x="224243" y="33591"/>
                </a:lnTo>
                <a:lnTo>
                  <a:pt x="234403" y="26111"/>
                </a:lnTo>
                <a:lnTo>
                  <a:pt x="240245" y="24231"/>
                </a:lnTo>
                <a:lnTo>
                  <a:pt x="253555" y="24231"/>
                </a:lnTo>
                <a:lnTo>
                  <a:pt x="272173" y="44437"/>
                </a:lnTo>
                <a:lnTo>
                  <a:pt x="272173" y="5664"/>
                </a:lnTo>
                <a:lnTo>
                  <a:pt x="269087" y="4013"/>
                </a:lnTo>
                <a:lnTo>
                  <a:pt x="258521" y="1003"/>
                </a:lnTo>
                <a:lnTo>
                  <a:pt x="246824" y="0"/>
                </a:lnTo>
                <a:lnTo>
                  <a:pt x="235026" y="1003"/>
                </a:lnTo>
                <a:lnTo>
                  <a:pt x="199237" y="24574"/>
                </a:lnTo>
                <a:lnTo>
                  <a:pt x="191376" y="44246"/>
                </a:lnTo>
                <a:lnTo>
                  <a:pt x="191274" y="44589"/>
                </a:lnTo>
                <a:lnTo>
                  <a:pt x="190322" y="55651"/>
                </a:lnTo>
                <a:lnTo>
                  <a:pt x="190284" y="56095"/>
                </a:lnTo>
                <a:lnTo>
                  <a:pt x="191300" y="67703"/>
                </a:lnTo>
                <a:lnTo>
                  <a:pt x="215379" y="103403"/>
                </a:lnTo>
                <a:lnTo>
                  <a:pt x="247942" y="112420"/>
                </a:lnTo>
                <a:lnTo>
                  <a:pt x="256489" y="111823"/>
                </a:lnTo>
                <a:lnTo>
                  <a:pt x="292150" y="91694"/>
                </a:lnTo>
                <a:lnTo>
                  <a:pt x="300456" y="77190"/>
                </a:lnTo>
                <a:lnTo>
                  <a:pt x="269938" y="77190"/>
                </a:lnTo>
                <a:lnTo>
                  <a:pt x="264998" y="83324"/>
                </a:lnTo>
                <a:lnTo>
                  <a:pt x="257670" y="86398"/>
                </a:lnTo>
                <a:lnTo>
                  <a:pt x="240906" y="86398"/>
                </a:lnTo>
                <a:lnTo>
                  <a:pt x="234823" y="84531"/>
                </a:lnTo>
                <a:lnTo>
                  <a:pt x="224497" y="77050"/>
                </a:lnTo>
                <a:lnTo>
                  <a:pt x="221170" y="71958"/>
                </a:lnTo>
                <a:lnTo>
                  <a:pt x="219671" y="65532"/>
                </a:lnTo>
                <a:lnTo>
                  <a:pt x="301802" y="65532"/>
                </a:lnTo>
                <a:lnTo>
                  <a:pt x="302094" y="63881"/>
                </a:lnTo>
                <a:lnTo>
                  <a:pt x="302247" y="60591"/>
                </a:lnTo>
                <a:lnTo>
                  <a:pt x="302247" y="55651"/>
                </a:lnTo>
                <a:close/>
              </a:path>
              <a:path w="430529" h="137795">
                <a:moveTo>
                  <a:pt x="430149" y="37922"/>
                </a:moveTo>
                <a:lnTo>
                  <a:pt x="402691" y="5753"/>
                </a:lnTo>
                <a:lnTo>
                  <a:pt x="377647" y="0"/>
                </a:lnTo>
                <a:lnTo>
                  <a:pt x="366026" y="1003"/>
                </a:lnTo>
                <a:lnTo>
                  <a:pt x="330022" y="24422"/>
                </a:lnTo>
                <a:lnTo>
                  <a:pt x="320865" y="56095"/>
                </a:lnTo>
                <a:lnTo>
                  <a:pt x="321881" y="67703"/>
                </a:lnTo>
                <a:lnTo>
                  <a:pt x="345770" y="103403"/>
                </a:lnTo>
                <a:lnTo>
                  <a:pt x="377647" y="112420"/>
                </a:lnTo>
                <a:lnTo>
                  <a:pt x="386486" y="111785"/>
                </a:lnTo>
                <a:lnTo>
                  <a:pt x="422211" y="90182"/>
                </a:lnTo>
                <a:lnTo>
                  <a:pt x="430149" y="74498"/>
                </a:lnTo>
                <a:lnTo>
                  <a:pt x="401421" y="74498"/>
                </a:lnTo>
                <a:lnTo>
                  <a:pt x="397167" y="79705"/>
                </a:lnTo>
                <a:lnTo>
                  <a:pt x="391782" y="83426"/>
                </a:lnTo>
                <a:lnTo>
                  <a:pt x="385267" y="85648"/>
                </a:lnTo>
                <a:lnTo>
                  <a:pt x="377647" y="86398"/>
                </a:lnTo>
                <a:lnTo>
                  <a:pt x="369112" y="86398"/>
                </a:lnTo>
                <a:lnTo>
                  <a:pt x="362229" y="83591"/>
                </a:lnTo>
                <a:lnTo>
                  <a:pt x="351764" y="72364"/>
                </a:lnTo>
                <a:lnTo>
                  <a:pt x="349148" y="65074"/>
                </a:lnTo>
                <a:lnTo>
                  <a:pt x="349148" y="47129"/>
                </a:lnTo>
                <a:lnTo>
                  <a:pt x="351764" y="39878"/>
                </a:lnTo>
                <a:lnTo>
                  <a:pt x="362229" y="28803"/>
                </a:lnTo>
                <a:lnTo>
                  <a:pt x="369112" y="26035"/>
                </a:lnTo>
                <a:lnTo>
                  <a:pt x="377647" y="26035"/>
                </a:lnTo>
                <a:lnTo>
                  <a:pt x="385267" y="26784"/>
                </a:lnTo>
                <a:lnTo>
                  <a:pt x="391782" y="29006"/>
                </a:lnTo>
                <a:lnTo>
                  <a:pt x="397167" y="32727"/>
                </a:lnTo>
                <a:lnTo>
                  <a:pt x="401421" y="37922"/>
                </a:lnTo>
                <a:lnTo>
                  <a:pt x="430149" y="37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6" name="object 256"/>
          <p:cNvGrpSpPr/>
          <p:nvPr/>
        </p:nvGrpSpPr>
        <p:grpSpPr>
          <a:xfrm>
            <a:off x="4974473" y="3923401"/>
            <a:ext cx="363855" cy="113030"/>
            <a:chOff x="4974473" y="3923401"/>
            <a:chExt cx="363855" cy="113030"/>
          </a:xfrm>
        </p:grpSpPr>
        <p:sp>
          <p:nvSpPr>
            <p:cNvPr id="257" name="object 257"/>
            <p:cNvSpPr/>
            <p:nvPr/>
          </p:nvSpPr>
          <p:spPr>
            <a:xfrm>
              <a:off x="4974463" y="3926326"/>
              <a:ext cx="227329" cy="107314"/>
            </a:xfrm>
            <a:custGeom>
              <a:avLst/>
              <a:gdLst/>
              <a:ahLst/>
              <a:cxnLst/>
              <a:rect l="l" t="t" r="r" b="b"/>
              <a:pathLst>
                <a:path w="227329" h="107314">
                  <a:moveTo>
                    <a:pt x="107937" y="203"/>
                  </a:moveTo>
                  <a:lnTo>
                    <a:pt x="0" y="203"/>
                  </a:lnTo>
                  <a:lnTo>
                    <a:pt x="0" y="24333"/>
                  </a:lnTo>
                  <a:lnTo>
                    <a:pt x="39725" y="24333"/>
                  </a:lnTo>
                  <a:lnTo>
                    <a:pt x="39725" y="106883"/>
                  </a:lnTo>
                  <a:lnTo>
                    <a:pt x="67995" y="106883"/>
                  </a:lnTo>
                  <a:lnTo>
                    <a:pt x="67995" y="24333"/>
                  </a:lnTo>
                  <a:lnTo>
                    <a:pt x="107937" y="24333"/>
                  </a:lnTo>
                  <a:lnTo>
                    <a:pt x="107937" y="203"/>
                  </a:lnTo>
                  <a:close/>
                </a:path>
                <a:path w="227329" h="107314">
                  <a:moveTo>
                    <a:pt x="226860" y="65519"/>
                  </a:moveTo>
                  <a:lnTo>
                    <a:pt x="226174" y="63957"/>
                  </a:lnTo>
                  <a:lnTo>
                    <a:pt x="223659" y="58267"/>
                  </a:lnTo>
                  <a:lnTo>
                    <a:pt x="217220" y="52730"/>
                  </a:lnTo>
                  <a:lnTo>
                    <a:pt x="222758" y="47650"/>
                  </a:lnTo>
                  <a:lnTo>
                    <a:pt x="224828" y="42405"/>
                  </a:lnTo>
                  <a:lnTo>
                    <a:pt x="225513" y="40690"/>
                  </a:lnTo>
                  <a:lnTo>
                    <a:pt x="225513" y="23114"/>
                  </a:lnTo>
                  <a:lnTo>
                    <a:pt x="225513" y="22745"/>
                  </a:lnTo>
                  <a:lnTo>
                    <a:pt x="222415" y="15151"/>
                  </a:lnTo>
                  <a:lnTo>
                    <a:pt x="216204" y="9093"/>
                  </a:lnTo>
                  <a:lnTo>
                    <a:pt x="211035" y="5118"/>
                  </a:lnTo>
                  <a:lnTo>
                    <a:pt x="204851" y="2273"/>
                  </a:lnTo>
                  <a:lnTo>
                    <a:pt x="198589" y="800"/>
                  </a:lnTo>
                  <a:lnTo>
                    <a:pt x="198589" y="67170"/>
                  </a:lnTo>
                  <a:lnTo>
                    <a:pt x="198589" y="80187"/>
                  </a:lnTo>
                  <a:lnTo>
                    <a:pt x="194551" y="83477"/>
                  </a:lnTo>
                  <a:lnTo>
                    <a:pt x="153035" y="83477"/>
                  </a:lnTo>
                  <a:lnTo>
                    <a:pt x="153035" y="63957"/>
                  </a:lnTo>
                  <a:lnTo>
                    <a:pt x="194551" y="63957"/>
                  </a:lnTo>
                  <a:lnTo>
                    <a:pt x="198589" y="67170"/>
                  </a:lnTo>
                  <a:lnTo>
                    <a:pt x="198589" y="800"/>
                  </a:lnTo>
                  <a:lnTo>
                    <a:pt x="197624" y="571"/>
                  </a:lnTo>
                  <a:lnTo>
                    <a:pt x="197243" y="546"/>
                  </a:lnTo>
                  <a:lnTo>
                    <a:pt x="197243" y="26250"/>
                  </a:lnTo>
                  <a:lnTo>
                    <a:pt x="197243" y="39116"/>
                  </a:lnTo>
                  <a:lnTo>
                    <a:pt x="193205" y="42405"/>
                  </a:lnTo>
                  <a:lnTo>
                    <a:pt x="153035" y="42405"/>
                  </a:lnTo>
                  <a:lnTo>
                    <a:pt x="153035" y="23114"/>
                  </a:lnTo>
                  <a:lnTo>
                    <a:pt x="193205" y="23114"/>
                  </a:lnTo>
                  <a:lnTo>
                    <a:pt x="197243" y="26250"/>
                  </a:lnTo>
                  <a:lnTo>
                    <a:pt x="197243" y="546"/>
                  </a:lnTo>
                  <a:lnTo>
                    <a:pt x="189395" y="0"/>
                  </a:lnTo>
                  <a:lnTo>
                    <a:pt x="124777" y="0"/>
                  </a:lnTo>
                  <a:lnTo>
                    <a:pt x="124777" y="106591"/>
                  </a:lnTo>
                  <a:lnTo>
                    <a:pt x="190741" y="106591"/>
                  </a:lnTo>
                  <a:lnTo>
                    <a:pt x="226860" y="83769"/>
                  </a:lnTo>
                  <a:lnTo>
                    <a:pt x="226860" y="83477"/>
                  </a:lnTo>
                  <a:lnTo>
                    <a:pt x="226860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222430" y="3923401"/>
              <a:ext cx="115782" cy="112421"/>
            </a:xfrm>
            <a:prstGeom prst="rect">
              <a:avLst/>
            </a:prstGeom>
          </p:spPr>
        </p:pic>
      </p:grpSp>
      <p:pic>
        <p:nvPicPr>
          <p:cNvPr id="259" name="object 259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2514866" y="3926321"/>
            <a:ext cx="107938" cy="1065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1956" y="6772581"/>
            <a:ext cx="3606129" cy="78741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233022"/>
            <a:ext cx="5355975" cy="232697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52128" y="1478580"/>
            <a:ext cx="280035" cy="266700"/>
          </a:xfrm>
          <a:custGeom>
            <a:avLst/>
            <a:gdLst/>
            <a:ahLst/>
            <a:cxnLst/>
            <a:rect l="l" t="t" r="r" b="b"/>
            <a:pathLst>
              <a:path w="280035" h="266700">
                <a:moveTo>
                  <a:pt x="280022" y="0"/>
                </a:moveTo>
                <a:lnTo>
                  <a:pt x="198454" y="0"/>
                </a:lnTo>
                <a:lnTo>
                  <a:pt x="198454" y="105663"/>
                </a:lnTo>
                <a:lnTo>
                  <a:pt x="182346" y="106731"/>
                </a:lnTo>
                <a:lnTo>
                  <a:pt x="166898" y="107492"/>
                </a:lnTo>
                <a:lnTo>
                  <a:pt x="152109" y="107949"/>
                </a:lnTo>
                <a:lnTo>
                  <a:pt x="137980" y="108101"/>
                </a:lnTo>
                <a:lnTo>
                  <a:pt x="124514" y="107504"/>
                </a:lnTo>
                <a:lnTo>
                  <a:pt x="85022" y="86308"/>
                </a:lnTo>
                <a:lnTo>
                  <a:pt x="81572" y="68681"/>
                </a:lnTo>
                <a:lnTo>
                  <a:pt x="81572" y="0"/>
                </a:lnTo>
                <a:lnTo>
                  <a:pt x="0" y="0"/>
                </a:lnTo>
                <a:lnTo>
                  <a:pt x="0" y="76809"/>
                </a:lnTo>
                <a:lnTo>
                  <a:pt x="1952" y="101041"/>
                </a:lnTo>
                <a:lnTo>
                  <a:pt x="17576" y="140056"/>
                </a:lnTo>
                <a:lnTo>
                  <a:pt x="48775" y="166394"/>
                </a:lnTo>
                <a:lnTo>
                  <a:pt x="95245" y="179602"/>
                </a:lnTo>
                <a:lnTo>
                  <a:pt x="124185" y="181253"/>
                </a:lnTo>
                <a:lnTo>
                  <a:pt x="140849" y="180923"/>
                </a:lnTo>
                <a:lnTo>
                  <a:pt x="158782" y="179932"/>
                </a:lnTo>
                <a:lnTo>
                  <a:pt x="177984" y="178282"/>
                </a:lnTo>
                <a:lnTo>
                  <a:pt x="198454" y="175972"/>
                </a:lnTo>
                <a:lnTo>
                  <a:pt x="198454" y="266598"/>
                </a:lnTo>
                <a:lnTo>
                  <a:pt x="280022" y="266598"/>
                </a:lnTo>
                <a:lnTo>
                  <a:pt x="2800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58577" y="1473295"/>
            <a:ext cx="1064260" cy="277495"/>
          </a:xfrm>
          <a:custGeom>
            <a:avLst/>
            <a:gdLst/>
            <a:ahLst/>
            <a:cxnLst/>
            <a:rect l="l" t="t" r="r" b="b"/>
            <a:pathLst>
              <a:path w="1064260" h="277494">
                <a:moveTo>
                  <a:pt x="418769" y="140627"/>
                </a:moveTo>
                <a:lnTo>
                  <a:pt x="411467" y="96735"/>
                </a:lnTo>
                <a:lnTo>
                  <a:pt x="383692" y="57315"/>
                </a:lnTo>
                <a:lnTo>
                  <a:pt x="342036" y="35191"/>
                </a:lnTo>
                <a:lnTo>
                  <a:pt x="335597" y="33591"/>
                </a:lnTo>
                <a:lnTo>
                  <a:pt x="335597" y="136563"/>
                </a:lnTo>
                <a:lnTo>
                  <a:pt x="335597" y="140627"/>
                </a:lnTo>
                <a:lnTo>
                  <a:pt x="318223" y="175310"/>
                </a:lnTo>
                <a:lnTo>
                  <a:pt x="287718" y="180454"/>
                </a:lnTo>
                <a:lnTo>
                  <a:pt x="247129" y="180454"/>
                </a:lnTo>
                <a:lnTo>
                  <a:pt x="247129" y="96735"/>
                </a:lnTo>
                <a:lnTo>
                  <a:pt x="287718" y="96735"/>
                </a:lnTo>
                <a:lnTo>
                  <a:pt x="329323" y="111493"/>
                </a:lnTo>
                <a:lnTo>
                  <a:pt x="335597" y="136563"/>
                </a:lnTo>
                <a:lnTo>
                  <a:pt x="335597" y="33591"/>
                </a:lnTo>
                <a:lnTo>
                  <a:pt x="325247" y="31000"/>
                </a:lnTo>
                <a:lnTo>
                  <a:pt x="307136" y="28486"/>
                </a:lnTo>
                <a:lnTo>
                  <a:pt x="287718" y="27647"/>
                </a:lnTo>
                <a:lnTo>
                  <a:pt x="250380" y="27647"/>
                </a:lnTo>
                <a:lnTo>
                  <a:pt x="250380" y="0"/>
                </a:lnTo>
                <a:lnTo>
                  <a:pt x="172046" y="0"/>
                </a:lnTo>
                <a:lnTo>
                  <a:pt x="172046" y="96735"/>
                </a:lnTo>
                <a:lnTo>
                  <a:pt x="172046" y="180454"/>
                </a:lnTo>
                <a:lnTo>
                  <a:pt x="131064" y="180454"/>
                </a:lnTo>
                <a:lnTo>
                  <a:pt x="119011" y="179882"/>
                </a:lnTo>
                <a:lnTo>
                  <a:pt x="85915" y="159067"/>
                </a:lnTo>
                <a:lnTo>
                  <a:pt x="83172" y="140627"/>
                </a:lnTo>
                <a:lnTo>
                  <a:pt x="83172" y="136563"/>
                </a:lnTo>
                <a:lnTo>
                  <a:pt x="100812" y="101993"/>
                </a:lnTo>
                <a:lnTo>
                  <a:pt x="131064" y="96735"/>
                </a:lnTo>
                <a:lnTo>
                  <a:pt x="172046" y="96735"/>
                </a:lnTo>
                <a:lnTo>
                  <a:pt x="172046" y="0"/>
                </a:lnTo>
                <a:lnTo>
                  <a:pt x="168808" y="0"/>
                </a:lnTo>
                <a:lnTo>
                  <a:pt x="168808" y="27647"/>
                </a:lnTo>
                <a:lnTo>
                  <a:pt x="131064" y="27647"/>
                </a:lnTo>
                <a:lnTo>
                  <a:pt x="76733" y="35191"/>
                </a:lnTo>
                <a:lnTo>
                  <a:pt x="35077" y="57315"/>
                </a:lnTo>
                <a:lnTo>
                  <a:pt x="8877" y="92240"/>
                </a:lnTo>
                <a:lnTo>
                  <a:pt x="76" y="136563"/>
                </a:lnTo>
                <a:lnTo>
                  <a:pt x="0" y="140627"/>
                </a:lnTo>
                <a:lnTo>
                  <a:pt x="965" y="156527"/>
                </a:lnTo>
                <a:lnTo>
                  <a:pt x="15798" y="198539"/>
                </a:lnTo>
                <a:lnTo>
                  <a:pt x="47307" y="229019"/>
                </a:lnTo>
                <a:lnTo>
                  <a:pt x="77038" y="242227"/>
                </a:lnTo>
                <a:lnTo>
                  <a:pt x="77203" y="242227"/>
                </a:lnTo>
                <a:lnTo>
                  <a:pt x="93726" y="246291"/>
                </a:lnTo>
                <a:lnTo>
                  <a:pt x="93903" y="246291"/>
                </a:lnTo>
                <a:lnTo>
                  <a:pt x="111721" y="248729"/>
                </a:lnTo>
                <a:lnTo>
                  <a:pt x="131064" y="249542"/>
                </a:lnTo>
                <a:lnTo>
                  <a:pt x="168808" y="249542"/>
                </a:lnTo>
                <a:lnTo>
                  <a:pt x="168808" y="277177"/>
                </a:lnTo>
                <a:lnTo>
                  <a:pt x="250380" y="277177"/>
                </a:lnTo>
                <a:lnTo>
                  <a:pt x="250380" y="249542"/>
                </a:lnTo>
                <a:lnTo>
                  <a:pt x="287718" y="249542"/>
                </a:lnTo>
                <a:lnTo>
                  <a:pt x="307301" y="248729"/>
                </a:lnTo>
                <a:lnTo>
                  <a:pt x="357720" y="236537"/>
                </a:lnTo>
                <a:lnTo>
                  <a:pt x="394208" y="210400"/>
                </a:lnTo>
                <a:lnTo>
                  <a:pt x="414832" y="171716"/>
                </a:lnTo>
                <a:lnTo>
                  <a:pt x="417804" y="156527"/>
                </a:lnTo>
                <a:lnTo>
                  <a:pt x="418769" y="140627"/>
                </a:lnTo>
                <a:close/>
              </a:path>
              <a:path w="1064260" h="277494">
                <a:moveTo>
                  <a:pt x="745490" y="5295"/>
                </a:moveTo>
                <a:lnTo>
                  <a:pt x="649706" y="5295"/>
                </a:lnTo>
                <a:lnTo>
                  <a:pt x="569760" y="102006"/>
                </a:lnTo>
                <a:lnTo>
                  <a:pt x="539330" y="102006"/>
                </a:lnTo>
                <a:lnTo>
                  <a:pt x="539330" y="5295"/>
                </a:lnTo>
                <a:lnTo>
                  <a:pt x="457758" y="5295"/>
                </a:lnTo>
                <a:lnTo>
                  <a:pt x="457758" y="271894"/>
                </a:lnTo>
                <a:lnTo>
                  <a:pt x="539330" y="271894"/>
                </a:lnTo>
                <a:lnTo>
                  <a:pt x="539330" y="175158"/>
                </a:lnTo>
                <a:lnTo>
                  <a:pt x="574230" y="175158"/>
                </a:lnTo>
                <a:lnTo>
                  <a:pt x="645655" y="271894"/>
                </a:lnTo>
                <a:lnTo>
                  <a:pt x="737781" y="271894"/>
                </a:lnTo>
                <a:lnTo>
                  <a:pt x="737781" y="259689"/>
                </a:lnTo>
                <a:lnTo>
                  <a:pt x="642404" y="133311"/>
                </a:lnTo>
                <a:lnTo>
                  <a:pt x="745490" y="17475"/>
                </a:lnTo>
                <a:lnTo>
                  <a:pt x="745490" y="5295"/>
                </a:lnTo>
                <a:close/>
              </a:path>
              <a:path w="1064260" h="277494">
                <a:moveTo>
                  <a:pt x="1064069" y="95504"/>
                </a:moveTo>
                <a:lnTo>
                  <a:pt x="1062443" y="77228"/>
                </a:lnTo>
                <a:lnTo>
                  <a:pt x="1062342" y="76009"/>
                </a:lnTo>
                <a:lnTo>
                  <a:pt x="1062291" y="75526"/>
                </a:lnTo>
                <a:lnTo>
                  <a:pt x="1035659" y="29260"/>
                </a:lnTo>
                <a:lnTo>
                  <a:pt x="1001776" y="11290"/>
                </a:lnTo>
                <a:lnTo>
                  <a:pt x="980871" y="6832"/>
                </a:lnTo>
                <a:lnTo>
                  <a:pt x="980871" y="95504"/>
                </a:lnTo>
                <a:lnTo>
                  <a:pt x="980871" y="99580"/>
                </a:lnTo>
                <a:lnTo>
                  <a:pt x="979246" y="108292"/>
                </a:lnTo>
                <a:lnTo>
                  <a:pt x="974382" y="114515"/>
                </a:lnTo>
                <a:lnTo>
                  <a:pt x="966266" y="118249"/>
                </a:lnTo>
                <a:lnTo>
                  <a:pt x="954100" y="119583"/>
                </a:lnTo>
                <a:lnTo>
                  <a:pt x="865212" y="119583"/>
                </a:lnTo>
                <a:lnTo>
                  <a:pt x="865212" y="76009"/>
                </a:lnTo>
                <a:lnTo>
                  <a:pt x="954900" y="76009"/>
                </a:lnTo>
                <a:lnTo>
                  <a:pt x="966266" y="77228"/>
                </a:lnTo>
                <a:lnTo>
                  <a:pt x="974382" y="80886"/>
                </a:lnTo>
                <a:lnTo>
                  <a:pt x="979246" y="86982"/>
                </a:lnTo>
                <a:lnTo>
                  <a:pt x="980871" y="95504"/>
                </a:lnTo>
                <a:lnTo>
                  <a:pt x="980871" y="6832"/>
                </a:lnTo>
                <a:lnTo>
                  <a:pt x="980719" y="6794"/>
                </a:lnTo>
                <a:lnTo>
                  <a:pt x="956932" y="5295"/>
                </a:lnTo>
                <a:lnTo>
                  <a:pt x="783640" y="5295"/>
                </a:lnTo>
                <a:lnTo>
                  <a:pt x="783640" y="271894"/>
                </a:lnTo>
                <a:lnTo>
                  <a:pt x="865212" y="271894"/>
                </a:lnTo>
                <a:lnTo>
                  <a:pt x="865212" y="190195"/>
                </a:lnTo>
                <a:lnTo>
                  <a:pt x="956932" y="190195"/>
                </a:lnTo>
                <a:lnTo>
                  <a:pt x="1001776" y="184150"/>
                </a:lnTo>
                <a:lnTo>
                  <a:pt x="1035659" y="166014"/>
                </a:lnTo>
                <a:lnTo>
                  <a:pt x="1062291" y="119583"/>
                </a:lnTo>
                <a:lnTo>
                  <a:pt x="1064069" y="99580"/>
                </a:lnTo>
                <a:lnTo>
                  <a:pt x="1064069" y="955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4207" y="1473295"/>
            <a:ext cx="605790" cy="277495"/>
          </a:xfrm>
          <a:custGeom>
            <a:avLst/>
            <a:gdLst/>
            <a:ahLst/>
            <a:cxnLst/>
            <a:rect l="l" t="t" r="r" b="b"/>
            <a:pathLst>
              <a:path w="605789" h="277494">
                <a:moveTo>
                  <a:pt x="268262" y="4673"/>
                </a:moveTo>
                <a:lnTo>
                  <a:pt x="0" y="4673"/>
                </a:lnTo>
                <a:lnTo>
                  <a:pt x="0" y="78333"/>
                </a:lnTo>
                <a:lnTo>
                  <a:pt x="93345" y="78333"/>
                </a:lnTo>
                <a:lnTo>
                  <a:pt x="93345" y="271373"/>
                </a:lnTo>
                <a:lnTo>
                  <a:pt x="174917" y="271373"/>
                </a:lnTo>
                <a:lnTo>
                  <a:pt x="174917" y="78333"/>
                </a:lnTo>
                <a:lnTo>
                  <a:pt x="268262" y="78333"/>
                </a:lnTo>
                <a:lnTo>
                  <a:pt x="268262" y="4673"/>
                </a:lnTo>
                <a:close/>
              </a:path>
              <a:path w="605789" h="277494">
                <a:moveTo>
                  <a:pt x="605447" y="136969"/>
                </a:moveTo>
                <a:lnTo>
                  <a:pt x="604240" y="117868"/>
                </a:lnTo>
                <a:lnTo>
                  <a:pt x="604240" y="117703"/>
                </a:lnTo>
                <a:lnTo>
                  <a:pt x="600481" y="99161"/>
                </a:lnTo>
                <a:lnTo>
                  <a:pt x="600430" y="98920"/>
                </a:lnTo>
                <a:lnTo>
                  <a:pt x="594182" y="81686"/>
                </a:lnTo>
                <a:lnTo>
                  <a:pt x="594093" y="81432"/>
                </a:lnTo>
                <a:lnTo>
                  <a:pt x="591121" y="76009"/>
                </a:lnTo>
                <a:lnTo>
                  <a:pt x="585317" y="65430"/>
                </a:lnTo>
                <a:lnTo>
                  <a:pt x="585216" y="65239"/>
                </a:lnTo>
                <a:lnTo>
                  <a:pt x="545198" y="26504"/>
                </a:lnTo>
                <a:lnTo>
                  <a:pt x="522312" y="15062"/>
                </a:lnTo>
                <a:lnTo>
                  <a:pt x="522312" y="136969"/>
                </a:lnTo>
                <a:lnTo>
                  <a:pt x="522312" y="141033"/>
                </a:lnTo>
                <a:lnTo>
                  <a:pt x="511124" y="177952"/>
                </a:lnTo>
                <a:lnTo>
                  <a:pt x="476961" y="197472"/>
                </a:lnTo>
                <a:lnTo>
                  <a:pt x="440334" y="201168"/>
                </a:lnTo>
                <a:lnTo>
                  <a:pt x="421132" y="200253"/>
                </a:lnTo>
                <a:lnTo>
                  <a:pt x="379044" y="186347"/>
                </a:lnTo>
                <a:lnTo>
                  <a:pt x="358762" y="141033"/>
                </a:lnTo>
                <a:lnTo>
                  <a:pt x="358762" y="136969"/>
                </a:lnTo>
                <a:lnTo>
                  <a:pt x="370395" y="100088"/>
                </a:lnTo>
                <a:lnTo>
                  <a:pt x="405015" y="79870"/>
                </a:lnTo>
                <a:lnTo>
                  <a:pt x="440334" y="76009"/>
                </a:lnTo>
                <a:lnTo>
                  <a:pt x="476656" y="79870"/>
                </a:lnTo>
                <a:lnTo>
                  <a:pt x="476300" y="79870"/>
                </a:lnTo>
                <a:lnTo>
                  <a:pt x="501815" y="91249"/>
                </a:lnTo>
                <a:lnTo>
                  <a:pt x="517182" y="110299"/>
                </a:lnTo>
                <a:lnTo>
                  <a:pt x="522312" y="136969"/>
                </a:lnTo>
                <a:lnTo>
                  <a:pt x="522312" y="15062"/>
                </a:lnTo>
                <a:lnTo>
                  <a:pt x="508127" y="9613"/>
                </a:lnTo>
                <a:lnTo>
                  <a:pt x="487108" y="4279"/>
                </a:lnTo>
                <a:lnTo>
                  <a:pt x="464502" y="1079"/>
                </a:lnTo>
                <a:lnTo>
                  <a:pt x="440334" y="0"/>
                </a:lnTo>
                <a:lnTo>
                  <a:pt x="416509" y="1079"/>
                </a:lnTo>
                <a:lnTo>
                  <a:pt x="373291" y="9613"/>
                </a:lnTo>
                <a:lnTo>
                  <a:pt x="336270" y="26504"/>
                </a:lnTo>
                <a:lnTo>
                  <a:pt x="296049" y="65430"/>
                </a:lnTo>
                <a:lnTo>
                  <a:pt x="280771" y="98920"/>
                </a:lnTo>
                <a:lnTo>
                  <a:pt x="280682" y="99161"/>
                </a:lnTo>
                <a:lnTo>
                  <a:pt x="276872" y="117703"/>
                </a:lnTo>
                <a:lnTo>
                  <a:pt x="276847" y="117868"/>
                </a:lnTo>
                <a:lnTo>
                  <a:pt x="275615" y="136969"/>
                </a:lnTo>
                <a:lnTo>
                  <a:pt x="275640" y="141033"/>
                </a:lnTo>
                <a:lnTo>
                  <a:pt x="276847" y="159727"/>
                </a:lnTo>
                <a:lnTo>
                  <a:pt x="280593" y="177952"/>
                </a:lnTo>
                <a:lnTo>
                  <a:pt x="280682" y="178422"/>
                </a:lnTo>
                <a:lnTo>
                  <a:pt x="307479" y="227012"/>
                </a:lnTo>
                <a:lnTo>
                  <a:pt x="353885" y="260311"/>
                </a:lnTo>
                <a:lnTo>
                  <a:pt x="394169" y="272961"/>
                </a:lnTo>
                <a:lnTo>
                  <a:pt x="440334" y="277177"/>
                </a:lnTo>
                <a:lnTo>
                  <a:pt x="464502" y="276123"/>
                </a:lnTo>
                <a:lnTo>
                  <a:pt x="508127" y="267690"/>
                </a:lnTo>
                <a:lnTo>
                  <a:pt x="545185" y="250990"/>
                </a:lnTo>
                <a:lnTo>
                  <a:pt x="585216" y="212356"/>
                </a:lnTo>
                <a:lnTo>
                  <a:pt x="591337" y="201168"/>
                </a:lnTo>
                <a:lnTo>
                  <a:pt x="594093" y="196164"/>
                </a:lnTo>
                <a:lnTo>
                  <a:pt x="600430" y="178676"/>
                </a:lnTo>
                <a:lnTo>
                  <a:pt x="604240" y="159893"/>
                </a:lnTo>
                <a:lnTo>
                  <a:pt x="605421" y="141033"/>
                </a:lnTo>
                <a:lnTo>
                  <a:pt x="605447" y="1369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48280" y="1477969"/>
            <a:ext cx="934085" cy="321310"/>
          </a:xfrm>
          <a:custGeom>
            <a:avLst/>
            <a:gdLst/>
            <a:ahLst/>
            <a:cxnLst/>
            <a:rect l="l" t="t" r="r" b="b"/>
            <a:pathLst>
              <a:path w="934085" h="321310">
                <a:moveTo>
                  <a:pt x="342519" y="194068"/>
                </a:moveTo>
                <a:lnTo>
                  <a:pt x="301536" y="194068"/>
                </a:lnTo>
                <a:lnTo>
                  <a:pt x="301536" y="73774"/>
                </a:lnTo>
                <a:lnTo>
                  <a:pt x="301536" y="622"/>
                </a:lnTo>
                <a:lnTo>
                  <a:pt x="219964" y="622"/>
                </a:lnTo>
                <a:lnTo>
                  <a:pt x="219964" y="73977"/>
                </a:lnTo>
                <a:lnTo>
                  <a:pt x="219964" y="194068"/>
                </a:lnTo>
                <a:lnTo>
                  <a:pt x="110794" y="194068"/>
                </a:lnTo>
                <a:lnTo>
                  <a:pt x="118148" y="178320"/>
                </a:lnTo>
                <a:lnTo>
                  <a:pt x="123456" y="160743"/>
                </a:lnTo>
                <a:lnTo>
                  <a:pt x="128651" y="117665"/>
                </a:lnTo>
                <a:lnTo>
                  <a:pt x="129870" y="74180"/>
                </a:lnTo>
                <a:lnTo>
                  <a:pt x="219964" y="73977"/>
                </a:lnTo>
                <a:lnTo>
                  <a:pt x="219964" y="622"/>
                </a:lnTo>
                <a:lnTo>
                  <a:pt x="56413" y="622"/>
                </a:lnTo>
                <a:lnTo>
                  <a:pt x="53568" y="117665"/>
                </a:lnTo>
                <a:lnTo>
                  <a:pt x="51892" y="140119"/>
                </a:lnTo>
                <a:lnTo>
                  <a:pt x="51866" y="140423"/>
                </a:lnTo>
                <a:lnTo>
                  <a:pt x="48069" y="160337"/>
                </a:lnTo>
                <a:lnTo>
                  <a:pt x="47993" y="160743"/>
                </a:lnTo>
                <a:lnTo>
                  <a:pt x="42037" y="178320"/>
                </a:lnTo>
                <a:lnTo>
                  <a:pt x="41922" y="178625"/>
                </a:lnTo>
                <a:lnTo>
                  <a:pt x="33680" y="194068"/>
                </a:lnTo>
                <a:lnTo>
                  <a:pt x="0" y="194068"/>
                </a:lnTo>
                <a:lnTo>
                  <a:pt x="0" y="321259"/>
                </a:lnTo>
                <a:lnTo>
                  <a:pt x="81572" y="321259"/>
                </a:lnTo>
                <a:lnTo>
                  <a:pt x="81572" y="267220"/>
                </a:lnTo>
                <a:lnTo>
                  <a:pt x="260946" y="267220"/>
                </a:lnTo>
                <a:lnTo>
                  <a:pt x="260946" y="321259"/>
                </a:lnTo>
                <a:lnTo>
                  <a:pt x="342519" y="321259"/>
                </a:lnTo>
                <a:lnTo>
                  <a:pt x="342519" y="267220"/>
                </a:lnTo>
                <a:lnTo>
                  <a:pt x="342519" y="194068"/>
                </a:lnTo>
                <a:close/>
              </a:path>
              <a:path w="934085" h="321310">
                <a:moveTo>
                  <a:pt x="660298" y="255016"/>
                </a:moveTo>
                <a:lnTo>
                  <a:pt x="646544" y="223329"/>
                </a:lnTo>
                <a:lnTo>
                  <a:pt x="617270" y="155854"/>
                </a:lnTo>
                <a:lnTo>
                  <a:pt x="583590" y="78244"/>
                </a:lnTo>
                <a:lnTo>
                  <a:pt x="549910" y="622"/>
                </a:lnTo>
                <a:lnTo>
                  <a:pt x="536105" y="622"/>
                </a:lnTo>
                <a:lnTo>
                  <a:pt x="536105" y="155854"/>
                </a:lnTo>
                <a:lnTo>
                  <a:pt x="473608" y="155854"/>
                </a:lnTo>
                <a:lnTo>
                  <a:pt x="504850" y="78244"/>
                </a:lnTo>
                <a:lnTo>
                  <a:pt x="536105" y="155854"/>
                </a:lnTo>
                <a:lnTo>
                  <a:pt x="536105" y="622"/>
                </a:lnTo>
                <a:lnTo>
                  <a:pt x="459816" y="622"/>
                </a:lnTo>
                <a:lnTo>
                  <a:pt x="349427" y="255016"/>
                </a:lnTo>
                <a:lnTo>
                  <a:pt x="349427" y="267220"/>
                </a:lnTo>
                <a:lnTo>
                  <a:pt x="428967" y="267220"/>
                </a:lnTo>
                <a:lnTo>
                  <a:pt x="446417" y="223329"/>
                </a:lnTo>
                <a:lnTo>
                  <a:pt x="563295" y="223329"/>
                </a:lnTo>
                <a:lnTo>
                  <a:pt x="580745" y="267220"/>
                </a:lnTo>
                <a:lnTo>
                  <a:pt x="660298" y="267220"/>
                </a:lnTo>
                <a:lnTo>
                  <a:pt x="660298" y="255016"/>
                </a:lnTo>
                <a:close/>
              </a:path>
              <a:path w="934085" h="321310">
                <a:moveTo>
                  <a:pt x="933818" y="0"/>
                </a:moveTo>
                <a:lnTo>
                  <a:pt x="687082" y="0"/>
                </a:lnTo>
                <a:lnTo>
                  <a:pt x="687082" y="71120"/>
                </a:lnTo>
                <a:lnTo>
                  <a:pt x="687082" y="99060"/>
                </a:lnTo>
                <a:lnTo>
                  <a:pt x="687082" y="167640"/>
                </a:lnTo>
                <a:lnTo>
                  <a:pt x="687082" y="196850"/>
                </a:lnTo>
                <a:lnTo>
                  <a:pt x="687082" y="266700"/>
                </a:lnTo>
                <a:lnTo>
                  <a:pt x="933818" y="266700"/>
                </a:lnTo>
                <a:lnTo>
                  <a:pt x="933818" y="196850"/>
                </a:lnTo>
                <a:lnTo>
                  <a:pt x="768654" y="196850"/>
                </a:lnTo>
                <a:lnTo>
                  <a:pt x="768654" y="167640"/>
                </a:lnTo>
                <a:lnTo>
                  <a:pt x="925715" y="167640"/>
                </a:lnTo>
                <a:lnTo>
                  <a:pt x="925715" y="99060"/>
                </a:lnTo>
                <a:lnTo>
                  <a:pt x="768654" y="99060"/>
                </a:lnTo>
                <a:lnTo>
                  <a:pt x="768654" y="71120"/>
                </a:lnTo>
                <a:lnTo>
                  <a:pt x="933818" y="71120"/>
                </a:lnTo>
                <a:lnTo>
                  <a:pt x="9338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08883" y="1477969"/>
            <a:ext cx="268605" cy="266700"/>
          </a:xfrm>
          <a:custGeom>
            <a:avLst/>
            <a:gdLst/>
            <a:ahLst/>
            <a:cxnLst/>
            <a:rect l="l" t="t" r="r" b="b"/>
            <a:pathLst>
              <a:path w="268604" h="266700">
                <a:moveTo>
                  <a:pt x="268262" y="0"/>
                </a:moveTo>
                <a:lnTo>
                  <a:pt x="0" y="0"/>
                </a:lnTo>
                <a:lnTo>
                  <a:pt x="0" y="73660"/>
                </a:lnTo>
                <a:lnTo>
                  <a:pt x="93345" y="73660"/>
                </a:lnTo>
                <a:lnTo>
                  <a:pt x="93345" y="266700"/>
                </a:lnTo>
                <a:lnTo>
                  <a:pt x="174917" y="266700"/>
                </a:lnTo>
                <a:lnTo>
                  <a:pt x="174917" y="73660"/>
                </a:lnTo>
                <a:lnTo>
                  <a:pt x="268262" y="73660"/>
                </a:lnTo>
                <a:lnTo>
                  <a:pt x="268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04062" y="1551629"/>
            <a:ext cx="81915" cy="193040"/>
          </a:xfrm>
          <a:custGeom>
            <a:avLst/>
            <a:gdLst/>
            <a:ahLst/>
            <a:cxnLst/>
            <a:rect l="l" t="t" r="r" b="b"/>
            <a:pathLst>
              <a:path w="81914" h="193039">
                <a:moveTo>
                  <a:pt x="0" y="193039"/>
                </a:moveTo>
                <a:lnTo>
                  <a:pt x="81572" y="193039"/>
                </a:lnTo>
                <a:lnTo>
                  <a:pt x="81572" y="0"/>
                </a:lnTo>
                <a:lnTo>
                  <a:pt x="0" y="0"/>
                </a:lnTo>
                <a:lnTo>
                  <a:pt x="0" y="1930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04053" y="1477969"/>
            <a:ext cx="272415" cy="266700"/>
          </a:xfrm>
          <a:custGeom>
            <a:avLst/>
            <a:gdLst/>
            <a:ahLst/>
            <a:cxnLst/>
            <a:rect l="l" t="t" r="r" b="b"/>
            <a:pathLst>
              <a:path w="272414" h="266700">
                <a:moveTo>
                  <a:pt x="272313" y="0"/>
                </a:moveTo>
                <a:lnTo>
                  <a:pt x="0" y="0"/>
                </a:lnTo>
                <a:lnTo>
                  <a:pt x="0" y="73660"/>
                </a:lnTo>
                <a:lnTo>
                  <a:pt x="190741" y="73660"/>
                </a:lnTo>
                <a:lnTo>
                  <a:pt x="190741" y="266700"/>
                </a:lnTo>
                <a:lnTo>
                  <a:pt x="272313" y="266700"/>
                </a:lnTo>
                <a:lnTo>
                  <a:pt x="272313" y="73660"/>
                </a:lnTo>
                <a:lnTo>
                  <a:pt x="2723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28310" y="1473295"/>
            <a:ext cx="2317750" cy="326390"/>
          </a:xfrm>
          <a:custGeom>
            <a:avLst/>
            <a:gdLst/>
            <a:ahLst/>
            <a:cxnLst/>
            <a:rect l="l" t="t" r="r" b="b"/>
            <a:pathLst>
              <a:path w="2317750" h="326389">
                <a:moveTo>
                  <a:pt x="246748" y="4673"/>
                </a:moveTo>
                <a:lnTo>
                  <a:pt x="0" y="4673"/>
                </a:lnTo>
                <a:lnTo>
                  <a:pt x="0" y="75793"/>
                </a:lnTo>
                <a:lnTo>
                  <a:pt x="0" y="103733"/>
                </a:lnTo>
                <a:lnTo>
                  <a:pt x="0" y="172313"/>
                </a:lnTo>
                <a:lnTo>
                  <a:pt x="0" y="201523"/>
                </a:lnTo>
                <a:lnTo>
                  <a:pt x="0" y="271373"/>
                </a:lnTo>
                <a:lnTo>
                  <a:pt x="246748" y="271373"/>
                </a:lnTo>
                <a:lnTo>
                  <a:pt x="246748" y="201523"/>
                </a:lnTo>
                <a:lnTo>
                  <a:pt x="81584" y="201523"/>
                </a:lnTo>
                <a:lnTo>
                  <a:pt x="81584" y="172313"/>
                </a:lnTo>
                <a:lnTo>
                  <a:pt x="238633" y="172313"/>
                </a:lnTo>
                <a:lnTo>
                  <a:pt x="238633" y="103733"/>
                </a:lnTo>
                <a:lnTo>
                  <a:pt x="81584" y="103733"/>
                </a:lnTo>
                <a:lnTo>
                  <a:pt x="81584" y="75793"/>
                </a:lnTo>
                <a:lnTo>
                  <a:pt x="246748" y="75793"/>
                </a:lnTo>
                <a:lnTo>
                  <a:pt x="246748" y="4673"/>
                </a:lnTo>
                <a:close/>
              </a:path>
              <a:path w="2317750" h="326389">
                <a:moveTo>
                  <a:pt x="613219" y="198742"/>
                </a:moveTo>
                <a:lnTo>
                  <a:pt x="572223" y="198742"/>
                </a:lnTo>
                <a:lnTo>
                  <a:pt x="572223" y="78447"/>
                </a:lnTo>
                <a:lnTo>
                  <a:pt x="572223" y="5295"/>
                </a:lnTo>
                <a:lnTo>
                  <a:pt x="490651" y="5295"/>
                </a:lnTo>
                <a:lnTo>
                  <a:pt x="490651" y="78651"/>
                </a:lnTo>
                <a:lnTo>
                  <a:pt x="490651" y="198742"/>
                </a:lnTo>
                <a:lnTo>
                  <a:pt x="381482" y="198742"/>
                </a:lnTo>
                <a:lnTo>
                  <a:pt x="388835" y="182994"/>
                </a:lnTo>
                <a:lnTo>
                  <a:pt x="394144" y="165417"/>
                </a:lnTo>
                <a:lnTo>
                  <a:pt x="394271" y="165011"/>
                </a:lnTo>
                <a:lnTo>
                  <a:pt x="397713" y="145097"/>
                </a:lnTo>
                <a:lnTo>
                  <a:pt x="397776" y="144792"/>
                </a:lnTo>
                <a:lnTo>
                  <a:pt x="399338" y="122339"/>
                </a:lnTo>
                <a:lnTo>
                  <a:pt x="400558" y="78854"/>
                </a:lnTo>
                <a:lnTo>
                  <a:pt x="490651" y="78651"/>
                </a:lnTo>
                <a:lnTo>
                  <a:pt x="490651" y="5295"/>
                </a:lnTo>
                <a:lnTo>
                  <a:pt x="327113" y="5295"/>
                </a:lnTo>
                <a:lnTo>
                  <a:pt x="324269" y="122339"/>
                </a:lnTo>
                <a:lnTo>
                  <a:pt x="322592" y="144792"/>
                </a:lnTo>
                <a:lnTo>
                  <a:pt x="322567" y="145097"/>
                </a:lnTo>
                <a:lnTo>
                  <a:pt x="318770" y="165011"/>
                </a:lnTo>
                <a:lnTo>
                  <a:pt x="318681" y="165417"/>
                </a:lnTo>
                <a:lnTo>
                  <a:pt x="312724" y="182994"/>
                </a:lnTo>
                <a:lnTo>
                  <a:pt x="312623" y="183299"/>
                </a:lnTo>
                <a:lnTo>
                  <a:pt x="304380" y="198742"/>
                </a:lnTo>
                <a:lnTo>
                  <a:pt x="270687" y="198742"/>
                </a:lnTo>
                <a:lnTo>
                  <a:pt x="270687" y="325932"/>
                </a:lnTo>
                <a:lnTo>
                  <a:pt x="352272" y="325932"/>
                </a:lnTo>
                <a:lnTo>
                  <a:pt x="352272" y="271894"/>
                </a:lnTo>
                <a:lnTo>
                  <a:pt x="531647" y="271894"/>
                </a:lnTo>
                <a:lnTo>
                  <a:pt x="531647" y="325932"/>
                </a:lnTo>
                <a:lnTo>
                  <a:pt x="613219" y="325932"/>
                </a:lnTo>
                <a:lnTo>
                  <a:pt x="613219" y="271894"/>
                </a:lnTo>
                <a:lnTo>
                  <a:pt x="613219" y="198742"/>
                </a:lnTo>
                <a:close/>
              </a:path>
              <a:path w="2317750" h="326389">
                <a:moveTo>
                  <a:pt x="930986" y="259689"/>
                </a:moveTo>
                <a:lnTo>
                  <a:pt x="917232" y="228003"/>
                </a:lnTo>
                <a:lnTo>
                  <a:pt x="887958" y="160528"/>
                </a:lnTo>
                <a:lnTo>
                  <a:pt x="854278" y="82918"/>
                </a:lnTo>
                <a:lnTo>
                  <a:pt x="820597" y="5295"/>
                </a:lnTo>
                <a:lnTo>
                  <a:pt x="806805" y="5295"/>
                </a:lnTo>
                <a:lnTo>
                  <a:pt x="806805" y="160528"/>
                </a:lnTo>
                <a:lnTo>
                  <a:pt x="744308" y="160528"/>
                </a:lnTo>
                <a:lnTo>
                  <a:pt x="775550" y="82918"/>
                </a:lnTo>
                <a:lnTo>
                  <a:pt x="806805" y="160528"/>
                </a:lnTo>
                <a:lnTo>
                  <a:pt x="806805" y="5295"/>
                </a:lnTo>
                <a:lnTo>
                  <a:pt x="730504" y="5295"/>
                </a:lnTo>
                <a:lnTo>
                  <a:pt x="620115" y="259689"/>
                </a:lnTo>
                <a:lnTo>
                  <a:pt x="620115" y="271894"/>
                </a:lnTo>
                <a:lnTo>
                  <a:pt x="699668" y="271894"/>
                </a:lnTo>
                <a:lnTo>
                  <a:pt x="717118" y="228003"/>
                </a:lnTo>
                <a:lnTo>
                  <a:pt x="833996" y="228003"/>
                </a:lnTo>
                <a:lnTo>
                  <a:pt x="851446" y="271894"/>
                </a:lnTo>
                <a:lnTo>
                  <a:pt x="930986" y="271894"/>
                </a:lnTo>
                <a:lnTo>
                  <a:pt x="930986" y="259689"/>
                </a:lnTo>
                <a:close/>
              </a:path>
              <a:path w="2317750" h="326389">
                <a:moveTo>
                  <a:pt x="1180172" y="4673"/>
                </a:moveTo>
                <a:lnTo>
                  <a:pt x="957770" y="4673"/>
                </a:lnTo>
                <a:lnTo>
                  <a:pt x="957770" y="78333"/>
                </a:lnTo>
                <a:lnTo>
                  <a:pt x="957770" y="271373"/>
                </a:lnTo>
                <a:lnTo>
                  <a:pt x="1039342" y="271373"/>
                </a:lnTo>
                <a:lnTo>
                  <a:pt x="1039342" y="78333"/>
                </a:lnTo>
                <a:lnTo>
                  <a:pt x="1180172" y="78333"/>
                </a:lnTo>
                <a:lnTo>
                  <a:pt x="1180172" y="4673"/>
                </a:lnTo>
                <a:close/>
              </a:path>
              <a:path w="2317750" h="326389">
                <a:moveTo>
                  <a:pt x="1505191" y="136969"/>
                </a:moveTo>
                <a:lnTo>
                  <a:pt x="1500225" y="99161"/>
                </a:lnTo>
                <a:lnTo>
                  <a:pt x="1490853" y="76009"/>
                </a:lnTo>
                <a:lnTo>
                  <a:pt x="1485061" y="65430"/>
                </a:lnTo>
                <a:lnTo>
                  <a:pt x="1444942" y="26504"/>
                </a:lnTo>
                <a:lnTo>
                  <a:pt x="1422044" y="15062"/>
                </a:lnTo>
                <a:lnTo>
                  <a:pt x="1422044" y="136969"/>
                </a:lnTo>
                <a:lnTo>
                  <a:pt x="1422044" y="141033"/>
                </a:lnTo>
                <a:lnTo>
                  <a:pt x="1410855" y="177952"/>
                </a:lnTo>
                <a:lnTo>
                  <a:pt x="1376692" y="197472"/>
                </a:lnTo>
                <a:lnTo>
                  <a:pt x="1340065" y="201168"/>
                </a:lnTo>
                <a:lnTo>
                  <a:pt x="1320863" y="200253"/>
                </a:lnTo>
                <a:lnTo>
                  <a:pt x="1278788" y="186347"/>
                </a:lnTo>
                <a:lnTo>
                  <a:pt x="1258493" y="141033"/>
                </a:lnTo>
                <a:lnTo>
                  <a:pt x="1258493" y="136969"/>
                </a:lnTo>
                <a:lnTo>
                  <a:pt x="1270139" y="100088"/>
                </a:lnTo>
                <a:lnTo>
                  <a:pt x="1304759" y="79870"/>
                </a:lnTo>
                <a:lnTo>
                  <a:pt x="1340065" y="76009"/>
                </a:lnTo>
                <a:lnTo>
                  <a:pt x="1376400" y="79870"/>
                </a:lnTo>
                <a:lnTo>
                  <a:pt x="1376045" y="79870"/>
                </a:lnTo>
                <a:lnTo>
                  <a:pt x="1401546" y="91249"/>
                </a:lnTo>
                <a:lnTo>
                  <a:pt x="1416926" y="110299"/>
                </a:lnTo>
                <a:lnTo>
                  <a:pt x="1422044" y="136969"/>
                </a:lnTo>
                <a:lnTo>
                  <a:pt x="1422044" y="15062"/>
                </a:lnTo>
                <a:lnTo>
                  <a:pt x="1407871" y="9613"/>
                </a:lnTo>
                <a:lnTo>
                  <a:pt x="1386840" y="4279"/>
                </a:lnTo>
                <a:lnTo>
                  <a:pt x="1364234" y="1079"/>
                </a:lnTo>
                <a:lnTo>
                  <a:pt x="1340065" y="0"/>
                </a:lnTo>
                <a:lnTo>
                  <a:pt x="1316253" y="1079"/>
                </a:lnTo>
                <a:lnTo>
                  <a:pt x="1273035" y="9613"/>
                </a:lnTo>
                <a:lnTo>
                  <a:pt x="1236014" y="26504"/>
                </a:lnTo>
                <a:lnTo>
                  <a:pt x="1195793" y="65430"/>
                </a:lnTo>
                <a:lnTo>
                  <a:pt x="1180515" y="98920"/>
                </a:lnTo>
                <a:lnTo>
                  <a:pt x="1180426" y="99161"/>
                </a:lnTo>
                <a:lnTo>
                  <a:pt x="1176616" y="117703"/>
                </a:lnTo>
                <a:lnTo>
                  <a:pt x="1176578" y="117868"/>
                </a:lnTo>
                <a:lnTo>
                  <a:pt x="1175346" y="136969"/>
                </a:lnTo>
                <a:lnTo>
                  <a:pt x="1180325" y="177952"/>
                </a:lnTo>
                <a:lnTo>
                  <a:pt x="1207211" y="227012"/>
                </a:lnTo>
                <a:lnTo>
                  <a:pt x="1253629" y="260311"/>
                </a:lnTo>
                <a:lnTo>
                  <a:pt x="1293901" y="272961"/>
                </a:lnTo>
                <a:lnTo>
                  <a:pt x="1340065" y="277177"/>
                </a:lnTo>
                <a:lnTo>
                  <a:pt x="1364234" y="276123"/>
                </a:lnTo>
                <a:lnTo>
                  <a:pt x="1407871" y="267690"/>
                </a:lnTo>
                <a:lnTo>
                  <a:pt x="1444929" y="250990"/>
                </a:lnTo>
                <a:lnTo>
                  <a:pt x="1484947" y="212356"/>
                </a:lnTo>
                <a:lnTo>
                  <a:pt x="1503972" y="159893"/>
                </a:lnTo>
                <a:lnTo>
                  <a:pt x="1505165" y="141033"/>
                </a:lnTo>
                <a:lnTo>
                  <a:pt x="1505191" y="136969"/>
                </a:lnTo>
                <a:close/>
              </a:path>
              <a:path w="2317750" h="326389">
                <a:moveTo>
                  <a:pt x="1766595" y="4673"/>
                </a:moveTo>
                <a:lnTo>
                  <a:pt x="1544205" y="4673"/>
                </a:lnTo>
                <a:lnTo>
                  <a:pt x="1544205" y="78333"/>
                </a:lnTo>
                <a:lnTo>
                  <a:pt x="1544205" y="271373"/>
                </a:lnTo>
                <a:lnTo>
                  <a:pt x="1625777" y="271373"/>
                </a:lnTo>
                <a:lnTo>
                  <a:pt x="1625777" y="78333"/>
                </a:lnTo>
                <a:lnTo>
                  <a:pt x="1766595" y="78333"/>
                </a:lnTo>
                <a:lnTo>
                  <a:pt x="1766595" y="4673"/>
                </a:lnTo>
                <a:close/>
              </a:path>
              <a:path w="2317750" h="326389">
                <a:moveTo>
                  <a:pt x="2079904" y="5295"/>
                </a:moveTo>
                <a:lnTo>
                  <a:pt x="1995893" y="5295"/>
                </a:lnTo>
                <a:lnTo>
                  <a:pt x="1934616" y="136563"/>
                </a:lnTo>
                <a:lnTo>
                  <a:pt x="1864004" y="5295"/>
                </a:lnTo>
                <a:lnTo>
                  <a:pt x="1779993" y="5295"/>
                </a:lnTo>
                <a:lnTo>
                  <a:pt x="1779993" y="17475"/>
                </a:lnTo>
                <a:lnTo>
                  <a:pt x="1885911" y="198742"/>
                </a:lnTo>
                <a:lnTo>
                  <a:pt x="1816519" y="198742"/>
                </a:lnTo>
                <a:lnTo>
                  <a:pt x="1816519" y="271894"/>
                </a:lnTo>
                <a:lnTo>
                  <a:pt x="1886724" y="271894"/>
                </a:lnTo>
                <a:lnTo>
                  <a:pt x="1931009" y="263093"/>
                </a:lnTo>
                <a:lnTo>
                  <a:pt x="1964232" y="234657"/>
                </a:lnTo>
                <a:lnTo>
                  <a:pt x="1984933" y="201168"/>
                </a:lnTo>
                <a:lnTo>
                  <a:pt x="2079904" y="17475"/>
                </a:lnTo>
                <a:lnTo>
                  <a:pt x="2079904" y="5295"/>
                </a:lnTo>
                <a:close/>
              </a:path>
              <a:path w="2317750" h="326389">
                <a:moveTo>
                  <a:pt x="2246287" y="232879"/>
                </a:moveTo>
                <a:lnTo>
                  <a:pt x="2226945" y="195846"/>
                </a:lnTo>
                <a:lnTo>
                  <a:pt x="2200846" y="188988"/>
                </a:lnTo>
                <a:lnTo>
                  <a:pt x="2191181" y="189750"/>
                </a:lnTo>
                <a:lnTo>
                  <a:pt x="2158530" y="215201"/>
                </a:lnTo>
                <a:lnTo>
                  <a:pt x="2155380" y="232879"/>
                </a:lnTo>
                <a:lnTo>
                  <a:pt x="2156168" y="242354"/>
                </a:lnTo>
                <a:lnTo>
                  <a:pt x="2182469" y="274129"/>
                </a:lnTo>
                <a:lnTo>
                  <a:pt x="2200846" y="277177"/>
                </a:lnTo>
                <a:lnTo>
                  <a:pt x="2210498" y="276415"/>
                </a:lnTo>
                <a:lnTo>
                  <a:pt x="2243150" y="250863"/>
                </a:lnTo>
                <a:lnTo>
                  <a:pt x="2246287" y="232879"/>
                </a:lnTo>
                <a:close/>
              </a:path>
              <a:path w="2317750" h="326389">
                <a:moveTo>
                  <a:pt x="2317724" y="79260"/>
                </a:moveTo>
                <a:lnTo>
                  <a:pt x="2316924" y="70040"/>
                </a:lnTo>
                <a:lnTo>
                  <a:pt x="2316848" y="69049"/>
                </a:lnTo>
                <a:lnTo>
                  <a:pt x="2316772" y="68173"/>
                </a:lnTo>
                <a:lnTo>
                  <a:pt x="2316607" y="67564"/>
                </a:lnTo>
                <a:lnTo>
                  <a:pt x="2316556" y="67398"/>
                </a:lnTo>
                <a:lnTo>
                  <a:pt x="2316467" y="67068"/>
                </a:lnTo>
                <a:lnTo>
                  <a:pt x="2294166" y="29870"/>
                </a:lnTo>
                <a:lnTo>
                  <a:pt x="2260498" y="10160"/>
                </a:lnTo>
                <a:lnTo>
                  <a:pt x="2217382" y="736"/>
                </a:lnTo>
                <a:lnTo>
                  <a:pt x="2218944" y="736"/>
                </a:lnTo>
                <a:lnTo>
                  <a:pt x="2200440" y="0"/>
                </a:lnTo>
                <a:lnTo>
                  <a:pt x="2182977" y="736"/>
                </a:lnTo>
                <a:lnTo>
                  <a:pt x="2166747" y="2908"/>
                </a:lnTo>
                <a:lnTo>
                  <a:pt x="2125510" y="18021"/>
                </a:lnTo>
                <a:lnTo>
                  <a:pt x="2097354" y="44907"/>
                </a:lnTo>
                <a:lnTo>
                  <a:pt x="2084031" y="81762"/>
                </a:lnTo>
                <a:lnTo>
                  <a:pt x="2083142" y="103644"/>
                </a:lnTo>
                <a:lnTo>
                  <a:pt x="2158225" y="103644"/>
                </a:lnTo>
                <a:lnTo>
                  <a:pt x="2158225" y="87249"/>
                </a:lnTo>
                <a:lnTo>
                  <a:pt x="2162149" y="80276"/>
                </a:lnTo>
                <a:lnTo>
                  <a:pt x="2201646" y="67068"/>
                </a:lnTo>
                <a:lnTo>
                  <a:pt x="2209914" y="67398"/>
                </a:lnTo>
                <a:lnTo>
                  <a:pt x="2239391" y="80606"/>
                </a:lnTo>
                <a:lnTo>
                  <a:pt x="2239391" y="94157"/>
                </a:lnTo>
                <a:lnTo>
                  <a:pt x="2196376" y="123063"/>
                </a:lnTo>
                <a:lnTo>
                  <a:pt x="2186635" y="129298"/>
                </a:lnTo>
                <a:lnTo>
                  <a:pt x="2178926" y="135356"/>
                </a:lnTo>
                <a:lnTo>
                  <a:pt x="2173236" y="141224"/>
                </a:lnTo>
                <a:lnTo>
                  <a:pt x="2169160" y="147447"/>
                </a:lnTo>
                <a:lnTo>
                  <a:pt x="2166328" y="154292"/>
                </a:lnTo>
                <a:lnTo>
                  <a:pt x="2166239" y="154495"/>
                </a:lnTo>
                <a:lnTo>
                  <a:pt x="2164486" y="162382"/>
                </a:lnTo>
                <a:lnTo>
                  <a:pt x="2163915" y="171107"/>
                </a:lnTo>
                <a:lnTo>
                  <a:pt x="2163915" y="173139"/>
                </a:lnTo>
                <a:lnTo>
                  <a:pt x="2237359" y="173139"/>
                </a:lnTo>
                <a:lnTo>
                  <a:pt x="2237359" y="168389"/>
                </a:lnTo>
                <a:lnTo>
                  <a:pt x="2238108" y="166154"/>
                </a:lnTo>
                <a:lnTo>
                  <a:pt x="2273084" y="144691"/>
                </a:lnTo>
                <a:lnTo>
                  <a:pt x="2283866" y="138455"/>
                </a:lnTo>
                <a:lnTo>
                  <a:pt x="2311666" y="110642"/>
                </a:lnTo>
                <a:lnTo>
                  <a:pt x="2317597" y="87249"/>
                </a:lnTo>
                <a:lnTo>
                  <a:pt x="2317724" y="79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69148" y="2315268"/>
            <a:ext cx="216716" cy="24719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2031278" y="2300029"/>
            <a:ext cx="845819" cy="280035"/>
            <a:chOff x="2031278" y="2300029"/>
            <a:chExt cx="845819" cy="28003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1278" y="2368915"/>
              <a:ext cx="487072" cy="2109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4869" y="2368915"/>
              <a:ext cx="152096" cy="1527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0492" y="2300029"/>
              <a:ext cx="146610" cy="217627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981646" y="2368915"/>
            <a:ext cx="332105" cy="153035"/>
            <a:chOff x="2981646" y="2368915"/>
            <a:chExt cx="332105" cy="15303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81646" y="2368915"/>
              <a:ext cx="148438" cy="152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5994" y="2368915"/>
              <a:ext cx="157276" cy="152704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417818" y="2300029"/>
            <a:ext cx="674370" cy="221615"/>
            <a:chOff x="3417818" y="2300029"/>
            <a:chExt cx="674370" cy="22161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17818" y="2372875"/>
              <a:ext cx="138685" cy="14478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85154" y="2368915"/>
              <a:ext cx="148438" cy="1527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9500" y="2368915"/>
              <a:ext cx="152096" cy="1527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5124" y="2300029"/>
              <a:ext cx="146610" cy="217627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4196279" y="2368915"/>
            <a:ext cx="739140" cy="211454"/>
            <a:chOff x="4196279" y="2368915"/>
            <a:chExt cx="739140" cy="211454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96279" y="2368915"/>
              <a:ext cx="312727" cy="1527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31866" y="2368915"/>
              <a:ext cx="154839" cy="21092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11089" y="2368915"/>
              <a:ext cx="145695" cy="15270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897018" y="246094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897018" y="2372875"/>
            <a:ext cx="386080" cy="145415"/>
            <a:chOff x="4897018" y="2372875"/>
            <a:chExt cx="386080" cy="145415"/>
          </a:xfrm>
        </p:grpSpPr>
        <p:sp>
          <p:nvSpPr>
            <p:cNvPr id="32" name="object 32"/>
            <p:cNvSpPr/>
            <p:nvPr/>
          </p:nvSpPr>
          <p:spPr>
            <a:xfrm>
              <a:off x="4897018" y="237331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80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86299" y="2372875"/>
              <a:ext cx="196293" cy="144781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5445050" y="2368915"/>
            <a:ext cx="608330" cy="187325"/>
            <a:chOff x="5445050" y="2368915"/>
            <a:chExt cx="608330" cy="187325"/>
          </a:xfrm>
        </p:grpSpPr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45050" y="2368915"/>
              <a:ext cx="152096" cy="15270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17871" y="2372875"/>
              <a:ext cx="182271" cy="18318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25138" y="2372875"/>
              <a:ext cx="146610" cy="14478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014419" y="246094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014418" y="2368915"/>
            <a:ext cx="1477010" cy="153035"/>
            <a:chOff x="6014418" y="2368915"/>
            <a:chExt cx="1477010" cy="153035"/>
          </a:xfrm>
        </p:grpSpPr>
        <p:sp>
          <p:nvSpPr>
            <p:cNvPr id="40" name="object 40"/>
            <p:cNvSpPr/>
            <p:nvPr/>
          </p:nvSpPr>
          <p:spPr>
            <a:xfrm>
              <a:off x="6014415" y="237331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80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95470" y="2368915"/>
              <a:ext cx="157276" cy="15270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87191" y="2372875"/>
              <a:ext cx="184708" cy="14478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11832" y="2372875"/>
              <a:ext cx="196293" cy="14478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838289" y="2373319"/>
              <a:ext cx="219075" cy="144780"/>
            </a:xfrm>
            <a:custGeom>
              <a:avLst/>
              <a:gdLst/>
              <a:ahLst/>
              <a:cxnLst/>
              <a:rect l="l" t="t" r="r" b="b"/>
              <a:pathLst>
                <a:path w="219075" h="144780">
                  <a:moveTo>
                    <a:pt x="218859" y="0"/>
                  </a:moveTo>
                  <a:lnTo>
                    <a:pt x="180454" y="0"/>
                  </a:lnTo>
                  <a:lnTo>
                    <a:pt x="180454" y="110490"/>
                  </a:lnTo>
                  <a:lnTo>
                    <a:pt x="128625" y="110490"/>
                  </a:lnTo>
                  <a:lnTo>
                    <a:pt x="128625" y="0"/>
                  </a:lnTo>
                  <a:lnTo>
                    <a:pt x="90220" y="0"/>
                  </a:lnTo>
                  <a:lnTo>
                    <a:pt x="90220" y="110490"/>
                  </a:lnTo>
                  <a:lnTo>
                    <a:pt x="38404" y="11049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0" y="144780"/>
                  </a:lnTo>
                  <a:lnTo>
                    <a:pt x="218859" y="144780"/>
                  </a:lnTo>
                  <a:lnTo>
                    <a:pt x="218859" y="110490"/>
                  </a:lnTo>
                  <a:lnTo>
                    <a:pt x="2188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77873" y="2372875"/>
              <a:ext cx="157276" cy="14478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66852" y="2368915"/>
              <a:ext cx="152096" cy="15270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452475" y="246094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4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/>
          <p:nvPr/>
        </p:nvSpPr>
        <p:spPr>
          <a:xfrm>
            <a:off x="7452474" y="2373319"/>
            <a:ext cx="227965" cy="144780"/>
          </a:xfrm>
          <a:custGeom>
            <a:avLst/>
            <a:gdLst/>
            <a:ahLst/>
            <a:cxnLst/>
            <a:rect l="l" t="t" r="r" b="b"/>
            <a:pathLst>
              <a:path w="227965" h="144780">
                <a:moveTo>
                  <a:pt x="146608" y="0"/>
                </a:moveTo>
                <a:lnTo>
                  <a:pt x="108204" y="0"/>
                </a:lnTo>
                <a:lnTo>
                  <a:pt x="108204" y="54610"/>
                </a:lnTo>
                <a:lnTo>
                  <a:pt x="38404" y="54610"/>
                </a:lnTo>
                <a:lnTo>
                  <a:pt x="38404" y="0"/>
                </a:lnTo>
                <a:lnTo>
                  <a:pt x="0" y="0"/>
                </a:lnTo>
                <a:lnTo>
                  <a:pt x="0" y="54610"/>
                </a:lnTo>
                <a:lnTo>
                  <a:pt x="0" y="87630"/>
                </a:lnTo>
                <a:lnTo>
                  <a:pt x="108204" y="87630"/>
                </a:lnTo>
                <a:lnTo>
                  <a:pt x="108204" y="144780"/>
                </a:lnTo>
                <a:lnTo>
                  <a:pt x="146608" y="144780"/>
                </a:lnTo>
                <a:lnTo>
                  <a:pt x="146608" y="87630"/>
                </a:lnTo>
                <a:lnTo>
                  <a:pt x="146608" y="54610"/>
                </a:lnTo>
                <a:lnTo>
                  <a:pt x="146608" y="0"/>
                </a:lnTo>
                <a:close/>
              </a:path>
              <a:path w="227965" h="144780">
                <a:moveTo>
                  <a:pt x="227685" y="87630"/>
                </a:moveTo>
                <a:lnTo>
                  <a:pt x="189280" y="87630"/>
                </a:lnTo>
                <a:lnTo>
                  <a:pt x="189280" y="144780"/>
                </a:lnTo>
                <a:lnTo>
                  <a:pt x="227685" y="144780"/>
                </a:lnTo>
                <a:lnTo>
                  <a:pt x="227685" y="876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7641756" y="2368915"/>
            <a:ext cx="860425" cy="153035"/>
            <a:chOff x="7641756" y="2368915"/>
            <a:chExt cx="860425" cy="153035"/>
          </a:xfrm>
        </p:grpSpPr>
        <p:sp>
          <p:nvSpPr>
            <p:cNvPr id="50" name="object 50"/>
            <p:cNvSpPr/>
            <p:nvPr/>
          </p:nvSpPr>
          <p:spPr>
            <a:xfrm>
              <a:off x="7641755" y="237331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80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831036" y="2372875"/>
              <a:ext cx="146610" cy="14478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020317" y="2368915"/>
              <a:ext cx="308152" cy="15270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62915" y="2372875"/>
              <a:ext cx="138685" cy="144781"/>
            </a:xfrm>
            <a:prstGeom prst="rect">
              <a:avLst/>
            </a:prstGeom>
          </p:spPr>
        </p:pic>
      </p:grpSp>
      <p:sp>
        <p:nvSpPr>
          <p:cNvPr id="54" name="object 54"/>
          <p:cNvSpPr/>
          <p:nvPr/>
        </p:nvSpPr>
        <p:spPr>
          <a:xfrm>
            <a:off x="5303930" y="2483823"/>
            <a:ext cx="39370" cy="69850"/>
          </a:xfrm>
          <a:custGeom>
            <a:avLst/>
            <a:gdLst/>
            <a:ahLst/>
            <a:cxnLst/>
            <a:rect l="l" t="t" r="r" b="b"/>
            <a:pathLst>
              <a:path w="39370" h="69850">
                <a:moveTo>
                  <a:pt x="39013" y="0"/>
                </a:moveTo>
                <a:lnTo>
                  <a:pt x="5180" y="0"/>
                </a:lnTo>
                <a:lnTo>
                  <a:pt x="5180" y="33832"/>
                </a:lnTo>
                <a:lnTo>
                  <a:pt x="21333" y="33832"/>
                </a:lnTo>
                <a:lnTo>
                  <a:pt x="0" y="69494"/>
                </a:lnTo>
                <a:lnTo>
                  <a:pt x="19202" y="69494"/>
                </a:lnTo>
                <a:lnTo>
                  <a:pt x="39013" y="36882"/>
                </a:lnTo>
                <a:lnTo>
                  <a:pt x="390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529642" y="2389334"/>
            <a:ext cx="39370" cy="164465"/>
          </a:xfrm>
          <a:custGeom>
            <a:avLst/>
            <a:gdLst/>
            <a:ahLst/>
            <a:cxnLst/>
            <a:rect l="l" t="t" r="r" b="b"/>
            <a:pathLst>
              <a:path w="39370" h="164464">
                <a:moveTo>
                  <a:pt x="39013" y="94489"/>
                </a:moveTo>
                <a:lnTo>
                  <a:pt x="5180" y="94489"/>
                </a:lnTo>
                <a:lnTo>
                  <a:pt x="5180" y="128322"/>
                </a:lnTo>
                <a:lnTo>
                  <a:pt x="21333" y="128322"/>
                </a:lnTo>
                <a:lnTo>
                  <a:pt x="0" y="163983"/>
                </a:lnTo>
                <a:lnTo>
                  <a:pt x="19202" y="163983"/>
                </a:lnTo>
                <a:lnTo>
                  <a:pt x="39013" y="131371"/>
                </a:lnTo>
                <a:lnTo>
                  <a:pt x="39013" y="94489"/>
                </a:lnTo>
                <a:close/>
              </a:path>
              <a:path w="39370" h="164464">
                <a:moveTo>
                  <a:pt x="39013" y="0"/>
                </a:moveTo>
                <a:lnTo>
                  <a:pt x="5180" y="0"/>
                </a:lnTo>
                <a:lnTo>
                  <a:pt x="5180" y="33832"/>
                </a:lnTo>
                <a:lnTo>
                  <a:pt x="39013" y="33832"/>
                </a:lnTo>
                <a:lnTo>
                  <a:pt x="390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" name="object 56"/>
          <p:cNvGrpSpPr/>
          <p:nvPr/>
        </p:nvGrpSpPr>
        <p:grpSpPr>
          <a:xfrm>
            <a:off x="1788350" y="2877760"/>
            <a:ext cx="1223645" cy="206375"/>
            <a:chOff x="1788350" y="2877760"/>
            <a:chExt cx="1223645" cy="206375"/>
          </a:xfrm>
        </p:grpSpPr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88350" y="2877760"/>
              <a:ext cx="160326" cy="20238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84338" y="2931407"/>
              <a:ext cx="157276" cy="15270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65083" y="2931407"/>
              <a:ext cx="144172" cy="15270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44003" y="2935367"/>
              <a:ext cx="184708" cy="144781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2560409" y="2931408"/>
              <a:ext cx="451484" cy="153035"/>
            </a:xfrm>
            <a:custGeom>
              <a:avLst/>
              <a:gdLst/>
              <a:ahLst/>
              <a:cxnLst/>
              <a:rect l="l" t="t" r="r" b="b"/>
              <a:pathLst>
                <a:path w="451485" h="153035">
                  <a:moveTo>
                    <a:pt x="157276" y="76504"/>
                  </a:moveTo>
                  <a:lnTo>
                    <a:pt x="155879" y="60744"/>
                  </a:lnTo>
                  <a:lnTo>
                    <a:pt x="151676" y="46367"/>
                  </a:lnTo>
                  <a:lnTo>
                    <a:pt x="145732" y="35356"/>
                  </a:lnTo>
                  <a:lnTo>
                    <a:pt x="144678" y="33388"/>
                  </a:lnTo>
                  <a:lnTo>
                    <a:pt x="134874" y="21793"/>
                  </a:lnTo>
                  <a:lnTo>
                    <a:pt x="122961" y="12255"/>
                  </a:lnTo>
                  <a:lnTo>
                    <a:pt x="118872" y="10172"/>
                  </a:lnTo>
                  <a:lnTo>
                    <a:pt x="118872" y="76504"/>
                  </a:lnTo>
                  <a:lnTo>
                    <a:pt x="118160" y="85090"/>
                  </a:lnTo>
                  <a:lnTo>
                    <a:pt x="86956" y="116636"/>
                  </a:lnTo>
                  <a:lnTo>
                    <a:pt x="78638" y="117348"/>
                  </a:lnTo>
                  <a:lnTo>
                    <a:pt x="70319" y="116636"/>
                  </a:lnTo>
                  <a:lnTo>
                    <a:pt x="39116" y="85090"/>
                  </a:lnTo>
                  <a:lnTo>
                    <a:pt x="38404" y="76504"/>
                  </a:lnTo>
                  <a:lnTo>
                    <a:pt x="39116" y="67919"/>
                  </a:lnTo>
                  <a:lnTo>
                    <a:pt x="70319" y="36080"/>
                  </a:lnTo>
                  <a:lnTo>
                    <a:pt x="78638" y="35356"/>
                  </a:lnTo>
                  <a:lnTo>
                    <a:pt x="86956" y="36080"/>
                  </a:lnTo>
                  <a:lnTo>
                    <a:pt x="118160" y="67919"/>
                  </a:lnTo>
                  <a:lnTo>
                    <a:pt x="118872" y="76504"/>
                  </a:lnTo>
                  <a:lnTo>
                    <a:pt x="118872" y="10172"/>
                  </a:lnTo>
                  <a:lnTo>
                    <a:pt x="109613" y="5448"/>
                  </a:lnTo>
                  <a:lnTo>
                    <a:pt x="94843" y="1371"/>
                  </a:lnTo>
                  <a:lnTo>
                    <a:pt x="78638" y="0"/>
                  </a:lnTo>
                  <a:lnTo>
                    <a:pt x="62433" y="1371"/>
                  </a:lnTo>
                  <a:lnTo>
                    <a:pt x="22402" y="21793"/>
                  </a:lnTo>
                  <a:lnTo>
                    <a:pt x="1397" y="60744"/>
                  </a:lnTo>
                  <a:lnTo>
                    <a:pt x="0" y="76504"/>
                  </a:lnTo>
                  <a:lnTo>
                    <a:pt x="1397" y="92138"/>
                  </a:lnTo>
                  <a:lnTo>
                    <a:pt x="22402" y="130911"/>
                  </a:lnTo>
                  <a:lnTo>
                    <a:pt x="62433" y="151345"/>
                  </a:lnTo>
                  <a:lnTo>
                    <a:pt x="78638" y="152704"/>
                  </a:lnTo>
                  <a:lnTo>
                    <a:pt x="94843" y="151345"/>
                  </a:lnTo>
                  <a:lnTo>
                    <a:pt x="134874" y="130911"/>
                  </a:lnTo>
                  <a:lnTo>
                    <a:pt x="155879" y="92138"/>
                  </a:lnTo>
                  <a:lnTo>
                    <a:pt x="157276" y="76504"/>
                  </a:lnTo>
                  <a:close/>
                </a:path>
                <a:path w="451485" h="153035">
                  <a:moveTo>
                    <a:pt x="413004" y="3962"/>
                  </a:moveTo>
                  <a:lnTo>
                    <a:pt x="363626" y="3962"/>
                  </a:lnTo>
                  <a:lnTo>
                    <a:pt x="310591" y="60960"/>
                  </a:lnTo>
                  <a:lnTo>
                    <a:pt x="310591" y="3962"/>
                  </a:lnTo>
                  <a:lnTo>
                    <a:pt x="272186" y="3962"/>
                  </a:lnTo>
                  <a:lnTo>
                    <a:pt x="272186" y="60960"/>
                  </a:lnTo>
                  <a:lnTo>
                    <a:pt x="219151" y="3962"/>
                  </a:lnTo>
                  <a:lnTo>
                    <a:pt x="169773" y="3962"/>
                  </a:lnTo>
                  <a:lnTo>
                    <a:pt x="239268" y="76504"/>
                  </a:lnTo>
                  <a:lnTo>
                    <a:pt x="169773" y="148742"/>
                  </a:lnTo>
                  <a:lnTo>
                    <a:pt x="220370" y="148742"/>
                  </a:lnTo>
                  <a:lnTo>
                    <a:pt x="272186" y="95097"/>
                  </a:lnTo>
                  <a:lnTo>
                    <a:pt x="272186" y="148742"/>
                  </a:lnTo>
                  <a:lnTo>
                    <a:pt x="310591" y="148742"/>
                  </a:lnTo>
                  <a:lnTo>
                    <a:pt x="310591" y="95097"/>
                  </a:lnTo>
                  <a:lnTo>
                    <a:pt x="362407" y="148742"/>
                  </a:lnTo>
                  <a:lnTo>
                    <a:pt x="413004" y="148742"/>
                  </a:lnTo>
                  <a:lnTo>
                    <a:pt x="343509" y="76504"/>
                  </a:lnTo>
                  <a:lnTo>
                    <a:pt x="413004" y="3962"/>
                  </a:lnTo>
                  <a:close/>
                </a:path>
                <a:path w="451485" h="153035">
                  <a:moveTo>
                    <a:pt x="451408" y="92151"/>
                  </a:moveTo>
                  <a:lnTo>
                    <a:pt x="413004" y="92151"/>
                  </a:lnTo>
                  <a:lnTo>
                    <a:pt x="413004" y="148742"/>
                  </a:lnTo>
                  <a:lnTo>
                    <a:pt x="413004" y="149301"/>
                  </a:lnTo>
                  <a:lnTo>
                    <a:pt x="451408" y="149301"/>
                  </a:lnTo>
                  <a:lnTo>
                    <a:pt x="451408" y="921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2973420" y="2931407"/>
            <a:ext cx="838200" cy="153035"/>
            <a:chOff x="2973420" y="2931407"/>
            <a:chExt cx="838200" cy="153035"/>
          </a:xfrm>
        </p:grpSpPr>
        <p:sp>
          <p:nvSpPr>
            <p:cNvPr id="63" name="object 63"/>
            <p:cNvSpPr/>
            <p:nvPr/>
          </p:nvSpPr>
          <p:spPr>
            <a:xfrm>
              <a:off x="2973412" y="293592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80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54471" y="2931407"/>
              <a:ext cx="157276" cy="15270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337962" y="2931407"/>
              <a:ext cx="312728" cy="152704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73551" y="2935367"/>
              <a:ext cx="138074" cy="144781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3910989" y="2968949"/>
            <a:ext cx="38735" cy="111760"/>
          </a:xfrm>
          <a:custGeom>
            <a:avLst/>
            <a:gdLst/>
            <a:ahLst/>
            <a:cxnLst/>
            <a:rect l="l" t="t" r="r" b="b"/>
            <a:pathLst>
              <a:path w="38735" h="111760">
                <a:moveTo>
                  <a:pt x="0" y="111759"/>
                </a:moveTo>
                <a:lnTo>
                  <a:pt x="38404" y="111759"/>
                </a:lnTo>
                <a:lnTo>
                  <a:pt x="38404" y="0"/>
                </a:lnTo>
                <a:lnTo>
                  <a:pt x="0" y="0"/>
                </a:lnTo>
                <a:lnTo>
                  <a:pt x="0" y="1117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3910989" y="2931407"/>
            <a:ext cx="1687830" cy="211454"/>
            <a:chOff x="3910989" y="2931407"/>
            <a:chExt cx="1687830" cy="211454"/>
          </a:xfrm>
        </p:grpSpPr>
        <p:sp>
          <p:nvSpPr>
            <p:cNvPr id="69" name="object 69"/>
            <p:cNvSpPr/>
            <p:nvPr/>
          </p:nvSpPr>
          <p:spPr>
            <a:xfrm>
              <a:off x="3910977" y="293592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80">
                  <a:moveTo>
                    <a:pt x="144475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6070" y="33020"/>
                  </a:lnTo>
                  <a:lnTo>
                    <a:pt x="106070" y="144780"/>
                  </a:lnTo>
                  <a:lnTo>
                    <a:pt x="144475" y="144780"/>
                  </a:lnTo>
                  <a:lnTo>
                    <a:pt x="144475" y="33020"/>
                  </a:lnTo>
                  <a:lnTo>
                    <a:pt x="14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97832" y="2931407"/>
              <a:ext cx="154839" cy="21092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88028" y="2935367"/>
              <a:ext cx="146610" cy="14478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4464507" y="2935370"/>
              <a:ext cx="557530" cy="207010"/>
            </a:xfrm>
            <a:custGeom>
              <a:avLst/>
              <a:gdLst/>
              <a:ahLst/>
              <a:cxnLst/>
              <a:rect l="l" t="t" r="r" b="b"/>
              <a:pathLst>
                <a:path w="557529" h="207010">
                  <a:moveTo>
                    <a:pt x="182270" y="111252"/>
                  </a:moveTo>
                  <a:lnTo>
                    <a:pt x="157886" y="111252"/>
                  </a:lnTo>
                  <a:lnTo>
                    <a:pt x="157886" y="33528"/>
                  </a:lnTo>
                  <a:lnTo>
                    <a:pt x="157886" y="0"/>
                  </a:lnTo>
                  <a:lnTo>
                    <a:pt x="119468" y="0"/>
                  </a:lnTo>
                  <a:lnTo>
                    <a:pt x="119468" y="33528"/>
                  </a:lnTo>
                  <a:lnTo>
                    <a:pt x="119468" y="111252"/>
                  </a:lnTo>
                  <a:lnTo>
                    <a:pt x="63093" y="111252"/>
                  </a:lnTo>
                  <a:lnTo>
                    <a:pt x="66687" y="101079"/>
                  </a:lnTo>
                  <a:lnTo>
                    <a:pt x="69253" y="89154"/>
                  </a:lnTo>
                  <a:lnTo>
                    <a:pt x="70802" y="75476"/>
                  </a:lnTo>
                  <a:lnTo>
                    <a:pt x="71310" y="60350"/>
                  </a:lnTo>
                  <a:lnTo>
                    <a:pt x="71323" y="33528"/>
                  </a:lnTo>
                  <a:lnTo>
                    <a:pt x="119468" y="33528"/>
                  </a:lnTo>
                  <a:lnTo>
                    <a:pt x="119468" y="0"/>
                  </a:lnTo>
                  <a:lnTo>
                    <a:pt x="32918" y="0"/>
                  </a:lnTo>
                  <a:lnTo>
                    <a:pt x="32918" y="60350"/>
                  </a:lnTo>
                  <a:lnTo>
                    <a:pt x="32143" y="75476"/>
                  </a:lnTo>
                  <a:lnTo>
                    <a:pt x="32080" y="76796"/>
                  </a:lnTo>
                  <a:lnTo>
                    <a:pt x="29565" y="90754"/>
                  </a:lnTo>
                  <a:lnTo>
                    <a:pt x="25374" y="102247"/>
                  </a:lnTo>
                  <a:lnTo>
                    <a:pt x="19507" y="111252"/>
                  </a:lnTo>
                  <a:lnTo>
                    <a:pt x="0" y="111252"/>
                  </a:lnTo>
                  <a:lnTo>
                    <a:pt x="0" y="183184"/>
                  </a:lnTo>
                  <a:lnTo>
                    <a:pt x="36258" y="183184"/>
                  </a:lnTo>
                  <a:lnTo>
                    <a:pt x="36258" y="144780"/>
                  </a:lnTo>
                  <a:lnTo>
                    <a:pt x="145999" y="144780"/>
                  </a:lnTo>
                  <a:lnTo>
                    <a:pt x="145999" y="183184"/>
                  </a:lnTo>
                  <a:lnTo>
                    <a:pt x="182270" y="183184"/>
                  </a:lnTo>
                  <a:lnTo>
                    <a:pt x="182270" y="144780"/>
                  </a:lnTo>
                  <a:lnTo>
                    <a:pt x="182270" y="111252"/>
                  </a:lnTo>
                  <a:close/>
                </a:path>
                <a:path w="557529" h="207010">
                  <a:moveTo>
                    <a:pt x="355396" y="0"/>
                  </a:moveTo>
                  <a:lnTo>
                    <a:pt x="314553" y="0"/>
                  </a:lnTo>
                  <a:lnTo>
                    <a:pt x="272491" y="93268"/>
                  </a:lnTo>
                  <a:lnTo>
                    <a:pt x="230428" y="0"/>
                  </a:lnTo>
                  <a:lnTo>
                    <a:pt x="188061" y="0"/>
                  </a:lnTo>
                  <a:lnTo>
                    <a:pt x="251460" y="139598"/>
                  </a:lnTo>
                  <a:lnTo>
                    <a:pt x="245973" y="152095"/>
                  </a:lnTo>
                  <a:lnTo>
                    <a:pt x="240690" y="161429"/>
                  </a:lnTo>
                  <a:lnTo>
                    <a:pt x="234619" y="168097"/>
                  </a:lnTo>
                  <a:lnTo>
                    <a:pt x="227736" y="172097"/>
                  </a:lnTo>
                  <a:lnTo>
                    <a:pt x="220065" y="173431"/>
                  </a:lnTo>
                  <a:lnTo>
                    <a:pt x="203606" y="173431"/>
                  </a:lnTo>
                  <a:lnTo>
                    <a:pt x="203606" y="206959"/>
                  </a:lnTo>
                  <a:lnTo>
                    <a:pt x="231038" y="206959"/>
                  </a:lnTo>
                  <a:lnTo>
                    <a:pt x="236270" y="206705"/>
                  </a:lnTo>
                  <a:lnTo>
                    <a:pt x="275844" y="175209"/>
                  </a:lnTo>
                  <a:lnTo>
                    <a:pt x="355396" y="0"/>
                  </a:lnTo>
                  <a:close/>
                </a:path>
                <a:path w="557529" h="207010">
                  <a:moveTo>
                    <a:pt x="557479" y="0"/>
                  </a:moveTo>
                  <a:lnTo>
                    <a:pt x="512673" y="0"/>
                  </a:lnTo>
                  <a:lnTo>
                    <a:pt x="465124" y="107594"/>
                  </a:lnTo>
                  <a:lnTo>
                    <a:pt x="418185" y="0"/>
                  </a:lnTo>
                  <a:lnTo>
                    <a:pt x="372770" y="0"/>
                  </a:lnTo>
                  <a:lnTo>
                    <a:pt x="372770" y="144780"/>
                  </a:lnTo>
                  <a:lnTo>
                    <a:pt x="411175" y="144780"/>
                  </a:lnTo>
                  <a:lnTo>
                    <a:pt x="411175" y="64617"/>
                  </a:lnTo>
                  <a:lnTo>
                    <a:pt x="445617" y="144780"/>
                  </a:lnTo>
                  <a:lnTo>
                    <a:pt x="484022" y="144780"/>
                  </a:lnTo>
                  <a:lnTo>
                    <a:pt x="519074" y="64617"/>
                  </a:lnTo>
                  <a:lnTo>
                    <a:pt x="519074" y="144780"/>
                  </a:lnTo>
                  <a:lnTo>
                    <a:pt x="557479" y="144780"/>
                  </a:lnTo>
                  <a:lnTo>
                    <a:pt x="5574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61920" y="2935367"/>
              <a:ext cx="196293" cy="14478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88389" y="2935367"/>
              <a:ext cx="138686" cy="14478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452981" y="2931407"/>
              <a:ext cx="145695" cy="152704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5620622" y="2935367"/>
            <a:ext cx="307975" cy="145415"/>
            <a:chOff x="5620622" y="2935367"/>
            <a:chExt cx="307975" cy="145415"/>
          </a:xfrm>
        </p:grpSpPr>
        <p:sp>
          <p:nvSpPr>
            <p:cNvPr id="77" name="object 77"/>
            <p:cNvSpPr/>
            <p:nvPr/>
          </p:nvSpPr>
          <p:spPr>
            <a:xfrm>
              <a:off x="5620613" y="293592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80">
                  <a:moveTo>
                    <a:pt x="146608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53949" y="33020"/>
                  </a:lnTo>
                  <a:lnTo>
                    <a:pt x="53949" y="144780"/>
                  </a:lnTo>
                  <a:lnTo>
                    <a:pt x="92354" y="144780"/>
                  </a:lnTo>
                  <a:lnTo>
                    <a:pt x="92354" y="33020"/>
                  </a:lnTo>
                  <a:lnTo>
                    <a:pt x="146608" y="3302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90092" y="2935367"/>
              <a:ext cx="138074" cy="144781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6020823" y="2931407"/>
            <a:ext cx="950594" cy="153035"/>
            <a:chOff x="6020823" y="2931407"/>
            <a:chExt cx="950594" cy="153035"/>
          </a:xfrm>
        </p:grpSpPr>
        <p:pic>
          <p:nvPicPr>
            <p:cNvPr id="80" name="object 8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020823" y="2935367"/>
              <a:ext cx="141123" cy="14478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88162" y="2931407"/>
              <a:ext cx="316076" cy="152704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6541120" y="2984136"/>
              <a:ext cx="80645" cy="36830"/>
            </a:xfrm>
            <a:custGeom>
              <a:avLst/>
              <a:gdLst/>
              <a:ahLst/>
              <a:cxnLst/>
              <a:rect l="l" t="t" r="r" b="b"/>
              <a:pathLst>
                <a:path w="80645" h="36830">
                  <a:moveTo>
                    <a:pt x="80164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80164" y="36575"/>
                  </a:lnTo>
                  <a:lnTo>
                    <a:pt x="80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54812" y="2931407"/>
              <a:ext cx="316076" cy="152704"/>
            </a:xfrm>
            <a:prstGeom prst="rect">
              <a:avLst/>
            </a:prstGeom>
          </p:spPr>
        </p:pic>
      </p:grpSp>
      <p:sp>
        <p:nvSpPr>
          <p:cNvPr id="84" name="object 84"/>
          <p:cNvSpPr/>
          <p:nvPr/>
        </p:nvSpPr>
        <p:spPr>
          <a:xfrm>
            <a:off x="7075436" y="3023559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4" h="57150">
                <a:moveTo>
                  <a:pt x="0" y="57150"/>
                </a:moveTo>
                <a:lnTo>
                  <a:pt x="38404" y="57150"/>
                </a:lnTo>
                <a:lnTo>
                  <a:pt x="38404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7075436" y="2931407"/>
            <a:ext cx="876300" cy="153035"/>
            <a:chOff x="7075436" y="2931407"/>
            <a:chExt cx="876300" cy="153035"/>
          </a:xfrm>
        </p:grpSpPr>
        <p:sp>
          <p:nvSpPr>
            <p:cNvPr id="86" name="object 86"/>
            <p:cNvSpPr/>
            <p:nvPr/>
          </p:nvSpPr>
          <p:spPr>
            <a:xfrm>
              <a:off x="7075436" y="293592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80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56487" y="2931407"/>
              <a:ext cx="157276" cy="15270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448209" y="2935367"/>
              <a:ext cx="138686" cy="14478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615544" y="2931407"/>
              <a:ext cx="157276" cy="15270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99036" y="2931407"/>
              <a:ext cx="152095" cy="152704"/>
            </a:xfrm>
            <a:prstGeom prst="rect">
              <a:avLst/>
            </a:prstGeom>
          </p:spPr>
        </p:pic>
      </p:grpSp>
      <p:pic>
        <p:nvPicPr>
          <p:cNvPr id="91" name="object 9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54762" y="2935367"/>
            <a:ext cx="146610" cy="144781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8294944" y="2931407"/>
            <a:ext cx="1533525" cy="211454"/>
            <a:chOff x="8294944" y="2931407"/>
            <a:chExt cx="1533525" cy="211454"/>
          </a:xfrm>
        </p:grpSpPr>
        <p:pic>
          <p:nvPicPr>
            <p:cNvPr id="93" name="object 9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294944" y="2935367"/>
              <a:ext cx="319125" cy="20696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45771" y="2931407"/>
              <a:ext cx="145694" cy="15270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23469" y="2931407"/>
              <a:ext cx="312728" cy="152704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159058" y="2935367"/>
              <a:ext cx="138686" cy="14478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26393" y="2931407"/>
              <a:ext cx="157276" cy="152704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518115" y="2935367"/>
              <a:ext cx="138686" cy="14478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682707" y="2931407"/>
              <a:ext cx="145695" cy="152704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9850348" y="2935367"/>
            <a:ext cx="307975" cy="145415"/>
            <a:chOff x="9850348" y="2935367"/>
            <a:chExt cx="307975" cy="145415"/>
          </a:xfrm>
        </p:grpSpPr>
        <p:sp>
          <p:nvSpPr>
            <p:cNvPr id="101" name="object 101"/>
            <p:cNvSpPr/>
            <p:nvPr/>
          </p:nvSpPr>
          <p:spPr>
            <a:xfrm>
              <a:off x="9850348" y="293592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80">
                  <a:moveTo>
                    <a:pt x="146608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53949" y="33020"/>
                  </a:lnTo>
                  <a:lnTo>
                    <a:pt x="53949" y="144780"/>
                  </a:lnTo>
                  <a:lnTo>
                    <a:pt x="92354" y="144780"/>
                  </a:lnTo>
                  <a:lnTo>
                    <a:pt x="92354" y="33020"/>
                  </a:lnTo>
                  <a:lnTo>
                    <a:pt x="146608" y="3302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019818" y="2935367"/>
              <a:ext cx="138074" cy="144781"/>
            </a:xfrm>
            <a:prstGeom prst="rect">
              <a:avLst/>
            </a:prstGeom>
          </p:spPr>
        </p:pic>
      </p:grpSp>
      <p:pic>
        <p:nvPicPr>
          <p:cNvPr id="103" name="object 10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257256" y="2935367"/>
            <a:ext cx="138686" cy="144781"/>
          </a:xfrm>
          <a:prstGeom prst="rect">
            <a:avLst/>
          </a:prstGeom>
        </p:spPr>
      </p:pic>
      <p:grpSp>
        <p:nvGrpSpPr>
          <p:cNvPr id="104" name="object 104"/>
          <p:cNvGrpSpPr/>
          <p:nvPr/>
        </p:nvGrpSpPr>
        <p:grpSpPr>
          <a:xfrm>
            <a:off x="1786827" y="3260569"/>
            <a:ext cx="1123315" cy="211454"/>
            <a:chOff x="1786827" y="3260569"/>
            <a:chExt cx="1123315" cy="211454"/>
          </a:xfrm>
        </p:grpSpPr>
        <p:pic>
          <p:nvPicPr>
            <p:cNvPr id="105" name="object 10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86827" y="3260569"/>
              <a:ext cx="154839" cy="21092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966050" y="3260569"/>
              <a:ext cx="145695" cy="152704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142529" y="3260569"/>
              <a:ext cx="144172" cy="15270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08039" y="3264529"/>
              <a:ext cx="157276" cy="14478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5247" y="3264529"/>
              <a:ext cx="146610" cy="14478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87821" y="3264529"/>
              <a:ext cx="141123" cy="144781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2871618" y="335248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2" name="object 112"/>
          <p:cNvGrpSpPr/>
          <p:nvPr/>
        </p:nvGrpSpPr>
        <p:grpSpPr>
          <a:xfrm>
            <a:off x="2871618" y="3264529"/>
            <a:ext cx="565150" cy="145415"/>
            <a:chOff x="2871618" y="3264529"/>
            <a:chExt cx="565150" cy="145415"/>
          </a:xfrm>
        </p:grpSpPr>
        <p:sp>
          <p:nvSpPr>
            <p:cNvPr id="113" name="object 113"/>
            <p:cNvSpPr/>
            <p:nvPr/>
          </p:nvSpPr>
          <p:spPr>
            <a:xfrm>
              <a:off x="2871609" y="326485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060899" y="3264529"/>
              <a:ext cx="375822" cy="144781"/>
            </a:xfrm>
            <a:prstGeom prst="rect">
              <a:avLst/>
            </a:prstGeom>
          </p:spPr>
        </p:pic>
      </p:grpSp>
      <p:sp>
        <p:nvSpPr>
          <p:cNvPr id="115" name="object 115"/>
          <p:cNvSpPr/>
          <p:nvPr/>
        </p:nvSpPr>
        <p:spPr>
          <a:xfrm>
            <a:off x="3522369" y="3297879"/>
            <a:ext cx="38735" cy="111760"/>
          </a:xfrm>
          <a:custGeom>
            <a:avLst/>
            <a:gdLst/>
            <a:ahLst/>
            <a:cxnLst/>
            <a:rect l="l" t="t" r="r" b="b"/>
            <a:pathLst>
              <a:path w="38735" h="111760">
                <a:moveTo>
                  <a:pt x="0" y="111760"/>
                </a:moveTo>
                <a:lnTo>
                  <a:pt x="38404" y="111760"/>
                </a:lnTo>
                <a:lnTo>
                  <a:pt x="38404" y="0"/>
                </a:lnTo>
                <a:lnTo>
                  <a:pt x="0" y="0"/>
                </a:lnTo>
                <a:lnTo>
                  <a:pt x="0" y="111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3522369" y="3260569"/>
            <a:ext cx="1390015" cy="211454"/>
            <a:chOff x="3522369" y="3260569"/>
            <a:chExt cx="1390015" cy="211454"/>
          </a:xfrm>
        </p:grpSpPr>
        <p:sp>
          <p:nvSpPr>
            <p:cNvPr id="117" name="object 117"/>
            <p:cNvSpPr/>
            <p:nvPr/>
          </p:nvSpPr>
          <p:spPr>
            <a:xfrm>
              <a:off x="3522357" y="326485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44475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6070" y="33020"/>
                  </a:lnTo>
                  <a:lnTo>
                    <a:pt x="106070" y="144780"/>
                  </a:lnTo>
                  <a:lnTo>
                    <a:pt x="144475" y="144780"/>
                  </a:lnTo>
                  <a:lnTo>
                    <a:pt x="144475" y="33020"/>
                  </a:lnTo>
                  <a:lnTo>
                    <a:pt x="14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709212" y="3260569"/>
              <a:ext cx="154839" cy="21092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91178" y="3260569"/>
              <a:ext cx="157276" cy="152704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74670" y="3260569"/>
              <a:ext cx="152096" cy="152704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60293" y="3260569"/>
              <a:ext cx="462078" cy="152704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4746146" y="3264529"/>
              <a:ext cx="166370" cy="144780"/>
            </a:xfrm>
            <a:custGeom>
              <a:avLst/>
              <a:gdLst/>
              <a:ahLst/>
              <a:cxnLst/>
              <a:rect l="l" t="t" r="r" b="b"/>
              <a:pathLst>
                <a:path w="166370" h="144779">
                  <a:moveTo>
                    <a:pt x="164289" y="0"/>
                  </a:moveTo>
                  <a:lnTo>
                    <a:pt x="116737" y="0"/>
                  </a:lnTo>
                  <a:lnTo>
                    <a:pt x="83516" y="41148"/>
                  </a:lnTo>
                  <a:lnTo>
                    <a:pt x="50900" y="0"/>
                  </a:lnTo>
                  <a:lnTo>
                    <a:pt x="1522" y="0"/>
                  </a:lnTo>
                  <a:lnTo>
                    <a:pt x="58521" y="72237"/>
                  </a:lnTo>
                  <a:lnTo>
                    <a:pt x="0" y="144781"/>
                  </a:lnTo>
                  <a:lnTo>
                    <a:pt x="46940" y="144781"/>
                  </a:lnTo>
                  <a:lnTo>
                    <a:pt x="81989" y="101498"/>
                  </a:lnTo>
                  <a:lnTo>
                    <a:pt x="116434" y="144781"/>
                  </a:lnTo>
                  <a:lnTo>
                    <a:pt x="165812" y="144781"/>
                  </a:lnTo>
                  <a:lnTo>
                    <a:pt x="106984" y="70714"/>
                  </a:lnTo>
                  <a:lnTo>
                    <a:pt x="1642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3" name="object 123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5068015" y="3260569"/>
            <a:ext cx="1977858" cy="210920"/>
          </a:xfrm>
          <a:prstGeom prst="rect">
            <a:avLst/>
          </a:prstGeom>
        </p:spPr>
      </p:pic>
      <p:grpSp>
        <p:nvGrpSpPr>
          <p:cNvPr id="124" name="object 124"/>
          <p:cNvGrpSpPr/>
          <p:nvPr/>
        </p:nvGrpSpPr>
        <p:grpSpPr>
          <a:xfrm>
            <a:off x="7067818" y="3264529"/>
            <a:ext cx="307975" cy="145415"/>
            <a:chOff x="7067818" y="3264529"/>
            <a:chExt cx="307975" cy="145415"/>
          </a:xfrm>
        </p:grpSpPr>
        <p:sp>
          <p:nvSpPr>
            <p:cNvPr id="125" name="object 125"/>
            <p:cNvSpPr/>
            <p:nvPr/>
          </p:nvSpPr>
          <p:spPr>
            <a:xfrm>
              <a:off x="7067816" y="326485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79">
                  <a:moveTo>
                    <a:pt x="146608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53949" y="33020"/>
                  </a:lnTo>
                  <a:lnTo>
                    <a:pt x="53949" y="144780"/>
                  </a:lnTo>
                  <a:lnTo>
                    <a:pt x="92354" y="144780"/>
                  </a:lnTo>
                  <a:lnTo>
                    <a:pt x="92354" y="33020"/>
                  </a:lnTo>
                  <a:lnTo>
                    <a:pt x="146608" y="3302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237289" y="3264529"/>
              <a:ext cx="138074" cy="144781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7458268" y="3191683"/>
            <a:ext cx="1745614" cy="280035"/>
            <a:chOff x="7458268" y="3191683"/>
            <a:chExt cx="1745614" cy="280035"/>
          </a:xfrm>
        </p:grpSpPr>
        <p:sp>
          <p:nvSpPr>
            <p:cNvPr id="128" name="object 128"/>
            <p:cNvSpPr/>
            <p:nvPr/>
          </p:nvSpPr>
          <p:spPr>
            <a:xfrm>
              <a:off x="7458265" y="326485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79">
                  <a:moveTo>
                    <a:pt x="146608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53949" y="33020"/>
                  </a:lnTo>
                  <a:lnTo>
                    <a:pt x="53949" y="144780"/>
                  </a:lnTo>
                  <a:lnTo>
                    <a:pt x="92354" y="144780"/>
                  </a:lnTo>
                  <a:lnTo>
                    <a:pt x="92354" y="33020"/>
                  </a:lnTo>
                  <a:lnTo>
                    <a:pt x="146608" y="3302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627738" y="3264529"/>
              <a:ext cx="138685" cy="14478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95073" y="3260569"/>
              <a:ext cx="157276" cy="152704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986793" y="3260569"/>
              <a:ext cx="154839" cy="21092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170283" y="3264529"/>
              <a:ext cx="141122" cy="14478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345850" y="3260569"/>
              <a:ext cx="152096" cy="15270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523244" y="3260569"/>
              <a:ext cx="148438" cy="152704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705821" y="3264529"/>
              <a:ext cx="308764" cy="144781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057257" y="3191683"/>
              <a:ext cx="146610" cy="217627"/>
            </a:xfrm>
            <a:prstGeom prst="rect">
              <a:avLst/>
            </a:prstGeom>
          </p:spPr>
        </p:pic>
      </p:grpSp>
      <p:sp>
        <p:nvSpPr>
          <p:cNvPr id="137" name="object 137"/>
          <p:cNvSpPr/>
          <p:nvPr/>
        </p:nvSpPr>
        <p:spPr>
          <a:xfrm>
            <a:off x="9316641" y="3297879"/>
            <a:ext cx="38735" cy="111760"/>
          </a:xfrm>
          <a:custGeom>
            <a:avLst/>
            <a:gdLst/>
            <a:ahLst/>
            <a:cxnLst/>
            <a:rect l="l" t="t" r="r" b="b"/>
            <a:pathLst>
              <a:path w="38734" h="111760">
                <a:moveTo>
                  <a:pt x="0" y="111760"/>
                </a:moveTo>
                <a:lnTo>
                  <a:pt x="38404" y="111760"/>
                </a:lnTo>
                <a:lnTo>
                  <a:pt x="38404" y="0"/>
                </a:lnTo>
                <a:lnTo>
                  <a:pt x="0" y="0"/>
                </a:lnTo>
                <a:lnTo>
                  <a:pt x="0" y="111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8" name="object 138"/>
          <p:cNvGrpSpPr/>
          <p:nvPr/>
        </p:nvGrpSpPr>
        <p:grpSpPr>
          <a:xfrm>
            <a:off x="9316641" y="3260569"/>
            <a:ext cx="734060" cy="153035"/>
            <a:chOff x="9316641" y="3260569"/>
            <a:chExt cx="734060" cy="153035"/>
          </a:xfrm>
        </p:grpSpPr>
        <p:sp>
          <p:nvSpPr>
            <p:cNvPr id="139" name="object 139"/>
            <p:cNvSpPr/>
            <p:nvPr/>
          </p:nvSpPr>
          <p:spPr>
            <a:xfrm>
              <a:off x="9316631" y="326485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44475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6070" y="33020"/>
                  </a:lnTo>
                  <a:lnTo>
                    <a:pt x="106070" y="144780"/>
                  </a:lnTo>
                  <a:lnTo>
                    <a:pt x="144475" y="144780"/>
                  </a:lnTo>
                  <a:lnTo>
                    <a:pt x="144475" y="33020"/>
                  </a:lnTo>
                  <a:lnTo>
                    <a:pt x="14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495255" y="3260569"/>
              <a:ext cx="483109" cy="152704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10011891" y="335248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4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/>
          <p:nvPr/>
        </p:nvSpPr>
        <p:spPr>
          <a:xfrm>
            <a:off x="10011880" y="3264859"/>
            <a:ext cx="146685" cy="144780"/>
          </a:xfrm>
          <a:custGeom>
            <a:avLst/>
            <a:gdLst/>
            <a:ahLst/>
            <a:cxnLst/>
            <a:rect l="l" t="t" r="r" b="b"/>
            <a:pathLst>
              <a:path w="146684" h="144779">
                <a:moveTo>
                  <a:pt x="146621" y="0"/>
                </a:moveTo>
                <a:lnTo>
                  <a:pt x="108216" y="0"/>
                </a:lnTo>
                <a:lnTo>
                  <a:pt x="108216" y="54610"/>
                </a:lnTo>
                <a:lnTo>
                  <a:pt x="38404" y="54610"/>
                </a:lnTo>
                <a:lnTo>
                  <a:pt x="38404" y="0"/>
                </a:lnTo>
                <a:lnTo>
                  <a:pt x="0" y="0"/>
                </a:lnTo>
                <a:lnTo>
                  <a:pt x="0" y="54610"/>
                </a:lnTo>
                <a:lnTo>
                  <a:pt x="0" y="87630"/>
                </a:lnTo>
                <a:lnTo>
                  <a:pt x="108216" y="87630"/>
                </a:lnTo>
                <a:lnTo>
                  <a:pt x="108216" y="144780"/>
                </a:lnTo>
                <a:lnTo>
                  <a:pt x="146621" y="144780"/>
                </a:lnTo>
                <a:lnTo>
                  <a:pt x="146621" y="87630"/>
                </a:lnTo>
                <a:lnTo>
                  <a:pt x="146621" y="54610"/>
                </a:lnTo>
                <a:lnTo>
                  <a:pt x="1466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3" name="object 143"/>
          <p:cNvGrpSpPr/>
          <p:nvPr/>
        </p:nvGrpSpPr>
        <p:grpSpPr>
          <a:xfrm>
            <a:off x="10201171" y="3260569"/>
            <a:ext cx="702945" cy="187325"/>
            <a:chOff x="10201171" y="3260569"/>
            <a:chExt cx="702945" cy="187325"/>
          </a:xfrm>
        </p:grpSpPr>
        <p:sp>
          <p:nvSpPr>
            <p:cNvPr id="144" name="object 144"/>
            <p:cNvSpPr/>
            <p:nvPr/>
          </p:nvSpPr>
          <p:spPr>
            <a:xfrm>
              <a:off x="10201160" y="3264859"/>
              <a:ext cx="167640" cy="182880"/>
            </a:xfrm>
            <a:custGeom>
              <a:avLst/>
              <a:gdLst/>
              <a:ahLst/>
              <a:cxnLst/>
              <a:rect l="l" t="t" r="r" b="b"/>
              <a:pathLst>
                <a:path w="167640" h="182879">
                  <a:moveTo>
                    <a:pt x="167335" y="110490"/>
                  </a:moveTo>
                  <a:lnTo>
                    <a:pt x="142963" y="110490"/>
                  </a:lnTo>
                  <a:lnTo>
                    <a:pt x="142963" y="0"/>
                  </a:lnTo>
                  <a:lnTo>
                    <a:pt x="104559" y="0"/>
                  </a:lnTo>
                  <a:lnTo>
                    <a:pt x="104559" y="110490"/>
                  </a:lnTo>
                  <a:lnTo>
                    <a:pt x="38404" y="11049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0" y="144780"/>
                  </a:lnTo>
                  <a:lnTo>
                    <a:pt x="131076" y="144780"/>
                  </a:lnTo>
                  <a:lnTo>
                    <a:pt x="131076" y="182880"/>
                  </a:lnTo>
                  <a:lnTo>
                    <a:pt x="167335" y="182880"/>
                  </a:lnTo>
                  <a:lnTo>
                    <a:pt x="167335" y="144780"/>
                  </a:lnTo>
                  <a:lnTo>
                    <a:pt x="167335" y="110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98682" y="3264529"/>
              <a:ext cx="146610" cy="14478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576990" y="3260569"/>
              <a:ext cx="145695" cy="152704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746460" y="3264529"/>
              <a:ext cx="157276" cy="144781"/>
            </a:xfrm>
            <a:prstGeom prst="rect">
              <a:avLst/>
            </a:prstGeom>
          </p:spPr>
        </p:pic>
      </p:grpSp>
      <p:sp>
        <p:nvSpPr>
          <p:cNvPr id="148" name="object 148"/>
          <p:cNvSpPr/>
          <p:nvPr/>
        </p:nvSpPr>
        <p:spPr>
          <a:xfrm>
            <a:off x="4918665" y="3375478"/>
            <a:ext cx="39370" cy="69850"/>
          </a:xfrm>
          <a:custGeom>
            <a:avLst/>
            <a:gdLst/>
            <a:ahLst/>
            <a:cxnLst/>
            <a:rect l="l" t="t" r="r" b="b"/>
            <a:pathLst>
              <a:path w="39370" h="69850">
                <a:moveTo>
                  <a:pt x="39013" y="0"/>
                </a:moveTo>
                <a:lnTo>
                  <a:pt x="5180" y="0"/>
                </a:lnTo>
                <a:lnTo>
                  <a:pt x="5180" y="33832"/>
                </a:lnTo>
                <a:lnTo>
                  <a:pt x="21333" y="33832"/>
                </a:lnTo>
                <a:lnTo>
                  <a:pt x="0" y="69494"/>
                </a:lnTo>
                <a:lnTo>
                  <a:pt x="19202" y="69494"/>
                </a:lnTo>
                <a:lnTo>
                  <a:pt x="39013" y="36882"/>
                </a:lnTo>
                <a:lnTo>
                  <a:pt x="390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934830" y="3280988"/>
            <a:ext cx="39370" cy="164465"/>
          </a:xfrm>
          <a:custGeom>
            <a:avLst/>
            <a:gdLst/>
            <a:ahLst/>
            <a:cxnLst/>
            <a:rect l="l" t="t" r="r" b="b"/>
            <a:pathLst>
              <a:path w="39370" h="164464">
                <a:moveTo>
                  <a:pt x="39013" y="94489"/>
                </a:moveTo>
                <a:lnTo>
                  <a:pt x="5180" y="94489"/>
                </a:lnTo>
                <a:lnTo>
                  <a:pt x="5180" y="128322"/>
                </a:lnTo>
                <a:lnTo>
                  <a:pt x="21333" y="128322"/>
                </a:lnTo>
                <a:lnTo>
                  <a:pt x="0" y="163983"/>
                </a:lnTo>
                <a:lnTo>
                  <a:pt x="19202" y="163983"/>
                </a:lnTo>
                <a:lnTo>
                  <a:pt x="39013" y="131371"/>
                </a:lnTo>
                <a:lnTo>
                  <a:pt x="39013" y="94489"/>
                </a:lnTo>
                <a:close/>
              </a:path>
              <a:path w="39370" h="164464">
                <a:moveTo>
                  <a:pt x="39013" y="0"/>
                </a:moveTo>
                <a:lnTo>
                  <a:pt x="5180" y="0"/>
                </a:lnTo>
                <a:lnTo>
                  <a:pt x="5180" y="33832"/>
                </a:lnTo>
                <a:lnTo>
                  <a:pt x="39013" y="33832"/>
                </a:lnTo>
                <a:lnTo>
                  <a:pt x="390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013350" y="3915099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5" h="57150">
                <a:moveTo>
                  <a:pt x="0" y="57150"/>
                </a:moveTo>
                <a:lnTo>
                  <a:pt x="38404" y="57150"/>
                </a:lnTo>
                <a:lnTo>
                  <a:pt x="38404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013341" y="3827469"/>
            <a:ext cx="146685" cy="144780"/>
          </a:xfrm>
          <a:custGeom>
            <a:avLst/>
            <a:gdLst/>
            <a:ahLst/>
            <a:cxnLst/>
            <a:rect l="l" t="t" r="r" b="b"/>
            <a:pathLst>
              <a:path w="146685" h="144779">
                <a:moveTo>
                  <a:pt x="146608" y="0"/>
                </a:moveTo>
                <a:lnTo>
                  <a:pt x="108204" y="0"/>
                </a:lnTo>
                <a:lnTo>
                  <a:pt x="108204" y="54610"/>
                </a:lnTo>
                <a:lnTo>
                  <a:pt x="38404" y="54610"/>
                </a:lnTo>
                <a:lnTo>
                  <a:pt x="38404" y="0"/>
                </a:lnTo>
                <a:lnTo>
                  <a:pt x="0" y="0"/>
                </a:lnTo>
                <a:lnTo>
                  <a:pt x="0" y="54610"/>
                </a:lnTo>
                <a:lnTo>
                  <a:pt x="0" y="87630"/>
                </a:lnTo>
                <a:lnTo>
                  <a:pt x="108204" y="87630"/>
                </a:lnTo>
                <a:lnTo>
                  <a:pt x="108204" y="144780"/>
                </a:lnTo>
                <a:lnTo>
                  <a:pt x="146608" y="144780"/>
                </a:lnTo>
                <a:lnTo>
                  <a:pt x="146608" y="87630"/>
                </a:lnTo>
                <a:lnTo>
                  <a:pt x="146608" y="54610"/>
                </a:lnTo>
                <a:lnTo>
                  <a:pt x="1466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2" name="object 152"/>
          <p:cNvGrpSpPr/>
          <p:nvPr/>
        </p:nvGrpSpPr>
        <p:grpSpPr>
          <a:xfrm>
            <a:off x="3682083" y="3827022"/>
            <a:ext cx="227965" cy="145415"/>
            <a:chOff x="3682083" y="3827022"/>
            <a:chExt cx="227965" cy="145415"/>
          </a:xfrm>
        </p:grpSpPr>
        <p:pic>
          <p:nvPicPr>
            <p:cNvPr id="153" name="object 15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682083" y="3827022"/>
              <a:ext cx="146610" cy="144781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3871363" y="391509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5" name="object 155"/>
          <p:cNvGrpSpPr/>
          <p:nvPr/>
        </p:nvGrpSpPr>
        <p:grpSpPr>
          <a:xfrm>
            <a:off x="3871363" y="3767892"/>
            <a:ext cx="767715" cy="266700"/>
            <a:chOff x="3871363" y="3767892"/>
            <a:chExt cx="767715" cy="266700"/>
          </a:xfrm>
        </p:grpSpPr>
        <p:sp>
          <p:nvSpPr>
            <p:cNvPr id="156" name="object 156"/>
            <p:cNvSpPr/>
            <p:nvPr/>
          </p:nvSpPr>
          <p:spPr>
            <a:xfrm>
              <a:off x="3871353" y="3767893"/>
              <a:ext cx="399415" cy="266700"/>
            </a:xfrm>
            <a:custGeom>
              <a:avLst/>
              <a:gdLst/>
              <a:ahLst/>
              <a:cxnLst/>
              <a:rect l="l" t="t" r="r" b="b"/>
              <a:pathLst>
                <a:path w="399414" h="266700">
                  <a:moveTo>
                    <a:pt x="146608" y="59575"/>
                  </a:moveTo>
                  <a:lnTo>
                    <a:pt x="108204" y="59575"/>
                  </a:lnTo>
                  <a:lnTo>
                    <a:pt x="108204" y="114185"/>
                  </a:lnTo>
                  <a:lnTo>
                    <a:pt x="38404" y="114185"/>
                  </a:lnTo>
                  <a:lnTo>
                    <a:pt x="38404" y="59575"/>
                  </a:lnTo>
                  <a:lnTo>
                    <a:pt x="0" y="59575"/>
                  </a:lnTo>
                  <a:lnTo>
                    <a:pt x="0" y="114185"/>
                  </a:lnTo>
                  <a:lnTo>
                    <a:pt x="0" y="147205"/>
                  </a:lnTo>
                  <a:lnTo>
                    <a:pt x="108204" y="147205"/>
                  </a:lnTo>
                  <a:lnTo>
                    <a:pt x="108204" y="204355"/>
                  </a:lnTo>
                  <a:lnTo>
                    <a:pt x="146608" y="204355"/>
                  </a:lnTo>
                  <a:lnTo>
                    <a:pt x="146608" y="147205"/>
                  </a:lnTo>
                  <a:lnTo>
                    <a:pt x="146608" y="114185"/>
                  </a:lnTo>
                  <a:lnTo>
                    <a:pt x="146608" y="59575"/>
                  </a:lnTo>
                  <a:close/>
                </a:path>
                <a:path w="399414" h="266700">
                  <a:moveTo>
                    <a:pt x="399300" y="131368"/>
                  </a:moveTo>
                  <a:lnTo>
                    <a:pt x="397929" y="116484"/>
                  </a:lnTo>
                  <a:lnTo>
                    <a:pt x="393890" y="103174"/>
                  </a:lnTo>
                  <a:lnTo>
                    <a:pt x="393814" y="102908"/>
                  </a:lnTo>
                  <a:lnTo>
                    <a:pt x="388073" y="92659"/>
                  </a:lnTo>
                  <a:lnTo>
                    <a:pt x="386956" y="90652"/>
                  </a:lnTo>
                  <a:lnTo>
                    <a:pt x="377355" y="79705"/>
                  </a:lnTo>
                  <a:lnTo>
                    <a:pt x="365645" y="70713"/>
                  </a:lnTo>
                  <a:lnTo>
                    <a:pt x="360895" y="68389"/>
                  </a:lnTo>
                  <a:lnTo>
                    <a:pt x="360895" y="131368"/>
                  </a:lnTo>
                  <a:lnTo>
                    <a:pt x="360273" y="139776"/>
                  </a:lnTo>
                  <a:lnTo>
                    <a:pt x="331241" y="169722"/>
                  </a:lnTo>
                  <a:lnTo>
                    <a:pt x="322491" y="170383"/>
                  </a:lnTo>
                  <a:lnTo>
                    <a:pt x="309372" y="170383"/>
                  </a:lnTo>
                  <a:lnTo>
                    <a:pt x="309372" y="92659"/>
                  </a:lnTo>
                  <a:lnTo>
                    <a:pt x="322491" y="92659"/>
                  </a:lnTo>
                  <a:lnTo>
                    <a:pt x="358330" y="115481"/>
                  </a:lnTo>
                  <a:lnTo>
                    <a:pt x="360895" y="131368"/>
                  </a:lnTo>
                  <a:lnTo>
                    <a:pt x="360895" y="68389"/>
                  </a:lnTo>
                  <a:lnTo>
                    <a:pt x="352501" y="64274"/>
                  </a:lnTo>
                  <a:lnTo>
                    <a:pt x="337908" y="60426"/>
                  </a:lnTo>
                  <a:lnTo>
                    <a:pt x="321868" y="59131"/>
                  </a:lnTo>
                  <a:lnTo>
                    <a:pt x="309372" y="59131"/>
                  </a:lnTo>
                  <a:lnTo>
                    <a:pt x="309372" y="0"/>
                  </a:lnTo>
                  <a:lnTo>
                    <a:pt x="270967" y="0"/>
                  </a:lnTo>
                  <a:lnTo>
                    <a:pt x="270967" y="59131"/>
                  </a:lnTo>
                  <a:lnTo>
                    <a:pt x="270967" y="92659"/>
                  </a:lnTo>
                  <a:lnTo>
                    <a:pt x="270967" y="170383"/>
                  </a:lnTo>
                  <a:lnTo>
                    <a:pt x="257860" y="170383"/>
                  </a:lnTo>
                  <a:lnTo>
                    <a:pt x="221932" y="147294"/>
                  </a:lnTo>
                  <a:lnTo>
                    <a:pt x="219456" y="131368"/>
                  </a:lnTo>
                  <a:lnTo>
                    <a:pt x="220103" y="122986"/>
                  </a:lnTo>
                  <a:lnTo>
                    <a:pt x="249364" y="93319"/>
                  </a:lnTo>
                  <a:lnTo>
                    <a:pt x="257860" y="92659"/>
                  </a:lnTo>
                  <a:lnTo>
                    <a:pt x="270967" y="92659"/>
                  </a:lnTo>
                  <a:lnTo>
                    <a:pt x="270967" y="59131"/>
                  </a:lnTo>
                  <a:lnTo>
                    <a:pt x="258470" y="59131"/>
                  </a:lnTo>
                  <a:lnTo>
                    <a:pt x="242430" y="60426"/>
                  </a:lnTo>
                  <a:lnTo>
                    <a:pt x="202996" y="79705"/>
                  </a:lnTo>
                  <a:lnTo>
                    <a:pt x="182422" y="116484"/>
                  </a:lnTo>
                  <a:lnTo>
                    <a:pt x="181051" y="131368"/>
                  </a:lnTo>
                  <a:lnTo>
                    <a:pt x="182372" y="147294"/>
                  </a:lnTo>
                  <a:lnTo>
                    <a:pt x="201930" y="184404"/>
                  </a:lnTo>
                  <a:lnTo>
                    <a:pt x="241401" y="202692"/>
                  </a:lnTo>
                  <a:lnTo>
                    <a:pt x="258165" y="203911"/>
                  </a:lnTo>
                  <a:lnTo>
                    <a:pt x="270967" y="203911"/>
                  </a:lnTo>
                  <a:lnTo>
                    <a:pt x="270967" y="266090"/>
                  </a:lnTo>
                  <a:lnTo>
                    <a:pt x="309372" y="266090"/>
                  </a:lnTo>
                  <a:lnTo>
                    <a:pt x="309372" y="203911"/>
                  </a:lnTo>
                  <a:lnTo>
                    <a:pt x="322173" y="203911"/>
                  </a:lnTo>
                  <a:lnTo>
                    <a:pt x="367068" y="192938"/>
                  </a:lnTo>
                  <a:lnTo>
                    <a:pt x="389331" y="170383"/>
                  </a:lnTo>
                  <a:lnTo>
                    <a:pt x="394068" y="161391"/>
                  </a:lnTo>
                  <a:lnTo>
                    <a:pt x="397979" y="147294"/>
                  </a:lnTo>
                  <a:lnTo>
                    <a:pt x="399300" y="1313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91987" y="3823062"/>
              <a:ext cx="157276" cy="152704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483709" y="3823062"/>
              <a:ext cx="154839" cy="210920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4673904" y="3823062"/>
            <a:ext cx="359410" cy="153035"/>
            <a:chOff x="4673904" y="3823062"/>
            <a:chExt cx="359410" cy="153035"/>
          </a:xfrm>
        </p:grpSpPr>
        <p:pic>
          <p:nvPicPr>
            <p:cNvPr id="160" name="object 16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87571" y="3823062"/>
              <a:ext cx="145695" cy="152704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673904" y="3827022"/>
              <a:ext cx="184708" cy="144781"/>
            </a:xfrm>
            <a:prstGeom prst="rect">
              <a:avLst/>
            </a:prstGeom>
          </p:spPr>
        </p:pic>
      </p:grpSp>
      <p:grpSp>
        <p:nvGrpSpPr>
          <p:cNvPr id="162" name="object 162"/>
          <p:cNvGrpSpPr/>
          <p:nvPr/>
        </p:nvGrpSpPr>
        <p:grpSpPr>
          <a:xfrm>
            <a:off x="5073501" y="3827022"/>
            <a:ext cx="344170" cy="183515"/>
            <a:chOff x="5073501" y="3827022"/>
            <a:chExt cx="344170" cy="183515"/>
          </a:xfrm>
        </p:grpSpPr>
        <p:sp>
          <p:nvSpPr>
            <p:cNvPr id="163" name="object 163"/>
            <p:cNvSpPr/>
            <p:nvPr/>
          </p:nvSpPr>
          <p:spPr>
            <a:xfrm>
              <a:off x="5073497" y="3827469"/>
              <a:ext cx="167640" cy="182880"/>
            </a:xfrm>
            <a:custGeom>
              <a:avLst/>
              <a:gdLst/>
              <a:ahLst/>
              <a:cxnLst/>
              <a:rect l="l" t="t" r="r" b="b"/>
              <a:pathLst>
                <a:path w="167639" h="182879">
                  <a:moveTo>
                    <a:pt x="167335" y="110490"/>
                  </a:moveTo>
                  <a:lnTo>
                    <a:pt x="142951" y="110490"/>
                  </a:lnTo>
                  <a:lnTo>
                    <a:pt x="142951" y="0"/>
                  </a:lnTo>
                  <a:lnTo>
                    <a:pt x="104546" y="0"/>
                  </a:lnTo>
                  <a:lnTo>
                    <a:pt x="104546" y="110490"/>
                  </a:lnTo>
                  <a:lnTo>
                    <a:pt x="38404" y="11049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110490"/>
                  </a:lnTo>
                  <a:lnTo>
                    <a:pt x="0" y="144780"/>
                  </a:lnTo>
                  <a:lnTo>
                    <a:pt x="131064" y="144780"/>
                  </a:lnTo>
                  <a:lnTo>
                    <a:pt x="131064" y="182880"/>
                  </a:lnTo>
                  <a:lnTo>
                    <a:pt x="167335" y="182880"/>
                  </a:lnTo>
                  <a:lnTo>
                    <a:pt x="167335" y="144780"/>
                  </a:lnTo>
                  <a:lnTo>
                    <a:pt x="167335" y="110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271011" y="3827022"/>
              <a:ext cx="146610" cy="144781"/>
            </a:xfrm>
            <a:prstGeom prst="rect">
              <a:avLst/>
            </a:prstGeom>
          </p:spPr>
        </p:pic>
      </p:grpSp>
      <p:pic>
        <p:nvPicPr>
          <p:cNvPr id="165" name="object 165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5766008" y="3823062"/>
            <a:ext cx="318823" cy="152704"/>
          </a:xfrm>
          <a:prstGeom prst="rect">
            <a:avLst/>
          </a:prstGeom>
        </p:spPr>
      </p:pic>
      <p:sp>
        <p:nvSpPr>
          <p:cNvPr id="166" name="object 166"/>
          <p:cNvSpPr/>
          <p:nvPr/>
        </p:nvSpPr>
        <p:spPr>
          <a:xfrm>
            <a:off x="6177794" y="3860489"/>
            <a:ext cx="38735" cy="111760"/>
          </a:xfrm>
          <a:custGeom>
            <a:avLst/>
            <a:gdLst/>
            <a:ahLst/>
            <a:cxnLst/>
            <a:rect l="l" t="t" r="r" b="b"/>
            <a:pathLst>
              <a:path w="38735" h="111760">
                <a:moveTo>
                  <a:pt x="0" y="111760"/>
                </a:moveTo>
                <a:lnTo>
                  <a:pt x="38404" y="111760"/>
                </a:lnTo>
                <a:lnTo>
                  <a:pt x="38404" y="0"/>
                </a:lnTo>
                <a:lnTo>
                  <a:pt x="0" y="0"/>
                </a:lnTo>
                <a:lnTo>
                  <a:pt x="0" y="111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7" name="object 167"/>
          <p:cNvGrpSpPr/>
          <p:nvPr/>
        </p:nvGrpSpPr>
        <p:grpSpPr>
          <a:xfrm>
            <a:off x="6177794" y="3823062"/>
            <a:ext cx="740410" cy="211454"/>
            <a:chOff x="6177794" y="3823062"/>
            <a:chExt cx="740410" cy="211454"/>
          </a:xfrm>
        </p:grpSpPr>
        <p:sp>
          <p:nvSpPr>
            <p:cNvPr id="168" name="object 168"/>
            <p:cNvSpPr/>
            <p:nvPr/>
          </p:nvSpPr>
          <p:spPr>
            <a:xfrm>
              <a:off x="6177788" y="382746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44475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6070" y="33020"/>
                  </a:lnTo>
                  <a:lnTo>
                    <a:pt x="106070" y="144780"/>
                  </a:lnTo>
                  <a:lnTo>
                    <a:pt x="144475" y="144780"/>
                  </a:lnTo>
                  <a:lnTo>
                    <a:pt x="144475" y="33020"/>
                  </a:lnTo>
                  <a:lnTo>
                    <a:pt x="14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53665" y="3823062"/>
              <a:ext cx="145695" cy="152704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539594" y="3823062"/>
              <a:ext cx="317300" cy="210920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6879754" y="391509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4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2" name="object 172"/>
          <p:cNvSpPr/>
          <p:nvPr/>
        </p:nvSpPr>
        <p:spPr>
          <a:xfrm>
            <a:off x="6879755" y="3882079"/>
            <a:ext cx="146685" cy="90170"/>
          </a:xfrm>
          <a:custGeom>
            <a:avLst/>
            <a:gdLst/>
            <a:ahLst/>
            <a:cxnLst/>
            <a:rect l="l" t="t" r="r" b="b"/>
            <a:pathLst>
              <a:path w="146684" h="90170">
                <a:moveTo>
                  <a:pt x="146608" y="0"/>
                </a:moveTo>
                <a:lnTo>
                  <a:pt x="0" y="0"/>
                </a:lnTo>
                <a:lnTo>
                  <a:pt x="0" y="33020"/>
                </a:lnTo>
                <a:lnTo>
                  <a:pt x="108204" y="33020"/>
                </a:lnTo>
                <a:lnTo>
                  <a:pt x="108204" y="90170"/>
                </a:lnTo>
                <a:lnTo>
                  <a:pt x="146608" y="90170"/>
                </a:lnTo>
                <a:lnTo>
                  <a:pt x="146608" y="33020"/>
                </a:lnTo>
                <a:lnTo>
                  <a:pt x="1466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3" name="object 17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764882" y="3769415"/>
            <a:ext cx="1686466" cy="593730"/>
          </a:xfrm>
          <a:prstGeom prst="rect">
            <a:avLst/>
          </a:prstGeom>
        </p:spPr>
      </p:pic>
      <p:sp>
        <p:nvSpPr>
          <p:cNvPr id="174" name="object 174"/>
          <p:cNvSpPr/>
          <p:nvPr/>
        </p:nvSpPr>
        <p:spPr>
          <a:xfrm>
            <a:off x="6879755" y="3827469"/>
            <a:ext cx="38735" cy="54610"/>
          </a:xfrm>
          <a:custGeom>
            <a:avLst/>
            <a:gdLst/>
            <a:ahLst/>
            <a:cxnLst/>
            <a:rect l="l" t="t" r="r" b="b"/>
            <a:pathLst>
              <a:path w="38734" h="54610">
                <a:moveTo>
                  <a:pt x="0" y="54610"/>
                </a:moveTo>
                <a:lnTo>
                  <a:pt x="38404" y="54610"/>
                </a:lnTo>
                <a:lnTo>
                  <a:pt x="38404" y="0"/>
                </a:lnTo>
                <a:lnTo>
                  <a:pt x="0" y="0"/>
                </a:lnTo>
                <a:lnTo>
                  <a:pt x="0" y="546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5" name="object 175"/>
          <p:cNvGrpSpPr/>
          <p:nvPr/>
        </p:nvGrpSpPr>
        <p:grpSpPr>
          <a:xfrm>
            <a:off x="6987960" y="3823062"/>
            <a:ext cx="770890" cy="211454"/>
            <a:chOff x="6987960" y="3823062"/>
            <a:chExt cx="770890" cy="211454"/>
          </a:xfrm>
        </p:grpSpPr>
        <p:sp>
          <p:nvSpPr>
            <p:cNvPr id="176" name="object 176"/>
            <p:cNvSpPr/>
            <p:nvPr/>
          </p:nvSpPr>
          <p:spPr>
            <a:xfrm>
              <a:off x="6987960" y="3827469"/>
              <a:ext cx="38735" cy="54610"/>
            </a:xfrm>
            <a:custGeom>
              <a:avLst/>
              <a:gdLst/>
              <a:ahLst/>
              <a:cxnLst/>
              <a:rect l="l" t="t" r="r" b="b"/>
              <a:pathLst>
                <a:path w="38734" h="54610">
                  <a:moveTo>
                    <a:pt x="0" y="54610"/>
                  </a:move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060806" y="3823062"/>
              <a:ext cx="152096" cy="152704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246429" y="3823062"/>
              <a:ext cx="154839" cy="210920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28395" y="3823062"/>
              <a:ext cx="157276" cy="152704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620116" y="3827022"/>
              <a:ext cx="138686" cy="144781"/>
            </a:xfrm>
            <a:prstGeom prst="rect">
              <a:avLst/>
            </a:prstGeom>
          </p:spPr>
        </p:pic>
      </p:grpSp>
      <p:sp>
        <p:nvSpPr>
          <p:cNvPr id="181" name="object 181"/>
          <p:cNvSpPr/>
          <p:nvPr/>
        </p:nvSpPr>
        <p:spPr>
          <a:xfrm>
            <a:off x="7936193" y="3915099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4" h="57150">
                <a:moveTo>
                  <a:pt x="0" y="57150"/>
                </a:moveTo>
                <a:lnTo>
                  <a:pt x="38404" y="57150"/>
                </a:lnTo>
                <a:lnTo>
                  <a:pt x="38404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2" name="object 182"/>
          <p:cNvGrpSpPr/>
          <p:nvPr/>
        </p:nvGrpSpPr>
        <p:grpSpPr>
          <a:xfrm>
            <a:off x="7936193" y="3823062"/>
            <a:ext cx="1205865" cy="153035"/>
            <a:chOff x="7936193" y="3823062"/>
            <a:chExt cx="1205865" cy="153035"/>
          </a:xfrm>
        </p:grpSpPr>
        <p:sp>
          <p:nvSpPr>
            <p:cNvPr id="183" name="object 183"/>
            <p:cNvSpPr/>
            <p:nvPr/>
          </p:nvSpPr>
          <p:spPr>
            <a:xfrm>
              <a:off x="7936192" y="382746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79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17244" y="3823062"/>
              <a:ext cx="157276" cy="152704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308966" y="3827022"/>
              <a:ext cx="138685" cy="144781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476301" y="3823062"/>
              <a:ext cx="157276" cy="152704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9792" y="3823062"/>
              <a:ext cx="312728" cy="152704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995380" y="3827022"/>
              <a:ext cx="146610" cy="144781"/>
            </a:xfrm>
            <a:prstGeom prst="rect">
              <a:avLst/>
            </a:prstGeom>
          </p:spPr>
        </p:pic>
      </p:grpSp>
      <p:pic>
        <p:nvPicPr>
          <p:cNvPr id="189" name="object 189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3183428" y="3823062"/>
            <a:ext cx="403250" cy="210920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460292" y="3823062"/>
            <a:ext cx="218541" cy="152704"/>
          </a:xfrm>
          <a:prstGeom prst="rect">
            <a:avLst/>
          </a:prstGeom>
        </p:spPr>
      </p:pic>
      <p:sp>
        <p:nvSpPr>
          <p:cNvPr id="191" name="object 191"/>
          <p:cNvSpPr/>
          <p:nvPr/>
        </p:nvSpPr>
        <p:spPr>
          <a:xfrm>
            <a:off x="7786844" y="3937971"/>
            <a:ext cx="39370" cy="69850"/>
          </a:xfrm>
          <a:custGeom>
            <a:avLst/>
            <a:gdLst/>
            <a:ahLst/>
            <a:cxnLst/>
            <a:rect l="l" t="t" r="r" b="b"/>
            <a:pathLst>
              <a:path w="39370" h="69850">
                <a:moveTo>
                  <a:pt x="39013" y="0"/>
                </a:moveTo>
                <a:lnTo>
                  <a:pt x="5180" y="0"/>
                </a:lnTo>
                <a:lnTo>
                  <a:pt x="5180" y="33832"/>
                </a:lnTo>
                <a:lnTo>
                  <a:pt x="21333" y="33832"/>
                </a:lnTo>
                <a:lnTo>
                  <a:pt x="0" y="69494"/>
                </a:lnTo>
                <a:lnTo>
                  <a:pt x="19202" y="69494"/>
                </a:lnTo>
                <a:lnTo>
                  <a:pt x="39013" y="36882"/>
                </a:lnTo>
                <a:lnTo>
                  <a:pt x="390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485793" y="4244029"/>
            <a:ext cx="38735" cy="57150"/>
          </a:xfrm>
          <a:custGeom>
            <a:avLst/>
            <a:gdLst/>
            <a:ahLst/>
            <a:cxnLst/>
            <a:rect l="l" t="t" r="r" b="b"/>
            <a:pathLst>
              <a:path w="38735" h="57150">
                <a:moveTo>
                  <a:pt x="0" y="57150"/>
                </a:moveTo>
                <a:lnTo>
                  <a:pt x="38404" y="57150"/>
                </a:lnTo>
                <a:lnTo>
                  <a:pt x="38404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3" name="object 193"/>
          <p:cNvGrpSpPr/>
          <p:nvPr/>
        </p:nvGrpSpPr>
        <p:grpSpPr>
          <a:xfrm>
            <a:off x="3485793" y="4152225"/>
            <a:ext cx="751205" cy="153035"/>
            <a:chOff x="3485793" y="4152225"/>
            <a:chExt cx="751205" cy="153035"/>
          </a:xfrm>
        </p:grpSpPr>
        <p:sp>
          <p:nvSpPr>
            <p:cNvPr id="194" name="object 194"/>
            <p:cNvSpPr/>
            <p:nvPr/>
          </p:nvSpPr>
          <p:spPr>
            <a:xfrm>
              <a:off x="3485781" y="415639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621" y="0"/>
                  </a:moveTo>
                  <a:lnTo>
                    <a:pt x="108216" y="0"/>
                  </a:lnTo>
                  <a:lnTo>
                    <a:pt x="108216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16" y="87630"/>
                  </a:lnTo>
                  <a:lnTo>
                    <a:pt x="108216" y="144780"/>
                  </a:lnTo>
                  <a:lnTo>
                    <a:pt x="146621" y="144780"/>
                  </a:lnTo>
                  <a:lnTo>
                    <a:pt x="146621" y="87630"/>
                  </a:lnTo>
                  <a:lnTo>
                    <a:pt x="146621" y="54610"/>
                  </a:lnTo>
                  <a:lnTo>
                    <a:pt x="1466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664101" y="4152225"/>
              <a:ext cx="145695" cy="152704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833571" y="4156185"/>
              <a:ext cx="157276" cy="144781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030779" y="4156185"/>
              <a:ext cx="138074" cy="144781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4198114" y="4244029"/>
              <a:ext cx="38735" cy="57150"/>
            </a:xfrm>
            <a:custGeom>
              <a:avLst/>
              <a:gdLst/>
              <a:ahLst/>
              <a:cxnLst/>
              <a:rect l="l" t="t" r="r" b="b"/>
              <a:pathLst>
                <a:path w="38735" h="57150">
                  <a:moveTo>
                    <a:pt x="0" y="57150"/>
                  </a:moveTo>
                  <a:lnTo>
                    <a:pt x="38404" y="5715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9" name="object 199"/>
          <p:cNvGrpSpPr/>
          <p:nvPr/>
        </p:nvGrpSpPr>
        <p:grpSpPr>
          <a:xfrm>
            <a:off x="4198114" y="4152225"/>
            <a:ext cx="662940" cy="153035"/>
            <a:chOff x="4198114" y="4152225"/>
            <a:chExt cx="662940" cy="153035"/>
          </a:xfrm>
        </p:grpSpPr>
        <p:sp>
          <p:nvSpPr>
            <p:cNvPr id="200" name="object 200"/>
            <p:cNvSpPr/>
            <p:nvPr/>
          </p:nvSpPr>
          <p:spPr>
            <a:xfrm>
              <a:off x="4198112" y="415639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608" y="0"/>
                  </a:moveTo>
                  <a:lnTo>
                    <a:pt x="108204" y="0"/>
                  </a:lnTo>
                  <a:lnTo>
                    <a:pt x="108204" y="54610"/>
                  </a:lnTo>
                  <a:lnTo>
                    <a:pt x="38404" y="5461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87630"/>
                  </a:lnTo>
                  <a:lnTo>
                    <a:pt x="108204" y="8763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7630"/>
                  </a:lnTo>
                  <a:lnTo>
                    <a:pt x="146608" y="5461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379165" y="4152225"/>
              <a:ext cx="157276" cy="152704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570887" y="4152225"/>
              <a:ext cx="289864" cy="152704"/>
            </a:xfrm>
            <a:prstGeom prst="rect">
              <a:avLst/>
            </a:prstGeom>
          </p:spPr>
        </p:pic>
      </p:grpSp>
      <p:grpSp>
        <p:nvGrpSpPr>
          <p:cNvPr id="203" name="object 203"/>
          <p:cNvGrpSpPr/>
          <p:nvPr/>
        </p:nvGrpSpPr>
        <p:grpSpPr>
          <a:xfrm>
            <a:off x="4957070" y="4097055"/>
            <a:ext cx="1887855" cy="242570"/>
            <a:chOff x="4957070" y="4097055"/>
            <a:chExt cx="1887855" cy="242570"/>
          </a:xfrm>
        </p:grpSpPr>
        <p:pic>
          <p:nvPicPr>
            <p:cNvPr id="204" name="object 20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57070" y="4152225"/>
              <a:ext cx="148438" cy="152704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131418" y="4152225"/>
              <a:ext cx="157276" cy="152704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314910" y="4152225"/>
              <a:ext cx="157276" cy="152704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501145" y="4097055"/>
              <a:ext cx="153619" cy="207874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692561" y="4152225"/>
              <a:ext cx="410568" cy="187054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128428" y="4152225"/>
              <a:ext cx="312727" cy="152704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464015" y="4156185"/>
              <a:ext cx="138686" cy="144781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628607" y="4152225"/>
              <a:ext cx="145695" cy="152704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6805698" y="4172644"/>
              <a:ext cx="39370" cy="164465"/>
            </a:xfrm>
            <a:custGeom>
              <a:avLst/>
              <a:gdLst/>
              <a:ahLst/>
              <a:cxnLst/>
              <a:rect l="l" t="t" r="r" b="b"/>
              <a:pathLst>
                <a:path w="39370" h="164464">
                  <a:moveTo>
                    <a:pt x="39013" y="94489"/>
                  </a:moveTo>
                  <a:lnTo>
                    <a:pt x="5180" y="94489"/>
                  </a:lnTo>
                  <a:lnTo>
                    <a:pt x="5180" y="128322"/>
                  </a:lnTo>
                  <a:lnTo>
                    <a:pt x="21333" y="128322"/>
                  </a:lnTo>
                  <a:lnTo>
                    <a:pt x="0" y="163983"/>
                  </a:lnTo>
                  <a:lnTo>
                    <a:pt x="19202" y="163983"/>
                  </a:lnTo>
                  <a:lnTo>
                    <a:pt x="39013" y="131371"/>
                  </a:lnTo>
                  <a:lnTo>
                    <a:pt x="39013" y="94489"/>
                  </a:lnTo>
                  <a:close/>
                </a:path>
                <a:path w="39370" h="164464">
                  <a:moveTo>
                    <a:pt x="39013" y="0"/>
                  </a:moveTo>
                  <a:lnTo>
                    <a:pt x="5180" y="0"/>
                  </a:lnTo>
                  <a:lnTo>
                    <a:pt x="5180" y="33832"/>
                  </a:lnTo>
                  <a:lnTo>
                    <a:pt x="39013" y="33832"/>
                  </a:lnTo>
                  <a:lnTo>
                    <a:pt x="390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3" name="object 213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788350" y="4661071"/>
            <a:ext cx="240793" cy="202388"/>
          </a:xfrm>
          <a:prstGeom prst="rect">
            <a:avLst/>
          </a:prstGeom>
        </p:spPr>
      </p:pic>
      <p:grpSp>
        <p:nvGrpSpPr>
          <p:cNvPr id="214" name="object 214"/>
          <p:cNvGrpSpPr/>
          <p:nvPr/>
        </p:nvGrpSpPr>
        <p:grpSpPr>
          <a:xfrm>
            <a:off x="2076084" y="4714718"/>
            <a:ext cx="1975485" cy="211454"/>
            <a:chOff x="2076084" y="4714718"/>
            <a:chExt cx="1975485" cy="211454"/>
          </a:xfrm>
        </p:grpSpPr>
        <p:pic>
          <p:nvPicPr>
            <p:cNvPr id="215" name="object 215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076084" y="4714718"/>
              <a:ext cx="482194" cy="152704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579922" y="4718678"/>
              <a:ext cx="182271" cy="183186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787189" y="4718678"/>
              <a:ext cx="146608" cy="144781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969763" y="4718678"/>
              <a:ext cx="141123" cy="144781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45330" y="4714718"/>
              <a:ext cx="152096" cy="152704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3322723" y="4714718"/>
              <a:ext cx="148438" cy="152704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3505301" y="4714729"/>
              <a:ext cx="546735" cy="211454"/>
            </a:xfrm>
            <a:custGeom>
              <a:avLst/>
              <a:gdLst/>
              <a:ahLst/>
              <a:cxnLst/>
              <a:rect l="l" t="t" r="r" b="b"/>
              <a:pathLst>
                <a:path w="546735" h="211454">
                  <a:moveTo>
                    <a:pt x="310286" y="3949"/>
                  </a:moveTo>
                  <a:lnTo>
                    <a:pt x="269443" y="3949"/>
                  </a:lnTo>
                  <a:lnTo>
                    <a:pt x="227380" y="97218"/>
                  </a:lnTo>
                  <a:lnTo>
                    <a:pt x="185318" y="3949"/>
                  </a:lnTo>
                  <a:lnTo>
                    <a:pt x="150876" y="3949"/>
                  </a:lnTo>
                  <a:lnTo>
                    <a:pt x="142951" y="3949"/>
                  </a:lnTo>
                  <a:lnTo>
                    <a:pt x="97523" y="3949"/>
                  </a:lnTo>
                  <a:lnTo>
                    <a:pt x="38404" y="60032"/>
                  </a:lnTo>
                  <a:lnTo>
                    <a:pt x="38404" y="3949"/>
                  </a:lnTo>
                  <a:lnTo>
                    <a:pt x="0" y="3949"/>
                  </a:lnTo>
                  <a:lnTo>
                    <a:pt x="0" y="148729"/>
                  </a:lnTo>
                  <a:lnTo>
                    <a:pt x="38404" y="148729"/>
                  </a:lnTo>
                  <a:lnTo>
                    <a:pt x="38404" y="96012"/>
                  </a:lnTo>
                  <a:lnTo>
                    <a:pt x="97523" y="148729"/>
                  </a:lnTo>
                  <a:lnTo>
                    <a:pt x="150571" y="148729"/>
                  </a:lnTo>
                  <a:lnTo>
                    <a:pt x="72834" y="76492"/>
                  </a:lnTo>
                  <a:lnTo>
                    <a:pt x="145300" y="9131"/>
                  </a:lnTo>
                  <a:lnTo>
                    <a:pt x="206349" y="143560"/>
                  </a:lnTo>
                  <a:lnTo>
                    <a:pt x="200863" y="156044"/>
                  </a:lnTo>
                  <a:lnTo>
                    <a:pt x="195580" y="165392"/>
                  </a:lnTo>
                  <a:lnTo>
                    <a:pt x="189509" y="172059"/>
                  </a:lnTo>
                  <a:lnTo>
                    <a:pt x="182626" y="176060"/>
                  </a:lnTo>
                  <a:lnTo>
                    <a:pt x="174955" y="177393"/>
                  </a:lnTo>
                  <a:lnTo>
                    <a:pt x="158496" y="177393"/>
                  </a:lnTo>
                  <a:lnTo>
                    <a:pt x="158496" y="210908"/>
                  </a:lnTo>
                  <a:lnTo>
                    <a:pt x="185928" y="210908"/>
                  </a:lnTo>
                  <a:lnTo>
                    <a:pt x="191160" y="210667"/>
                  </a:lnTo>
                  <a:lnTo>
                    <a:pt x="230733" y="179171"/>
                  </a:lnTo>
                  <a:lnTo>
                    <a:pt x="310286" y="3949"/>
                  </a:lnTo>
                  <a:close/>
                </a:path>
                <a:path w="546735" h="211454">
                  <a:moveTo>
                    <a:pt x="546201" y="76492"/>
                  </a:moveTo>
                  <a:lnTo>
                    <a:pt x="544817" y="60731"/>
                  </a:lnTo>
                  <a:lnTo>
                    <a:pt x="540791" y="46774"/>
                  </a:lnTo>
                  <a:lnTo>
                    <a:pt x="540677" y="46355"/>
                  </a:lnTo>
                  <a:lnTo>
                    <a:pt x="512381" y="12255"/>
                  </a:lnTo>
                  <a:lnTo>
                    <a:pt x="507796" y="9867"/>
                  </a:lnTo>
                  <a:lnTo>
                    <a:pt x="507796" y="76492"/>
                  </a:lnTo>
                  <a:lnTo>
                    <a:pt x="507111" y="85204"/>
                  </a:lnTo>
                  <a:lnTo>
                    <a:pt x="477151" y="116662"/>
                  </a:lnTo>
                  <a:lnTo>
                    <a:pt x="476986" y="116662"/>
                  </a:lnTo>
                  <a:lnTo>
                    <a:pt x="469087" y="117335"/>
                  </a:lnTo>
                  <a:lnTo>
                    <a:pt x="461175" y="116662"/>
                  </a:lnTo>
                  <a:lnTo>
                    <a:pt x="461010" y="116662"/>
                  </a:lnTo>
                  <a:lnTo>
                    <a:pt x="453580" y="114515"/>
                  </a:lnTo>
                  <a:lnTo>
                    <a:pt x="432904" y="92354"/>
                  </a:lnTo>
                  <a:lnTo>
                    <a:pt x="431050" y="85204"/>
                  </a:lnTo>
                  <a:lnTo>
                    <a:pt x="430377" y="76492"/>
                  </a:lnTo>
                  <a:lnTo>
                    <a:pt x="431050" y="67779"/>
                  </a:lnTo>
                  <a:lnTo>
                    <a:pt x="433082" y="59918"/>
                  </a:lnTo>
                  <a:lnTo>
                    <a:pt x="433616" y="58813"/>
                  </a:lnTo>
                  <a:lnTo>
                    <a:pt x="436460" y="52920"/>
                  </a:lnTo>
                  <a:lnTo>
                    <a:pt x="469087" y="35344"/>
                  </a:lnTo>
                  <a:lnTo>
                    <a:pt x="477227" y="36068"/>
                  </a:lnTo>
                  <a:lnTo>
                    <a:pt x="507111" y="67779"/>
                  </a:lnTo>
                  <a:lnTo>
                    <a:pt x="507796" y="76492"/>
                  </a:lnTo>
                  <a:lnTo>
                    <a:pt x="507796" y="9867"/>
                  </a:lnTo>
                  <a:lnTo>
                    <a:pt x="499300" y="5435"/>
                  </a:lnTo>
                  <a:lnTo>
                    <a:pt x="484873" y="1358"/>
                  </a:lnTo>
                  <a:lnTo>
                    <a:pt x="469087" y="0"/>
                  </a:lnTo>
                  <a:lnTo>
                    <a:pt x="455510" y="1016"/>
                  </a:lnTo>
                  <a:lnTo>
                    <a:pt x="420166" y="16294"/>
                  </a:lnTo>
                  <a:lnTo>
                    <a:pt x="393801" y="58813"/>
                  </a:lnTo>
                  <a:lnTo>
                    <a:pt x="366064" y="58813"/>
                  </a:lnTo>
                  <a:lnTo>
                    <a:pt x="366064" y="4064"/>
                  </a:lnTo>
                  <a:lnTo>
                    <a:pt x="327660" y="4064"/>
                  </a:lnTo>
                  <a:lnTo>
                    <a:pt x="327660" y="148729"/>
                  </a:lnTo>
                  <a:lnTo>
                    <a:pt x="366064" y="148729"/>
                  </a:lnTo>
                  <a:lnTo>
                    <a:pt x="366064" y="92354"/>
                  </a:lnTo>
                  <a:lnTo>
                    <a:pt x="393496" y="92354"/>
                  </a:lnTo>
                  <a:lnTo>
                    <a:pt x="410298" y="126923"/>
                  </a:lnTo>
                  <a:lnTo>
                    <a:pt x="442417" y="148513"/>
                  </a:lnTo>
                  <a:lnTo>
                    <a:pt x="469087" y="152704"/>
                  </a:lnTo>
                  <a:lnTo>
                    <a:pt x="484873" y="151333"/>
                  </a:lnTo>
                  <a:lnTo>
                    <a:pt x="524103" y="130898"/>
                  </a:lnTo>
                  <a:lnTo>
                    <a:pt x="544753" y="92354"/>
                  </a:lnTo>
                  <a:lnTo>
                    <a:pt x="544817" y="92125"/>
                  </a:lnTo>
                  <a:lnTo>
                    <a:pt x="546201" y="764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2" name="object 222"/>
          <p:cNvSpPr/>
          <p:nvPr/>
        </p:nvSpPr>
        <p:spPr>
          <a:xfrm>
            <a:off x="4146908" y="4752029"/>
            <a:ext cx="38735" cy="111760"/>
          </a:xfrm>
          <a:custGeom>
            <a:avLst/>
            <a:gdLst/>
            <a:ahLst/>
            <a:cxnLst/>
            <a:rect l="l" t="t" r="r" b="b"/>
            <a:pathLst>
              <a:path w="38735" h="111760">
                <a:moveTo>
                  <a:pt x="0" y="111760"/>
                </a:moveTo>
                <a:lnTo>
                  <a:pt x="38404" y="111760"/>
                </a:lnTo>
                <a:lnTo>
                  <a:pt x="38404" y="0"/>
                </a:lnTo>
                <a:lnTo>
                  <a:pt x="0" y="0"/>
                </a:lnTo>
                <a:lnTo>
                  <a:pt x="0" y="111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3" name="object 223"/>
          <p:cNvGrpSpPr/>
          <p:nvPr/>
        </p:nvGrpSpPr>
        <p:grpSpPr>
          <a:xfrm>
            <a:off x="4146908" y="4714718"/>
            <a:ext cx="1673860" cy="211454"/>
            <a:chOff x="4146908" y="4714718"/>
            <a:chExt cx="1673860" cy="211454"/>
          </a:xfrm>
        </p:grpSpPr>
        <p:sp>
          <p:nvSpPr>
            <p:cNvPr id="224" name="object 224"/>
            <p:cNvSpPr/>
            <p:nvPr/>
          </p:nvSpPr>
          <p:spPr>
            <a:xfrm>
              <a:off x="4146905" y="4719009"/>
              <a:ext cx="144780" cy="144780"/>
            </a:xfrm>
            <a:custGeom>
              <a:avLst/>
              <a:gdLst/>
              <a:ahLst/>
              <a:cxnLst/>
              <a:rect l="l" t="t" r="r" b="b"/>
              <a:pathLst>
                <a:path w="144779" h="144779">
                  <a:moveTo>
                    <a:pt x="144475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106070" y="33020"/>
                  </a:lnTo>
                  <a:lnTo>
                    <a:pt x="106070" y="144780"/>
                  </a:lnTo>
                  <a:lnTo>
                    <a:pt x="144475" y="144780"/>
                  </a:lnTo>
                  <a:lnTo>
                    <a:pt x="144475" y="33020"/>
                  </a:lnTo>
                  <a:lnTo>
                    <a:pt x="1444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325522" y="4714718"/>
              <a:ext cx="157276" cy="152704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504442" y="4718678"/>
              <a:ext cx="182271" cy="183186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714145" y="4714718"/>
              <a:ext cx="351133" cy="187145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5098796" y="4714729"/>
              <a:ext cx="721995" cy="211454"/>
            </a:xfrm>
            <a:custGeom>
              <a:avLst/>
              <a:gdLst/>
              <a:ahLst/>
              <a:cxnLst/>
              <a:rect l="l" t="t" r="r" b="b"/>
              <a:pathLst>
                <a:path w="721995" h="211454">
                  <a:moveTo>
                    <a:pt x="154838" y="76187"/>
                  </a:moveTo>
                  <a:lnTo>
                    <a:pt x="153581" y="61175"/>
                  </a:lnTo>
                  <a:lnTo>
                    <a:pt x="149771" y="47231"/>
                  </a:lnTo>
                  <a:lnTo>
                    <a:pt x="143929" y="35344"/>
                  </a:lnTo>
                  <a:lnTo>
                    <a:pt x="143446" y="34353"/>
                  </a:lnTo>
                  <a:lnTo>
                    <a:pt x="134581" y="22542"/>
                  </a:lnTo>
                  <a:lnTo>
                    <a:pt x="126111" y="14922"/>
                  </a:lnTo>
                  <a:lnTo>
                    <a:pt x="123609" y="12687"/>
                  </a:lnTo>
                  <a:lnTo>
                    <a:pt x="116433" y="8686"/>
                  </a:lnTo>
                  <a:lnTo>
                    <a:pt x="116433" y="76187"/>
                  </a:lnTo>
                  <a:lnTo>
                    <a:pt x="115747" y="84289"/>
                  </a:lnTo>
                  <a:lnTo>
                    <a:pt x="85471" y="116662"/>
                  </a:lnTo>
                  <a:lnTo>
                    <a:pt x="84848" y="116662"/>
                  </a:lnTo>
                  <a:lnTo>
                    <a:pt x="77724" y="117335"/>
                  </a:lnTo>
                  <a:lnTo>
                    <a:pt x="39928" y="93522"/>
                  </a:lnTo>
                  <a:lnTo>
                    <a:pt x="36880" y="76187"/>
                  </a:lnTo>
                  <a:lnTo>
                    <a:pt x="37553" y="67983"/>
                  </a:lnTo>
                  <a:lnTo>
                    <a:pt x="62141" y="38011"/>
                  </a:lnTo>
                  <a:lnTo>
                    <a:pt x="69354" y="36093"/>
                  </a:lnTo>
                  <a:lnTo>
                    <a:pt x="68719" y="36093"/>
                  </a:lnTo>
                  <a:lnTo>
                    <a:pt x="77724" y="35344"/>
                  </a:lnTo>
                  <a:lnTo>
                    <a:pt x="85750" y="36093"/>
                  </a:lnTo>
                  <a:lnTo>
                    <a:pt x="93040" y="38328"/>
                  </a:lnTo>
                  <a:lnTo>
                    <a:pt x="116433" y="76187"/>
                  </a:lnTo>
                  <a:lnTo>
                    <a:pt x="116433" y="8686"/>
                  </a:lnTo>
                  <a:lnTo>
                    <a:pt x="110985" y="5638"/>
                  </a:lnTo>
                  <a:lnTo>
                    <a:pt x="96710" y="1409"/>
                  </a:lnTo>
                  <a:lnTo>
                    <a:pt x="80772" y="0"/>
                  </a:lnTo>
                  <a:lnTo>
                    <a:pt x="67843" y="927"/>
                  </a:lnTo>
                  <a:lnTo>
                    <a:pt x="56464" y="3721"/>
                  </a:lnTo>
                  <a:lnTo>
                    <a:pt x="46659" y="8394"/>
                  </a:lnTo>
                  <a:lnTo>
                    <a:pt x="38404" y="14922"/>
                  </a:lnTo>
                  <a:lnTo>
                    <a:pt x="38404" y="3949"/>
                  </a:lnTo>
                  <a:lnTo>
                    <a:pt x="0" y="3949"/>
                  </a:lnTo>
                  <a:lnTo>
                    <a:pt x="0" y="210908"/>
                  </a:lnTo>
                  <a:lnTo>
                    <a:pt x="38404" y="210908"/>
                  </a:lnTo>
                  <a:lnTo>
                    <a:pt x="38404" y="137452"/>
                  </a:lnTo>
                  <a:lnTo>
                    <a:pt x="46774" y="144132"/>
                  </a:lnTo>
                  <a:lnTo>
                    <a:pt x="56616" y="148894"/>
                  </a:lnTo>
                  <a:lnTo>
                    <a:pt x="67957" y="151752"/>
                  </a:lnTo>
                  <a:lnTo>
                    <a:pt x="80772" y="152704"/>
                  </a:lnTo>
                  <a:lnTo>
                    <a:pt x="96710" y="151295"/>
                  </a:lnTo>
                  <a:lnTo>
                    <a:pt x="134581" y="130136"/>
                  </a:lnTo>
                  <a:lnTo>
                    <a:pt x="143916" y="117335"/>
                  </a:lnTo>
                  <a:lnTo>
                    <a:pt x="149771" y="105371"/>
                  </a:lnTo>
                  <a:lnTo>
                    <a:pt x="153581" y="91338"/>
                  </a:lnTo>
                  <a:lnTo>
                    <a:pt x="154838" y="76187"/>
                  </a:lnTo>
                  <a:close/>
                </a:path>
                <a:path w="721995" h="211454">
                  <a:moveTo>
                    <a:pt x="411492" y="3949"/>
                  </a:moveTo>
                  <a:lnTo>
                    <a:pt x="362115" y="3949"/>
                  </a:lnTo>
                  <a:lnTo>
                    <a:pt x="309079" y="60947"/>
                  </a:lnTo>
                  <a:lnTo>
                    <a:pt x="309079" y="3949"/>
                  </a:lnTo>
                  <a:lnTo>
                    <a:pt x="270675" y="3949"/>
                  </a:lnTo>
                  <a:lnTo>
                    <a:pt x="270675" y="60947"/>
                  </a:lnTo>
                  <a:lnTo>
                    <a:pt x="217639" y="3949"/>
                  </a:lnTo>
                  <a:lnTo>
                    <a:pt x="168262" y="3949"/>
                  </a:lnTo>
                  <a:lnTo>
                    <a:pt x="237756" y="76492"/>
                  </a:lnTo>
                  <a:lnTo>
                    <a:pt x="168262" y="148729"/>
                  </a:lnTo>
                  <a:lnTo>
                    <a:pt x="218846" y="148729"/>
                  </a:lnTo>
                  <a:lnTo>
                    <a:pt x="270675" y="95097"/>
                  </a:lnTo>
                  <a:lnTo>
                    <a:pt x="270675" y="148729"/>
                  </a:lnTo>
                  <a:lnTo>
                    <a:pt x="309079" y="148729"/>
                  </a:lnTo>
                  <a:lnTo>
                    <a:pt x="309079" y="95097"/>
                  </a:lnTo>
                  <a:lnTo>
                    <a:pt x="360895" y="148729"/>
                  </a:lnTo>
                  <a:lnTo>
                    <a:pt x="411492" y="148729"/>
                  </a:lnTo>
                  <a:lnTo>
                    <a:pt x="341998" y="76492"/>
                  </a:lnTo>
                  <a:lnTo>
                    <a:pt x="411492" y="3949"/>
                  </a:lnTo>
                  <a:close/>
                </a:path>
                <a:path w="721995" h="211454">
                  <a:moveTo>
                    <a:pt x="721779" y="3949"/>
                  </a:moveTo>
                  <a:lnTo>
                    <a:pt x="680935" y="3949"/>
                  </a:lnTo>
                  <a:lnTo>
                    <a:pt x="638873" y="97218"/>
                  </a:lnTo>
                  <a:lnTo>
                    <a:pt x="596811" y="3949"/>
                  </a:lnTo>
                  <a:lnTo>
                    <a:pt x="562368" y="3949"/>
                  </a:lnTo>
                  <a:lnTo>
                    <a:pt x="554443" y="3949"/>
                  </a:lnTo>
                  <a:lnTo>
                    <a:pt x="509028" y="3949"/>
                  </a:lnTo>
                  <a:lnTo>
                    <a:pt x="449897" y="60032"/>
                  </a:lnTo>
                  <a:lnTo>
                    <a:pt x="449897" y="3949"/>
                  </a:lnTo>
                  <a:lnTo>
                    <a:pt x="411492" y="3949"/>
                  </a:lnTo>
                  <a:lnTo>
                    <a:pt x="411492" y="148729"/>
                  </a:lnTo>
                  <a:lnTo>
                    <a:pt x="449897" y="148729"/>
                  </a:lnTo>
                  <a:lnTo>
                    <a:pt x="449897" y="96012"/>
                  </a:lnTo>
                  <a:lnTo>
                    <a:pt x="509028" y="148729"/>
                  </a:lnTo>
                  <a:lnTo>
                    <a:pt x="562063" y="148729"/>
                  </a:lnTo>
                  <a:lnTo>
                    <a:pt x="484339" y="76492"/>
                  </a:lnTo>
                  <a:lnTo>
                    <a:pt x="556793" y="9131"/>
                  </a:lnTo>
                  <a:lnTo>
                    <a:pt x="617842" y="143560"/>
                  </a:lnTo>
                  <a:lnTo>
                    <a:pt x="612355" y="156044"/>
                  </a:lnTo>
                  <a:lnTo>
                    <a:pt x="607072" y="165392"/>
                  </a:lnTo>
                  <a:lnTo>
                    <a:pt x="601002" y="172059"/>
                  </a:lnTo>
                  <a:lnTo>
                    <a:pt x="594118" y="176060"/>
                  </a:lnTo>
                  <a:lnTo>
                    <a:pt x="586447" y="177393"/>
                  </a:lnTo>
                  <a:lnTo>
                    <a:pt x="569988" y="177393"/>
                  </a:lnTo>
                  <a:lnTo>
                    <a:pt x="569988" y="210908"/>
                  </a:lnTo>
                  <a:lnTo>
                    <a:pt x="597420" y="210908"/>
                  </a:lnTo>
                  <a:lnTo>
                    <a:pt x="602653" y="210667"/>
                  </a:lnTo>
                  <a:lnTo>
                    <a:pt x="642226" y="179171"/>
                  </a:lnTo>
                  <a:lnTo>
                    <a:pt x="721779" y="39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9" name="object 229"/>
          <p:cNvGrpSpPr/>
          <p:nvPr/>
        </p:nvGrpSpPr>
        <p:grpSpPr>
          <a:xfrm>
            <a:off x="5908054" y="4714718"/>
            <a:ext cx="1040130" cy="153035"/>
            <a:chOff x="5908054" y="4714718"/>
            <a:chExt cx="1040130" cy="153035"/>
          </a:xfrm>
        </p:grpSpPr>
        <p:pic>
          <p:nvPicPr>
            <p:cNvPr id="230" name="object 23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908054" y="4714718"/>
              <a:ext cx="483415" cy="152704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414940" y="4718678"/>
              <a:ext cx="157276" cy="144781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3918" y="4714718"/>
              <a:ext cx="152096" cy="152704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6789534" y="4719009"/>
              <a:ext cx="158750" cy="144780"/>
            </a:xfrm>
            <a:custGeom>
              <a:avLst/>
              <a:gdLst/>
              <a:ahLst/>
              <a:cxnLst/>
              <a:rect l="l" t="t" r="r" b="b"/>
              <a:pathLst>
                <a:path w="158750" h="144779">
                  <a:moveTo>
                    <a:pt x="114909" y="0"/>
                  </a:moveTo>
                  <a:lnTo>
                    <a:pt x="0" y="0"/>
                  </a:lnTo>
                  <a:lnTo>
                    <a:pt x="0" y="33020"/>
                  </a:lnTo>
                  <a:lnTo>
                    <a:pt x="0" y="144780"/>
                  </a:lnTo>
                  <a:lnTo>
                    <a:pt x="38404" y="144780"/>
                  </a:lnTo>
                  <a:lnTo>
                    <a:pt x="38404" y="33020"/>
                  </a:lnTo>
                  <a:lnTo>
                    <a:pt x="114909" y="33020"/>
                  </a:lnTo>
                  <a:lnTo>
                    <a:pt x="114909" y="0"/>
                  </a:lnTo>
                  <a:close/>
                </a:path>
                <a:path w="158750" h="144779">
                  <a:moveTo>
                    <a:pt x="158191" y="99047"/>
                  </a:moveTo>
                  <a:lnTo>
                    <a:pt x="112776" y="99047"/>
                  </a:lnTo>
                  <a:lnTo>
                    <a:pt x="112776" y="144449"/>
                  </a:lnTo>
                  <a:lnTo>
                    <a:pt x="158191" y="144449"/>
                  </a:lnTo>
                  <a:lnTo>
                    <a:pt x="158191" y="99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4" name="object 234"/>
          <p:cNvGrpSpPr/>
          <p:nvPr/>
        </p:nvGrpSpPr>
        <p:grpSpPr>
          <a:xfrm>
            <a:off x="1704218" y="5700883"/>
            <a:ext cx="1223645" cy="206375"/>
            <a:chOff x="1704218" y="5700883"/>
            <a:chExt cx="1223645" cy="206375"/>
          </a:xfrm>
        </p:grpSpPr>
        <p:pic>
          <p:nvPicPr>
            <p:cNvPr id="235" name="object 23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704218" y="5700883"/>
              <a:ext cx="160326" cy="202388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00205" y="5754531"/>
              <a:ext cx="157276" cy="152704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080950" y="5754531"/>
              <a:ext cx="144172" cy="152704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259871" y="5758491"/>
              <a:ext cx="184708" cy="144781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2476271" y="5754542"/>
              <a:ext cx="451484" cy="153035"/>
            </a:xfrm>
            <a:custGeom>
              <a:avLst/>
              <a:gdLst/>
              <a:ahLst/>
              <a:cxnLst/>
              <a:rect l="l" t="t" r="r" b="b"/>
              <a:pathLst>
                <a:path w="451485" h="153035">
                  <a:moveTo>
                    <a:pt x="157276" y="76492"/>
                  </a:moveTo>
                  <a:lnTo>
                    <a:pt x="145745" y="35344"/>
                  </a:lnTo>
                  <a:lnTo>
                    <a:pt x="118872" y="10172"/>
                  </a:lnTo>
                  <a:lnTo>
                    <a:pt x="118872" y="76492"/>
                  </a:lnTo>
                  <a:lnTo>
                    <a:pt x="118160" y="85077"/>
                  </a:lnTo>
                  <a:lnTo>
                    <a:pt x="86956" y="116624"/>
                  </a:lnTo>
                  <a:lnTo>
                    <a:pt x="78638" y="117335"/>
                  </a:lnTo>
                  <a:lnTo>
                    <a:pt x="70332" y="116624"/>
                  </a:lnTo>
                  <a:lnTo>
                    <a:pt x="39128" y="85077"/>
                  </a:lnTo>
                  <a:lnTo>
                    <a:pt x="38404" y="76492"/>
                  </a:lnTo>
                  <a:lnTo>
                    <a:pt x="39128" y="67906"/>
                  </a:lnTo>
                  <a:lnTo>
                    <a:pt x="70332" y="36068"/>
                  </a:lnTo>
                  <a:lnTo>
                    <a:pt x="78638" y="35344"/>
                  </a:lnTo>
                  <a:lnTo>
                    <a:pt x="86956" y="36068"/>
                  </a:lnTo>
                  <a:lnTo>
                    <a:pt x="118160" y="67906"/>
                  </a:lnTo>
                  <a:lnTo>
                    <a:pt x="118872" y="76492"/>
                  </a:lnTo>
                  <a:lnTo>
                    <a:pt x="118872" y="10172"/>
                  </a:lnTo>
                  <a:lnTo>
                    <a:pt x="109613" y="5435"/>
                  </a:lnTo>
                  <a:lnTo>
                    <a:pt x="94843" y="1358"/>
                  </a:lnTo>
                  <a:lnTo>
                    <a:pt x="78638" y="0"/>
                  </a:lnTo>
                  <a:lnTo>
                    <a:pt x="62445" y="1358"/>
                  </a:lnTo>
                  <a:lnTo>
                    <a:pt x="22402" y="21780"/>
                  </a:lnTo>
                  <a:lnTo>
                    <a:pt x="1409" y="60731"/>
                  </a:lnTo>
                  <a:lnTo>
                    <a:pt x="0" y="76492"/>
                  </a:lnTo>
                  <a:lnTo>
                    <a:pt x="1409" y="92125"/>
                  </a:lnTo>
                  <a:lnTo>
                    <a:pt x="22402" y="130898"/>
                  </a:lnTo>
                  <a:lnTo>
                    <a:pt x="62445" y="151333"/>
                  </a:lnTo>
                  <a:lnTo>
                    <a:pt x="78638" y="152704"/>
                  </a:lnTo>
                  <a:lnTo>
                    <a:pt x="94843" y="151333"/>
                  </a:lnTo>
                  <a:lnTo>
                    <a:pt x="134874" y="130898"/>
                  </a:lnTo>
                  <a:lnTo>
                    <a:pt x="145757" y="117335"/>
                  </a:lnTo>
                  <a:lnTo>
                    <a:pt x="151676" y="106413"/>
                  </a:lnTo>
                  <a:lnTo>
                    <a:pt x="155879" y="92125"/>
                  </a:lnTo>
                  <a:lnTo>
                    <a:pt x="157276" y="76492"/>
                  </a:lnTo>
                  <a:close/>
                </a:path>
                <a:path w="451485" h="153035">
                  <a:moveTo>
                    <a:pt x="413016" y="3949"/>
                  </a:moveTo>
                  <a:lnTo>
                    <a:pt x="363639" y="3949"/>
                  </a:lnTo>
                  <a:lnTo>
                    <a:pt x="310603" y="60947"/>
                  </a:lnTo>
                  <a:lnTo>
                    <a:pt x="310603" y="3949"/>
                  </a:lnTo>
                  <a:lnTo>
                    <a:pt x="272199" y="3949"/>
                  </a:lnTo>
                  <a:lnTo>
                    <a:pt x="272199" y="60947"/>
                  </a:lnTo>
                  <a:lnTo>
                    <a:pt x="219163" y="3949"/>
                  </a:lnTo>
                  <a:lnTo>
                    <a:pt x="169786" y="3949"/>
                  </a:lnTo>
                  <a:lnTo>
                    <a:pt x="239280" y="76492"/>
                  </a:lnTo>
                  <a:lnTo>
                    <a:pt x="169786" y="148729"/>
                  </a:lnTo>
                  <a:lnTo>
                    <a:pt x="220370" y="148729"/>
                  </a:lnTo>
                  <a:lnTo>
                    <a:pt x="272199" y="95097"/>
                  </a:lnTo>
                  <a:lnTo>
                    <a:pt x="272199" y="148729"/>
                  </a:lnTo>
                  <a:lnTo>
                    <a:pt x="310603" y="148729"/>
                  </a:lnTo>
                  <a:lnTo>
                    <a:pt x="310603" y="95097"/>
                  </a:lnTo>
                  <a:lnTo>
                    <a:pt x="362407" y="148729"/>
                  </a:lnTo>
                  <a:lnTo>
                    <a:pt x="413016" y="148729"/>
                  </a:lnTo>
                  <a:lnTo>
                    <a:pt x="343522" y="76492"/>
                  </a:lnTo>
                  <a:lnTo>
                    <a:pt x="413016" y="3949"/>
                  </a:lnTo>
                  <a:close/>
                </a:path>
                <a:path w="451485" h="153035">
                  <a:moveTo>
                    <a:pt x="451421" y="92227"/>
                  </a:moveTo>
                  <a:lnTo>
                    <a:pt x="413016" y="92227"/>
                  </a:lnTo>
                  <a:lnTo>
                    <a:pt x="413016" y="148107"/>
                  </a:lnTo>
                  <a:lnTo>
                    <a:pt x="451421" y="148107"/>
                  </a:lnTo>
                  <a:lnTo>
                    <a:pt x="451421" y="92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0" name="object 240"/>
          <p:cNvGrpSpPr/>
          <p:nvPr/>
        </p:nvGrpSpPr>
        <p:grpSpPr>
          <a:xfrm>
            <a:off x="2889288" y="5754530"/>
            <a:ext cx="838200" cy="153035"/>
            <a:chOff x="2889288" y="5754530"/>
            <a:chExt cx="838200" cy="153035"/>
          </a:xfrm>
        </p:grpSpPr>
        <p:sp>
          <p:nvSpPr>
            <p:cNvPr id="241" name="object 241"/>
            <p:cNvSpPr/>
            <p:nvPr/>
          </p:nvSpPr>
          <p:spPr>
            <a:xfrm>
              <a:off x="2889288" y="575786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608" y="0"/>
                  </a:moveTo>
                  <a:lnTo>
                    <a:pt x="108204" y="0"/>
                  </a:lnTo>
                  <a:lnTo>
                    <a:pt x="108204" y="55880"/>
                  </a:lnTo>
                  <a:lnTo>
                    <a:pt x="38404" y="5588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5880"/>
                  </a:lnTo>
                  <a:lnTo>
                    <a:pt x="0" y="88900"/>
                  </a:lnTo>
                  <a:lnTo>
                    <a:pt x="108204" y="8890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8900"/>
                  </a:lnTo>
                  <a:lnTo>
                    <a:pt x="146608" y="5588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70339" y="5754530"/>
              <a:ext cx="157276" cy="152704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253831" y="5754530"/>
              <a:ext cx="312728" cy="152704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589420" y="5758490"/>
              <a:ext cx="138074" cy="144781"/>
            </a:xfrm>
            <a:prstGeom prst="rect">
              <a:avLst/>
            </a:prstGeom>
          </p:spPr>
        </p:pic>
      </p:grpSp>
      <p:grpSp>
        <p:nvGrpSpPr>
          <p:cNvPr id="245" name="object 245"/>
          <p:cNvGrpSpPr/>
          <p:nvPr/>
        </p:nvGrpSpPr>
        <p:grpSpPr>
          <a:xfrm>
            <a:off x="3826857" y="5754530"/>
            <a:ext cx="980440" cy="211454"/>
            <a:chOff x="3826857" y="5754530"/>
            <a:chExt cx="980440" cy="211454"/>
          </a:xfrm>
        </p:grpSpPr>
        <p:pic>
          <p:nvPicPr>
            <p:cNvPr id="246" name="object 24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826857" y="5754530"/>
              <a:ext cx="289864" cy="152704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151167" y="5754530"/>
              <a:ext cx="154839" cy="210920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333133" y="5754530"/>
              <a:ext cx="312727" cy="152704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68720" y="5758490"/>
              <a:ext cx="138074" cy="144781"/>
            </a:xfrm>
            <a:prstGeom prst="rect">
              <a:avLst/>
            </a:prstGeom>
          </p:spPr>
        </p:pic>
      </p:grpSp>
      <p:pic>
        <p:nvPicPr>
          <p:cNvPr id="250" name="object 25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971690" y="5754530"/>
            <a:ext cx="145694" cy="152704"/>
          </a:xfrm>
          <a:prstGeom prst="rect">
            <a:avLst/>
          </a:prstGeom>
        </p:spPr>
      </p:pic>
      <p:sp>
        <p:nvSpPr>
          <p:cNvPr id="251" name="object 251"/>
          <p:cNvSpPr/>
          <p:nvPr/>
        </p:nvSpPr>
        <p:spPr>
          <a:xfrm>
            <a:off x="5227722" y="5846769"/>
            <a:ext cx="38735" cy="55880"/>
          </a:xfrm>
          <a:custGeom>
            <a:avLst/>
            <a:gdLst/>
            <a:ahLst/>
            <a:cxnLst/>
            <a:rect l="l" t="t" r="r" b="b"/>
            <a:pathLst>
              <a:path w="38735" h="55879">
                <a:moveTo>
                  <a:pt x="0" y="55879"/>
                </a:moveTo>
                <a:lnTo>
                  <a:pt x="38404" y="55879"/>
                </a:lnTo>
                <a:lnTo>
                  <a:pt x="38404" y="0"/>
                </a:lnTo>
                <a:lnTo>
                  <a:pt x="0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2" name="object 252"/>
          <p:cNvGrpSpPr/>
          <p:nvPr/>
        </p:nvGrpSpPr>
        <p:grpSpPr>
          <a:xfrm>
            <a:off x="5227722" y="5754530"/>
            <a:ext cx="333375" cy="153035"/>
            <a:chOff x="5227722" y="5754530"/>
            <a:chExt cx="333375" cy="153035"/>
          </a:xfrm>
        </p:grpSpPr>
        <p:sp>
          <p:nvSpPr>
            <p:cNvPr id="253" name="object 253"/>
            <p:cNvSpPr/>
            <p:nvPr/>
          </p:nvSpPr>
          <p:spPr>
            <a:xfrm>
              <a:off x="5227714" y="575786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5" h="144779">
                  <a:moveTo>
                    <a:pt x="146608" y="0"/>
                  </a:moveTo>
                  <a:lnTo>
                    <a:pt x="108204" y="0"/>
                  </a:lnTo>
                  <a:lnTo>
                    <a:pt x="108204" y="55880"/>
                  </a:lnTo>
                  <a:lnTo>
                    <a:pt x="38404" y="55880"/>
                  </a:lnTo>
                  <a:lnTo>
                    <a:pt x="38404" y="0"/>
                  </a:lnTo>
                  <a:lnTo>
                    <a:pt x="0" y="0"/>
                  </a:lnTo>
                  <a:lnTo>
                    <a:pt x="0" y="55880"/>
                  </a:lnTo>
                  <a:lnTo>
                    <a:pt x="0" y="88900"/>
                  </a:lnTo>
                  <a:lnTo>
                    <a:pt x="108204" y="88900"/>
                  </a:lnTo>
                  <a:lnTo>
                    <a:pt x="108204" y="144780"/>
                  </a:lnTo>
                  <a:lnTo>
                    <a:pt x="146608" y="144780"/>
                  </a:lnTo>
                  <a:lnTo>
                    <a:pt x="146608" y="88900"/>
                  </a:lnTo>
                  <a:lnTo>
                    <a:pt x="146608" y="5588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4" name="object 25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408773" y="5754530"/>
              <a:ext cx="152095" cy="152704"/>
            </a:xfrm>
            <a:prstGeom prst="rect">
              <a:avLst/>
            </a:prstGeom>
          </p:spPr>
        </p:pic>
      </p:grpSp>
      <p:grpSp>
        <p:nvGrpSpPr>
          <p:cNvPr id="255" name="object 255"/>
          <p:cNvGrpSpPr/>
          <p:nvPr/>
        </p:nvGrpSpPr>
        <p:grpSpPr>
          <a:xfrm>
            <a:off x="5664499" y="5754530"/>
            <a:ext cx="1051560" cy="211454"/>
            <a:chOff x="5664499" y="5754530"/>
            <a:chExt cx="1051560" cy="211454"/>
          </a:xfrm>
        </p:grpSpPr>
        <p:pic>
          <p:nvPicPr>
            <p:cNvPr id="256" name="object 2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64499" y="5758490"/>
              <a:ext cx="138685" cy="144781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40064" y="5758490"/>
              <a:ext cx="196292" cy="144781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6066532" y="5754530"/>
              <a:ext cx="289864" cy="152704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90841" y="5754530"/>
              <a:ext cx="154839" cy="210920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570064" y="5754530"/>
              <a:ext cx="145695" cy="152704"/>
            </a:xfrm>
            <a:prstGeom prst="rect">
              <a:avLst/>
            </a:prstGeom>
          </p:spPr>
        </p:pic>
      </p:grpSp>
      <p:grpSp>
        <p:nvGrpSpPr>
          <p:cNvPr id="261" name="object 261"/>
          <p:cNvGrpSpPr/>
          <p:nvPr/>
        </p:nvGrpSpPr>
        <p:grpSpPr>
          <a:xfrm>
            <a:off x="6737705" y="5757869"/>
            <a:ext cx="307975" cy="145415"/>
            <a:chOff x="6737705" y="5757869"/>
            <a:chExt cx="307975" cy="145415"/>
          </a:xfrm>
        </p:grpSpPr>
        <p:sp>
          <p:nvSpPr>
            <p:cNvPr id="262" name="object 262"/>
            <p:cNvSpPr/>
            <p:nvPr/>
          </p:nvSpPr>
          <p:spPr>
            <a:xfrm>
              <a:off x="6737706" y="5757869"/>
              <a:ext cx="146685" cy="144780"/>
            </a:xfrm>
            <a:custGeom>
              <a:avLst/>
              <a:gdLst/>
              <a:ahLst/>
              <a:cxnLst/>
              <a:rect l="l" t="t" r="r" b="b"/>
              <a:pathLst>
                <a:path w="146684" h="144779">
                  <a:moveTo>
                    <a:pt x="146608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53949" y="34290"/>
                  </a:lnTo>
                  <a:lnTo>
                    <a:pt x="53949" y="144780"/>
                  </a:lnTo>
                  <a:lnTo>
                    <a:pt x="92354" y="144780"/>
                  </a:lnTo>
                  <a:lnTo>
                    <a:pt x="92354" y="34290"/>
                  </a:lnTo>
                  <a:lnTo>
                    <a:pt x="146608" y="34290"/>
                  </a:lnTo>
                  <a:lnTo>
                    <a:pt x="1466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07175" y="5758490"/>
              <a:ext cx="138074" cy="144781"/>
            </a:xfrm>
            <a:prstGeom prst="rect">
              <a:avLst/>
            </a:prstGeom>
          </p:spPr>
        </p:pic>
      </p:grpSp>
      <p:sp>
        <p:nvSpPr>
          <p:cNvPr id="264" name="object 264"/>
          <p:cNvSpPr/>
          <p:nvPr/>
        </p:nvSpPr>
        <p:spPr>
          <a:xfrm>
            <a:off x="4826303" y="5857858"/>
            <a:ext cx="50165" cy="87630"/>
          </a:xfrm>
          <a:custGeom>
            <a:avLst/>
            <a:gdLst/>
            <a:ahLst/>
            <a:cxnLst/>
            <a:rect l="l" t="t" r="r" b="b"/>
            <a:pathLst>
              <a:path w="50164" h="87629">
                <a:moveTo>
                  <a:pt x="49679" y="0"/>
                </a:moveTo>
                <a:lnTo>
                  <a:pt x="4265" y="0"/>
                </a:lnTo>
                <a:lnTo>
                  <a:pt x="4265" y="45413"/>
                </a:lnTo>
                <a:lnTo>
                  <a:pt x="25297" y="45413"/>
                </a:lnTo>
                <a:lnTo>
                  <a:pt x="0" y="87170"/>
                </a:lnTo>
                <a:lnTo>
                  <a:pt x="26517" y="87170"/>
                </a:lnTo>
                <a:lnTo>
                  <a:pt x="49679" y="49985"/>
                </a:lnTo>
                <a:lnTo>
                  <a:pt x="496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5" name="object 265"/>
          <p:cNvGrpSpPr/>
          <p:nvPr/>
        </p:nvGrpSpPr>
        <p:grpSpPr>
          <a:xfrm>
            <a:off x="1383988" y="5474667"/>
            <a:ext cx="5955030" cy="717550"/>
            <a:chOff x="1383988" y="5474667"/>
            <a:chExt cx="5955030" cy="717550"/>
          </a:xfrm>
        </p:grpSpPr>
        <p:sp>
          <p:nvSpPr>
            <p:cNvPr id="266" name="object 266"/>
            <p:cNvSpPr/>
            <p:nvPr/>
          </p:nvSpPr>
          <p:spPr>
            <a:xfrm>
              <a:off x="1429905" y="5479739"/>
              <a:ext cx="5890260" cy="707390"/>
            </a:xfrm>
            <a:custGeom>
              <a:avLst/>
              <a:gdLst/>
              <a:ahLst/>
              <a:cxnLst/>
              <a:rect l="l" t="t" r="r" b="b"/>
              <a:pathLst>
                <a:path w="5890259" h="707389">
                  <a:moveTo>
                    <a:pt x="5889637" y="9207"/>
                  </a:moveTo>
                  <a:lnTo>
                    <a:pt x="5880112" y="9207"/>
                  </a:lnTo>
                  <a:lnTo>
                    <a:pt x="5880112" y="698182"/>
                  </a:lnTo>
                  <a:lnTo>
                    <a:pt x="5889637" y="698182"/>
                  </a:lnTo>
                  <a:lnTo>
                    <a:pt x="5889637" y="9207"/>
                  </a:lnTo>
                  <a:close/>
                </a:path>
                <a:path w="5890259" h="707389">
                  <a:moveTo>
                    <a:pt x="5889637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8500"/>
                  </a:lnTo>
                  <a:lnTo>
                    <a:pt x="0" y="707390"/>
                  </a:lnTo>
                  <a:lnTo>
                    <a:pt x="5889637" y="707390"/>
                  </a:lnTo>
                  <a:lnTo>
                    <a:pt x="5889637" y="698500"/>
                  </a:lnTo>
                  <a:lnTo>
                    <a:pt x="9525" y="698500"/>
                  </a:lnTo>
                  <a:lnTo>
                    <a:pt x="9525" y="8890"/>
                  </a:lnTo>
                  <a:lnTo>
                    <a:pt x="5889637" y="8890"/>
                  </a:lnTo>
                  <a:lnTo>
                    <a:pt x="5889637" y="0"/>
                  </a:lnTo>
                  <a:close/>
                </a:path>
              </a:pathLst>
            </a:custGeom>
            <a:solidFill>
              <a:srgbClr val="1A7A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425143" y="5474672"/>
              <a:ext cx="5899785" cy="717550"/>
            </a:xfrm>
            <a:custGeom>
              <a:avLst/>
              <a:gdLst/>
              <a:ahLst/>
              <a:cxnLst/>
              <a:rect l="l" t="t" r="r" b="b"/>
              <a:pathLst>
                <a:path w="5899784" h="717550">
                  <a:moveTo>
                    <a:pt x="5899162" y="9537"/>
                  </a:moveTo>
                  <a:lnTo>
                    <a:pt x="5880112" y="9588"/>
                  </a:lnTo>
                  <a:lnTo>
                    <a:pt x="5880112" y="19037"/>
                  </a:lnTo>
                  <a:lnTo>
                    <a:pt x="5880112" y="698487"/>
                  </a:lnTo>
                  <a:lnTo>
                    <a:pt x="19050" y="698487"/>
                  </a:lnTo>
                  <a:lnTo>
                    <a:pt x="19050" y="19037"/>
                  </a:lnTo>
                  <a:lnTo>
                    <a:pt x="5880112" y="19037"/>
                  </a:lnTo>
                  <a:lnTo>
                    <a:pt x="5880112" y="9588"/>
                  </a:lnTo>
                  <a:lnTo>
                    <a:pt x="4996383" y="11417"/>
                  </a:lnTo>
                  <a:lnTo>
                    <a:pt x="601433" y="11417"/>
                  </a:lnTo>
                  <a:lnTo>
                    <a:pt x="0" y="9626"/>
                  </a:lnTo>
                  <a:lnTo>
                    <a:pt x="0" y="11417"/>
                  </a:lnTo>
                  <a:lnTo>
                    <a:pt x="0" y="11861"/>
                  </a:lnTo>
                  <a:lnTo>
                    <a:pt x="0" y="19037"/>
                  </a:lnTo>
                  <a:lnTo>
                    <a:pt x="0" y="698487"/>
                  </a:lnTo>
                  <a:lnTo>
                    <a:pt x="0" y="717537"/>
                  </a:lnTo>
                  <a:lnTo>
                    <a:pt x="5899162" y="717537"/>
                  </a:lnTo>
                  <a:lnTo>
                    <a:pt x="5899162" y="698487"/>
                  </a:lnTo>
                  <a:lnTo>
                    <a:pt x="5899162" y="19037"/>
                  </a:lnTo>
                  <a:lnTo>
                    <a:pt x="5899162" y="11861"/>
                  </a:lnTo>
                  <a:lnTo>
                    <a:pt x="5899162" y="11417"/>
                  </a:lnTo>
                  <a:lnTo>
                    <a:pt x="5899162" y="9537"/>
                  </a:lnTo>
                  <a:close/>
                </a:path>
                <a:path w="5899784" h="717550">
                  <a:moveTo>
                    <a:pt x="5899162" y="0"/>
                  </a:moveTo>
                  <a:lnTo>
                    <a:pt x="0" y="0"/>
                  </a:lnTo>
                  <a:lnTo>
                    <a:pt x="0" y="9499"/>
                  </a:lnTo>
                  <a:lnTo>
                    <a:pt x="5899162" y="9499"/>
                  </a:lnTo>
                  <a:lnTo>
                    <a:pt x="5899162" y="0"/>
                  </a:lnTo>
                  <a:close/>
                </a:path>
              </a:pathLst>
            </a:custGeom>
            <a:solidFill>
              <a:srgbClr val="1A8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8" name="object 268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390219" y="2327428"/>
            <a:ext cx="184147" cy="184147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390219" y="2890198"/>
            <a:ext cx="184147" cy="184147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390219" y="3784762"/>
            <a:ext cx="184147" cy="184147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390219" y="4668198"/>
            <a:ext cx="184147" cy="184147"/>
          </a:xfrm>
          <a:prstGeom prst="rect">
            <a:avLst/>
          </a:prstGeom>
        </p:spPr>
      </p:pic>
      <p:grpSp>
        <p:nvGrpSpPr>
          <p:cNvPr id="272" name="object 272"/>
          <p:cNvGrpSpPr/>
          <p:nvPr/>
        </p:nvGrpSpPr>
        <p:grpSpPr>
          <a:xfrm>
            <a:off x="10466208" y="5056570"/>
            <a:ext cx="2187575" cy="2007235"/>
            <a:chOff x="10466208" y="5056570"/>
            <a:chExt cx="2187575" cy="2007235"/>
          </a:xfrm>
        </p:grpSpPr>
        <p:pic>
          <p:nvPicPr>
            <p:cNvPr id="273" name="object 27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0466208" y="5056570"/>
              <a:ext cx="2186950" cy="1974080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0509286" y="5117389"/>
              <a:ext cx="2093186" cy="1946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SUS\Desktop\МО округ\09-03-2026_11-34-06\17730451972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4300" y="-485775"/>
            <a:ext cx="10363200" cy="7153951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69900" y="6897094"/>
            <a:ext cx="12725400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Всероссийском форуме классных руководителей прошла пленарная сессия «О возрождении чтецких программ и создании литературных клубов»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022" y="276223"/>
            <a:ext cx="11836078" cy="5933476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    </a:t>
            </a:r>
            <a:r>
              <a:rPr lang="ru-RU" sz="2400" b="1" dirty="0" smtClean="0"/>
              <a:t> </a:t>
            </a:r>
            <a:r>
              <a:rPr lang="ru-RU" sz="2400" b="1" dirty="0">
                <a:solidFill>
                  <a:schemeClr val="tx2"/>
                </a:solidFill>
              </a:rPr>
              <a:t>О возрождении чтецких программ и создании литературных клубов в России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</a:rPr>
              <a:t>  Федеральный проект </a:t>
            </a:r>
            <a:r>
              <a:rPr lang="ru-RU" sz="2400" b="1" dirty="0">
                <a:solidFill>
                  <a:schemeClr val="tx2"/>
                </a:solidFill>
              </a:rPr>
              <a:t>«Чтецкие программы»</a:t>
            </a:r>
            <a:r>
              <a:rPr lang="ru-RU" sz="2400" dirty="0">
                <a:solidFill>
                  <a:schemeClr val="tx2"/>
                </a:solidFill>
              </a:rPr>
              <a:t>, запущен по поручению Президента Российской Федерации 22 августа 2025 года. Проект реализуется Российским обществом «Знание» совместно с Министерством просвещения РФ и Советом при Президенте РФ по реализации государственной политики в сфере поддержки русского языка и языков народов РФ. </a:t>
            </a:r>
            <a:endParaRPr lang="ru-RU" sz="2400" dirty="0" smtClean="0">
              <a:solidFill>
                <a:schemeClr val="tx2"/>
              </a:solidFill>
            </a:endParaRPr>
          </a:p>
          <a:p>
            <a:pPr algn="just"/>
            <a:endParaRPr lang="ru-RU" sz="2400" dirty="0">
              <a:solidFill>
                <a:schemeClr val="tx2"/>
              </a:solidFill>
            </a:endParaRPr>
          </a:p>
          <a:p>
            <a:pPr algn="just"/>
            <a:r>
              <a:rPr lang="ru-RU" sz="2400" b="1" dirty="0">
                <a:solidFill>
                  <a:schemeClr val="tx2"/>
                </a:solidFill>
              </a:rPr>
              <a:t>Идея проекта</a:t>
            </a:r>
            <a:r>
              <a:rPr lang="ru-RU" sz="2400" dirty="0">
                <a:solidFill>
                  <a:schemeClr val="tx2"/>
                </a:solidFill>
              </a:rPr>
              <a:t> была озвучена Владимиром Путиным в ноябре 2024 года на заседании Совета при Президенте России по реализации государственной политики в сфере поддержки русского языка и языков народов РФ. Президент предложил возродить практику чтецких программ, прежде всего в школах и колледжах, чтобы ребята слышали «эталонное звучание родной речи»</a:t>
            </a:r>
            <a:endParaRPr lang="ru-RU" sz="2400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algn="l"/>
            <a:r>
              <a:rPr lang="ru-RU" sz="3200" dirty="0">
                <a:solidFill>
                  <a:schemeClr val="tx2"/>
                </a:solidFill>
              </a:rPr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6100" y="6677025"/>
            <a:ext cx="5181600" cy="1747714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3200" dirty="0"/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9900" y="200025"/>
            <a:ext cx="11836078" cy="6672139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                                            </a:t>
            </a:r>
            <a:r>
              <a:rPr lang="ru-RU" sz="2800" b="1" dirty="0">
                <a:solidFill>
                  <a:schemeClr val="tx2"/>
                </a:solidFill>
              </a:rPr>
              <a:t>Цели проекта</a:t>
            </a:r>
            <a:endParaRPr lang="ru-RU" sz="2800" dirty="0">
              <a:solidFill>
                <a:schemeClr val="tx2"/>
              </a:solidFill>
            </a:endParaRPr>
          </a:p>
          <a:p>
            <a:r>
              <a:rPr lang="ru-RU" sz="2800" dirty="0">
                <a:solidFill>
                  <a:schemeClr val="tx2"/>
                </a:solidFill>
              </a:rPr>
              <a:t>Проект направлен на: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Создание единой сети литературных клубов</a:t>
            </a:r>
            <a:r>
              <a:rPr lang="ru-RU" sz="2800" dirty="0">
                <a:solidFill>
                  <a:schemeClr val="tx2"/>
                </a:solidFill>
              </a:rPr>
              <a:t> в образовательных организациях. Клубы проводят регулярные мероприятия: обсуждения прочитанного, лекции, поэтические встречи, </a:t>
            </a:r>
            <a:r>
              <a:rPr lang="ru-RU" sz="2800" dirty="0" err="1">
                <a:solidFill>
                  <a:schemeClr val="tx2"/>
                </a:solidFill>
              </a:rPr>
              <a:t>кинолекции</a:t>
            </a:r>
            <a:r>
              <a:rPr lang="ru-RU" sz="2800" dirty="0">
                <a:solidFill>
                  <a:schemeClr val="tx2"/>
                </a:solidFill>
              </a:rPr>
              <a:t>, встречи с писателями и поэтами, викторины и литературные </a:t>
            </a:r>
            <a:r>
              <a:rPr lang="ru-RU" sz="2800" dirty="0" err="1">
                <a:solidFill>
                  <a:schemeClr val="tx2"/>
                </a:solidFill>
              </a:rPr>
              <a:t>квизы</a:t>
            </a:r>
            <a:r>
              <a:rPr lang="ru-RU" sz="2800" dirty="0">
                <a:solidFill>
                  <a:schemeClr val="tx2"/>
                </a:solidFill>
              </a:rPr>
              <a:t>.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Повышение интереса детей и молодёжи</a:t>
            </a:r>
            <a:r>
              <a:rPr lang="ru-RU" sz="2800" dirty="0">
                <a:solidFill>
                  <a:schemeClr val="tx2"/>
                </a:solidFill>
              </a:rPr>
              <a:t> к отечественной литературе и чтению.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Содействие развитию читательской грамотности</a:t>
            </a:r>
            <a:r>
              <a:rPr lang="ru-RU" sz="2800" dirty="0">
                <a:solidFill>
                  <a:schemeClr val="tx2"/>
                </a:solidFill>
              </a:rPr>
              <a:t>.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Укрепление роли русского языка</a:t>
            </a:r>
            <a:r>
              <a:rPr lang="ru-RU" sz="2800" dirty="0">
                <a:solidFill>
                  <a:schemeClr val="tx2"/>
                </a:solidFill>
              </a:rPr>
              <a:t>.</a:t>
            </a:r>
          </a:p>
          <a:p>
            <a:pPr algn="just"/>
            <a:r>
              <a:rPr lang="ru-RU" sz="2800" dirty="0">
                <a:solidFill>
                  <a:schemeClr val="tx2"/>
                </a:solidFill>
              </a:rPr>
              <a:t>Отдельное внимание уделяется произведениям, в том числе патриотической литературе из списка, рекомендованного </a:t>
            </a:r>
            <a:r>
              <a:rPr lang="ru-RU" sz="2800" dirty="0" err="1">
                <a:solidFill>
                  <a:schemeClr val="tx2"/>
                </a:solidFill>
              </a:rPr>
              <a:t>Минпросвещения</a:t>
            </a:r>
            <a:r>
              <a:rPr lang="ru-RU" sz="2800" dirty="0">
                <a:solidFill>
                  <a:schemeClr val="tx2"/>
                </a:solidFill>
              </a:rPr>
              <a:t> России для внеклассного чтения.</a:t>
            </a:r>
            <a:r>
              <a:rPr lang="ru-RU" sz="2800" dirty="0"/>
              <a:t>  </a:t>
            </a:r>
          </a:p>
          <a:p>
            <a:pPr algn="l"/>
            <a:r>
              <a:rPr lang="ru-RU" sz="3200" dirty="0">
                <a:solidFill>
                  <a:schemeClr val="tx2"/>
                </a:solidFill>
              </a:rPr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6100" y="6677025"/>
            <a:ext cx="5181600" cy="1747714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3200" dirty="0"/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022" y="276223"/>
            <a:ext cx="11836078" cy="7964801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Механизм реализации</a:t>
            </a:r>
            <a:endParaRPr lang="ru-RU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Некоторые особенности механизма реализации проекта: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Создание клуба</a:t>
            </a:r>
            <a:r>
              <a:rPr lang="ru-RU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начинается с назначения куратора, который проходит аккредитацию и регистрирует участников. После этого клуб получает доступ к специальной </a:t>
            </a:r>
            <a:r>
              <a:rPr lang="ru-RU" sz="28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онлайн-платформе</a:t>
            </a:r>
            <a:r>
              <a:rPr lang="ru-RU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с методическими материалами, подборками текстов и рекомендациями по проведению встреч.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 проведённые мероприятия</a:t>
            </a:r>
            <a:r>
              <a:rPr lang="ru-RU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литературные клубы получают баллы во всероссийском рейтинге.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Ежемесячно</a:t>
            </a:r>
            <a:r>
              <a:rPr lang="ru-RU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30 самых активных клубов принимают известных деятелей культуры и проводят с ними очные встречи.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Для кураторов</a:t>
            </a:r>
            <a:r>
              <a:rPr lang="ru-RU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 проекта начисляются бонусы: активные участники клуба могут выбрать произведение, изучить сценарий и интерактивную презентацию, а затем провести занятие и отправить короткий отчёт.</a:t>
            </a:r>
          </a:p>
          <a:p>
            <a:r>
              <a:rPr lang="ru-RU" sz="2800" dirty="0" smtClean="0"/>
              <a:t> </a:t>
            </a:r>
            <a:endParaRPr lang="ru-RU" sz="2800" dirty="0"/>
          </a:p>
          <a:p>
            <a:pPr algn="l"/>
            <a:r>
              <a:rPr lang="ru-RU" sz="3200" dirty="0">
                <a:solidFill>
                  <a:schemeClr val="tx2"/>
                </a:solidFill>
              </a:rPr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6100" y="6677025"/>
            <a:ext cx="5181600" cy="1747714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3200" dirty="0"/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022" y="276223"/>
            <a:ext cx="11836078" cy="8826575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Сайт проекта</a:t>
            </a:r>
            <a:r>
              <a:rPr lang="ru-RU" sz="2800" dirty="0">
                <a:solidFill>
                  <a:schemeClr val="tx2"/>
                </a:solidFill>
              </a:rPr>
              <a:t>: </a:t>
            </a:r>
            <a:r>
              <a:rPr lang="ru-RU" sz="2800" dirty="0" err="1">
                <a:solidFill>
                  <a:schemeClr val="tx2"/>
                </a:solidFill>
              </a:rPr>
              <a:t>znanierussia.ru</a:t>
            </a:r>
            <a:r>
              <a:rPr lang="ru-RU" sz="2800" dirty="0">
                <a:solidFill>
                  <a:schemeClr val="tx2"/>
                </a:solidFill>
              </a:rPr>
              <a:t>/</a:t>
            </a:r>
            <a:r>
              <a:rPr lang="ru-RU" sz="2800" dirty="0" err="1">
                <a:solidFill>
                  <a:schemeClr val="tx2"/>
                </a:solidFill>
              </a:rPr>
              <a:t>chtecki-club</a:t>
            </a:r>
            <a:r>
              <a:rPr lang="ru-RU" sz="2800" dirty="0">
                <a:solidFill>
                  <a:schemeClr val="tx2"/>
                </a:solidFill>
              </a:rPr>
              <a:t>. </a:t>
            </a:r>
            <a:r>
              <a:rPr lang="ru-RU" sz="2800" dirty="0" err="1" smtClean="0">
                <a:solidFill>
                  <a:schemeClr val="tx2"/>
                </a:solidFill>
                <a:hlinkClick r:id="rId2"/>
              </a:rPr>
              <a:t>vk.com</a:t>
            </a:r>
            <a:endParaRPr lang="ru-RU" sz="2800" dirty="0">
              <a:solidFill>
                <a:schemeClr val="tx2"/>
              </a:solidFill>
            </a:endParaRPr>
          </a:p>
          <a:p>
            <a:pPr algn="just"/>
            <a:r>
              <a:rPr lang="ru-RU" sz="2800" dirty="0">
                <a:solidFill>
                  <a:schemeClr val="tx2"/>
                </a:solidFill>
              </a:rPr>
              <a:t>В Самарской области в рамках проекта «Чтецкие программы», который реализует Российское общество «Знание» при поддержке Министерства просвещения РФ, действуют несколько литературных клубов в образовательных учреждениях. Проект направлен на популяризацию чтения среди молодёжи, развитие читательской грамотности и художественного чтения. </a:t>
            </a:r>
          </a:p>
          <a:p>
            <a:pPr algn="just"/>
            <a:r>
              <a:rPr lang="ru-RU" sz="2800" dirty="0">
                <a:solidFill>
                  <a:schemeClr val="tx2"/>
                </a:solidFill>
              </a:rPr>
              <a:t>По данным на март 2026 года, в топ-30 самых активных клубов по итогам февраля вошли: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Школа №10 «Образовательный центр „ЛИК“» в Отрадном</a:t>
            </a:r>
            <a:r>
              <a:rPr lang="ru-RU" sz="2800" dirty="0">
                <a:solidFill>
                  <a:schemeClr val="tx2"/>
                </a:solidFill>
              </a:rPr>
              <a:t>. 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Школа №8 имени С.А. </a:t>
            </a:r>
            <a:r>
              <a:rPr lang="ru-RU" sz="2800" b="1" dirty="0" err="1">
                <a:solidFill>
                  <a:schemeClr val="tx2"/>
                </a:solidFill>
              </a:rPr>
              <a:t>Кафидова</a:t>
            </a:r>
            <a:r>
              <a:rPr lang="ru-RU" sz="2800" b="1" dirty="0">
                <a:solidFill>
                  <a:schemeClr val="tx2"/>
                </a:solidFill>
              </a:rPr>
              <a:t> в посёлке Алексеевка (городской округ </a:t>
            </a:r>
            <a:r>
              <a:rPr lang="ru-RU" sz="2800" b="1" dirty="0" err="1">
                <a:solidFill>
                  <a:schemeClr val="tx2"/>
                </a:solidFill>
              </a:rPr>
              <a:t>Кинель</a:t>
            </a:r>
            <a:r>
              <a:rPr lang="ru-RU" sz="2800" b="1" dirty="0">
                <a:solidFill>
                  <a:schemeClr val="tx2"/>
                </a:solidFill>
              </a:rPr>
              <a:t>)</a:t>
            </a:r>
            <a:r>
              <a:rPr lang="ru-RU" sz="2800" dirty="0">
                <a:solidFill>
                  <a:schemeClr val="tx2"/>
                </a:solidFill>
              </a:rPr>
              <a:t>. </a:t>
            </a:r>
          </a:p>
          <a:p>
            <a:pPr algn="just"/>
            <a:r>
              <a:rPr lang="ru-RU" sz="2800" dirty="0">
                <a:solidFill>
                  <a:schemeClr val="tx2"/>
                </a:solidFill>
              </a:rPr>
              <a:t>Победители рейтинга получили возможность организовать творческие встречи с известными артистами и писателями в своих школах. </a:t>
            </a:r>
          </a:p>
          <a:p>
            <a:pPr lvl="0" algn="just"/>
            <a:r>
              <a:rPr lang="ru-RU" sz="2800" b="1" dirty="0" smtClean="0">
                <a:solidFill>
                  <a:schemeClr val="tx2"/>
                </a:solidFill>
              </a:rPr>
              <a:t>Школа </a:t>
            </a:r>
            <a:r>
              <a:rPr lang="ru-RU" sz="2800" b="1" dirty="0">
                <a:solidFill>
                  <a:schemeClr val="tx2"/>
                </a:solidFill>
              </a:rPr>
              <a:t>№72 в Самаре</a:t>
            </a:r>
            <a:r>
              <a:rPr lang="ru-RU" sz="2800" dirty="0">
                <a:solidFill>
                  <a:schemeClr val="tx2"/>
                </a:solidFill>
              </a:rPr>
              <a:t>. 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</a:rPr>
              <a:t>Школа </a:t>
            </a:r>
            <a:r>
              <a:rPr lang="ru-RU" sz="2800" b="1" dirty="0">
                <a:solidFill>
                  <a:schemeClr val="tx2"/>
                </a:solidFill>
              </a:rPr>
              <a:t>№40 в Самаре</a:t>
            </a:r>
            <a:r>
              <a:rPr lang="ru-RU" sz="2800" dirty="0">
                <a:solidFill>
                  <a:schemeClr val="tx2"/>
                </a:solidFill>
              </a:rPr>
              <a:t>. </a:t>
            </a:r>
          </a:p>
          <a:p>
            <a:pPr lvl="0" algn="just"/>
            <a:r>
              <a:rPr lang="ru-RU" sz="2800" b="1" dirty="0">
                <a:solidFill>
                  <a:schemeClr val="tx2"/>
                </a:solidFill>
              </a:rPr>
              <a:t>Школа №1 «Образовательный центр» в </a:t>
            </a:r>
            <a:r>
              <a:rPr lang="ru-RU" sz="2800" b="1" dirty="0" err="1">
                <a:solidFill>
                  <a:schemeClr val="tx2"/>
                </a:solidFill>
              </a:rPr>
              <a:t>пгт</a:t>
            </a:r>
            <a:r>
              <a:rPr lang="ru-RU" sz="2800" b="1" dirty="0">
                <a:solidFill>
                  <a:schemeClr val="tx2"/>
                </a:solidFill>
              </a:rPr>
              <a:t> </a:t>
            </a:r>
            <a:r>
              <a:rPr lang="ru-RU" sz="2800" b="1" dirty="0" err="1">
                <a:solidFill>
                  <a:schemeClr val="tx2"/>
                </a:solidFill>
              </a:rPr>
              <a:t>Смышляевка</a:t>
            </a:r>
            <a:r>
              <a:rPr lang="ru-RU" sz="2800" dirty="0" smtClean="0">
                <a:solidFill>
                  <a:schemeClr val="tx2"/>
                </a:solidFill>
              </a:rPr>
              <a:t>.</a:t>
            </a:r>
            <a:endParaRPr lang="ru-RU" sz="2800" dirty="0">
              <a:solidFill>
                <a:schemeClr val="tx2"/>
              </a:solidFill>
            </a:endParaRPr>
          </a:p>
          <a:p>
            <a:r>
              <a:rPr lang="ru-RU" sz="2800" dirty="0" smtClean="0"/>
              <a:t> </a:t>
            </a:r>
            <a:endParaRPr lang="ru-RU" sz="2800" dirty="0"/>
          </a:p>
          <a:p>
            <a:pPr algn="l"/>
            <a:r>
              <a:rPr lang="ru-RU" sz="3200" dirty="0">
                <a:solidFill>
                  <a:schemeClr val="tx2"/>
                </a:solidFill>
              </a:rPr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6100" y="6677025"/>
            <a:ext cx="5181600" cy="1747714"/>
          </a:xfrm>
          <a:prstGeom prst="rect">
            <a:avLst/>
          </a:prstGeom>
          <a:noFill/>
        </p:spPr>
        <p:txBody>
          <a:bodyPr wrap="square" lIns="84892" tIns="42446" rIns="84892" bIns="42446" rtlCol="0">
            <a:spAutoFit/>
          </a:bodyPr>
          <a:lstStyle/>
          <a:p>
            <a:pPr algn="l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algn="l"/>
            <a:r>
              <a:rPr lang="ru-RU" sz="3200" dirty="0"/>
              <a:t> 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32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03700" y="6829425"/>
            <a:ext cx="48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Делегация Самарской области на ФКР 2025</a:t>
            </a:r>
            <a:endParaRPr lang="ru-RU" dirty="0"/>
          </a:p>
        </p:txBody>
      </p:sp>
      <p:pic>
        <p:nvPicPr>
          <p:cNvPr id="21508" name="Picture 4" descr="C:\Users\ASUS\Desktop\МО округ\09-03-2026_11-34-06\17730451974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-104775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" y="4718"/>
            <a:ext cx="13427570" cy="755528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84585" y="806139"/>
            <a:ext cx="92075" cy="218440"/>
          </a:xfrm>
          <a:custGeom>
            <a:avLst/>
            <a:gdLst/>
            <a:ahLst/>
            <a:cxnLst/>
            <a:rect l="l" t="t" r="r" b="b"/>
            <a:pathLst>
              <a:path w="92075" h="218440">
                <a:moveTo>
                  <a:pt x="0" y="218440"/>
                </a:moveTo>
                <a:lnTo>
                  <a:pt x="91897" y="218440"/>
                </a:lnTo>
                <a:lnTo>
                  <a:pt x="91897" y="0"/>
                </a:lnTo>
                <a:lnTo>
                  <a:pt x="0" y="0"/>
                </a:lnTo>
                <a:lnTo>
                  <a:pt x="0" y="21844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4578" y="723589"/>
            <a:ext cx="1033780" cy="300990"/>
          </a:xfrm>
          <a:custGeom>
            <a:avLst/>
            <a:gdLst/>
            <a:ahLst/>
            <a:cxnLst/>
            <a:rect l="l" t="t" r="r" b="b"/>
            <a:pathLst>
              <a:path w="1033780" h="300990">
                <a:moveTo>
                  <a:pt x="306781" y="0"/>
                </a:moveTo>
                <a:lnTo>
                  <a:pt x="0" y="0"/>
                </a:lnTo>
                <a:lnTo>
                  <a:pt x="0" y="82550"/>
                </a:lnTo>
                <a:lnTo>
                  <a:pt x="214884" y="82550"/>
                </a:lnTo>
                <a:lnTo>
                  <a:pt x="214884" y="300990"/>
                </a:lnTo>
                <a:lnTo>
                  <a:pt x="306781" y="300990"/>
                </a:lnTo>
                <a:lnTo>
                  <a:pt x="306781" y="82550"/>
                </a:lnTo>
                <a:lnTo>
                  <a:pt x="306781" y="0"/>
                </a:lnTo>
                <a:close/>
              </a:path>
              <a:path w="1033780" h="300990">
                <a:moveTo>
                  <a:pt x="687171" y="286740"/>
                </a:moveTo>
                <a:lnTo>
                  <a:pt x="671677" y="251079"/>
                </a:lnTo>
                <a:lnTo>
                  <a:pt x="638695" y="175171"/>
                </a:lnTo>
                <a:lnTo>
                  <a:pt x="600760" y="87845"/>
                </a:lnTo>
                <a:lnTo>
                  <a:pt x="562813" y="520"/>
                </a:lnTo>
                <a:lnTo>
                  <a:pt x="547268" y="520"/>
                </a:lnTo>
                <a:lnTo>
                  <a:pt x="547268" y="175171"/>
                </a:lnTo>
                <a:lnTo>
                  <a:pt x="476859" y="175171"/>
                </a:lnTo>
                <a:lnTo>
                  <a:pt x="512064" y="87845"/>
                </a:lnTo>
                <a:lnTo>
                  <a:pt x="547268" y="175171"/>
                </a:lnTo>
                <a:lnTo>
                  <a:pt x="547268" y="520"/>
                </a:lnTo>
                <a:lnTo>
                  <a:pt x="461314" y="520"/>
                </a:lnTo>
                <a:lnTo>
                  <a:pt x="336956" y="286740"/>
                </a:lnTo>
                <a:lnTo>
                  <a:pt x="336956" y="300443"/>
                </a:lnTo>
                <a:lnTo>
                  <a:pt x="426567" y="300443"/>
                </a:lnTo>
                <a:lnTo>
                  <a:pt x="446227" y="251079"/>
                </a:lnTo>
                <a:lnTo>
                  <a:pt x="577900" y="251079"/>
                </a:lnTo>
                <a:lnTo>
                  <a:pt x="597560" y="300443"/>
                </a:lnTo>
                <a:lnTo>
                  <a:pt x="687171" y="300443"/>
                </a:lnTo>
                <a:lnTo>
                  <a:pt x="687171" y="286740"/>
                </a:lnTo>
                <a:close/>
              </a:path>
              <a:path w="1033780" h="300990">
                <a:moveTo>
                  <a:pt x="1033272" y="102019"/>
                </a:moveTo>
                <a:lnTo>
                  <a:pt x="1031443" y="81445"/>
                </a:lnTo>
                <a:lnTo>
                  <a:pt x="1031316" y="80073"/>
                </a:lnTo>
                <a:lnTo>
                  <a:pt x="1031278" y="79540"/>
                </a:lnTo>
                <a:lnTo>
                  <a:pt x="1015276" y="42278"/>
                </a:lnTo>
                <a:lnTo>
                  <a:pt x="983729" y="15697"/>
                </a:lnTo>
                <a:lnTo>
                  <a:pt x="939546" y="2247"/>
                </a:lnTo>
                <a:lnTo>
                  <a:pt x="939546" y="102019"/>
                </a:lnTo>
                <a:lnTo>
                  <a:pt x="939546" y="106591"/>
                </a:lnTo>
                <a:lnTo>
                  <a:pt x="937717" y="116395"/>
                </a:lnTo>
                <a:lnTo>
                  <a:pt x="932230" y="123405"/>
                </a:lnTo>
                <a:lnTo>
                  <a:pt x="923086" y="127596"/>
                </a:lnTo>
                <a:lnTo>
                  <a:pt x="909370" y="129095"/>
                </a:lnTo>
                <a:lnTo>
                  <a:pt x="809244" y="129095"/>
                </a:lnTo>
                <a:lnTo>
                  <a:pt x="809244" y="80073"/>
                </a:lnTo>
                <a:lnTo>
                  <a:pt x="910285" y="80073"/>
                </a:lnTo>
                <a:lnTo>
                  <a:pt x="923086" y="81445"/>
                </a:lnTo>
                <a:lnTo>
                  <a:pt x="932230" y="85559"/>
                </a:lnTo>
                <a:lnTo>
                  <a:pt x="937717" y="92417"/>
                </a:lnTo>
                <a:lnTo>
                  <a:pt x="939546" y="102019"/>
                </a:lnTo>
                <a:lnTo>
                  <a:pt x="939546" y="2247"/>
                </a:lnTo>
                <a:lnTo>
                  <a:pt x="939380" y="2209"/>
                </a:lnTo>
                <a:lnTo>
                  <a:pt x="912571" y="520"/>
                </a:lnTo>
                <a:lnTo>
                  <a:pt x="717346" y="520"/>
                </a:lnTo>
                <a:lnTo>
                  <a:pt x="717346" y="300443"/>
                </a:lnTo>
                <a:lnTo>
                  <a:pt x="809244" y="300443"/>
                </a:lnTo>
                <a:lnTo>
                  <a:pt x="809244" y="208546"/>
                </a:lnTo>
                <a:lnTo>
                  <a:pt x="912571" y="208546"/>
                </a:lnTo>
                <a:lnTo>
                  <a:pt x="963091" y="201752"/>
                </a:lnTo>
                <a:lnTo>
                  <a:pt x="1001268" y="181343"/>
                </a:lnTo>
                <a:lnTo>
                  <a:pt x="1025271" y="149059"/>
                </a:lnTo>
                <a:lnTo>
                  <a:pt x="1033272" y="106591"/>
                </a:lnTo>
                <a:lnTo>
                  <a:pt x="1033272" y="10201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35224" y="723589"/>
            <a:ext cx="430530" cy="300990"/>
          </a:xfrm>
          <a:custGeom>
            <a:avLst/>
            <a:gdLst/>
            <a:ahLst/>
            <a:cxnLst/>
            <a:rect l="l" t="t" r="r" b="b"/>
            <a:pathLst>
              <a:path w="430529" h="300990">
                <a:moveTo>
                  <a:pt x="302209" y="0"/>
                </a:moveTo>
                <a:lnTo>
                  <a:pt x="0" y="0"/>
                </a:lnTo>
                <a:lnTo>
                  <a:pt x="0" y="82550"/>
                </a:lnTo>
                <a:lnTo>
                  <a:pt x="105156" y="82550"/>
                </a:lnTo>
                <a:lnTo>
                  <a:pt x="105156" y="300990"/>
                </a:lnTo>
                <a:lnTo>
                  <a:pt x="197053" y="300990"/>
                </a:lnTo>
                <a:lnTo>
                  <a:pt x="197053" y="82550"/>
                </a:lnTo>
                <a:lnTo>
                  <a:pt x="302209" y="82550"/>
                </a:lnTo>
                <a:lnTo>
                  <a:pt x="302209" y="0"/>
                </a:lnTo>
                <a:close/>
              </a:path>
              <a:path w="430529" h="300990">
                <a:moveTo>
                  <a:pt x="430225" y="191770"/>
                </a:moveTo>
                <a:lnTo>
                  <a:pt x="338328" y="191770"/>
                </a:lnTo>
                <a:lnTo>
                  <a:pt x="338328" y="300990"/>
                </a:lnTo>
                <a:lnTo>
                  <a:pt x="430225" y="300990"/>
                </a:lnTo>
                <a:lnTo>
                  <a:pt x="430225" y="19177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73551" y="723589"/>
            <a:ext cx="316230" cy="300990"/>
          </a:xfrm>
          <a:custGeom>
            <a:avLst/>
            <a:gdLst/>
            <a:ahLst/>
            <a:cxnLst/>
            <a:rect l="l" t="t" r="r" b="b"/>
            <a:pathLst>
              <a:path w="316229" h="300990">
                <a:moveTo>
                  <a:pt x="315925" y="0"/>
                </a:moveTo>
                <a:lnTo>
                  <a:pt x="224028" y="0"/>
                </a:lnTo>
                <a:lnTo>
                  <a:pt x="224028" y="109220"/>
                </a:lnTo>
                <a:lnTo>
                  <a:pt x="91897" y="109220"/>
                </a:lnTo>
                <a:lnTo>
                  <a:pt x="91897" y="0"/>
                </a:lnTo>
                <a:lnTo>
                  <a:pt x="0" y="0"/>
                </a:lnTo>
                <a:lnTo>
                  <a:pt x="0" y="109220"/>
                </a:lnTo>
                <a:lnTo>
                  <a:pt x="0" y="191770"/>
                </a:lnTo>
                <a:lnTo>
                  <a:pt x="224028" y="191770"/>
                </a:lnTo>
                <a:lnTo>
                  <a:pt x="224028" y="300990"/>
                </a:lnTo>
                <a:lnTo>
                  <a:pt x="315925" y="300990"/>
                </a:lnTo>
                <a:lnTo>
                  <a:pt x="315925" y="191770"/>
                </a:lnTo>
                <a:lnTo>
                  <a:pt x="315925" y="109220"/>
                </a:lnTo>
                <a:lnTo>
                  <a:pt x="315925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48006" y="613010"/>
            <a:ext cx="278130" cy="411480"/>
          </a:xfrm>
          <a:custGeom>
            <a:avLst/>
            <a:gdLst/>
            <a:ahLst/>
            <a:cxnLst/>
            <a:rect l="l" t="t" r="r" b="b"/>
            <a:pathLst>
              <a:path w="278129" h="411480">
                <a:moveTo>
                  <a:pt x="277977" y="111099"/>
                </a:moveTo>
                <a:lnTo>
                  <a:pt x="0" y="111099"/>
                </a:lnTo>
                <a:lnTo>
                  <a:pt x="0" y="411022"/>
                </a:lnTo>
                <a:lnTo>
                  <a:pt x="277977" y="411022"/>
                </a:lnTo>
                <a:lnTo>
                  <a:pt x="277977" y="332384"/>
                </a:lnTo>
                <a:lnTo>
                  <a:pt x="91897" y="332384"/>
                </a:lnTo>
                <a:lnTo>
                  <a:pt x="91897" y="299465"/>
                </a:lnTo>
                <a:lnTo>
                  <a:pt x="268833" y="299465"/>
                </a:lnTo>
                <a:lnTo>
                  <a:pt x="268833" y="222199"/>
                </a:lnTo>
                <a:lnTo>
                  <a:pt x="91897" y="222199"/>
                </a:lnTo>
                <a:lnTo>
                  <a:pt x="91897" y="189737"/>
                </a:lnTo>
                <a:lnTo>
                  <a:pt x="277977" y="189737"/>
                </a:lnTo>
                <a:lnTo>
                  <a:pt x="277977" y="111099"/>
                </a:lnTo>
                <a:close/>
              </a:path>
              <a:path w="278129" h="411480">
                <a:moveTo>
                  <a:pt x="79552" y="0"/>
                </a:moveTo>
                <a:lnTo>
                  <a:pt x="38677" y="19002"/>
                </a:lnTo>
                <a:lnTo>
                  <a:pt x="31089" y="44805"/>
                </a:lnTo>
                <a:lnTo>
                  <a:pt x="31932" y="54391"/>
                </a:lnTo>
                <a:lnTo>
                  <a:pt x="60065" y="86925"/>
                </a:lnTo>
                <a:lnTo>
                  <a:pt x="79552" y="90068"/>
                </a:lnTo>
                <a:lnTo>
                  <a:pt x="89583" y="89282"/>
                </a:lnTo>
                <a:lnTo>
                  <a:pt x="123786" y="63035"/>
                </a:lnTo>
                <a:lnTo>
                  <a:pt x="127101" y="44805"/>
                </a:lnTo>
                <a:lnTo>
                  <a:pt x="126272" y="35233"/>
                </a:lnTo>
                <a:lnTo>
                  <a:pt x="98641" y="3086"/>
                </a:lnTo>
                <a:lnTo>
                  <a:pt x="79552" y="0"/>
                </a:lnTo>
                <a:close/>
              </a:path>
              <a:path w="278129" h="411480">
                <a:moveTo>
                  <a:pt x="198881" y="0"/>
                </a:moveTo>
                <a:lnTo>
                  <a:pt x="158334" y="19002"/>
                </a:lnTo>
                <a:lnTo>
                  <a:pt x="150875" y="44805"/>
                </a:lnTo>
                <a:lnTo>
                  <a:pt x="151704" y="54391"/>
                </a:lnTo>
                <a:lnTo>
                  <a:pt x="179451" y="86925"/>
                </a:lnTo>
                <a:lnTo>
                  <a:pt x="198881" y="90068"/>
                </a:lnTo>
                <a:lnTo>
                  <a:pt x="208912" y="89282"/>
                </a:lnTo>
                <a:lnTo>
                  <a:pt x="243116" y="63035"/>
                </a:lnTo>
                <a:lnTo>
                  <a:pt x="246430" y="44805"/>
                </a:lnTo>
                <a:lnTo>
                  <a:pt x="245616" y="35233"/>
                </a:lnTo>
                <a:lnTo>
                  <a:pt x="218257" y="3086"/>
                </a:lnTo>
                <a:lnTo>
                  <a:pt x="19888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78554" y="724110"/>
            <a:ext cx="764540" cy="300355"/>
          </a:xfrm>
          <a:custGeom>
            <a:avLst/>
            <a:gdLst/>
            <a:ahLst/>
            <a:cxnLst/>
            <a:rect l="l" t="t" r="r" b="b"/>
            <a:pathLst>
              <a:path w="764539" h="300355">
                <a:moveTo>
                  <a:pt x="315925" y="101498"/>
                </a:moveTo>
                <a:lnTo>
                  <a:pt x="314096" y="80924"/>
                </a:lnTo>
                <a:lnTo>
                  <a:pt x="313969" y="79552"/>
                </a:lnTo>
                <a:lnTo>
                  <a:pt x="313931" y="79019"/>
                </a:lnTo>
                <a:lnTo>
                  <a:pt x="297929" y="41757"/>
                </a:lnTo>
                <a:lnTo>
                  <a:pt x="266382" y="15176"/>
                </a:lnTo>
                <a:lnTo>
                  <a:pt x="222199" y="1727"/>
                </a:lnTo>
                <a:lnTo>
                  <a:pt x="222199" y="101498"/>
                </a:lnTo>
                <a:lnTo>
                  <a:pt x="222199" y="106070"/>
                </a:lnTo>
                <a:lnTo>
                  <a:pt x="220370" y="115874"/>
                </a:lnTo>
                <a:lnTo>
                  <a:pt x="214884" y="122885"/>
                </a:lnTo>
                <a:lnTo>
                  <a:pt x="205740" y="127076"/>
                </a:lnTo>
                <a:lnTo>
                  <a:pt x="192024" y="128574"/>
                </a:lnTo>
                <a:lnTo>
                  <a:pt x="91897" y="128574"/>
                </a:lnTo>
                <a:lnTo>
                  <a:pt x="91897" y="79552"/>
                </a:lnTo>
                <a:lnTo>
                  <a:pt x="192938" y="79552"/>
                </a:lnTo>
                <a:lnTo>
                  <a:pt x="205740" y="80924"/>
                </a:lnTo>
                <a:lnTo>
                  <a:pt x="214884" y="85039"/>
                </a:lnTo>
                <a:lnTo>
                  <a:pt x="220370" y="91897"/>
                </a:lnTo>
                <a:lnTo>
                  <a:pt x="222199" y="101498"/>
                </a:lnTo>
                <a:lnTo>
                  <a:pt x="222199" y="1727"/>
                </a:lnTo>
                <a:lnTo>
                  <a:pt x="222034" y="1689"/>
                </a:lnTo>
                <a:lnTo>
                  <a:pt x="195224" y="0"/>
                </a:lnTo>
                <a:lnTo>
                  <a:pt x="0" y="0"/>
                </a:lnTo>
                <a:lnTo>
                  <a:pt x="0" y="299923"/>
                </a:lnTo>
                <a:lnTo>
                  <a:pt x="91897" y="299923"/>
                </a:lnTo>
                <a:lnTo>
                  <a:pt x="91897" y="208026"/>
                </a:lnTo>
                <a:lnTo>
                  <a:pt x="195224" y="208026"/>
                </a:lnTo>
                <a:lnTo>
                  <a:pt x="245745" y="201231"/>
                </a:lnTo>
                <a:lnTo>
                  <a:pt x="283921" y="180822"/>
                </a:lnTo>
                <a:lnTo>
                  <a:pt x="307924" y="148539"/>
                </a:lnTo>
                <a:lnTo>
                  <a:pt x="315925" y="106070"/>
                </a:lnTo>
                <a:lnTo>
                  <a:pt x="315925" y="101498"/>
                </a:lnTo>
                <a:close/>
              </a:path>
              <a:path w="764539" h="300355">
                <a:moveTo>
                  <a:pt x="654253" y="192024"/>
                </a:moveTo>
                <a:lnTo>
                  <a:pt x="652614" y="172339"/>
                </a:lnTo>
                <a:lnTo>
                  <a:pt x="652500" y="170992"/>
                </a:lnTo>
                <a:lnTo>
                  <a:pt x="652335" y="169037"/>
                </a:lnTo>
                <a:lnTo>
                  <a:pt x="637019" y="131889"/>
                </a:lnTo>
                <a:lnTo>
                  <a:pt x="606501" y="106629"/>
                </a:lnTo>
                <a:lnTo>
                  <a:pt x="561467" y="93941"/>
                </a:lnTo>
                <a:lnTo>
                  <a:pt x="560527" y="93891"/>
                </a:lnTo>
                <a:lnTo>
                  <a:pt x="560527" y="205600"/>
                </a:lnTo>
                <a:lnTo>
                  <a:pt x="558165" y="211239"/>
                </a:lnTo>
                <a:lnTo>
                  <a:pt x="548716" y="218541"/>
                </a:lnTo>
                <a:lnTo>
                  <a:pt x="541324" y="220370"/>
                </a:lnTo>
                <a:lnTo>
                  <a:pt x="451713" y="220370"/>
                </a:lnTo>
                <a:lnTo>
                  <a:pt x="451713" y="170992"/>
                </a:lnTo>
                <a:lnTo>
                  <a:pt x="531266" y="170992"/>
                </a:lnTo>
                <a:lnTo>
                  <a:pt x="560527" y="205600"/>
                </a:lnTo>
                <a:lnTo>
                  <a:pt x="560527" y="93891"/>
                </a:lnTo>
                <a:lnTo>
                  <a:pt x="533552" y="92354"/>
                </a:lnTo>
                <a:lnTo>
                  <a:pt x="451713" y="92354"/>
                </a:lnTo>
                <a:lnTo>
                  <a:pt x="451713" y="0"/>
                </a:lnTo>
                <a:lnTo>
                  <a:pt x="359816" y="0"/>
                </a:lnTo>
                <a:lnTo>
                  <a:pt x="359816" y="299466"/>
                </a:lnTo>
                <a:lnTo>
                  <a:pt x="533552" y="299466"/>
                </a:lnTo>
                <a:lnTo>
                  <a:pt x="561289" y="297840"/>
                </a:lnTo>
                <a:lnTo>
                  <a:pt x="606209" y="284810"/>
                </a:lnTo>
                <a:lnTo>
                  <a:pt x="636892" y="258902"/>
                </a:lnTo>
                <a:lnTo>
                  <a:pt x="652322" y="220954"/>
                </a:lnTo>
                <a:lnTo>
                  <a:pt x="654253" y="197510"/>
                </a:lnTo>
                <a:lnTo>
                  <a:pt x="654253" y="192024"/>
                </a:lnTo>
                <a:close/>
              </a:path>
              <a:path w="764539" h="300355">
                <a:moveTo>
                  <a:pt x="764438" y="0"/>
                </a:moveTo>
                <a:lnTo>
                  <a:pt x="672541" y="0"/>
                </a:lnTo>
                <a:lnTo>
                  <a:pt x="672541" y="299923"/>
                </a:lnTo>
                <a:lnTo>
                  <a:pt x="764438" y="299923"/>
                </a:lnTo>
                <a:lnTo>
                  <a:pt x="764438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0072" y="0"/>
            <a:ext cx="7389956" cy="94381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233022"/>
            <a:ext cx="5355975" cy="23269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31956" y="6772581"/>
            <a:ext cx="3606129" cy="78741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980298" y="1584038"/>
            <a:ext cx="494030" cy="494030"/>
          </a:xfrm>
          <a:custGeom>
            <a:avLst/>
            <a:gdLst/>
            <a:ahLst/>
            <a:cxnLst/>
            <a:rect l="l" t="t" r="r" b="b"/>
            <a:pathLst>
              <a:path w="494030" h="494030">
                <a:moveTo>
                  <a:pt x="349920" y="0"/>
                </a:moveTo>
                <a:lnTo>
                  <a:pt x="144043" y="0"/>
                </a:lnTo>
                <a:lnTo>
                  <a:pt x="98512" y="7341"/>
                </a:lnTo>
                <a:lnTo>
                  <a:pt x="58970" y="27786"/>
                </a:lnTo>
                <a:lnTo>
                  <a:pt x="27790" y="58962"/>
                </a:lnTo>
                <a:lnTo>
                  <a:pt x="7342" y="98500"/>
                </a:lnTo>
                <a:lnTo>
                  <a:pt x="0" y="144029"/>
                </a:lnTo>
                <a:lnTo>
                  <a:pt x="0" y="349877"/>
                </a:lnTo>
                <a:lnTo>
                  <a:pt x="6446" y="392620"/>
                </a:lnTo>
                <a:lnTo>
                  <a:pt x="24491" y="430254"/>
                </a:lnTo>
                <a:lnTo>
                  <a:pt x="52195" y="460838"/>
                </a:lnTo>
                <a:lnTo>
                  <a:pt x="87619" y="482434"/>
                </a:lnTo>
                <a:lnTo>
                  <a:pt x="128822" y="493102"/>
                </a:lnTo>
                <a:lnTo>
                  <a:pt x="279774" y="370451"/>
                </a:lnTo>
                <a:lnTo>
                  <a:pt x="117939" y="370451"/>
                </a:lnTo>
                <a:lnTo>
                  <a:pt x="117939" y="311425"/>
                </a:lnTo>
                <a:lnTo>
                  <a:pt x="279774" y="179906"/>
                </a:lnTo>
                <a:lnTo>
                  <a:pt x="124301" y="179906"/>
                </a:lnTo>
                <a:lnTo>
                  <a:pt x="124301" y="123455"/>
                </a:lnTo>
                <a:lnTo>
                  <a:pt x="376024" y="123455"/>
                </a:lnTo>
                <a:lnTo>
                  <a:pt x="376024" y="182491"/>
                </a:lnTo>
                <a:lnTo>
                  <a:pt x="214189" y="313988"/>
                </a:lnTo>
                <a:lnTo>
                  <a:pt x="376024" y="313988"/>
                </a:lnTo>
                <a:lnTo>
                  <a:pt x="376024" y="373018"/>
                </a:lnTo>
                <a:lnTo>
                  <a:pt x="227196" y="493930"/>
                </a:lnTo>
                <a:lnTo>
                  <a:pt x="349920" y="493930"/>
                </a:lnTo>
                <a:lnTo>
                  <a:pt x="395430" y="486587"/>
                </a:lnTo>
                <a:lnTo>
                  <a:pt x="434966" y="466137"/>
                </a:lnTo>
                <a:lnTo>
                  <a:pt x="466150" y="434954"/>
                </a:lnTo>
                <a:lnTo>
                  <a:pt x="486605" y="395410"/>
                </a:lnTo>
                <a:lnTo>
                  <a:pt x="493952" y="349877"/>
                </a:lnTo>
                <a:lnTo>
                  <a:pt x="493952" y="144029"/>
                </a:lnTo>
                <a:lnTo>
                  <a:pt x="486605" y="98500"/>
                </a:lnTo>
                <a:lnTo>
                  <a:pt x="466150" y="58962"/>
                </a:lnTo>
                <a:lnTo>
                  <a:pt x="434966" y="27786"/>
                </a:lnTo>
                <a:lnTo>
                  <a:pt x="395430" y="7341"/>
                </a:lnTo>
                <a:lnTo>
                  <a:pt x="3499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90236" y="1675213"/>
            <a:ext cx="709656" cy="31356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8084" y="1688968"/>
            <a:ext cx="856529" cy="283038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5901058" y="1562914"/>
            <a:ext cx="631190" cy="534670"/>
          </a:xfrm>
          <a:custGeom>
            <a:avLst/>
            <a:gdLst/>
            <a:ahLst/>
            <a:cxnLst/>
            <a:rect l="l" t="t" r="r" b="b"/>
            <a:pathLst>
              <a:path w="631190" h="534669">
                <a:moveTo>
                  <a:pt x="93333" y="48973"/>
                </a:moveTo>
                <a:lnTo>
                  <a:pt x="67665" y="48973"/>
                </a:lnTo>
                <a:lnTo>
                  <a:pt x="109865" y="207186"/>
                </a:lnTo>
                <a:lnTo>
                  <a:pt x="110020" y="208420"/>
                </a:lnTo>
                <a:lnTo>
                  <a:pt x="110326" y="209605"/>
                </a:lnTo>
                <a:lnTo>
                  <a:pt x="110811" y="210696"/>
                </a:lnTo>
                <a:lnTo>
                  <a:pt x="120408" y="246686"/>
                </a:lnTo>
                <a:lnTo>
                  <a:pt x="16639" y="272789"/>
                </a:lnTo>
                <a:lnTo>
                  <a:pt x="10727" y="277033"/>
                </a:lnTo>
                <a:lnTo>
                  <a:pt x="10256" y="277681"/>
                </a:lnTo>
                <a:lnTo>
                  <a:pt x="10001" y="277991"/>
                </a:lnTo>
                <a:lnTo>
                  <a:pt x="9575" y="278700"/>
                </a:lnTo>
                <a:lnTo>
                  <a:pt x="9093" y="279824"/>
                </a:lnTo>
                <a:lnTo>
                  <a:pt x="9000" y="279989"/>
                </a:lnTo>
                <a:lnTo>
                  <a:pt x="8906" y="280155"/>
                </a:lnTo>
                <a:lnTo>
                  <a:pt x="8651" y="280885"/>
                </a:lnTo>
                <a:lnTo>
                  <a:pt x="8589" y="281274"/>
                </a:lnTo>
                <a:lnTo>
                  <a:pt x="8496" y="281666"/>
                </a:lnTo>
                <a:lnTo>
                  <a:pt x="8394" y="282055"/>
                </a:lnTo>
                <a:lnTo>
                  <a:pt x="8268" y="282441"/>
                </a:lnTo>
                <a:lnTo>
                  <a:pt x="8247" y="286825"/>
                </a:lnTo>
                <a:lnTo>
                  <a:pt x="8441" y="287610"/>
                </a:lnTo>
                <a:lnTo>
                  <a:pt x="8981" y="289266"/>
                </a:lnTo>
                <a:lnTo>
                  <a:pt x="9237" y="289821"/>
                </a:lnTo>
                <a:lnTo>
                  <a:pt x="9330" y="290029"/>
                </a:lnTo>
                <a:lnTo>
                  <a:pt x="9464" y="290224"/>
                </a:lnTo>
                <a:lnTo>
                  <a:pt x="9834" y="290926"/>
                </a:lnTo>
                <a:lnTo>
                  <a:pt x="10113" y="291397"/>
                </a:lnTo>
                <a:lnTo>
                  <a:pt x="10443" y="291851"/>
                </a:lnTo>
                <a:lnTo>
                  <a:pt x="10558" y="292056"/>
                </a:lnTo>
                <a:lnTo>
                  <a:pt x="82731" y="387075"/>
                </a:lnTo>
                <a:lnTo>
                  <a:pt x="39286" y="524844"/>
                </a:lnTo>
                <a:lnTo>
                  <a:pt x="42912" y="531806"/>
                </a:lnTo>
                <a:lnTo>
                  <a:pt x="50684" y="534253"/>
                </a:lnTo>
                <a:lnTo>
                  <a:pt x="51940" y="534441"/>
                </a:lnTo>
                <a:lnTo>
                  <a:pt x="58439" y="534441"/>
                </a:lnTo>
                <a:lnTo>
                  <a:pt x="63327" y="531064"/>
                </a:lnTo>
                <a:lnTo>
                  <a:pt x="101113" y="411260"/>
                </a:lnTo>
                <a:lnTo>
                  <a:pt x="132247" y="411260"/>
                </a:lnTo>
                <a:lnTo>
                  <a:pt x="110246" y="382294"/>
                </a:lnTo>
                <a:lnTo>
                  <a:pt x="117875" y="358105"/>
                </a:lnTo>
                <a:lnTo>
                  <a:pt x="91871" y="358105"/>
                </a:lnTo>
                <a:lnTo>
                  <a:pt x="41705" y="292056"/>
                </a:lnTo>
                <a:lnTo>
                  <a:pt x="118825" y="272656"/>
                </a:lnTo>
                <a:lnTo>
                  <a:pt x="331140" y="272656"/>
                </a:lnTo>
                <a:lnTo>
                  <a:pt x="330297" y="270297"/>
                </a:lnTo>
                <a:lnTo>
                  <a:pt x="303959" y="270297"/>
                </a:lnTo>
                <a:lnTo>
                  <a:pt x="210761" y="257284"/>
                </a:lnTo>
                <a:lnTo>
                  <a:pt x="212415" y="254091"/>
                </a:lnTo>
                <a:lnTo>
                  <a:pt x="187909" y="254091"/>
                </a:lnTo>
                <a:lnTo>
                  <a:pt x="146512" y="248302"/>
                </a:lnTo>
                <a:lnTo>
                  <a:pt x="138531" y="218390"/>
                </a:lnTo>
                <a:lnTo>
                  <a:pt x="404915" y="218390"/>
                </a:lnTo>
                <a:lnTo>
                  <a:pt x="405083" y="216824"/>
                </a:lnTo>
                <a:lnTo>
                  <a:pt x="489521" y="197926"/>
                </a:lnTo>
                <a:lnTo>
                  <a:pt x="376106" y="197926"/>
                </a:lnTo>
                <a:lnTo>
                  <a:pt x="374404" y="197589"/>
                </a:lnTo>
                <a:lnTo>
                  <a:pt x="192337" y="194500"/>
                </a:lnTo>
                <a:lnTo>
                  <a:pt x="192168" y="194043"/>
                </a:lnTo>
                <a:lnTo>
                  <a:pt x="165729" y="194043"/>
                </a:lnTo>
                <a:lnTo>
                  <a:pt x="131881" y="193470"/>
                </a:lnTo>
                <a:lnTo>
                  <a:pt x="93333" y="48973"/>
                </a:lnTo>
                <a:close/>
              </a:path>
              <a:path w="631190" h="534669">
                <a:moveTo>
                  <a:pt x="400108" y="300523"/>
                </a:moveTo>
                <a:lnTo>
                  <a:pt x="341104" y="300523"/>
                </a:lnTo>
                <a:lnTo>
                  <a:pt x="375365" y="305311"/>
                </a:lnTo>
                <a:lnTo>
                  <a:pt x="461375" y="527571"/>
                </a:lnTo>
                <a:lnTo>
                  <a:pt x="461491" y="527871"/>
                </a:lnTo>
                <a:lnTo>
                  <a:pt x="466178" y="530887"/>
                </a:lnTo>
                <a:lnTo>
                  <a:pt x="472633" y="530887"/>
                </a:lnTo>
                <a:lnTo>
                  <a:pt x="474149" y="530621"/>
                </a:lnTo>
                <a:lnTo>
                  <a:pt x="482008" y="527571"/>
                </a:lnTo>
                <a:lnTo>
                  <a:pt x="485186" y="520393"/>
                </a:lnTo>
                <a:lnTo>
                  <a:pt x="400108" y="300523"/>
                </a:lnTo>
                <a:close/>
              </a:path>
              <a:path w="631190" h="534669">
                <a:moveTo>
                  <a:pt x="331296" y="273091"/>
                </a:moveTo>
                <a:lnTo>
                  <a:pt x="144691" y="273091"/>
                </a:lnTo>
                <a:lnTo>
                  <a:pt x="313383" y="296650"/>
                </a:lnTo>
                <a:lnTo>
                  <a:pt x="394465" y="523460"/>
                </a:lnTo>
                <a:lnTo>
                  <a:pt x="399243" y="526614"/>
                </a:lnTo>
                <a:lnTo>
                  <a:pt x="406288" y="526614"/>
                </a:lnTo>
                <a:lnTo>
                  <a:pt x="408283" y="526150"/>
                </a:lnTo>
                <a:lnTo>
                  <a:pt x="415781" y="522215"/>
                </a:lnTo>
                <a:lnTo>
                  <a:pt x="417833" y="515145"/>
                </a:lnTo>
                <a:lnTo>
                  <a:pt x="341104" y="300523"/>
                </a:lnTo>
                <a:lnTo>
                  <a:pt x="400108" y="300523"/>
                </a:lnTo>
                <a:lnTo>
                  <a:pt x="396979" y="292437"/>
                </a:lnTo>
                <a:lnTo>
                  <a:pt x="398050" y="282441"/>
                </a:lnTo>
                <a:lnTo>
                  <a:pt x="398175" y="281274"/>
                </a:lnTo>
                <a:lnTo>
                  <a:pt x="398295" y="280155"/>
                </a:lnTo>
                <a:lnTo>
                  <a:pt x="398313" y="279989"/>
                </a:lnTo>
                <a:lnTo>
                  <a:pt x="373367" y="279989"/>
                </a:lnTo>
                <a:lnTo>
                  <a:pt x="332200" y="274243"/>
                </a:lnTo>
                <a:lnTo>
                  <a:pt x="331707" y="274243"/>
                </a:lnTo>
                <a:lnTo>
                  <a:pt x="331296" y="273091"/>
                </a:lnTo>
                <a:close/>
              </a:path>
              <a:path w="631190" h="534669">
                <a:moveTo>
                  <a:pt x="132247" y="411260"/>
                </a:moveTo>
                <a:lnTo>
                  <a:pt x="101113" y="411260"/>
                </a:lnTo>
                <a:lnTo>
                  <a:pt x="125351" y="443181"/>
                </a:lnTo>
                <a:lnTo>
                  <a:pt x="129059" y="444873"/>
                </a:lnTo>
                <a:lnTo>
                  <a:pt x="135413" y="444873"/>
                </a:lnTo>
                <a:lnTo>
                  <a:pt x="138049" y="444049"/>
                </a:lnTo>
                <a:lnTo>
                  <a:pt x="145738" y="438198"/>
                </a:lnTo>
                <a:lnTo>
                  <a:pt x="146804" y="430425"/>
                </a:lnTo>
                <a:lnTo>
                  <a:pt x="132247" y="411260"/>
                </a:lnTo>
                <a:close/>
              </a:path>
              <a:path w="631190" h="534669">
                <a:moveTo>
                  <a:pt x="331140" y="272656"/>
                </a:moveTo>
                <a:lnTo>
                  <a:pt x="118825" y="272656"/>
                </a:lnTo>
                <a:lnTo>
                  <a:pt x="91871" y="358105"/>
                </a:lnTo>
                <a:lnTo>
                  <a:pt x="117875" y="358105"/>
                </a:lnTo>
                <a:lnTo>
                  <a:pt x="144691" y="273091"/>
                </a:lnTo>
                <a:lnTo>
                  <a:pt x="331296" y="273091"/>
                </a:lnTo>
                <a:lnTo>
                  <a:pt x="331188" y="272789"/>
                </a:lnTo>
                <a:lnTo>
                  <a:pt x="331140" y="272656"/>
                </a:lnTo>
                <a:close/>
              </a:path>
              <a:path w="631190" h="534669">
                <a:moveTo>
                  <a:pt x="404530" y="221983"/>
                </a:moveTo>
                <a:lnTo>
                  <a:pt x="376002" y="221983"/>
                </a:lnTo>
                <a:lnTo>
                  <a:pt x="377553" y="222375"/>
                </a:lnTo>
                <a:lnTo>
                  <a:pt x="379546" y="222375"/>
                </a:lnTo>
                <a:lnTo>
                  <a:pt x="374153" y="272656"/>
                </a:lnTo>
                <a:lnTo>
                  <a:pt x="374031" y="273800"/>
                </a:lnTo>
                <a:lnTo>
                  <a:pt x="373930" y="274736"/>
                </a:lnTo>
                <a:lnTo>
                  <a:pt x="373810" y="275860"/>
                </a:lnTo>
                <a:lnTo>
                  <a:pt x="373720" y="276692"/>
                </a:lnTo>
                <a:lnTo>
                  <a:pt x="373614" y="277681"/>
                </a:lnTo>
                <a:lnTo>
                  <a:pt x="373505" y="278700"/>
                </a:lnTo>
                <a:lnTo>
                  <a:pt x="373385" y="279824"/>
                </a:lnTo>
                <a:lnTo>
                  <a:pt x="373367" y="279989"/>
                </a:lnTo>
                <a:lnTo>
                  <a:pt x="398313" y="279989"/>
                </a:lnTo>
                <a:lnTo>
                  <a:pt x="404488" y="222375"/>
                </a:lnTo>
                <a:lnTo>
                  <a:pt x="404530" y="221983"/>
                </a:lnTo>
                <a:close/>
              </a:path>
              <a:path w="631190" h="534669">
                <a:moveTo>
                  <a:pt x="307226" y="225276"/>
                </a:moveTo>
                <a:lnTo>
                  <a:pt x="294786" y="231857"/>
                </a:lnTo>
                <a:lnTo>
                  <a:pt x="292759" y="238953"/>
                </a:lnTo>
                <a:lnTo>
                  <a:pt x="303959" y="270297"/>
                </a:lnTo>
                <a:lnTo>
                  <a:pt x="330297" y="270297"/>
                </a:lnTo>
                <a:lnTo>
                  <a:pt x="315403" y="228646"/>
                </a:lnTo>
                <a:lnTo>
                  <a:pt x="307226" y="225276"/>
                </a:lnTo>
                <a:close/>
              </a:path>
              <a:path w="631190" h="534669">
                <a:moveTo>
                  <a:pt x="404915" y="218390"/>
                </a:moveTo>
                <a:lnTo>
                  <a:pt x="138531" y="218390"/>
                </a:lnTo>
                <a:lnTo>
                  <a:pt x="174945" y="219008"/>
                </a:lnTo>
                <a:lnTo>
                  <a:pt x="187855" y="253946"/>
                </a:lnTo>
                <a:lnTo>
                  <a:pt x="187909" y="254091"/>
                </a:lnTo>
                <a:lnTo>
                  <a:pt x="212415" y="254091"/>
                </a:lnTo>
                <a:lnTo>
                  <a:pt x="212490" y="253946"/>
                </a:lnTo>
                <a:lnTo>
                  <a:pt x="212756" y="249786"/>
                </a:lnTo>
                <a:lnTo>
                  <a:pt x="201552" y="219459"/>
                </a:lnTo>
                <a:lnTo>
                  <a:pt x="404800" y="219459"/>
                </a:lnTo>
                <a:lnTo>
                  <a:pt x="404915" y="218390"/>
                </a:lnTo>
                <a:close/>
              </a:path>
              <a:path w="631190" h="534669">
                <a:moveTo>
                  <a:pt x="404800" y="219459"/>
                </a:moveTo>
                <a:lnTo>
                  <a:pt x="201552" y="219459"/>
                </a:lnTo>
                <a:lnTo>
                  <a:pt x="372851" y="222375"/>
                </a:lnTo>
                <a:lnTo>
                  <a:pt x="374437" y="222375"/>
                </a:lnTo>
                <a:lnTo>
                  <a:pt x="376002" y="221983"/>
                </a:lnTo>
                <a:lnTo>
                  <a:pt x="404530" y="221983"/>
                </a:lnTo>
                <a:lnTo>
                  <a:pt x="404800" y="219459"/>
                </a:lnTo>
                <a:close/>
              </a:path>
              <a:path w="631190" h="534669">
                <a:moveTo>
                  <a:pt x="621237" y="143092"/>
                </a:moveTo>
                <a:lnTo>
                  <a:pt x="375983" y="197926"/>
                </a:lnTo>
                <a:lnTo>
                  <a:pt x="489521" y="197926"/>
                </a:lnTo>
                <a:lnTo>
                  <a:pt x="626468" y="167335"/>
                </a:lnTo>
                <a:lnTo>
                  <a:pt x="630723" y="160732"/>
                </a:lnTo>
                <a:lnTo>
                  <a:pt x="627839" y="147347"/>
                </a:lnTo>
                <a:lnTo>
                  <a:pt x="621237" y="143092"/>
                </a:lnTo>
                <a:close/>
              </a:path>
              <a:path w="631190" h="534669">
                <a:moveTo>
                  <a:pt x="132007" y="31172"/>
                </a:moveTo>
                <a:lnTo>
                  <a:pt x="105570" y="31172"/>
                </a:lnTo>
                <a:lnTo>
                  <a:pt x="165729" y="194043"/>
                </a:lnTo>
                <a:lnTo>
                  <a:pt x="192168" y="194043"/>
                </a:lnTo>
                <a:lnTo>
                  <a:pt x="132007" y="31172"/>
                </a:lnTo>
                <a:close/>
              </a:path>
              <a:path w="631190" h="534669">
                <a:moveTo>
                  <a:pt x="113569" y="0"/>
                </a:moveTo>
                <a:lnTo>
                  <a:pt x="2666" y="52105"/>
                </a:lnTo>
                <a:lnTo>
                  <a:pt x="0" y="59489"/>
                </a:lnTo>
                <a:lnTo>
                  <a:pt x="5025" y="70185"/>
                </a:lnTo>
                <a:lnTo>
                  <a:pt x="9485" y="72824"/>
                </a:lnTo>
                <a:lnTo>
                  <a:pt x="15908" y="72824"/>
                </a:lnTo>
                <a:lnTo>
                  <a:pt x="17701" y="72442"/>
                </a:lnTo>
                <a:lnTo>
                  <a:pt x="67665" y="48973"/>
                </a:lnTo>
                <a:lnTo>
                  <a:pt x="93333" y="48973"/>
                </a:lnTo>
                <a:lnTo>
                  <a:pt x="90474" y="38256"/>
                </a:lnTo>
                <a:lnTo>
                  <a:pt x="105570" y="31172"/>
                </a:lnTo>
                <a:lnTo>
                  <a:pt x="132007" y="31172"/>
                </a:lnTo>
                <a:lnTo>
                  <a:pt x="124743" y="11504"/>
                </a:lnTo>
                <a:lnTo>
                  <a:pt x="124548" y="10608"/>
                </a:lnTo>
                <a:lnTo>
                  <a:pt x="124272" y="9730"/>
                </a:lnTo>
                <a:lnTo>
                  <a:pt x="121077" y="2926"/>
                </a:lnTo>
                <a:lnTo>
                  <a:pt x="120956" y="2667"/>
                </a:lnTo>
                <a:lnTo>
                  <a:pt x="113569" y="0"/>
                </a:lnTo>
                <a:close/>
              </a:path>
            </a:pathLst>
          </a:custGeom>
          <a:solidFill>
            <a:srgbClr val="E2241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81619" y="1617728"/>
            <a:ext cx="2004062" cy="42655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95611" y="2634494"/>
            <a:ext cx="1585332" cy="33731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67902" y="4646191"/>
            <a:ext cx="1427486" cy="40782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55610" y="4417250"/>
            <a:ext cx="1028174" cy="68713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98539" y="2522577"/>
            <a:ext cx="171968" cy="23083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01659" y="3037481"/>
            <a:ext cx="538540" cy="46257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5392420" y="3037580"/>
            <a:ext cx="160020" cy="46355"/>
          </a:xfrm>
          <a:custGeom>
            <a:avLst/>
            <a:gdLst/>
            <a:ahLst/>
            <a:cxnLst/>
            <a:rect l="l" t="t" r="r" b="b"/>
            <a:pathLst>
              <a:path w="160020" h="46355">
                <a:moveTo>
                  <a:pt x="17411" y="43929"/>
                </a:moveTo>
                <a:lnTo>
                  <a:pt x="11823" y="39827"/>
                </a:lnTo>
                <a:lnTo>
                  <a:pt x="11823" y="0"/>
                </a:lnTo>
                <a:lnTo>
                  <a:pt x="10756" y="0"/>
                </a:lnTo>
                <a:lnTo>
                  <a:pt x="0" y="5257"/>
                </a:lnTo>
                <a:lnTo>
                  <a:pt x="482" y="6261"/>
                </a:lnTo>
                <a:lnTo>
                  <a:pt x="1905" y="5600"/>
                </a:lnTo>
                <a:lnTo>
                  <a:pt x="3035" y="5257"/>
                </a:lnTo>
                <a:lnTo>
                  <a:pt x="4406" y="5257"/>
                </a:lnTo>
                <a:lnTo>
                  <a:pt x="4902" y="5422"/>
                </a:lnTo>
                <a:lnTo>
                  <a:pt x="5689" y="6070"/>
                </a:lnTo>
                <a:lnTo>
                  <a:pt x="5956" y="6565"/>
                </a:lnTo>
                <a:lnTo>
                  <a:pt x="6337" y="8191"/>
                </a:lnTo>
                <a:lnTo>
                  <a:pt x="6464" y="10248"/>
                </a:lnTo>
                <a:lnTo>
                  <a:pt x="6464" y="40005"/>
                </a:lnTo>
                <a:lnTo>
                  <a:pt x="787" y="43929"/>
                </a:lnTo>
                <a:lnTo>
                  <a:pt x="787" y="45135"/>
                </a:lnTo>
                <a:lnTo>
                  <a:pt x="17411" y="45135"/>
                </a:lnTo>
                <a:lnTo>
                  <a:pt x="17411" y="43929"/>
                </a:lnTo>
                <a:close/>
              </a:path>
              <a:path w="160020" h="46355">
                <a:moveTo>
                  <a:pt x="68110" y="12814"/>
                </a:moveTo>
                <a:lnTo>
                  <a:pt x="66624" y="8534"/>
                </a:lnTo>
                <a:lnTo>
                  <a:pt x="66522" y="8229"/>
                </a:lnTo>
                <a:lnTo>
                  <a:pt x="63360" y="4495"/>
                </a:lnTo>
                <a:lnTo>
                  <a:pt x="61912" y="2844"/>
                </a:lnTo>
                <a:lnTo>
                  <a:pt x="61912" y="14427"/>
                </a:lnTo>
                <a:lnTo>
                  <a:pt x="61912" y="18237"/>
                </a:lnTo>
                <a:lnTo>
                  <a:pt x="55156" y="26060"/>
                </a:lnTo>
                <a:lnTo>
                  <a:pt x="52095" y="26060"/>
                </a:lnTo>
                <a:lnTo>
                  <a:pt x="50342" y="25120"/>
                </a:lnTo>
                <a:lnTo>
                  <a:pt x="47002" y="20662"/>
                </a:lnTo>
                <a:lnTo>
                  <a:pt x="46024" y="17081"/>
                </a:lnTo>
                <a:lnTo>
                  <a:pt x="46024" y="9055"/>
                </a:lnTo>
                <a:lnTo>
                  <a:pt x="46761" y="6477"/>
                </a:lnTo>
                <a:lnTo>
                  <a:pt x="49682" y="2984"/>
                </a:lnTo>
                <a:lnTo>
                  <a:pt x="51358" y="2120"/>
                </a:lnTo>
                <a:lnTo>
                  <a:pt x="54991" y="2120"/>
                </a:lnTo>
                <a:lnTo>
                  <a:pt x="56476" y="2768"/>
                </a:lnTo>
                <a:lnTo>
                  <a:pt x="59105" y="5384"/>
                </a:lnTo>
                <a:lnTo>
                  <a:pt x="60121" y="7264"/>
                </a:lnTo>
                <a:lnTo>
                  <a:pt x="61518" y="11988"/>
                </a:lnTo>
                <a:lnTo>
                  <a:pt x="61569" y="12153"/>
                </a:lnTo>
                <a:lnTo>
                  <a:pt x="61912" y="14427"/>
                </a:lnTo>
                <a:lnTo>
                  <a:pt x="61912" y="2844"/>
                </a:lnTo>
                <a:lnTo>
                  <a:pt x="61290" y="2120"/>
                </a:lnTo>
                <a:lnTo>
                  <a:pt x="60756" y="1511"/>
                </a:lnTo>
                <a:lnTo>
                  <a:pt x="57670" y="0"/>
                </a:lnTo>
                <a:lnTo>
                  <a:pt x="49707" y="0"/>
                </a:lnTo>
                <a:lnTo>
                  <a:pt x="46240" y="1828"/>
                </a:lnTo>
                <a:lnTo>
                  <a:pt x="41338" y="8534"/>
                </a:lnTo>
                <a:lnTo>
                  <a:pt x="40233" y="11988"/>
                </a:lnTo>
                <a:lnTo>
                  <a:pt x="40233" y="19837"/>
                </a:lnTo>
                <a:lnTo>
                  <a:pt x="41338" y="23012"/>
                </a:lnTo>
                <a:lnTo>
                  <a:pt x="45859" y="27927"/>
                </a:lnTo>
                <a:lnTo>
                  <a:pt x="45986" y="27927"/>
                </a:lnTo>
                <a:lnTo>
                  <a:pt x="48437" y="29032"/>
                </a:lnTo>
                <a:lnTo>
                  <a:pt x="54305" y="29032"/>
                </a:lnTo>
                <a:lnTo>
                  <a:pt x="57404" y="27927"/>
                </a:lnTo>
                <a:lnTo>
                  <a:pt x="60299" y="26060"/>
                </a:lnTo>
                <a:lnTo>
                  <a:pt x="60680" y="25819"/>
                </a:lnTo>
                <a:lnTo>
                  <a:pt x="60032" y="29032"/>
                </a:lnTo>
                <a:lnTo>
                  <a:pt x="59918" y="29527"/>
                </a:lnTo>
                <a:lnTo>
                  <a:pt x="43535" y="44907"/>
                </a:lnTo>
                <a:lnTo>
                  <a:pt x="41109" y="44907"/>
                </a:lnTo>
                <a:lnTo>
                  <a:pt x="41109" y="46050"/>
                </a:lnTo>
                <a:lnTo>
                  <a:pt x="47104" y="46050"/>
                </a:lnTo>
                <a:lnTo>
                  <a:pt x="50914" y="44907"/>
                </a:lnTo>
                <a:lnTo>
                  <a:pt x="54406" y="42595"/>
                </a:lnTo>
                <a:lnTo>
                  <a:pt x="58712" y="39789"/>
                </a:lnTo>
                <a:lnTo>
                  <a:pt x="68072" y="23329"/>
                </a:lnTo>
                <a:lnTo>
                  <a:pt x="68110" y="12814"/>
                </a:lnTo>
                <a:close/>
              </a:path>
              <a:path w="160020" h="46355">
                <a:moveTo>
                  <a:pt x="110858" y="27825"/>
                </a:moveTo>
                <a:lnTo>
                  <a:pt x="110172" y="25501"/>
                </a:lnTo>
                <a:lnTo>
                  <a:pt x="107391" y="21539"/>
                </a:lnTo>
                <a:lnTo>
                  <a:pt x="105321" y="20015"/>
                </a:lnTo>
                <a:lnTo>
                  <a:pt x="102603" y="18961"/>
                </a:lnTo>
                <a:lnTo>
                  <a:pt x="106654" y="15519"/>
                </a:lnTo>
                <a:lnTo>
                  <a:pt x="108686" y="12192"/>
                </a:lnTo>
                <a:lnTo>
                  <a:pt x="108686" y="7010"/>
                </a:lnTo>
                <a:lnTo>
                  <a:pt x="107962" y="5181"/>
                </a:lnTo>
                <a:lnTo>
                  <a:pt x="104635" y="1155"/>
                </a:lnTo>
                <a:lnTo>
                  <a:pt x="101904" y="0"/>
                </a:lnTo>
                <a:lnTo>
                  <a:pt x="95504" y="0"/>
                </a:lnTo>
                <a:lnTo>
                  <a:pt x="93103" y="825"/>
                </a:lnTo>
                <a:lnTo>
                  <a:pt x="89255" y="4038"/>
                </a:lnTo>
                <a:lnTo>
                  <a:pt x="87668" y="6350"/>
                </a:lnTo>
                <a:lnTo>
                  <a:pt x="86398" y="9321"/>
                </a:lnTo>
                <a:lnTo>
                  <a:pt x="87477" y="9855"/>
                </a:lnTo>
                <a:lnTo>
                  <a:pt x="89738" y="6248"/>
                </a:lnTo>
                <a:lnTo>
                  <a:pt x="92557" y="4432"/>
                </a:lnTo>
                <a:lnTo>
                  <a:pt x="98018" y="4432"/>
                </a:lnTo>
                <a:lnTo>
                  <a:pt x="99758" y="5143"/>
                </a:lnTo>
                <a:lnTo>
                  <a:pt x="102552" y="7899"/>
                </a:lnTo>
                <a:lnTo>
                  <a:pt x="103263" y="9715"/>
                </a:lnTo>
                <a:lnTo>
                  <a:pt x="103263" y="13652"/>
                </a:lnTo>
                <a:lnTo>
                  <a:pt x="93141" y="22212"/>
                </a:lnTo>
                <a:lnTo>
                  <a:pt x="93141" y="23190"/>
                </a:lnTo>
                <a:lnTo>
                  <a:pt x="95885" y="23190"/>
                </a:lnTo>
                <a:lnTo>
                  <a:pt x="97561" y="23533"/>
                </a:lnTo>
                <a:lnTo>
                  <a:pt x="106032" y="32689"/>
                </a:lnTo>
                <a:lnTo>
                  <a:pt x="106032" y="36753"/>
                </a:lnTo>
                <a:lnTo>
                  <a:pt x="105219" y="38798"/>
                </a:lnTo>
                <a:lnTo>
                  <a:pt x="101942" y="42227"/>
                </a:lnTo>
                <a:lnTo>
                  <a:pt x="99999" y="43091"/>
                </a:lnTo>
                <a:lnTo>
                  <a:pt x="96862" y="43091"/>
                </a:lnTo>
                <a:lnTo>
                  <a:pt x="96024" y="42964"/>
                </a:lnTo>
                <a:lnTo>
                  <a:pt x="94703" y="42595"/>
                </a:lnTo>
                <a:lnTo>
                  <a:pt x="90360" y="40424"/>
                </a:lnTo>
                <a:lnTo>
                  <a:pt x="88874" y="40055"/>
                </a:lnTo>
                <a:lnTo>
                  <a:pt x="87604" y="40055"/>
                </a:lnTo>
                <a:lnTo>
                  <a:pt x="86995" y="40297"/>
                </a:lnTo>
                <a:lnTo>
                  <a:pt x="85979" y="41249"/>
                </a:lnTo>
                <a:lnTo>
                  <a:pt x="85725" y="41808"/>
                </a:lnTo>
                <a:lnTo>
                  <a:pt x="85725" y="43281"/>
                </a:lnTo>
                <a:lnTo>
                  <a:pt x="86258" y="44081"/>
                </a:lnTo>
                <a:lnTo>
                  <a:pt x="88404" y="45554"/>
                </a:lnTo>
                <a:lnTo>
                  <a:pt x="90436" y="45923"/>
                </a:lnTo>
                <a:lnTo>
                  <a:pt x="99441" y="45923"/>
                </a:lnTo>
                <a:lnTo>
                  <a:pt x="104038" y="44094"/>
                </a:lnTo>
                <a:lnTo>
                  <a:pt x="109639" y="37630"/>
                </a:lnTo>
                <a:lnTo>
                  <a:pt x="110858" y="34315"/>
                </a:lnTo>
                <a:lnTo>
                  <a:pt x="110858" y="27825"/>
                </a:lnTo>
                <a:close/>
              </a:path>
              <a:path w="160020" h="46355">
                <a:moveTo>
                  <a:pt x="159448" y="15278"/>
                </a:moveTo>
                <a:lnTo>
                  <a:pt x="157759" y="9474"/>
                </a:lnTo>
                <a:lnTo>
                  <a:pt x="154393" y="5194"/>
                </a:lnTo>
                <a:lnTo>
                  <a:pt x="152946" y="3340"/>
                </a:lnTo>
                <a:lnTo>
                  <a:pt x="152946" y="15278"/>
                </a:lnTo>
                <a:lnTo>
                  <a:pt x="152844" y="30187"/>
                </a:lnTo>
                <a:lnTo>
                  <a:pt x="152666" y="32092"/>
                </a:lnTo>
                <a:lnTo>
                  <a:pt x="152552" y="33248"/>
                </a:lnTo>
                <a:lnTo>
                  <a:pt x="151549" y="36982"/>
                </a:lnTo>
                <a:lnTo>
                  <a:pt x="151015" y="39014"/>
                </a:lnTo>
                <a:lnTo>
                  <a:pt x="146215" y="43865"/>
                </a:lnTo>
                <a:lnTo>
                  <a:pt x="142570" y="43865"/>
                </a:lnTo>
                <a:lnTo>
                  <a:pt x="140716" y="42252"/>
                </a:lnTo>
                <a:lnTo>
                  <a:pt x="139661" y="39458"/>
                </a:lnTo>
                <a:lnTo>
                  <a:pt x="137985" y="35166"/>
                </a:lnTo>
                <a:lnTo>
                  <a:pt x="137248" y="30187"/>
                </a:lnTo>
                <a:lnTo>
                  <a:pt x="137248" y="20345"/>
                </a:lnTo>
                <a:lnTo>
                  <a:pt x="143738" y="2159"/>
                </a:lnTo>
                <a:lnTo>
                  <a:pt x="146481" y="2159"/>
                </a:lnTo>
                <a:lnTo>
                  <a:pt x="152946" y="15278"/>
                </a:lnTo>
                <a:lnTo>
                  <a:pt x="152946" y="3340"/>
                </a:lnTo>
                <a:lnTo>
                  <a:pt x="152031" y="2159"/>
                </a:lnTo>
                <a:lnTo>
                  <a:pt x="151701" y="1739"/>
                </a:lnTo>
                <a:lnTo>
                  <a:pt x="148653" y="0"/>
                </a:lnTo>
                <a:lnTo>
                  <a:pt x="143167" y="0"/>
                </a:lnTo>
                <a:lnTo>
                  <a:pt x="141160" y="711"/>
                </a:lnTo>
                <a:lnTo>
                  <a:pt x="139153" y="2159"/>
                </a:lnTo>
                <a:lnTo>
                  <a:pt x="136652" y="3898"/>
                </a:lnTo>
                <a:lnTo>
                  <a:pt x="134645" y="6616"/>
                </a:lnTo>
                <a:lnTo>
                  <a:pt x="131597" y="13893"/>
                </a:lnTo>
                <a:lnTo>
                  <a:pt x="130835" y="18237"/>
                </a:lnTo>
                <a:lnTo>
                  <a:pt x="130835" y="29210"/>
                </a:lnTo>
                <a:lnTo>
                  <a:pt x="132029" y="34251"/>
                </a:lnTo>
                <a:lnTo>
                  <a:pt x="137185" y="43434"/>
                </a:lnTo>
                <a:lnTo>
                  <a:pt x="140703" y="45923"/>
                </a:lnTo>
                <a:lnTo>
                  <a:pt x="147066" y="45923"/>
                </a:lnTo>
                <a:lnTo>
                  <a:pt x="159397" y="27978"/>
                </a:lnTo>
                <a:lnTo>
                  <a:pt x="159448" y="152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45176" y="2717196"/>
            <a:ext cx="648335" cy="20955"/>
          </a:xfrm>
          <a:custGeom>
            <a:avLst/>
            <a:gdLst/>
            <a:ahLst/>
            <a:cxnLst/>
            <a:rect l="l" t="t" r="r" b="b"/>
            <a:pathLst>
              <a:path w="648335" h="20955">
                <a:moveTo>
                  <a:pt x="648176" y="0"/>
                </a:moveTo>
                <a:lnTo>
                  <a:pt x="4067" y="0"/>
                </a:lnTo>
                <a:lnTo>
                  <a:pt x="0" y="20657"/>
                </a:lnTo>
                <a:lnTo>
                  <a:pt x="648176" y="20657"/>
                </a:lnTo>
                <a:lnTo>
                  <a:pt x="648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69939" y="2717196"/>
            <a:ext cx="648335" cy="20955"/>
          </a:xfrm>
          <a:custGeom>
            <a:avLst/>
            <a:gdLst/>
            <a:ahLst/>
            <a:cxnLst/>
            <a:rect l="l" t="t" r="r" b="b"/>
            <a:pathLst>
              <a:path w="648335" h="20955">
                <a:moveTo>
                  <a:pt x="644108" y="0"/>
                </a:moveTo>
                <a:lnTo>
                  <a:pt x="0" y="0"/>
                </a:lnTo>
                <a:lnTo>
                  <a:pt x="0" y="20657"/>
                </a:lnTo>
                <a:lnTo>
                  <a:pt x="648176" y="20657"/>
                </a:lnTo>
                <a:lnTo>
                  <a:pt x="6441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394749" y="2831564"/>
            <a:ext cx="1575901" cy="134208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7341227" y="2580925"/>
            <a:ext cx="495300" cy="495934"/>
          </a:xfrm>
          <a:custGeom>
            <a:avLst/>
            <a:gdLst/>
            <a:ahLst/>
            <a:cxnLst/>
            <a:rect l="l" t="t" r="r" b="b"/>
            <a:pathLst>
              <a:path w="495300" h="495935">
                <a:moveTo>
                  <a:pt x="162602" y="494119"/>
                </a:moveTo>
                <a:lnTo>
                  <a:pt x="161758" y="494119"/>
                </a:lnTo>
                <a:lnTo>
                  <a:pt x="162218" y="495123"/>
                </a:lnTo>
                <a:lnTo>
                  <a:pt x="162306" y="495314"/>
                </a:lnTo>
                <a:lnTo>
                  <a:pt x="170035" y="495314"/>
                </a:lnTo>
                <a:lnTo>
                  <a:pt x="170368" y="494792"/>
                </a:lnTo>
                <a:lnTo>
                  <a:pt x="160801" y="494792"/>
                </a:lnTo>
                <a:lnTo>
                  <a:pt x="162602" y="494119"/>
                </a:lnTo>
                <a:close/>
              </a:path>
              <a:path w="495300" h="495935">
                <a:moveTo>
                  <a:pt x="295281" y="494792"/>
                </a:moveTo>
                <a:lnTo>
                  <a:pt x="199134" y="494792"/>
                </a:lnTo>
                <a:lnTo>
                  <a:pt x="199739" y="495123"/>
                </a:lnTo>
                <a:lnTo>
                  <a:pt x="200341" y="495314"/>
                </a:lnTo>
                <a:lnTo>
                  <a:pt x="294477" y="495314"/>
                </a:lnTo>
                <a:lnTo>
                  <a:pt x="295281" y="494792"/>
                </a:lnTo>
                <a:close/>
              </a:path>
              <a:path w="495300" h="495935">
                <a:moveTo>
                  <a:pt x="323312" y="494119"/>
                </a:moveTo>
                <a:lnTo>
                  <a:pt x="322588" y="494119"/>
                </a:lnTo>
                <a:lnTo>
                  <a:pt x="323481" y="495314"/>
                </a:lnTo>
                <a:lnTo>
                  <a:pt x="331866" y="495314"/>
                </a:lnTo>
                <a:lnTo>
                  <a:pt x="332310" y="494792"/>
                </a:lnTo>
                <a:lnTo>
                  <a:pt x="320672" y="494792"/>
                </a:lnTo>
                <a:lnTo>
                  <a:pt x="323312" y="494119"/>
                </a:lnTo>
                <a:close/>
              </a:path>
              <a:path w="495300" h="495935">
                <a:moveTo>
                  <a:pt x="161758" y="494119"/>
                </a:moveTo>
                <a:lnTo>
                  <a:pt x="147078" y="494119"/>
                </a:lnTo>
                <a:lnTo>
                  <a:pt x="162971" y="494792"/>
                </a:lnTo>
                <a:lnTo>
                  <a:pt x="162066" y="494792"/>
                </a:lnTo>
                <a:lnTo>
                  <a:pt x="161758" y="494119"/>
                </a:lnTo>
                <a:close/>
              </a:path>
              <a:path w="495300" h="495935">
                <a:moveTo>
                  <a:pt x="322588" y="494119"/>
                </a:moveTo>
                <a:lnTo>
                  <a:pt x="162602" y="494119"/>
                </a:lnTo>
                <a:lnTo>
                  <a:pt x="160801" y="494792"/>
                </a:lnTo>
                <a:lnTo>
                  <a:pt x="323091" y="494792"/>
                </a:lnTo>
                <a:lnTo>
                  <a:pt x="322588" y="494119"/>
                </a:lnTo>
                <a:close/>
              </a:path>
              <a:path w="495300" h="495935">
                <a:moveTo>
                  <a:pt x="332882" y="494119"/>
                </a:moveTo>
                <a:lnTo>
                  <a:pt x="323312" y="494119"/>
                </a:lnTo>
                <a:lnTo>
                  <a:pt x="320672" y="494792"/>
                </a:lnTo>
                <a:lnTo>
                  <a:pt x="332310" y="494792"/>
                </a:lnTo>
                <a:lnTo>
                  <a:pt x="332882" y="494119"/>
                </a:lnTo>
                <a:close/>
              </a:path>
              <a:path w="495300" h="495935">
                <a:moveTo>
                  <a:pt x="349055" y="494119"/>
                </a:moveTo>
                <a:lnTo>
                  <a:pt x="332882" y="494119"/>
                </a:lnTo>
                <a:lnTo>
                  <a:pt x="334419" y="494792"/>
                </a:lnTo>
                <a:lnTo>
                  <a:pt x="332747" y="494792"/>
                </a:lnTo>
                <a:lnTo>
                  <a:pt x="349055" y="494119"/>
                </a:lnTo>
                <a:close/>
              </a:path>
              <a:path w="495300" h="495935">
                <a:moveTo>
                  <a:pt x="245281" y="0"/>
                </a:moveTo>
                <a:lnTo>
                  <a:pt x="202418" y="216"/>
                </a:lnTo>
                <a:lnTo>
                  <a:pt x="159556" y="868"/>
                </a:lnTo>
                <a:lnTo>
                  <a:pt x="105644" y="4675"/>
                </a:lnTo>
                <a:lnTo>
                  <a:pt x="62938" y="15841"/>
                </a:lnTo>
                <a:lnTo>
                  <a:pt x="29295" y="40827"/>
                </a:lnTo>
                <a:lnTo>
                  <a:pt x="8870" y="82800"/>
                </a:lnTo>
                <a:lnTo>
                  <a:pt x="1985" y="127875"/>
                </a:lnTo>
                <a:lnTo>
                  <a:pt x="0" y="191032"/>
                </a:lnTo>
                <a:lnTo>
                  <a:pt x="35" y="298700"/>
                </a:lnTo>
                <a:lnTo>
                  <a:pt x="146" y="306035"/>
                </a:lnTo>
                <a:lnTo>
                  <a:pt x="253" y="313132"/>
                </a:lnTo>
                <a:lnTo>
                  <a:pt x="290" y="315573"/>
                </a:lnTo>
                <a:lnTo>
                  <a:pt x="398" y="322778"/>
                </a:lnTo>
                <a:lnTo>
                  <a:pt x="514" y="330448"/>
                </a:lnTo>
                <a:lnTo>
                  <a:pt x="597" y="335963"/>
                </a:lnTo>
                <a:lnTo>
                  <a:pt x="689" y="340082"/>
                </a:lnTo>
                <a:lnTo>
                  <a:pt x="807" y="343735"/>
                </a:lnTo>
                <a:lnTo>
                  <a:pt x="880" y="345990"/>
                </a:lnTo>
                <a:lnTo>
                  <a:pt x="1007" y="349921"/>
                </a:lnTo>
                <a:lnTo>
                  <a:pt x="1070" y="351894"/>
                </a:lnTo>
                <a:lnTo>
                  <a:pt x="1134" y="353862"/>
                </a:lnTo>
                <a:lnTo>
                  <a:pt x="4726" y="392233"/>
                </a:lnTo>
                <a:lnTo>
                  <a:pt x="19689" y="440582"/>
                </a:lnTo>
                <a:lnTo>
                  <a:pt x="51229" y="473524"/>
                </a:lnTo>
                <a:lnTo>
                  <a:pt x="87682" y="487508"/>
                </a:lnTo>
                <a:lnTo>
                  <a:pt x="129271" y="493185"/>
                </a:lnTo>
                <a:lnTo>
                  <a:pt x="145239" y="494119"/>
                </a:lnTo>
                <a:lnTo>
                  <a:pt x="350341" y="494119"/>
                </a:lnTo>
                <a:lnTo>
                  <a:pt x="403992" y="488204"/>
                </a:lnTo>
                <a:lnTo>
                  <a:pt x="442877" y="473970"/>
                </a:lnTo>
                <a:lnTo>
                  <a:pt x="474407" y="441860"/>
                </a:lnTo>
                <a:lnTo>
                  <a:pt x="489128" y="397736"/>
                </a:lnTo>
                <a:lnTo>
                  <a:pt x="493375" y="356894"/>
                </a:lnTo>
                <a:lnTo>
                  <a:pt x="265742" y="356894"/>
                </a:lnTo>
                <a:lnTo>
                  <a:pt x="251554" y="356429"/>
                </a:lnTo>
                <a:lnTo>
                  <a:pt x="247858" y="356429"/>
                </a:lnTo>
                <a:lnTo>
                  <a:pt x="227978" y="354082"/>
                </a:lnTo>
                <a:lnTo>
                  <a:pt x="227722" y="354082"/>
                </a:lnTo>
                <a:lnTo>
                  <a:pt x="190418" y="343735"/>
                </a:lnTo>
                <a:lnTo>
                  <a:pt x="142500" y="313132"/>
                </a:lnTo>
                <a:lnTo>
                  <a:pt x="108966" y="267210"/>
                </a:lnTo>
                <a:lnTo>
                  <a:pt x="94935" y="231451"/>
                </a:lnTo>
                <a:lnTo>
                  <a:pt x="86879" y="193882"/>
                </a:lnTo>
                <a:lnTo>
                  <a:pt x="83532" y="154790"/>
                </a:lnTo>
                <a:lnTo>
                  <a:pt x="83497" y="151564"/>
                </a:lnTo>
                <a:lnTo>
                  <a:pt x="83838" y="150844"/>
                </a:lnTo>
                <a:lnTo>
                  <a:pt x="493969" y="150844"/>
                </a:lnTo>
                <a:lnTo>
                  <a:pt x="492982" y="130494"/>
                </a:lnTo>
                <a:lnTo>
                  <a:pt x="486598" y="85562"/>
                </a:lnTo>
                <a:lnTo>
                  <a:pt x="466271" y="41722"/>
                </a:lnTo>
                <a:lnTo>
                  <a:pt x="432264" y="15991"/>
                </a:lnTo>
                <a:lnTo>
                  <a:pt x="388945" y="4675"/>
                </a:lnTo>
                <a:lnTo>
                  <a:pt x="389348" y="4675"/>
                </a:lnTo>
                <a:lnTo>
                  <a:pt x="369277" y="2458"/>
                </a:lnTo>
                <a:lnTo>
                  <a:pt x="350165" y="1310"/>
                </a:lnTo>
                <a:lnTo>
                  <a:pt x="334369" y="868"/>
                </a:lnTo>
                <a:lnTo>
                  <a:pt x="337951" y="868"/>
                </a:lnTo>
                <a:lnTo>
                  <a:pt x="289698" y="216"/>
                </a:lnTo>
                <a:lnTo>
                  <a:pt x="292767" y="216"/>
                </a:lnTo>
                <a:lnTo>
                  <a:pt x="245281" y="0"/>
                </a:lnTo>
                <a:close/>
              </a:path>
              <a:path w="495300" h="495935">
                <a:moveTo>
                  <a:pt x="270191" y="283162"/>
                </a:moveTo>
                <a:lnTo>
                  <a:pt x="269633" y="283795"/>
                </a:lnTo>
                <a:lnTo>
                  <a:pt x="269651" y="291987"/>
                </a:lnTo>
                <a:lnTo>
                  <a:pt x="269777" y="355950"/>
                </a:lnTo>
                <a:lnTo>
                  <a:pt x="269077" y="356894"/>
                </a:lnTo>
                <a:lnTo>
                  <a:pt x="355782" y="356894"/>
                </a:lnTo>
                <a:lnTo>
                  <a:pt x="354605" y="355950"/>
                </a:lnTo>
                <a:lnTo>
                  <a:pt x="354797" y="355950"/>
                </a:lnTo>
                <a:lnTo>
                  <a:pt x="335564" y="319883"/>
                </a:lnTo>
                <a:lnTo>
                  <a:pt x="305964" y="294611"/>
                </a:lnTo>
                <a:lnTo>
                  <a:pt x="272891" y="283548"/>
                </a:lnTo>
                <a:lnTo>
                  <a:pt x="270191" y="283162"/>
                </a:lnTo>
                <a:close/>
              </a:path>
              <a:path w="495300" h="495935">
                <a:moveTo>
                  <a:pt x="493969" y="150844"/>
                </a:moveTo>
                <a:lnTo>
                  <a:pt x="401346" y="150844"/>
                </a:lnTo>
                <a:lnTo>
                  <a:pt x="400574" y="154415"/>
                </a:lnTo>
                <a:lnTo>
                  <a:pt x="400493" y="154790"/>
                </a:lnTo>
                <a:lnTo>
                  <a:pt x="387403" y="191032"/>
                </a:lnTo>
                <a:lnTo>
                  <a:pt x="365457" y="222689"/>
                </a:lnTo>
                <a:lnTo>
                  <a:pt x="329533" y="253149"/>
                </a:lnTo>
                <a:lnTo>
                  <a:pt x="329738" y="254352"/>
                </a:lnTo>
                <a:lnTo>
                  <a:pt x="330581" y="254352"/>
                </a:lnTo>
                <a:lnTo>
                  <a:pt x="331210" y="254686"/>
                </a:lnTo>
                <a:lnTo>
                  <a:pt x="382271" y="295838"/>
                </a:lnTo>
                <a:lnTo>
                  <a:pt x="412851" y="353862"/>
                </a:lnTo>
                <a:lnTo>
                  <a:pt x="413651" y="356429"/>
                </a:lnTo>
                <a:lnTo>
                  <a:pt x="412956" y="356894"/>
                </a:lnTo>
                <a:lnTo>
                  <a:pt x="493375" y="356894"/>
                </a:lnTo>
                <a:lnTo>
                  <a:pt x="493432" y="355950"/>
                </a:lnTo>
                <a:lnTo>
                  <a:pt x="493557" y="353862"/>
                </a:lnTo>
                <a:lnTo>
                  <a:pt x="493675" y="351894"/>
                </a:lnTo>
                <a:lnTo>
                  <a:pt x="493964" y="345990"/>
                </a:lnTo>
                <a:lnTo>
                  <a:pt x="494023" y="343735"/>
                </a:lnTo>
                <a:lnTo>
                  <a:pt x="494118" y="340082"/>
                </a:lnTo>
                <a:lnTo>
                  <a:pt x="494190" y="338351"/>
                </a:lnTo>
                <a:lnTo>
                  <a:pt x="494289" y="335963"/>
                </a:lnTo>
                <a:lnTo>
                  <a:pt x="494391" y="333483"/>
                </a:lnTo>
                <a:lnTo>
                  <a:pt x="494079" y="332629"/>
                </a:lnTo>
                <a:lnTo>
                  <a:pt x="494982" y="332194"/>
                </a:lnTo>
                <a:lnTo>
                  <a:pt x="494982" y="316080"/>
                </a:lnTo>
                <a:lnTo>
                  <a:pt x="494845" y="315915"/>
                </a:lnTo>
                <a:lnTo>
                  <a:pt x="494607" y="315750"/>
                </a:lnTo>
                <a:lnTo>
                  <a:pt x="493934" y="298700"/>
                </a:lnTo>
                <a:lnTo>
                  <a:pt x="494937" y="290653"/>
                </a:lnTo>
                <a:lnTo>
                  <a:pt x="494982" y="204542"/>
                </a:lnTo>
                <a:lnTo>
                  <a:pt x="494360" y="203473"/>
                </a:lnTo>
                <a:lnTo>
                  <a:pt x="494438" y="191032"/>
                </a:lnTo>
                <a:lnTo>
                  <a:pt x="494013" y="185558"/>
                </a:lnTo>
                <a:lnTo>
                  <a:pt x="493943" y="183879"/>
                </a:lnTo>
                <a:lnTo>
                  <a:pt x="494558" y="175868"/>
                </a:lnTo>
                <a:lnTo>
                  <a:pt x="494115" y="154790"/>
                </a:lnTo>
                <a:lnTo>
                  <a:pt x="494004" y="151564"/>
                </a:lnTo>
                <a:lnTo>
                  <a:pt x="493969" y="150844"/>
                </a:lnTo>
                <a:close/>
              </a:path>
              <a:path w="495300" h="495935">
                <a:moveTo>
                  <a:pt x="216914" y="150844"/>
                </a:moveTo>
                <a:lnTo>
                  <a:pt x="139314" y="150844"/>
                </a:lnTo>
                <a:lnTo>
                  <a:pt x="140116" y="151564"/>
                </a:lnTo>
                <a:lnTo>
                  <a:pt x="140068" y="154790"/>
                </a:lnTo>
                <a:lnTo>
                  <a:pt x="145421" y="201211"/>
                </a:lnTo>
                <a:lnTo>
                  <a:pt x="162649" y="248214"/>
                </a:lnTo>
                <a:lnTo>
                  <a:pt x="190683" y="280942"/>
                </a:lnTo>
                <a:lnTo>
                  <a:pt x="215457" y="293228"/>
                </a:lnTo>
                <a:lnTo>
                  <a:pt x="215680" y="293228"/>
                </a:lnTo>
                <a:lnTo>
                  <a:pt x="216457" y="293404"/>
                </a:lnTo>
                <a:lnTo>
                  <a:pt x="216382" y="151564"/>
                </a:lnTo>
                <a:lnTo>
                  <a:pt x="216914" y="150844"/>
                </a:lnTo>
                <a:close/>
              </a:path>
              <a:path w="495300" h="495935">
                <a:moveTo>
                  <a:pt x="348696" y="150844"/>
                </a:moveTo>
                <a:lnTo>
                  <a:pt x="269047" y="150844"/>
                </a:lnTo>
                <a:lnTo>
                  <a:pt x="269755" y="151564"/>
                </a:lnTo>
                <a:lnTo>
                  <a:pt x="269693" y="231761"/>
                </a:lnTo>
                <a:lnTo>
                  <a:pt x="270252" y="232395"/>
                </a:lnTo>
                <a:lnTo>
                  <a:pt x="273377" y="231761"/>
                </a:lnTo>
                <a:lnTo>
                  <a:pt x="284495" y="228478"/>
                </a:lnTo>
                <a:lnTo>
                  <a:pt x="323961" y="197311"/>
                </a:lnTo>
                <a:lnTo>
                  <a:pt x="347135" y="153807"/>
                </a:lnTo>
                <a:lnTo>
                  <a:pt x="347848" y="151564"/>
                </a:lnTo>
                <a:lnTo>
                  <a:pt x="348696" y="1508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34695" y="2788939"/>
            <a:ext cx="1270" cy="28575"/>
          </a:xfrm>
          <a:custGeom>
            <a:avLst/>
            <a:gdLst/>
            <a:ahLst/>
            <a:cxnLst/>
            <a:rect l="l" t="t" r="r" b="b"/>
            <a:pathLst>
              <a:path w="1270" h="28575">
                <a:moveTo>
                  <a:pt x="1054" y="304"/>
                </a:moveTo>
                <a:lnTo>
                  <a:pt x="635" y="0"/>
                </a:lnTo>
                <a:lnTo>
                  <a:pt x="0" y="8343"/>
                </a:lnTo>
                <a:lnTo>
                  <a:pt x="63" y="9296"/>
                </a:lnTo>
                <a:lnTo>
                  <a:pt x="12" y="9779"/>
                </a:lnTo>
                <a:lnTo>
                  <a:pt x="520" y="22809"/>
                </a:lnTo>
                <a:lnTo>
                  <a:pt x="444" y="27381"/>
                </a:lnTo>
                <a:lnTo>
                  <a:pt x="1054" y="28448"/>
                </a:lnTo>
                <a:lnTo>
                  <a:pt x="1054" y="27012"/>
                </a:lnTo>
                <a:lnTo>
                  <a:pt x="1054" y="1422"/>
                </a:lnTo>
                <a:lnTo>
                  <a:pt x="1054" y="3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942995" y="4023096"/>
            <a:ext cx="290195" cy="100965"/>
            <a:chOff x="1942995" y="4023096"/>
            <a:chExt cx="290195" cy="100965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42995" y="4023096"/>
              <a:ext cx="290069" cy="1003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62086" y="4023096"/>
              <a:ext cx="266665" cy="1003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51325" y="4079412"/>
              <a:ext cx="12297" cy="32445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995707" y="3631917"/>
            <a:ext cx="768985" cy="379730"/>
            <a:chOff x="1995707" y="3631917"/>
            <a:chExt cx="768985" cy="379730"/>
          </a:xfrm>
        </p:grpSpPr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14315" y="3631917"/>
              <a:ext cx="268869" cy="29126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33215" y="3731677"/>
              <a:ext cx="91263" cy="6980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47557" y="3631917"/>
              <a:ext cx="235626" cy="11307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995707" y="3690504"/>
              <a:ext cx="768553" cy="321148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394097" y="3703790"/>
            <a:ext cx="1351206" cy="347850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9086141" y="2353449"/>
            <a:ext cx="422909" cy="821055"/>
            <a:chOff x="9086141" y="2353449"/>
            <a:chExt cx="422909" cy="821055"/>
          </a:xfrm>
        </p:grpSpPr>
        <p:sp>
          <p:nvSpPr>
            <p:cNvPr id="39" name="object 39"/>
            <p:cNvSpPr/>
            <p:nvPr/>
          </p:nvSpPr>
          <p:spPr>
            <a:xfrm>
              <a:off x="9100472" y="2488682"/>
              <a:ext cx="402590" cy="685800"/>
            </a:xfrm>
            <a:custGeom>
              <a:avLst/>
              <a:gdLst/>
              <a:ahLst/>
              <a:cxnLst/>
              <a:rect l="l" t="t" r="r" b="b"/>
              <a:pathLst>
                <a:path w="402590" h="685800">
                  <a:moveTo>
                    <a:pt x="394787" y="0"/>
                  </a:moveTo>
                  <a:lnTo>
                    <a:pt x="0" y="258660"/>
                  </a:lnTo>
                  <a:lnTo>
                    <a:pt x="2966" y="268607"/>
                  </a:lnTo>
                  <a:lnTo>
                    <a:pt x="137113" y="268607"/>
                  </a:lnTo>
                  <a:lnTo>
                    <a:pt x="141364" y="268607"/>
                  </a:lnTo>
                  <a:lnTo>
                    <a:pt x="144814" y="272059"/>
                  </a:lnTo>
                  <a:lnTo>
                    <a:pt x="144814" y="683360"/>
                  </a:lnTo>
                  <a:lnTo>
                    <a:pt x="156823" y="685462"/>
                  </a:lnTo>
                  <a:lnTo>
                    <a:pt x="402570" y="6145"/>
                  </a:lnTo>
                  <a:lnTo>
                    <a:pt x="394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086141" y="2353449"/>
              <a:ext cx="422671" cy="115498"/>
            </a:xfrm>
            <a:prstGeom prst="rect">
              <a:avLst/>
            </a:prstGeom>
          </p:spPr>
        </p:pic>
      </p:grpSp>
      <p:sp>
        <p:nvSpPr>
          <p:cNvPr id="41" name="object 41"/>
          <p:cNvSpPr/>
          <p:nvPr/>
        </p:nvSpPr>
        <p:spPr>
          <a:xfrm>
            <a:off x="10481310" y="3617995"/>
            <a:ext cx="1167765" cy="274320"/>
          </a:xfrm>
          <a:custGeom>
            <a:avLst/>
            <a:gdLst/>
            <a:ahLst/>
            <a:cxnLst/>
            <a:rect l="l" t="t" r="r" b="b"/>
            <a:pathLst>
              <a:path w="1167765" h="274320">
                <a:moveTo>
                  <a:pt x="177050" y="92087"/>
                </a:moveTo>
                <a:lnTo>
                  <a:pt x="171069" y="52781"/>
                </a:lnTo>
                <a:lnTo>
                  <a:pt x="122021" y="9918"/>
                </a:lnTo>
                <a:lnTo>
                  <a:pt x="109372" y="8458"/>
                </a:lnTo>
                <a:lnTo>
                  <a:pt x="109372" y="89230"/>
                </a:lnTo>
                <a:lnTo>
                  <a:pt x="109372" y="184645"/>
                </a:lnTo>
                <a:lnTo>
                  <a:pt x="108089" y="193725"/>
                </a:lnTo>
                <a:lnTo>
                  <a:pt x="104038" y="200647"/>
                </a:lnTo>
                <a:lnTo>
                  <a:pt x="96875" y="205066"/>
                </a:lnTo>
                <a:lnTo>
                  <a:pt x="86309" y="206616"/>
                </a:lnTo>
                <a:lnTo>
                  <a:pt x="66548" y="206616"/>
                </a:lnTo>
                <a:lnTo>
                  <a:pt x="66548" y="67271"/>
                </a:lnTo>
                <a:lnTo>
                  <a:pt x="86309" y="67271"/>
                </a:lnTo>
                <a:lnTo>
                  <a:pt x="96875" y="68821"/>
                </a:lnTo>
                <a:lnTo>
                  <a:pt x="104038" y="73240"/>
                </a:lnTo>
                <a:lnTo>
                  <a:pt x="108089" y="80162"/>
                </a:lnTo>
                <a:lnTo>
                  <a:pt x="109372" y="89230"/>
                </a:lnTo>
                <a:lnTo>
                  <a:pt x="109372" y="8458"/>
                </a:lnTo>
                <a:lnTo>
                  <a:pt x="78168" y="4838"/>
                </a:lnTo>
                <a:lnTo>
                  <a:pt x="0" y="4838"/>
                </a:lnTo>
                <a:lnTo>
                  <a:pt x="0" y="269036"/>
                </a:lnTo>
                <a:lnTo>
                  <a:pt x="78168" y="269036"/>
                </a:lnTo>
                <a:lnTo>
                  <a:pt x="122021" y="263969"/>
                </a:lnTo>
                <a:lnTo>
                  <a:pt x="171069" y="221107"/>
                </a:lnTo>
                <a:lnTo>
                  <a:pt x="177050" y="181787"/>
                </a:lnTo>
                <a:lnTo>
                  <a:pt x="177050" y="92087"/>
                </a:lnTo>
                <a:close/>
              </a:path>
              <a:path w="1167765" h="274320">
                <a:moveTo>
                  <a:pt x="396443" y="4838"/>
                </a:moveTo>
                <a:lnTo>
                  <a:pt x="335648" y="4838"/>
                </a:lnTo>
                <a:lnTo>
                  <a:pt x="289407" y="119418"/>
                </a:lnTo>
                <a:lnTo>
                  <a:pt x="287324" y="125107"/>
                </a:lnTo>
                <a:lnTo>
                  <a:pt x="278853" y="123621"/>
                </a:lnTo>
                <a:lnTo>
                  <a:pt x="278853" y="4838"/>
                </a:lnTo>
                <a:lnTo>
                  <a:pt x="218122" y="4838"/>
                </a:lnTo>
                <a:lnTo>
                  <a:pt x="218122" y="269036"/>
                </a:lnTo>
                <a:lnTo>
                  <a:pt x="279336" y="269036"/>
                </a:lnTo>
                <a:lnTo>
                  <a:pt x="325158" y="154698"/>
                </a:lnTo>
                <a:lnTo>
                  <a:pt x="327240" y="149009"/>
                </a:lnTo>
                <a:lnTo>
                  <a:pt x="335724" y="150482"/>
                </a:lnTo>
                <a:lnTo>
                  <a:pt x="335724" y="269036"/>
                </a:lnTo>
                <a:lnTo>
                  <a:pt x="396443" y="269036"/>
                </a:lnTo>
                <a:lnTo>
                  <a:pt x="396443" y="4838"/>
                </a:lnTo>
                <a:close/>
              </a:path>
              <a:path w="1167765" h="274320">
                <a:moveTo>
                  <a:pt x="619353" y="269036"/>
                </a:moveTo>
                <a:lnTo>
                  <a:pt x="609409" y="226161"/>
                </a:lnTo>
                <a:lnTo>
                  <a:pt x="597877" y="176441"/>
                </a:lnTo>
                <a:lnTo>
                  <a:pt x="580529" y="101676"/>
                </a:lnTo>
                <a:lnTo>
                  <a:pt x="558076" y="4851"/>
                </a:lnTo>
                <a:lnTo>
                  <a:pt x="544499" y="4851"/>
                </a:lnTo>
                <a:lnTo>
                  <a:pt x="544499" y="176441"/>
                </a:lnTo>
                <a:lnTo>
                  <a:pt x="502221" y="176441"/>
                </a:lnTo>
                <a:lnTo>
                  <a:pt x="515696" y="109943"/>
                </a:lnTo>
                <a:lnTo>
                  <a:pt x="517448" y="101676"/>
                </a:lnTo>
                <a:lnTo>
                  <a:pt x="529348" y="101676"/>
                </a:lnTo>
                <a:lnTo>
                  <a:pt x="531101" y="109943"/>
                </a:lnTo>
                <a:lnTo>
                  <a:pt x="544499" y="176441"/>
                </a:lnTo>
                <a:lnTo>
                  <a:pt x="544499" y="4851"/>
                </a:lnTo>
                <a:lnTo>
                  <a:pt x="489127" y="4851"/>
                </a:lnTo>
                <a:lnTo>
                  <a:pt x="427443" y="269036"/>
                </a:lnTo>
                <a:lnTo>
                  <a:pt x="482917" y="269036"/>
                </a:lnTo>
                <a:lnTo>
                  <a:pt x="492099" y="226161"/>
                </a:lnTo>
                <a:lnTo>
                  <a:pt x="554253" y="226161"/>
                </a:lnTo>
                <a:lnTo>
                  <a:pt x="563486" y="269036"/>
                </a:lnTo>
                <a:lnTo>
                  <a:pt x="619353" y="269036"/>
                </a:lnTo>
                <a:close/>
              </a:path>
              <a:path w="1167765" h="274320">
                <a:moveTo>
                  <a:pt x="823099" y="269036"/>
                </a:moveTo>
                <a:lnTo>
                  <a:pt x="758253" y="4851"/>
                </a:lnTo>
                <a:lnTo>
                  <a:pt x="701306" y="4851"/>
                </a:lnTo>
                <a:lnTo>
                  <a:pt x="636473" y="269036"/>
                </a:lnTo>
                <a:lnTo>
                  <a:pt x="684237" y="269036"/>
                </a:lnTo>
                <a:lnTo>
                  <a:pt x="723595" y="101511"/>
                </a:lnTo>
                <a:lnTo>
                  <a:pt x="736358" y="101511"/>
                </a:lnTo>
                <a:lnTo>
                  <a:pt x="775728" y="269036"/>
                </a:lnTo>
                <a:lnTo>
                  <a:pt x="823099" y="269036"/>
                </a:lnTo>
                <a:close/>
              </a:path>
              <a:path w="1167765" h="274320">
                <a:moveTo>
                  <a:pt x="1002652" y="72720"/>
                </a:moveTo>
                <a:lnTo>
                  <a:pt x="997991" y="44907"/>
                </a:lnTo>
                <a:lnTo>
                  <a:pt x="997940" y="44551"/>
                </a:lnTo>
                <a:lnTo>
                  <a:pt x="992657" y="36144"/>
                </a:lnTo>
                <a:lnTo>
                  <a:pt x="983424" y="21424"/>
                </a:lnTo>
                <a:lnTo>
                  <a:pt x="963485" y="8851"/>
                </a:lnTo>
                <a:lnTo>
                  <a:pt x="963485" y="76669"/>
                </a:lnTo>
                <a:lnTo>
                  <a:pt x="963485" y="197205"/>
                </a:lnTo>
                <a:lnTo>
                  <a:pt x="960348" y="216471"/>
                </a:lnTo>
                <a:lnTo>
                  <a:pt x="951725" y="228968"/>
                </a:lnTo>
                <a:lnTo>
                  <a:pt x="938822" y="235712"/>
                </a:lnTo>
                <a:lnTo>
                  <a:pt x="922883" y="237731"/>
                </a:lnTo>
                <a:lnTo>
                  <a:pt x="906945" y="235712"/>
                </a:lnTo>
                <a:lnTo>
                  <a:pt x="894054" y="228968"/>
                </a:lnTo>
                <a:lnTo>
                  <a:pt x="885431" y="216471"/>
                </a:lnTo>
                <a:lnTo>
                  <a:pt x="882281" y="197205"/>
                </a:lnTo>
                <a:lnTo>
                  <a:pt x="882281" y="76669"/>
                </a:lnTo>
                <a:lnTo>
                  <a:pt x="885431" y="57404"/>
                </a:lnTo>
                <a:lnTo>
                  <a:pt x="894054" y="44907"/>
                </a:lnTo>
                <a:lnTo>
                  <a:pt x="906945" y="38163"/>
                </a:lnTo>
                <a:lnTo>
                  <a:pt x="922883" y="36144"/>
                </a:lnTo>
                <a:lnTo>
                  <a:pt x="938822" y="38163"/>
                </a:lnTo>
                <a:lnTo>
                  <a:pt x="951725" y="44907"/>
                </a:lnTo>
                <a:lnTo>
                  <a:pt x="960348" y="57404"/>
                </a:lnTo>
                <a:lnTo>
                  <a:pt x="963485" y="76669"/>
                </a:lnTo>
                <a:lnTo>
                  <a:pt x="963485" y="8851"/>
                </a:lnTo>
                <a:lnTo>
                  <a:pt x="958596" y="5765"/>
                </a:lnTo>
                <a:lnTo>
                  <a:pt x="922883" y="0"/>
                </a:lnTo>
                <a:lnTo>
                  <a:pt x="887183" y="5765"/>
                </a:lnTo>
                <a:lnTo>
                  <a:pt x="862342" y="21424"/>
                </a:lnTo>
                <a:lnTo>
                  <a:pt x="847839" y="44551"/>
                </a:lnTo>
                <a:lnTo>
                  <a:pt x="843127" y="72720"/>
                </a:lnTo>
                <a:lnTo>
                  <a:pt x="843127" y="201155"/>
                </a:lnTo>
                <a:lnTo>
                  <a:pt x="862342" y="252463"/>
                </a:lnTo>
                <a:lnTo>
                  <a:pt x="922883" y="273875"/>
                </a:lnTo>
                <a:lnTo>
                  <a:pt x="958596" y="268122"/>
                </a:lnTo>
                <a:lnTo>
                  <a:pt x="983424" y="252463"/>
                </a:lnTo>
                <a:lnTo>
                  <a:pt x="992657" y="237731"/>
                </a:lnTo>
                <a:lnTo>
                  <a:pt x="997940" y="229323"/>
                </a:lnTo>
                <a:lnTo>
                  <a:pt x="1002652" y="201155"/>
                </a:lnTo>
                <a:lnTo>
                  <a:pt x="1002652" y="72720"/>
                </a:lnTo>
                <a:close/>
              </a:path>
              <a:path w="1167765" h="274320">
                <a:moveTo>
                  <a:pt x="1167536" y="4851"/>
                </a:moveTo>
                <a:lnTo>
                  <a:pt x="1034884" y="4851"/>
                </a:lnTo>
                <a:lnTo>
                  <a:pt x="1034884" y="269049"/>
                </a:lnTo>
                <a:lnTo>
                  <a:pt x="1069479" y="269049"/>
                </a:lnTo>
                <a:lnTo>
                  <a:pt x="1069479" y="56603"/>
                </a:lnTo>
                <a:lnTo>
                  <a:pt x="1070698" y="47917"/>
                </a:lnTo>
                <a:lnTo>
                  <a:pt x="1074394" y="41744"/>
                </a:lnTo>
                <a:lnTo>
                  <a:pt x="1080592" y="38074"/>
                </a:lnTo>
                <a:lnTo>
                  <a:pt x="1089329" y="36855"/>
                </a:lnTo>
                <a:lnTo>
                  <a:pt x="1167536" y="36855"/>
                </a:lnTo>
                <a:lnTo>
                  <a:pt x="1167536" y="48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10481309" y="3951569"/>
            <a:ext cx="619760" cy="96520"/>
            <a:chOff x="10481309" y="3951569"/>
            <a:chExt cx="619760" cy="96520"/>
          </a:xfrm>
        </p:grpSpPr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481309" y="3951569"/>
              <a:ext cx="506012" cy="9595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009044" y="3953221"/>
              <a:ext cx="91608" cy="92649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2039173" y="4535647"/>
            <a:ext cx="629285" cy="629285"/>
            <a:chOff x="2039173" y="4535647"/>
            <a:chExt cx="629285" cy="629285"/>
          </a:xfrm>
        </p:grpSpPr>
        <p:sp>
          <p:nvSpPr>
            <p:cNvPr id="46" name="object 46"/>
            <p:cNvSpPr/>
            <p:nvPr/>
          </p:nvSpPr>
          <p:spPr>
            <a:xfrm>
              <a:off x="2039173" y="4535647"/>
              <a:ext cx="629285" cy="629285"/>
            </a:xfrm>
            <a:custGeom>
              <a:avLst/>
              <a:gdLst/>
              <a:ahLst/>
              <a:cxnLst/>
              <a:rect l="l" t="t" r="r" b="b"/>
              <a:pathLst>
                <a:path w="629285" h="629285">
                  <a:moveTo>
                    <a:pt x="314457" y="0"/>
                  </a:moveTo>
                  <a:lnTo>
                    <a:pt x="267989" y="3409"/>
                  </a:lnTo>
                  <a:lnTo>
                    <a:pt x="223638" y="13313"/>
                  </a:lnTo>
                  <a:lnTo>
                    <a:pt x="181890" y="29226"/>
                  </a:lnTo>
                  <a:lnTo>
                    <a:pt x="143232" y="50660"/>
                  </a:lnTo>
                  <a:lnTo>
                    <a:pt x="108151" y="77130"/>
                  </a:lnTo>
                  <a:lnTo>
                    <a:pt x="77131" y="108150"/>
                  </a:lnTo>
                  <a:lnTo>
                    <a:pt x="50661" y="143232"/>
                  </a:lnTo>
                  <a:lnTo>
                    <a:pt x="29226" y="181891"/>
                  </a:lnTo>
                  <a:lnTo>
                    <a:pt x="13314" y="223640"/>
                  </a:lnTo>
                  <a:lnTo>
                    <a:pt x="3409" y="267993"/>
                  </a:lnTo>
                  <a:lnTo>
                    <a:pt x="0" y="314463"/>
                  </a:lnTo>
                  <a:lnTo>
                    <a:pt x="3409" y="360931"/>
                  </a:lnTo>
                  <a:lnTo>
                    <a:pt x="13314" y="405281"/>
                  </a:lnTo>
                  <a:lnTo>
                    <a:pt x="29226" y="447029"/>
                  </a:lnTo>
                  <a:lnTo>
                    <a:pt x="50661" y="485687"/>
                  </a:lnTo>
                  <a:lnTo>
                    <a:pt x="77131" y="520768"/>
                  </a:lnTo>
                  <a:lnTo>
                    <a:pt x="108151" y="551787"/>
                  </a:lnTo>
                  <a:lnTo>
                    <a:pt x="143232" y="578258"/>
                  </a:lnTo>
                  <a:lnTo>
                    <a:pt x="181890" y="599692"/>
                  </a:lnTo>
                  <a:lnTo>
                    <a:pt x="223638" y="615605"/>
                  </a:lnTo>
                  <a:lnTo>
                    <a:pt x="267989" y="625509"/>
                  </a:lnTo>
                  <a:lnTo>
                    <a:pt x="314457" y="628919"/>
                  </a:lnTo>
                  <a:lnTo>
                    <a:pt x="360924" y="625509"/>
                  </a:lnTo>
                  <a:lnTo>
                    <a:pt x="405275" y="615605"/>
                  </a:lnTo>
                  <a:lnTo>
                    <a:pt x="447022" y="599692"/>
                  </a:lnTo>
                  <a:lnTo>
                    <a:pt x="485679" y="578258"/>
                  </a:lnTo>
                  <a:lnTo>
                    <a:pt x="520760" y="551787"/>
                  </a:lnTo>
                  <a:lnTo>
                    <a:pt x="551779" y="520768"/>
                  </a:lnTo>
                  <a:lnTo>
                    <a:pt x="578249" y="485687"/>
                  </a:lnTo>
                  <a:lnTo>
                    <a:pt x="599683" y="447029"/>
                  </a:lnTo>
                  <a:lnTo>
                    <a:pt x="615595" y="405281"/>
                  </a:lnTo>
                  <a:lnTo>
                    <a:pt x="625499" y="360931"/>
                  </a:lnTo>
                  <a:lnTo>
                    <a:pt x="628909" y="314463"/>
                  </a:lnTo>
                  <a:lnTo>
                    <a:pt x="625499" y="267993"/>
                  </a:lnTo>
                  <a:lnTo>
                    <a:pt x="615595" y="223640"/>
                  </a:lnTo>
                  <a:lnTo>
                    <a:pt x="599683" y="181891"/>
                  </a:lnTo>
                  <a:lnTo>
                    <a:pt x="578249" y="143232"/>
                  </a:lnTo>
                  <a:lnTo>
                    <a:pt x="551779" y="108150"/>
                  </a:lnTo>
                  <a:lnTo>
                    <a:pt x="520760" y="77130"/>
                  </a:lnTo>
                  <a:lnTo>
                    <a:pt x="485679" y="50660"/>
                  </a:lnTo>
                  <a:lnTo>
                    <a:pt x="447022" y="29226"/>
                  </a:lnTo>
                  <a:lnTo>
                    <a:pt x="405275" y="13313"/>
                  </a:lnTo>
                  <a:lnTo>
                    <a:pt x="360924" y="3409"/>
                  </a:lnTo>
                  <a:lnTo>
                    <a:pt x="314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30448" y="4822855"/>
              <a:ext cx="165089" cy="5449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200071" y="4822855"/>
              <a:ext cx="110822" cy="5449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83258" y="4579718"/>
              <a:ext cx="540781" cy="540769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831524" y="3632122"/>
            <a:ext cx="700242" cy="49115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888991" y="5620539"/>
            <a:ext cx="2101212" cy="1257529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650044" y="5620539"/>
            <a:ext cx="1892973" cy="1257519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305076" y="5620543"/>
            <a:ext cx="1990652" cy="125751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095714" y="5620539"/>
            <a:ext cx="1888108" cy="1257518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0456948" y="4781405"/>
            <a:ext cx="1216220" cy="26746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474512" y="4651340"/>
            <a:ext cx="1181135" cy="48463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024230" y="2510114"/>
            <a:ext cx="505115" cy="5860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5" y="7285"/>
            <a:ext cx="13427557" cy="755271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49244" y="2689"/>
            <a:ext cx="7389946" cy="9436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239974"/>
            <a:ext cx="5355147" cy="232002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82321" y="1835575"/>
            <a:ext cx="3896360" cy="5726430"/>
            <a:chOff x="8182321" y="1835575"/>
            <a:chExt cx="3896360" cy="5726430"/>
          </a:xfrm>
        </p:grpSpPr>
        <p:sp>
          <p:nvSpPr>
            <p:cNvPr id="6" name="object 6"/>
            <p:cNvSpPr/>
            <p:nvPr/>
          </p:nvSpPr>
          <p:spPr>
            <a:xfrm>
              <a:off x="8182318" y="1835576"/>
              <a:ext cx="3896360" cy="5726430"/>
            </a:xfrm>
            <a:custGeom>
              <a:avLst/>
              <a:gdLst/>
              <a:ahLst/>
              <a:cxnLst/>
              <a:rect l="l" t="t" r="r" b="b"/>
              <a:pathLst>
                <a:path w="3896359" h="5726430">
                  <a:moveTo>
                    <a:pt x="3895941" y="515378"/>
                  </a:moveTo>
                  <a:lnTo>
                    <a:pt x="3893832" y="468833"/>
                  </a:lnTo>
                  <a:lnTo>
                    <a:pt x="3887635" y="423430"/>
                  </a:lnTo>
                  <a:lnTo>
                    <a:pt x="3877526" y="379336"/>
                  </a:lnTo>
                  <a:lnTo>
                    <a:pt x="3863708" y="336753"/>
                  </a:lnTo>
                  <a:lnTo>
                    <a:pt x="3846347" y="295859"/>
                  </a:lnTo>
                  <a:lnTo>
                    <a:pt x="3825633" y="256844"/>
                  </a:lnTo>
                  <a:lnTo>
                    <a:pt x="3801757" y="219887"/>
                  </a:lnTo>
                  <a:lnTo>
                    <a:pt x="3774884" y="185178"/>
                  </a:lnTo>
                  <a:lnTo>
                    <a:pt x="3745230" y="152895"/>
                  </a:lnTo>
                  <a:lnTo>
                    <a:pt x="3712946" y="123228"/>
                  </a:lnTo>
                  <a:lnTo>
                    <a:pt x="3678250" y="96354"/>
                  </a:lnTo>
                  <a:lnTo>
                    <a:pt x="3641293" y="72466"/>
                  </a:lnTo>
                  <a:lnTo>
                    <a:pt x="3602291" y="51752"/>
                  </a:lnTo>
                  <a:lnTo>
                    <a:pt x="3561397" y="34378"/>
                  </a:lnTo>
                  <a:lnTo>
                    <a:pt x="3518827" y="20548"/>
                  </a:lnTo>
                  <a:lnTo>
                    <a:pt x="3474732" y="10452"/>
                  </a:lnTo>
                  <a:lnTo>
                    <a:pt x="3429330" y="4241"/>
                  </a:lnTo>
                  <a:lnTo>
                    <a:pt x="3382784" y="2133"/>
                  </a:lnTo>
                  <a:lnTo>
                    <a:pt x="2539568" y="2133"/>
                  </a:lnTo>
                  <a:lnTo>
                    <a:pt x="2523820" y="0"/>
                  </a:lnTo>
                  <a:lnTo>
                    <a:pt x="1372209" y="0"/>
                  </a:lnTo>
                  <a:lnTo>
                    <a:pt x="1356448" y="2133"/>
                  </a:lnTo>
                  <a:lnTo>
                    <a:pt x="513219" y="2133"/>
                  </a:lnTo>
                  <a:lnTo>
                    <a:pt x="466674" y="4241"/>
                  </a:lnTo>
                  <a:lnTo>
                    <a:pt x="421271" y="10452"/>
                  </a:lnTo>
                  <a:lnTo>
                    <a:pt x="377190" y="20548"/>
                  </a:lnTo>
                  <a:lnTo>
                    <a:pt x="334606" y="34378"/>
                  </a:lnTo>
                  <a:lnTo>
                    <a:pt x="293725" y="51752"/>
                  </a:lnTo>
                  <a:lnTo>
                    <a:pt x="254711" y="72466"/>
                  </a:lnTo>
                  <a:lnTo>
                    <a:pt x="217754" y="96354"/>
                  </a:lnTo>
                  <a:lnTo>
                    <a:pt x="183045" y="123228"/>
                  </a:lnTo>
                  <a:lnTo>
                    <a:pt x="150761" y="152895"/>
                  </a:lnTo>
                  <a:lnTo>
                    <a:pt x="121081" y="185178"/>
                  </a:lnTo>
                  <a:lnTo>
                    <a:pt x="94221" y="219887"/>
                  </a:lnTo>
                  <a:lnTo>
                    <a:pt x="70332" y="256844"/>
                  </a:lnTo>
                  <a:lnTo>
                    <a:pt x="49606" y="295859"/>
                  </a:lnTo>
                  <a:lnTo>
                    <a:pt x="32245" y="336753"/>
                  </a:lnTo>
                  <a:lnTo>
                    <a:pt x="18415" y="379336"/>
                  </a:lnTo>
                  <a:lnTo>
                    <a:pt x="8305" y="423430"/>
                  </a:lnTo>
                  <a:lnTo>
                    <a:pt x="2108" y="468833"/>
                  </a:lnTo>
                  <a:lnTo>
                    <a:pt x="0" y="515378"/>
                  </a:lnTo>
                  <a:lnTo>
                    <a:pt x="0" y="5725833"/>
                  </a:lnTo>
                  <a:lnTo>
                    <a:pt x="193128" y="5725833"/>
                  </a:lnTo>
                  <a:lnTo>
                    <a:pt x="193128" y="563943"/>
                  </a:lnTo>
                  <a:lnTo>
                    <a:pt x="196088" y="516432"/>
                  </a:lnTo>
                  <a:lnTo>
                    <a:pt x="204698" y="470649"/>
                  </a:lnTo>
                  <a:lnTo>
                    <a:pt x="218630" y="426935"/>
                  </a:lnTo>
                  <a:lnTo>
                    <a:pt x="237490" y="385673"/>
                  </a:lnTo>
                  <a:lnTo>
                    <a:pt x="260946" y="347205"/>
                  </a:lnTo>
                  <a:lnTo>
                    <a:pt x="288620" y="311899"/>
                  </a:lnTo>
                  <a:lnTo>
                    <a:pt x="320154" y="280136"/>
                  </a:lnTo>
                  <a:lnTo>
                    <a:pt x="355193" y="252260"/>
                  </a:lnTo>
                  <a:lnTo>
                    <a:pt x="393369" y="228638"/>
                  </a:lnTo>
                  <a:lnTo>
                    <a:pt x="434327" y="209638"/>
                  </a:lnTo>
                  <a:lnTo>
                    <a:pt x="477710" y="195618"/>
                  </a:lnTo>
                  <a:lnTo>
                    <a:pt x="523138" y="186931"/>
                  </a:lnTo>
                  <a:lnTo>
                    <a:pt x="570280" y="183959"/>
                  </a:lnTo>
                  <a:lnTo>
                    <a:pt x="1201686" y="183959"/>
                  </a:lnTo>
                  <a:lnTo>
                    <a:pt x="1201686" y="197345"/>
                  </a:lnTo>
                  <a:lnTo>
                    <a:pt x="1207808" y="242544"/>
                  </a:lnTo>
                  <a:lnTo>
                    <a:pt x="1225054" y="283248"/>
                  </a:lnTo>
                  <a:lnTo>
                    <a:pt x="1251762" y="317792"/>
                  </a:lnTo>
                  <a:lnTo>
                    <a:pt x="1286306" y="344525"/>
                  </a:lnTo>
                  <a:lnTo>
                    <a:pt x="1326997" y="361797"/>
                  </a:lnTo>
                  <a:lnTo>
                    <a:pt x="1372209" y="367919"/>
                  </a:lnTo>
                  <a:lnTo>
                    <a:pt x="2523820" y="367919"/>
                  </a:lnTo>
                  <a:lnTo>
                    <a:pt x="2569032" y="361797"/>
                  </a:lnTo>
                  <a:lnTo>
                    <a:pt x="2609723" y="344525"/>
                  </a:lnTo>
                  <a:lnTo>
                    <a:pt x="2644267" y="317792"/>
                  </a:lnTo>
                  <a:lnTo>
                    <a:pt x="2670987" y="283248"/>
                  </a:lnTo>
                  <a:lnTo>
                    <a:pt x="2688234" y="242544"/>
                  </a:lnTo>
                  <a:lnTo>
                    <a:pt x="2694343" y="197345"/>
                  </a:lnTo>
                  <a:lnTo>
                    <a:pt x="2694343" y="183959"/>
                  </a:lnTo>
                  <a:lnTo>
                    <a:pt x="3325698" y="183959"/>
                  </a:lnTo>
                  <a:lnTo>
                    <a:pt x="3372828" y="186931"/>
                  </a:lnTo>
                  <a:lnTo>
                    <a:pt x="3418268" y="195618"/>
                  </a:lnTo>
                  <a:lnTo>
                    <a:pt x="3461651" y="209638"/>
                  </a:lnTo>
                  <a:lnTo>
                    <a:pt x="3502609" y="228638"/>
                  </a:lnTo>
                  <a:lnTo>
                    <a:pt x="3540785" y="252260"/>
                  </a:lnTo>
                  <a:lnTo>
                    <a:pt x="3575824" y="280136"/>
                  </a:lnTo>
                  <a:lnTo>
                    <a:pt x="3607358" y="311899"/>
                  </a:lnTo>
                  <a:lnTo>
                    <a:pt x="3635044" y="347205"/>
                  </a:lnTo>
                  <a:lnTo>
                    <a:pt x="3658489" y="385673"/>
                  </a:lnTo>
                  <a:lnTo>
                    <a:pt x="3677361" y="426935"/>
                  </a:lnTo>
                  <a:lnTo>
                    <a:pt x="3691280" y="470649"/>
                  </a:lnTo>
                  <a:lnTo>
                    <a:pt x="3699903" y="516432"/>
                  </a:lnTo>
                  <a:lnTo>
                    <a:pt x="3702862" y="563943"/>
                  </a:lnTo>
                  <a:lnTo>
                    <a:pt x="3702862" y="5725833"/>
                  </a:lnTo>
                  <a:lnTo>
                    <a:pt x="3895941" y="5725833"/>
                  </a:lnTo>
                  <a:lnTo>
                    <a:pt x="3895941" y="5153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57930" y="3593940"/>
              <a:ext cx="2344715" cy="22478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95210" y="6312438"/>
              <a:ext cx="196886" cy="18850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021838" y="6197658"/>
              <a:ext cx="254000" cy="306705"/>
            </a:xfrm>
            <a:custGeom>
              <a:avLst/>
              <a:gdLst/>
              <a:ahLst/>
              <a:cxnLst/>
              <a:rect l="l" t="t" r="r" b="b"/>
              <a:pathLst>
                <a:path w="254000" h="306704">
                  <a:moveTo>
                    <a:pt x="165468" y="299110"/>
                  </a:moveTo>
                  <a:lnTo>
                    <a:pt x="85039" y="205270"/>
                  </a:lnTo>
                  <a:lnTo>
                    <a:pt x="159181" y="116878"/>
                  </a:lnTo>
                  <a:lnTo>
                    <a:pt x="159181" y="114782"/>
                  </a:lnTo>
                  <a:lnTo>
                    <a:pt x="107657" y="114782"/>
                  </a:lnTo>
                  <a:lnTo>
                    <a:pt x="45656" y="188937"/>
                  </a:lnTo>
                  <a:lnTo>
                    <a:pt x="45656" y="0"/>
                  </a:lnTo>
                  <a:lnTo>
                    <a:pt x="0" y="0"/>
                  </a:lnTo>
                  <a:lnTo>
                    <a:pt x="0" y="301625"/>
                  </a:lnTo>
                  <a:lnTo>
                    <a:pt x="45656" y="301625"/>
                  </a:lnTo>
                  <a:lnTo>
                    <a:pt x="45656" y="222034"/>
                  </a:lnTo>
                  <a:lnTo>
                    <a:pt x="112687" y="301625"/>
                  </a:lnTo>
                  <a:lnTo>
                    <a:pt x="165468" y="301625"/>
                  </a:lnTo>
                  <a:lnTo>
                    <a:pt x="165468" y="299110"/>
                  </a:lnTo>
                  <a:close/>
                </a:path>
                <a:path w="254000" h="306704">
                  <a:moveTo>
                    <a:pt x="253860" y="268249"/>
                  </a:moveTo>
                  <a:lnTo>
                    <a:pt x="250926" y="260985"/>
                  </a:lnTo>
                  <a:lnTo>
                    <a:pt x="239204" y="250939"/>
                  </a:lnTo>
                  <a:lnTo>
                    <a:pt x="232219" y="248424"/>
                  </a:lnTo>
                  <a:lnTo>
                    <a:pt x="216014" y="248424"/>
                  </a:lnTo>
                  <a:lnTo>
                    <a:pt x="209042" y="250939"/>
                  </a:lnTo>
                  <a:lnTo>
                    <a:pt x="197307" y="260985"/>
                  </a:lnTo>
                  <a:lnTo>
                    <a:pt x="194373" y="268249"/>
                  </a:lnTo>
                  <a:lnTo>
                    <a:pt x="194373" y="286956"/>
                  </a:lnTo>
                  <a:lnTo>
                    <a:pt x="197307" y="294081"/>
                  </a:lnTo>
                  <a:lnTo>
                    <a:pt x="209042" y="304139"/>
                  </a:lnTo>
                  <a:lnTo>
                    <a:pt x="216014" y="306641"/>
                  </a:lnTo>
                  <a:lnTo>
                    <a:pt x="224116" y="306641"/>
                  </a:lnTo>
                  <a:lnTo>
                    <a:pt x="232219" y="306641"/>
                  </a:lnTo>
                  <a:lnTo>
                    <a:pt x="239204" y="304139"/>
                  </a:lnTo>
                  <a:lnTo>
                    <a:pt x="250926" y="294081"/>
                  </a:lnTo>
                  <a:lnTo>
                    <a:pt x="253860" y="286956"/>
                  </a:lnTo>
                  <a:lnTo>
                    <a:pt x="253860" y="2682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06284" y="6307412"/>
              <a:ext cx="390009" cy="1973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738182" y="6209392"/>
              <a:ext cx="462915" cy="295275"/>
            </a:xfrm>
            <a:custGeom>
              <a:avLst/>
              <a:gdLst/>
              <a:ahLst/>
              <a:cxnLst/>
              <a:rect l="l" t="t" r="r" b="b"/>
              <a:pathLst>
                <a:path w="462915" h="295275">
                  <a:moveTo>
                    <a:pt x="280670" y="169659"/>
                  </a:moveTo>
                  <a:lnTo>
                    <a:pt x="271246" y="127520"/>
                  </a:lnTo>
                  <a:lnTo>
                    <a:pt x="231000" y="99212"/>
                  </a:lnTo>
                  <a:lnTo>
                    <a:pt x="216573" y="98031"/>
                  </a:lnTo>
                  <a:lnTo>
                    <a:pt x="206629" y="98577"/>
                  </a:lnTo>
                  <a:lnTo>
                    <a:pt x="166624" y="117297"/>
                  </a:lnTo>
                  <a:lnTo>
                    <a:pt x="155829" y="131114"/>
                  </a:lnTo>
                  <a:lnTo>
                    <a:pt x="151625" y="123786"/>
                  </a:lnTo>
                  <a:lnTo>
                    <a:pt x="118071" y="100228"/>
                  </a:lnTo>
                  <a:lnTo>
                    <a:pt x="99695" y="98031"/>
                  </a:lnTo>
                  <a:lnTo>
                    <a:pt x="90144" y="98590"/>
                  </a:lnTo>
                  <a:lnTo>
                    <a:pt x="51206" y="117970"/>
                  </a:lnTo>
                  <a:lnTo>
                    <a:pt x="40208" y="132791"/>
                  </a:lnTo>
                  <a:lnTo>
                    <a:pt x="31000" y="103047"/>
                  </a:lnTo>
                  <a:lnTo>
                    <a:pt x="0" y="103047"/>
                  </a:lnTo>
                  <a:lnTo>
                    <a:pt x="0" y="289890"/>
                  </a:lnTo>
                  <a:lnTo>
                    <a:pt x="45656" y="289890"/>
                  </a:lnTo>
                  <a:lnTo>
                    <a:pt x="45656" y="189763"/>
                  </a:lnTo>
                  <a:lnTo>
                    <a:pt x="46329" y="179844"/>
                  </a:lnTo>
                  <a:lnTo>
                    <a:pt x="69380" y="142849"/>
                  </a:lnTo>
                  <a:lnTo>
                    <a:pt x="87134" y="139077"/>
                  </a:lnTo>
                  <a:lnTo>
                    <a:pt x="96901" y="139077"/>
                  </a:lnTo>
                  <a:lnTo>
                    <a:pt x="117716" y="174269"/>
                  </a:lnTo>
                  <a:lnTo>
                    <a:pt x="117716" y="289890"/>
                  </a:lnTo>
                  <a:lnTo>
                    <a:pt x="162953" y="289890"/>
                  </a:lnTo>
                  <a:lnTo>
                    <a:pt x="162953" y="189763"/>
                  </a:lnTo>
                  <a:lnTo>
                    <a:pt x="163614" y="179844"/>
                  </a:lnTo>
                  <a:lnTo>
                    <a:pt x="186778" y="142849"/>
                  </a:lnTo>
                  <a:lnTo>
                    <a:pt x="204851" y="139077"/>
                  </a:lnTo>
                  <a:lnTo>
                    <a:pt x="214058" y="139077"/>
                  </a:lnTo>
                  <a:lnTo>
                    <a:pt x="235013" y="174688"/>
                  </a:lnTo>
                  <a:lnTo>
                    <a:pt x="235013" y="289890"/>
                  </a:lnTo>
                  <a:lnTo>
                    <a:pt x="280670" y="289890"/>
                  </a:lnTo>
                  <a:lnTo>
                    <a:pt x="280670" y="169659"/>
                  </a:lnTo>
                  <a:close/>
                </a:path>
                <a:path w="462915" h="295275">
                  <a:moveTo>
                    <a:pt x="462483" y="0"/>
                  </a:moveTo>
                  <a:lnTo>
                    <a:pt x="426872" y="0"/>
                  </a:lnTo>
                  <a:lnTo>
                    <a:pt x="316280" y="294906"/>
                  </a:lnTo>
                  <a:lnTo>
                    <a:pt x="352298" y="294906"/>
                  </a:lnTo>
                  <a:lnTo>
                    <a:pt x="4624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15327" y="6312438"/>
              <a:ext cx="196888" cy="18850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422687" y="6191790"/>
              <a:ext cx="331470" cy="307975"/>
            </a:xfrm>
            <a:custGeom>
              <a:avLst/>
              <a:gdLst/>
              <a:ahLst/>
              <a:cxnLst/>
              <a:rect l="l" t="t" r="r" b="b"/>
              <a:pathLst>
                <a:path w="331470" h="307975">
                  <a:moveTo>
                    <a:pt x="153314" y="16344"/>
                  </a:moveTo>
                  <a:lnTo>
                    <a:pt x="115354" y="1003"/>
                  </a:lnTo>
                  <a:lnTo>
                    <a:pt x="100952" y="0"/>
                  </a:lnTo>
                  <a:lnTo>
                    <a:pt x="86296" y="1219"/>
                  </a:lnTo>
                  <a:lnTo>
                    <a:pt x="52362" y="19481"/>
                  </a:lnTo>
                  <a:lnTo>
                    <a:pt x="35864" y="55892"/>
                  </a:lnTo>
                  <a:lnTo>
                    <a:pt x="34772" y="71221"/>
                  </a:lnTo>
                  <a:lnTo>
                    <a:pt x="34772" y="120650"/>
                  </a:lnTo>
                  <a:lnTo>
                    <a:pt x="0" y="120650"/>
                  </a:lnTo>
                  <a:lnTo>
                    <a:pt x="0" y="159613"/>
                  </a:lnTo>
                  <a:lnTo>
                    <a:pt x="34772" y="159613"/>
                  </a:lnTo>
                  <a:lnTo>
                    <a:pt x="34772" y="307492"/>
                  </a:lnTo>
                  <a:lnTo>
                    <a:pt x="80429" y="307492"/>
                  </a:lnTo>
                  <a:lnTo>
                    <a:pt x="80429" y="159613"/>
                  </a:lnTo>
                  <a:lnTo>
                    <a:pt x="131533" y="159613"/>
                  </a:lnTo>
                  <a:lnTo>
                    <a:pt x="131533" y="120650"/>
                  </a:lnTo>
                  <a:lnTo>
                    <a:pt x="80010" y="120650"/>
                  </a:lnTo>
                  <a:lnTo>
                    <a:pt x="80010" y="73736"/>
                  </a:lnTo>
                  <a:lnTo>
                    <a:pt x="100812" y="41059"/>
                  </a:lnTo>
                  <a:lnTo>
                    <a:pt x="115062" y="41059"/>
                  </a:lnTo>
                  <a:lnTo>
                    <a:pt x="119735" y="41681"/>
                  </a:lnTo>
                  <a:lnTo>
                    <a:pt x="127838" y="44208"/>
                  </a:lnTo>
                  <a:lnTo>
                    <a:pt x="132232" y="46228"/>
                  </a:lnTo>
                  <a:lnTo>
                    <a:pt x="136982" y="49022"/>
                  </a:lnTo>
                  <a:lnTo>
                    <a:pt x="153314" y="16344"/>
                  </a:lnTo>
                  <a:close/>
                </a:path>
                <a:path w="331470" h="307975">
                  <a:moveTo>
                    <a:pt x="330936" y="304977"/>
                  </a:moveTo>
                  <a:lnTo>
                    <a:pt x="250507" y="211137"/>
                  </a:lnTo>
                  <a:lnTo>
                    <a:pt x="324650" y="122745"/>
                  </a:lnTo>
                  <a:lnTo>
                    <a:pt x="324650" y="120650"/>
                  </a:lnTo>
                  <a:lnTo>
                    <a:pt x="273126" y="120650"/>
                  </a:lnTo>
                  <a:lnTo>
                    <a:pt x="211124" y="194805"/>
                  </a:lnTo>
                  <a:lnTo>
                    <a:pt x="211124" y="5867"/>
                  </a:lnTo>
                  <a:lnTo>
                    <a:pt x="165468" y="5867"/>
                  </a:lnTo>
                  <a:lnTo>
                    <a:pt x="165468" y="307492"/>
                  </a:lnTo>
                  <a:lnTo>
                    <a:pt x="211124" y="307492"/>
                  </a:lnTo>
                  <a:lnTo>
                    <a:pt x="211124" y="227901"/>
                  </a:lnTo>
                  <a:lnTo>
                    <a:pt x="278155" y="307492"/>
                  </a:lnTo>
                  <a:lnTo>
                    <a:pt x="330936" y="307492"/>
                  </a:lnTo>
                  <a:lnTo>
                    <a:pt x="330936" y="3049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82953" y="6308250"/>
              <a:ext cx="126093" cy="19102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929153" y="6509746"/>
              <a:ext cx="170815" cy="35560"/>
            </a:xfrm>
            <a:custGeom>
              <a:avLst/>
              <a:gdLst/>
              <a:ahLst/>
              <a:cxnLst/>
              <a:rect l="l" t="t" r="r" b="b"/>
              <a:pathLst>
                <a:path w="170815" h="35559">
                  <a:moveTo>
                    <a:pt x="170498" y="0"/>
                  </a:moveTo>
                  <a:lnTo>
                    <a:pt x="0" y="0"/>
                  </a:lnTo>
                  <a:lnTo>
                    <a:pt x="0" y="35190"/>
                  </a:lnTo>
                  <a:lnTo>
                    <a:pt x="170498" y="35190"/>
                  </a:lnTo>
                  <a:lnTo>
                    <a:pt x="170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44477" y="6308250"/>
              <a:ext cx="126093" cy="1910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97378" y="6312438"/>
              <a:ext cx="167987" cy="190605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1208685" y="3896049"/>
            <a:ext cx="25400" cy="120650"/>
          </a:xfrm>
          <a:custGeom>
            <a:avLst/>
            <a:gdLst/>
            <a:ahLst/>
            <a:cxnLst/>
            <a:rect l="l" t="t" r="r" b="b"/>
            <a:pathLst>
              <a:path w="25400" h="120650">
                <a:moveTo>
                  <a:pt x="0" y="120650"/>
                </a:moveTo>
                <a:lnTo>
                  <a:pt x="25300" y="120650"/>
                </a:lnTo>
                <a:lnTo>
                  <a:pt x="25300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08684" y="3755079"/>
            <a:ext cx="208915" cy="261620"/>
          </a:xfrm>
          <a:custGeom>
            <a:avLst/>
            <a:gdLst/>
            <a:ahLst/>
            <a:cxnLst/>
            <a:rect l="l" t="t" r="r" b="b"/>
            <a:pathLst>
              <a:path w="208915" h="261620">
                <a:moveTo>
                  <a:pt x="208534" y="0"/>
                </a:moveTo>
                <a:lnTo>
                  <a:pt x="183629" y="0"/>
                </a:lnTo>
                <a:lnTo>
                  <a:pt x="183629" y="118110"/>
                </a:lnTo>
                <a:lnTo>
                  <a:pt x="25298" y="118110"/>
                </a:lnTo>
                <a:lnTo>
                  <a:pt x="25298" y="0"/>
                </a:lnTo>
                <a:lnTo>
                  <a:pt x="0" y="0"/>
                </a:lnTo>
                <a:lnTo>
                  <a:pt x="0" y="118110"/>
                </a:lnTo>
                <a:lnTo>
                  <a:pt x="0" y="140970"/>
                </a:lnTo>
                <a:lnTo>
                  <a:pt x="183629" y="140970"/>
                </a:lnTo>
                <a:lnTo>
                  <a:pt x="183629" y="261620"/>
                </a:lnTo>
                <a:lnTo>
                  <a:pt x="208534" y="261620"/>
                </a:lnTo>
                <a:lnTo>
                  <a:pt x="208534" y="140970"/>
                </a:lnTo>
                <a:lnTo>
                  <a:pt x="208534" y="118110"/>
                </a:lnTo>
                <a:lnTo>
                  <a:pt x="208534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73202" y="3842502"/>
            <a:ext cx="175576" cy="17788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6316" y="3846721"/>
            <a:ext cx="134175" cy="16944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878034" y="3846721"/>
            <a:ext cx="189377" cy="16944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14952" y="3842502"/>
            <a:ext cx="160625" cy="17788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08219" y="3846721"/>
            <a:ext cx="134175" cy="16944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589933" y="3846721"/>
            <a:ext cx="189377" cy="16944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2826849" y="3842502"/>
            <a:ext cx="580390" cy="219075"/>
            <a:chOff x="2826849" y="3842502"/>
            <a:chExt cx="580390" cy="219075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26849" y="3842502"/>
              <a:ext cx="160632" cy="1778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11248" y="3844803"/>
              <a:ext cx="129571" cy="17442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62679" y="3846721"/>
              <a:ext cx="182858" cy="21429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383495" y="3941769"/>
              <a:ext cx="23495" cy="74930"/>
            </a:xfrm>
            <a:custGeom>
              <a:avLst/>
              <a:gdLst/>
              <a:ahLst/>
              <a:cxnLst/>
              <a:rect l="l" t="t" r="r" b="b"/>
              <a:pathLst>
                <a:path w="23495" h="74929">
                  <a:moveTo>
                    <a:pt x="0" y="74930"/>
                  </a:moveTo>
                  <a:lnTo>
                    <a:pt x="23381" y="74930"/>
                  </a:lnTo>
                  <a:lnTo>
                    <a:pt x="23381" y="0"/>
                  </a:lnTo>
                  <a:lnTo>
                    <a:pt x="0" y="0"/>
                  </a:lnTo>
                  <a:lnTo>
                    <a:pt x="0" y="7493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3383496" y="3846519"/>
            <a:ext cx="141605" cy="170180"/>
          </a:xfrm>
          <a:custGeom>
            <a:avLst/>
            <a:gdLst/>
            <a:ahLst/>
            <a:cxnLst/>
            <a:rect l="l" t="t" r="r" b="b"/>
            <a:pathLst>
              <a:path w="141604" h="170179">
                <a:moveTo>
                  <a:pt x="141071" y="0"/>
                </a:moveTo>
                <a:lnTo>
                  <a:pt x="117678" y="0"/>
                </a:lnTo>
                <a:lnTo>
                  <a:pt x="117678" y="73660"/>
                </a:lnTo>
                <a:lnTo>
                  <a:pt x="23380" y="73660"/>
                </a:lnTo>
                <a:lnTo>
                  <a:pt x="23380" y="0"/>
                </a:lnTo>
                <a:lnTo>
                  <a:pt x="0" y="0"/>
                </a:lnTo>
                <a:lnTo>
                  <a:pt x="0" y="73660"/>
                </a:lnTo>
                <a:lnTo>
                  <a:pt x="0" y="95250"/>
                </a:lnTo>
                <a:lnTo>
                  <a:pt x="117678" y="95250"/>
                </a:lnTo>
                <a:lnTo>
                  <a:pt x="117678" y="170180"/>
                </a:lnTo>
                <a:lnTo>
                  <a:pt x="141071" y="170180"/>
                </a:lnTo>
                <a:lnTo>
                  <a:pt x="141071" y="95250"/>
                </a:lnTo>
                <a:lnTo>
                  <a:pt x="141071" y="73660"/>
                </a:lnTo>
                <a:lnTo>
                  <a:pt x="141071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584371" y="3846721"/>
            <a:ext cx="189382" cy="16944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102296" y="3842887"/>
            <a:ext cx="149893" cy="17749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821291" y="3842502"/>
            <a:ext cx="160628" cy="17788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276342" y="3842502"/>
            <a:ext cx="160624" cy="177880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4469936" y="3842887"/>
            <a:ext cx="505459" cy="177800"/>
            <a:chOff x="4469936" y="3842887"/>
            <a:chExt cx="505459" cy="177800"/>
          </a:xfrm>
        </p:grpSpPr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43986" y="3842887"/>
              <a:ext cx="149889" cy="17749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69936" y="3842887"/>
              <a:ext cx="149896" cy="17749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32596" y="3846721"/>
              <a:ext cx="142226" cy="169442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034625" y="3846721"/>
            <a:ext cx="142228" cy="16944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1208685" y="4407859"/>
            <a:ext cx="25400" cy="120650"/>
          </a:xfrm>
          <a:custGeom>
            <a:avLst/>
            <a:gdLst/>
            <a:ahLst/>
            <a:cxnLst/>
            <a:rect l="l" t="t" r="r" b="b"/>
            <a:pathLst>
              <a:path w="25400" h="120650">
                <a:moveTo>
                  <a:pt x="0" y="120650"/>
                </a:moveTo>
                <a:lnTo>
                  <a:pt x="25300" y="120650"/>
                </a:lnTo>
                <a:lnTo>
                  <a:pt x="25300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08684" y="4268159"/>
            <a:ext cx="208915" cy="260350"/>
          </a:xfrm>
          <a:custGeom>
            <a:avLst/>
            <a:gdLst/>
            <a:ahLst/>
            <a:cxnLst/>
            <a:rect l="l" t="t" r="r" b="b"/>
            <a:pathLst>
              <a:path w="208915" h="260350">
                <a:moveTo>
                  <a:pt x="208534" y="0"/>
                </a:moveTo>
                <a:lnTo>
                  <a:pt x="183629" y="0"/>
                </a:lnTo>
                <a:lnTo>
                  <a:pt x="183629" y="116840"/>
                </a:lnTo>
                <a:lnTo>
                  <a:pt x="25298" y="116840"/>
                </a:lnTo>
                <a:lnTo>
                  <a:pt x="25298" y="0"/>
                </a:lnTo>
                <a:lnTo>
                  <a:pt x="0" y="0"/>
                </a:lnTo>
                <a:lnTo>
                  <a:pt x="0" y="116840"/>
                </a:lnTo>
                <a:lnTo>
                  <a:pt x="0" y="139700"/>
                </a:lnTo>
                <a:lnTo>
                  <a:pt x="183629" y="139700"/>
                </a:lnTo>
                <a:lnTo>
                  <a:pt x="183629" y="260350"/>
                </a:lnTo>
                <a:lnTo>
                  <a:pt x="208534" y="260350"/>
                </a:lnTo>
                <a:lnTo>
                  <a:pt x="208534" y="139700"/>
                </a:lnTo>
                <a:lnTo>
                  <a:pt x="208534" y="116840"/>
                </a:lnTo>
                <a:lnTo>
                  <a:pt x="208534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73202" y="4354671"/>
            <a:ext cx="175576" cy="17788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878034" y="4358891"/>
            <a:ext cx="189377" cy="16944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96316" y="4358891"/>
            <a:ext cx="134175" cy="16944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114952" y="4354671"/>
            <a:ext cx="160625" cy="177880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2408219" y="4379919"/>
            <a:ext cx="23495" cy="148590"/>
          </a:xfrm>
          <a:custGeom>
            <a:avLst/>
            <a:gdLst/>
            <a:ahLst/>
            <a:cxnLst/>
            <a:rect l="l" t="t" r="r" b="b"/>
            <a:pathLst>
              <a:path w="23494" h="148589">
                <a:moveTo>
                  <a:pt x="0" y="148589"/>
                </a:moveTo>
                <a:lnTo>
                  <a:pt x="23381" y="148589"/>
                </a:lnTo>
                <a:lnTo>
                  <a:pt x="23381" y="0"/>
                </a:lnTo>
                <a:lnTo>
                  <a:pt x="0" y="0"/>
                </a:lnTo>
                <a:lnTo>
                  <a:pt x="0" y="148589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08212" y="4358329"/>
            <a:ext cx="140970" cy="170180"/>
          </a:xfrm>
          <a:custGeom>
            <a:avLst/>
            <a:gdLst/>
            <a:ahLst/>
            <a:cxnLst/>
            <a:rect l="l" t="t" r="r" b="b"/>
            <a:pathLst>
              <a:path w="140969" h="170179">
                <a:moveTo>
                  <a:pt x="140690" y="0"/>
                </a:moveTo>
                <a:lnTo>
                  <a:pt x="0" y="0"/>
                </a:lnTo>
                <a:lnTo>
                  <a:pt x="0" y="21590"/>
                </a:lnTo>
                <a:lnTo>
                  <a:pt x="117309" y="21590"/>
                </a:lnTo>
                <a:lnTo>
                  <a:pt x="117309" y="170180"/>
                </a:lnTo>
                <a:lnTo>
                  <a:pt x="140690" y="170180"/>
                </a:lnTo>
                <a:lnTo>
                  <a:pt x="140690" y="21590"/>
                </a:lnTo>
                <a:lnTo>
                  <a:pt x="140690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2608718" y="4354671"/>
            <a:ext cx="579755" cy="258445"/>
            <a:chOff x="2608718" y="4354671"/>
            <a:chExt cx="579755" cy="258445"/>
          </a:xfrm>
        </p:grpSpPr>
        <p:sp>
          <p:nvSpPr>
            <p:cNvPr id="50" name="object 50"/>
            <p:cNvSpPr/>
            <p:nvPr/>
          </p:nvSpPr>
          <p:spPr>
            <a:xfrm>
              <a:off x="2608718" y="4355438"/>
              <a:ext cx="172720" cy="257810"/>
            </a:xfrm>
            <a:custGeom>
              <a:avLst/>
              <a:gdLst/>
              <a:ahLst/>
              <a:cxnLst/>
              <a:rect l="l" t="t" r="r" b="b"/>
              <a:pathLst>
                <a:path w="172719" h="257810">
                  <a:moveTo>
                    <a:pt x="17632" y="3453"/>
                  </a:moveTo>
                  <a:lnTo>
                    <a:pt x="0" y="3453"/>
                  </a:lnTo>
                  <a:lnTo>
                    <a:pt x="0" y="257234"/>
                  </a:lnTo>
                  <a:lnTo>
                    <a:pt x="23381" y="257234"/>
                  </a:lnTo>
                  <a:lnTo>
                    <a:pt x="23259" y="174572"/>
                  </a:lnTo>
                  <a:lnTo>
                    <a:pt x="23167" y="168102"/>
                  </a:lnTo>
                  <a:lnTo>
                    <a:pt x="23056" y="162604"/>
                  </a:lnTo>
                  <a:lnTo>
                    <a:pt x="22953" y="157537"/>
                  </a:lnTo>
                  <a:lnTo>
                    <a:pt x="22618" y="144910"/>
                  </a:lnTo>
                  <a:lnTo>
                    <a:pt x="51310" y="144910"/>
                  </a:lnTo>
                  <a:lnTo>
                    <a:pt x="50385" y="144417"/>
                  </a:lnTo>
                  <a:lnTo>
                    <a:pt x="23375" y="101663"/>
                  </a:lnTo>
                  <a:lnTo>
                    <a:pt x="22237" y="87407"/>
                  </a:lnTo>
                  <a:lnTo>
                    <a:pt x="23297" y="74479"/>
                  </a:lnTo>
                  <a:lnTo>
                    <a:pt x="23375" y="73522"/>
                  </a:lnTo>
                  <a:lnTo>
                    <a:pt x="50183" y="32094"/>
                  </a:lnTo>
                  <a:lnTo>
                    <a:pt x="50713" y="31821"/>
                  </a:lnTo>
                  <a:lnTo>
                    <a:pt x="22618" y="31821"/>
                  </a:lnTo>
                  <a:lnTo>
                    <a:pt x="17632" y="3453"/>
                  </a:lnTo>
                  <a:close/>
                </a:path>
                <a:path w="172719" h="257810">
                  <a:moveTo>
                    <a:pt x="51310" y="144910"/>
                  </a:moveTo>
                  <a:lnTo>
                    <a:pt x="22618" y="144910"/>
                  </a:lnTo>
                  <a:lnTo>
                    <a:pt x="28393" y="151823"/>
                  </a:lnTo>
                  <a:lnTo>
                    <a:pt x="68714" y="174572"/>
                  </a:lnTo>
                  <a:lnTo>
                    <a:pt x="88555" y="176728"/>
                  </a:lnTo>
                  <a:lnTo>
                    <a:pt x="105976" y="175158"/>
                  </a:lnTo>
                  <a:lnTo>
                    <a:pt x="121813" y="170450"/>
                  </a:lnTo>
                  <a:lnTo>
                    <a:pt x="136069" y="162604"/>
                  </a:lnTo>
                  <a:lnTo>
                    <a:pt x="144985" y="154879"/>
                  </a:lnTo>
                  <a:lnTo>
                    <a:pt x="87022" y="154879"/>
                  </a:lnTo>
                  <a:lnTo>
                    <a:pt x="73612" y="153716"/>
                  </a:lnTo>
                  <a:lnTo>
                    <a:pt x="61361" y="150229"/>
                  </a:lnTo>
                  <a:lnTo>
                    <a:pt x="51310" y="144910"/>
                  </a:lnTo>
                  <a:close/>
                </a:path>
                <a:path w="172719" h="257810">
                  <a:moveTo>
                    <a:pt x="145587" y="21851"/>
                  </a:moveTo>
                  <a:lnTo>
                    <a:pt x="87022" y="21851"/>
                  </a:lnTo>
                  <a:lnTo>
                    <a:pt x="100021" y="23013"/>
                  </a:lnTo>
                  <a:lnTo>
                    <a:pt x="111798" y="26499"/>
                  </a:lnTo>
                  <a:lnTo>
                    <a:pt x="144765" y="61767"/>
                  </a:lnTo>
                  <a:lnTo>
                    <a:pt x="149125" y="88557"/>
                  </a:lnTo>
                  <a:lnTo>
                    <a:pt x="148098" y="101663"/>
                  </a:lnTo>
                  <a:lnTo>
                    <a:pt x="148035" y="102464"/>
                  </a:lnTo>
                  <a:lnTo>
                    <a:pt x="122352" y="144417"/>
                  </a:lnTo>
                  <a:lnTo>
                    <a:pt x="87022" y="154879"/>
                  </a:lnTo>
                  <a:lnTo>
                    <a:pt x="144985" y="154879"/>
                  </a:lnTo>
                  <a:lnTo>
                    <a:pt x="166567" y="123009"/>
                  </a:lnTo>
                  <a:lnTo>
                    <a:pt x="172507" y="87407"/>
                  </a:lnTo>
                  <a:lnTo>
                    <a:pt x="171034" y="69257"/>
                  </a:lnTo>
                  <a:lnTo>
                    <a:pt x="166615" y="52760"/>
                  </a:lnTo>
                  <a:lnTo>
                    <a:pt x="159249" y="37917"/>
                  </a:lnTo>
                  <a:lnTo>
                    <a:pt x="148935" y="24728"/>
                  </a:lnTo>
                  <a:lnTo>
                    <a:pt x="145587" y="21851"/>
                  </a:lnTo>
                  <a:close/>
                </a:path>
                <a:path w="172719" h="257810">
                  <a:moveTo>
                    <a:pt x="88941" y="0"/>
                  </a:moveTo>
                  <a:lnTo>
                    <a:pt x="68837" y="1988"/>
                  </a:lnTo>
                  <a:lnTo>
                    <a:pt x="51082" y="7954"/>
                  </a:lnTo>
                  <a:lnTo>
                    <a:pt x="35675" y="17898"/>
                  </a:lnTo>
                  <a:lnTo>
                    <a:pt x="22618" y="31821"/>
                  </a:lnTo>
                  <a:lnTo>
                    <a:pt x="50713" y="31821"/>
                  </a:lnTo>
                  <a:lnTo>
                    <a:pt x="61009" y="26499"/>
                  </a:lnTo>
                  <a:lnTo>
                    <a:pt x="60852" y="26499"/>
                  </a:lnTo>
                  <a:lnTo>
                    <a:pt x="73388" y="23013"/>
                  </a:lnTo>
                  <a:lnTo>
                    <a:pt x="73191" y="23013"/>
                  </a:lnTo>
                  <a:lnTo>
                    <a:pt x="87022" y="21851"/>
                  </a:lnTo>
                  <a:lnTo>
                    <a:pt x="145587" y="21851"/>
                  </a:lnTo>
                  <a:lnTo>
                    <a:pt x="136343" y="13908"/>
                  </a:lnTo>
                  <a:lnTo>
                    <a:pt x="122147" y="6181"/>
                  </a:lnTo>
                  <a:lnTo>
                    <a:pt x="106347" y="1545"/>
                  </a:lnTo>
                  <a:lnTo>
                    <a:pt x="8894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16885" y="4354671"/>
              <a:ext cx="175574" cy="17788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27733" y="4354671"/>
              <a:ext cx="160628" cy="177880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3233595" y="4358329"/>
            <a:ext cx="503555" cy="170180"/>
            <a:chOff x="3233595" y="4358329"/>
            <a:chExt cx="503555" cy="170180"/>
          </a:xfrm>
        </p:grpSpPr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33595" y="4358329"/>
              <a:ext cx="276023" cy="17018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547184" y="4358891"/>
              <a:ext cx="189377" cy="169440"/>
            </a:xfrm>
            <a:prstGeom prst="rect">
              <a:avLst/>
            </a:prstGeom>
          </p:spPr>
        </p:pic>
      </p:grpSp>
      <p:sp>
        <p:nvSpPr>
          <p:cNvPr id="56" name="object 56"/>
          <p:cNvSpPr/>
          <p:nvPr/>
        </p:nvSpPr>
        <p:spPr>
          <a:xfrm>
            <a:off x="3883773" y="4453579"/>
            <a:ext cx="23495" cy="74930"/>
          </a:xfrm>
          <a:custGeom>
            <a:avLst/>
            <a:gdLst/>
            <a:ahLst/>
            <a:cxnLst/>
            <a:rect l="l" t="t" r="r" b="b"/>
            <a:pathLst>
              <a:path w="23495" h="74929">
                <a:moveTo>
                  <a:pt x="0" y="74930"/>
                </a:moveTo>
                <a:lnTo>
                  <a:pt x="23385" y="74930"/>
                </a:lnTo>
                <a:lnTo>
                  <a:pt x="23385" y="0"/>
                </a:lnTo>
                <a:lnTo>
                  <a:pt x="0" y="0"/>
                </a:lnTo>
                <a:lnTo>
                  <a:pt x="0" y="7493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883761" y="4358329"/>
            <a:ext cx="141605" cy="170180"/>
          </a:xfrm>
          <a:custGeom>
            <a:avLst/>
            <a:gdLst/>
            <a:ahLst/>
            <a:cxnLst/>
            <a:rect l="l" t="t" r="r" b="b"/>
            <a:pathLst>
              <a:path w="141604" h="170179">
                <a:moveTo>
                  <a:pt x="141084" y="0"/>
                </a:moveTo>
                <a:lnTo>
                  <a:pt x="117703" y="0"/>
                </a:lnTo>
                <a:lnTo>
                  <a:pt x="117703" y="73660"/>
                </a:lnTo>
                <a:lnTo>
                  <a:pt x="23393" y="73660"/>
                </a:lnTo>
                <a:lnTo>
                  <a:pt x="23393" y="0"/>
                </a:lnTo>
                <a:lnTo>
                  <a:pt x="0" y="0"/>
                </a:lnTo>
                <a:lnTo>
                  <a:pt x="0" y="73660"/>
                </a:lnTo>
                <a:lnTo>
                  <a:pt x="0" y="95250"/>
                </a:lnTo>
                <a:lnTo>
                  <a:pt x="117703" y="95250"/>
                </a:lnTo>
                <a:lnTo>
                  <a:pt x="117703" y="170180"/>
                </a:lnTo>
                <a:lnTo>
                  <a:pt x="141084" y="170180"/>
                </a:lnTo>
                <a:lnTo>
                  <a:pt x="141084" y="95250"/>
                </a:lnTo>
                <a:lnTo>
                  <a:pt x="141084" y="73660"/>
                </a:lnTo>
                <a:lnTo>
                  <a:pt x="141084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071236" y="4356972"/>
            <a:ext cx="139546" cy="174426"/>
          </a:xfrm>
          <a:prstGeom prst="rect">
            <a:avLst/>
          </a:prstGeom>
        </p:spPr>
      </p:pic>
      <p:sp>
        <p:nvSpPr>
          <p:cNvPr id="59" name="object 59"/>
          <p:cNvSpPr/>
          <p:nvPr/>
        </p:nvSpPr>
        <p:spPr>
          <a:xfrm>
            <a:off x="4268279" y="4358329"/>
            <a:ext cx="219075" cy="170180"/>
          </a:xfrm>
          <a:custGeom>
            <a:avLst/>
            <a:gdLst/>
            <a:ahLst/>
            <a:cxnLst/>
            <a:rect l="l" t="t" r="r" b="b"/>
            <a:pathLst>
              <a:path w="219075" h="170179">
                <a:moveTo>
                  <a:pt x="218516" y="0"/>
                </a:moveTo>
                <a:lnTo>
                  <a:pt x="195135" y="0"/>
                </a:lnTo>
                <a:lnTo>
                  <a:pt x="195135" y="148590"/>
                </a:lnTo>
                <a:lnTo>
                  <a:pt x="120751" y="148590"/>
                </a:lnTo>
                <a:lnTo>
                  <a:pt x="120751" y="0"/>
                </a:lnTo>
                <a:lnTo>
                  <a:pt x="97370" y="0"/>
                </a:lnTo>
                <a:lnTo>
                  <a:pt x="97370" y="148590"/>
                </a:lnTo>
                <a:lnTo>
                  <a:pt x="23380" y="148590"/>
                </a:lnTo>
                <a:lnTo>
                  <a:pt x="23380" y="0"/>
                </a:lnTo>
                <a:lnTo>
                  <a:pt x="0" y="0"/>
                </a:lnTo>
                <a:lnTo>
                  <a:pt x="0" y="148590"/>
                </a:lnTo>
                <a:lnTo>
                  <a:pt x="0" y="170180"/>
                </a:lnTo>
                <a:lnTo>
                  <a:pt x="218516" y="170180"/>
                </a:lnTo>
                <a:lnTo>
                  <a:pt x="218516" y="148590"/>
                </a:lnTo>
                <a:lnTo>
                  <a:pt x="218516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4546608" y="4358891"/>
            <a:ext cx="335280" cy="169545"/>
            <a:chOff x="4546608" y="4358891"/>
            <a:chExt cx="335280" cy="169545"/>
          </a:xfrm>
        </p:grpSpPr>
        <p:pic>
          <p:nvPicPr>
            <p:cNvPr id="61" name="object 6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46608" y="4358891"/>
              <a:ext cx="142222" cy="16944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728700" y="4358891"/>
              <a:ext cx="152579" cy="169440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008553" y="4358891"/>
            <a:ext cx="304769" cy="171740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359712" y="4356972"/>
            <a:ext cx="139543" cy="174426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5544489" y="4355057"/>
            <a:ext cx="386080" cy="177800"/>
            <a:chOff x="5544489" y="4355057"/>
            <a:chExt cx="386080" cy="177800"/>
          </a:xfrm>
        </p:grpSpPr>
        <p:pic>
          <p:nvPicPr>
            <p:cNvPr id="66" name="object 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544489" y="4355057"/>
              <a:ext cx="149896" cy="17749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718538" y="4355057"/>
              <a:ext cx="149894" cy="177493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5907149" y="4453579"/>
              <a:ext cx="23495" cy="74930"/>
            </a:xfrm>
            <a:custGeom>
              <a:avLst/>
              <a:gdLst/>
              <a:ahLst/>
              <a:cxnLst/>
              <a:rect l="l" t="t" r="r" b="b"/>
              <a:pathLst>
                <a:path w="23495" h="74929">
                  <a:moveTo>
                    <a:pt x="0" y="74930"/>
                  </a:moveTo>
                  <a:lnTo>
                    <a:pt x="23381" y="74930"/>
                  </a:lnTo>
                  <a:lnTo>
                    <a:pt x="23381" y="0"/>
                  </a:lnTo>
                  <a:lnTo>
                    <a:pt x="0" y="0"/>
                  </a:lnTo>
                  <a:lnTo>
                    <a:pt x="0" y="7493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5907138" y="4358329"/>
            <a:ext cx="141605" cy="170180"/>
          </a:xfrm>
          <a:custGeom>
            <a:avLst/>
            <a:gdLst/>
            <a:ahLst/>
            <a:cxnLst/>
            <a:rect l="l" t="t" r="r" b="b"/>
            <a:pathLst>
              <a:path w="141604" h="170179">
                <a:moveTo>
                  <a:pt x="141084" y="0"/>
                </a:moveTo>
                <a:lnTo>
                  <a:pt x="117690" y="0"/>
                </a:lnTo>
                <a:lnTo>
                  <a:pt x="117690" y="73660"/>
                </a:lnTo>
                <a:lnTo>
                  <a:pt x="23393" y="73660"/>
                </a:lnTo>
                <a:lnTo>
                  <a:pt x="23393" y="0"/>
                </a:lnTo>
                <a:lnTo>
                  <a:pt x="0" y="0"/>
                </a:lnTo>
                <a:lnTo>
                  <a:pt x="0" y="73660"/>
                </a:lnTo>
                <a:lnTo>
                  <a:pt x="0" y="95250"/>
                </a:lnTo>
                <a:lnTo>
                  <a:pt x="117690" y="95250"/>
                </a:lnTo>
                <a:lnTo>
                  <a:pt x="117690" y="170180"/>
                </a:lnTo>
                <a:lnTo>
                  <a:pt x="141084" y="170180"/>
                </a:lnTo>
                <a:lnTo>
                  <a:pt x="141084" y="95250"/>
                </a:lnTo>
                <a:lnTo>
                  <a:pt x="141084" y="73660"/>
                </a:lnTo>
                <a:lnTo>
                  <a:pt x="141084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0" name="object 70"/>
          <p:cNvGrpSpPr/>
          <p:nvPr/>
        </p:nvGrpSpPr>
        <p:grpSpPr>
          <a:xfrm>
            <a:off x="6108033" y="4358891"/>
            <a:ext cx="382270" cy="169545"/>
            <a:chOff x="6108033" y="4358891"/>
            <a:chExt cx="382270" cy="169545"/>
          </a:xfrm>
        </p:grpSpPr>
        <p:pic>
          <p:nvPicPr>
            <p:cNvPr id="71" name="object 7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337282" y="4358891"/>
              <a:ext cx="152577" cy="16944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108033" y="4358891"/>
              <a:ext cx="189378" cy="169440"/>
            </a:xfrm>
            <a:prstGeom prst="rect">
              <a:avLst/>
            </a:prstGeom>
          </p:spPr>
        </p:pic>
      </p:grpSp>
      <p:sp>
        <p:nvSpPr>
          <p:cNvPr id="73" name="object 73"/>
          <p:cNvSpPr/>
          <p:nvPr/>
        </p:nvSpPr>
        <p:spPr>
          <a:xfrm>
            <a:off x="1203645" y="5688019"/>
            <a:ext cx="20320" cy="187960"/>
          </a:xfrm>
          <a:custGeom>
            <a:avLst/>
            <a:gdLst/>
            <a:ahLst/>
            <a:cxnLst/>
            <a:rect l="l" t="t" r="r" b="b"/>
            <a:pathLst>
              <a:path w="20319" h="187960">
                <a:moveTo>
                  <a:pt x="0" y="187959"/>
                </a:moveTo>
                <a:lnTo>
                  <a:pt x="20041" y="187959"/>
                </a:lnTo>
                <a:lnTo>
                  <a:pt x="20041" y="0"/>
                </a:lnTo>
                <a:lnTo>
                  <a:pt x="0" y="0"/>
                </a:lnTo>
                <a:lnTo>
                  <a:pt x="0" y="187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03642" y="5668969"/>
            <a:ext cx="156845" cy="207010"/>
          </a:xfrm>
          <a:custGeom>
            <a:avLst/>
            <a:gdLst/>
            <a:ahLst/>
            <a:cxnLst/>
            <a:rect l="l" t="t" r="r" b="b"/>
            <a:pathLst>
              <a:path w="156844" h="207010">
                <a:moveTo>
                  <a:pt x="156705" y="0"/>
                </a:moveTo>
                <a:lnTo>
                  <a:pt x="0" y="0"/>
                </a:lnTo>
                <a:lnTo>
                  <a:pt x="0" y="19050"/>
                </a:lnTo>
                <a:lnTo>
                  <a:pt x="136652" y="19050"/>
                </a:lnTo>
                <a:lnTo>
                  <a:pt x="136652" y="207010"/>
                </a:lnTo>
                <a:lnTo>
                  <a:pt x="156705" y="207010"/>
                </a:lnTo>
                <a:lnTo>
                  <a:pt x="156705" y="19050"/>
                </a:lnTo>
                <a:lnTo>
                  <a:pt x="1567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1414404" y="5738349"/>
            <a:ext cx="1059180" cy="204470"/>
            <a:chOff x="1414404" y="5738349"/>
            <a:chExt cx="1059180" cy="204470"/>
          </a:xfrm>
        </p:grpSpPr>
        <p:pic>
          <p:nvPicPr>
            <p:cNvPr id="76" name="object 7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414404" y="5738958"/>
              <a:ext cx="136659" cy="20377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589025" y="5741689"/>
              <a:ext cx="112669" cy="13423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739351" y="5738651"/>
              <a:ext cx="118742" cy="14060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77227" y="5738349"/>
              <a:ext cx="139089" cy="14091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044256" y="5738349"/>
              <a:ext cx="286379" cy="17310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360700" y="5741689"/>
              <a:ext cx="112669" cy="134230"/>
            </a:xfrm>
            <a:prstGeom prst="rect">
              <a:avLst/>
            </a:prstGeom>
          </p:spPr>
        </p:pic>
      </p:grpSp>
      <p:sp>
        <p:nvSpPr>
          <p:cNvPr id="82" name="object 82"/>
          <p:cNvSpPr/>
          <p:nvPr/>
        </p:nvSpPr>
        <p:spPr>
          <a:xfrm>
            <a:off x="2520745" y="5816289"/>
            <a:ext cx="19050" cy="59690"/>
          </a:xfrm>
          <a:custGeom>
            <a:avLst/>
            <a:gdLst/>
            <a:ahLst/>
            <a:cxnLst/>
            <a:rect l="l" t="t" r="r" b="b"/>
            <a:pathLst>
              <a:path w="19050" h="59689">
                <a:moveTo>
                  <a:pt x="0" y="59690"/>
                </a:moveTo>
                <a:lnTo>
                  <a:pt x="18525" y="59690"/>
                </a:lnTo>
                <a:lnTo>
                  <a:pt x="18525" y="0"/>
                </a:lnTo>
                <a:lnTo>
                  <a:pt x="0" y="0"/>
                </a:lnTo>
                <a:lnTo>
                  <a:pt x="0" y="59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3" name="object 83"/>
          <p:cNvGrpSpPr/>
          <p:nvPr/>
        </p:nvGrpSpPr>
        <p:grpSpPr>
          <a:xfrm>
            <a:off x="2520745" y="5741359"/>
            <a:ext cx="257175" cy="134620"/>
            <a:chOff x="2520745" y="5741359"/>
            <a:chExt cx="257175" cy="134620"/>
          </a:xfrm>
        </p:grpSpPr>
        <p:sp>
          <p:nvSpPr>
            <p:cNvPr id="84" name="object 84"/>
            <p:cNvSpPr/>
            <p:nvPr/>
          </p:nvSpPr>
          <p:spPr>
            <a:xfrm>
              <a:off x="2520734" y="5741359"/>
              <a:ext cx="111760" cy="134620"/>
            </a:xfrm>
            <a:custGeom>
              <a:avLst/>
              <a:gdLst/>
              <a:ahLst/>
              <a:cxnLst/>
              <a:rect l="l" t="t" r="r" b="b"/>
              <a:pathLst>
                <a:path w="111760" h="134620">
                  <a:moveTo>
                    <a:pt x="111760" y="0"/>
                  </a:moveTo>
                  <a:lnTo>
                    <a:pt x="93243" y="0"/>
                  </a:lnTo>
                  <a:lnTo>
                    <a:pt x="93243" y="58420"/>
                  </a:lnTo>
                  <a:lnTo>
                    <a:pt x="18529" y="58420"/>
                  </a:lnTo>
                  <a:lnTo>
                    <a:pt x="18529" y="0"/>
                  </a:lnTo>
                  <a:lnTo>
                    <a:pt x="0" y="0"/>
                  </a:lnTo>
                  <a:lnTo>
                    <a:pt x="0" y="58420"/>
                  </a:lnTo>
                  <a:lnTo>
                    <a:pt x="0" y="74930"/>
                  </a:lnTo>
                  <a:lnTo>
                    <a:pt x="93243" y="74930"/>
                  </a:lnTo>
                  <a:lnTo>
                    <a:pt x="93243" y="134620"/>
                  </a:lnTo>
                  <a:lnTo>
                    <a:pt x="111760" y="134620"/>
                  </a:lnTo>
                  <a:lnTo>
                    <a:pt x="111760" y="74930"/>
                  </a:lnTo>
                  <a:lnTo>
                    <a:pt x="111760" y="58420"/>
                  </a:lnTo>
                  <a:lnTo>
                    <a:pt x="111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665605" y="5741689"/>
              <a:ext cx="112060" cy="134230"/>
            </a:xfrm>
            <a:prstGeom prst="rect">
              <a:avLst/>
            </a:prstGeom>
          </p:spPr>
        </p:pic>
      </p:grpSp>
      <p:grpSp>
        <p:nvGrpSpPr>
          <p:cNvPr id="86" name="object 86"/>
          <p:cNvGrpSpPr/>
          <p:nvPr/>
        </p:nvGrpSpPr>
        <p:grpSpPr>
          <a:xfrm>
            <a:off x="2825042" y="5683078"/>
            <a:ext cx="532130" cy="196215"/>
            <a:chOff x="2825042" y="5683078"/>
            <a:chExt cx="532130" cy="196215"/>
          </a:xfrm>
        </p:grpSpPr>
        <p:pic>
          <p:nvPicPr>
            <p:cNvPr id="87" name="object 8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825042" y="5683078"/>
              <a:ext cx="112669" cy="19284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967473" y="5738349"/>
              <a:ext cx="244770" cy="14091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238361" y="5738652"/>
              <a:ext cx="118742" cy="140608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596111" y="5741689"/>
            <a:ext cx="105077" cy="134230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3387779" y="5741689"/>
            <a:ext cx="105379" cy="134230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3787433" y="5658173"/>
            <a:ext cx="612140" cy="221615"/>
            <a:chOff x="3787433" y="5658173"/>
            <a:chExt cx="612140" cy="221615"/>
          </a:xfrm>
        </p:grpSpPr>
        <p:pic>
          <p:nvPicPr>
            <p:cNvPr id="93" name="object 9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787433" y="5738652"/>
              <a:ext cx="118742" cy="140608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925311" y="5738349"/>
              <a:ext cx="139089" cy="14091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092340" y="5738349"/>
              <a:ext cx="139089" cy="14091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261835" y="5658173"/>
              <a:ext cx="137230" cy="220478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4436117" y="5738349"/>
            <a:ext cx="883285" cy="205740"/>
            <a:chOff x="4436117" y="5738349"/>
            <a:chExt cx="883285" cy="205740"/>
          </a:xfrm>
        </p:grpSpPr>
        <p:sp>
          <p:nvSpPr>
            <p:cNvPr id="98" name="object 98"/>
            <p:cNvSpPr/>
            <p:nvPr/>
          </p:nvSpPr>
          <p:spPr>
            <a:xfrm>
              <a:off x="4436110" y="5741359"/>
              <a:ext cx="192405" cy="170180"/>
            </a:xfrm>
            <a:custGeom>
              <a:avLst/>
              <a:gdLst/>
              <a:ahLst/>
              <a:cxnLst/>
              <a:rect l="l" t="t" r="r" b="b"/>
              <a:pathLst>
                <a:path w="192404" h="170179">
                  <a:moveTo>
                    <a:pt x="192239" y="118110"/>
                  </a:moveTo>
                  <a:lnTo>
                    <a:pt x="173101" y="118110"/>
                  </a:lnTo>
                  <a:lnTo>
                    <a:pt x="173101" y="0"/>
                  </a:lnTo>
                  <a:lnTo>
                    <a:pt x="154584" y="0"/>
                  </a:lnTo>
                  <a:lnTo>
                    <a:pt x="154584" y="118110"/>
                  </a:lnTo>
                  <a:lnTo>
                    <a:pt x="95669" y="118110"/>
                  </a:lnTo>
                  <a:lnTo>
                    <a:pt x="95669" y="0"/>
                  </a:lnTo>
                  <a:lnTo>
                    <a:pt x="77139" y="0"/>
                  </a:lnTo>
                  <a:lnTo>
                    <a:pt x="77139" y="118110"/>
                  </a:lnTo>
                  <a:lnTo>
                    <a:pt x="18529" y="118110"/>
                  </a:lnTo>
                  <a:lnTo>
                    <a:pt x="18529" y="0"/>
                  </a:lnTo>
                  <a:lnTo>
                    <a:pt x="0" y="0"/>
                  </a:lnTo>
                  <a:lnTo>
                    <a:pt x="0" y="118110"/>
                  </a:lnTo>
                  <a:lnTo>
                    <a:pt x="0" y="134620"/>
                  </a:lnTo>
                  <a:lnTo>
                    <a:pt x="174320" y="134620"/>
                  </a:lnTo>
                  <a:lnTo>
                    <a:pt x="174320" y="170180"/>
                  </a:lnTo>
                  <a:lnTo>
                    <a:pt x="192239" y="170180"/>
                  </a:lnTo>
                  <a:lnTo>
                    <a:pt x="192239" y="134620"/>
                  </a:lnTo>
                  <a:lnTo>
                    <a:pt x="192239" y="1181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649000" y="5738349"/>
              <a:ext cx="127246" cy="14091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802364" y="5738651"/>
              <a:ext cx="236272" cy="140608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068397" y="5741689"/>
              <a:ext cx="250847" cy="201952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5412476" y="5738652"/>
            <a:ext cx="730885" cy="140970"/>
            <a:chOff x="5412476" y="5738652"/>
            <a:chExt cx="730885" cy="140970"/>
          </a:xfrm>
        </p:grpSpPr>
        <p:pic>
          <p:nvPicPr>
            <p:cNvPr id="103" name="object 10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12476" y="5741689"/>
              <a:ext cx="241434" cy="13605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690656" y="5740170"/>
              <a:ext cx="110545" cy="13817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837032" y="5738652"/>
              <a:ext cx="118742" cy="140608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974909" y="5738652"/>
              <a:ext cx="118742" cy="140608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6124327" y="5816289"/>
              <a:ext cx="19050" cy="59690"/>
            </a:xfrm>
            <a:custGeom>
              <a:avLst/>
              <a:gdLst/>
              <a:ahLst/>
              <a:cxnLst/>
              <a:rect l="l" t="t" r="r" b="b"/>
              <a:pathLst>
                <a:path w="19050" h="59689">
                  <a:moveTo>
                    <a:pt x="0" y="59690"/>
                  </a:moveTo>
                  <a:lnTo>
                    <a:pt x="18525" y="59690"/>
                  </a:lnTo>
                  <a:lnTo>
                    <a:pt x="18525" y="0"/>
                  </a:lnTo>
                  <a:lnTo>
                    <a:pt x="0" y="0"/>
                  </a:lnTo>
                  <a:lnTo>
                    <a:pt x="0" y="596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/>
          <p:nvPr/>
        </p:nvSpPr>
        <p:spPr>
          <a:xfrm>
            <a:off x="6124321" y="5741359"/>
            <a:ext cx="111760" cy="134620"/>
          </a:xfrm>
          <a:custGeom>
            <a:avLst/>
            <a:gdLst/>
            <a:ahLst/>
            <a:cxnLst/>
            <a:rect l="l" t="t" r="r" b="b"/>
            <a:pathLst>
              <a:path w="111760" h="134620">
                <a:moveTo>
                  <a:pt x="111760" y="0"/>
                </a:moveTo>
                <a:lnTo>
                  <a:pt x="93230" y="0"/>
                </a:lnTo>
                <a:lnTo>
                  <a:pt x="93230" y="58420"/>
                </a:lnTo>
                <a:lnTo>
                  <a:pt x="18529" y="58420"/>
                </a:lnTo>
                <a:lnTo>
                  <a:pt x="18529" y="0"/>
                </a:lnTo>
                <a:lnTo>
                  <a:pt x="0" y="0"/>
                </a:lnTo>
                <a:lnTo>
                  <a:pt x="0" y="58420"/>
                </a:lnTo>
                <a:lnTo>
                  <a:pt x="0" y="74930"/>
                </a:lnTo>
                <a:lnTo>
                  <a:pt x="93230" y="74930"/>
                </a:lnTo>
                <a:lnTo>
                  <a:pt x="93230" y="134620"/>
                </a:lnTo>
                <a:lnTo>
                  <a:pt x="111760" y="134620"/>
                </a:lnTo>
                <a:lnTo>
                  <a:pt x="111760" y="74930"/>
                </a:lnTo>
                <a:lnTo>
                  <a:pt x="111760" y="58420"/>
                </a:lnTo>
                <a:lnTo>
                  <a:pt x="1117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6283462" y="5669412"/>
            <a:ext cx="365125" cy="209550"/>
            <a:chOff x="6283462" y="5669412"/>
            <a:chExt cx="365125" cy="209550"/>
          </a:xfrm>
        </p:grpSpPr>
        <p:pic>
          <p:nvPicPr>
            <p:cNvPr id="110" name="object 11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283462" y="5741689"/>
              <a:ext cx="150022" cy="13423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465067" y="5741689"/>
              <a:ext cx="120869" cy="134230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6619341" y="5669412"/>
              <a:ext cx="29209" cy="209550"/>
            </a:xfrm>
            <a:custGeom>
              <a:avLst/>
              <a:gdLst/>
              <a:ahLst/>
              <a:cxnLst/>
              <a:rect l="l" t="t" r="r" b="b"/>
              <a:pathLst>
                <a:path w="29209" h="209550">
                  <a:moveTo>
                    <a:pt x="25206" y="0"/>
                  </a:moveTo>
                  <a:lnTo>
                    <a:pt x="3643" y="0"/>
                  </a:lnTo>
                  <a:lnTo>
                    <a:pt x="5162" y="157308"/>
                  </a:lnTo>
                  <a:lnTo>
                    <a:pt x="23385" y="157308"/>
                  </a:lnTo>
                  <a:lnTo>
                    <a:pt x="25206" y="0"/>
                  </a:lnTo>
                  <a:close/>
                </a:path>
                <a:path w="29209" h="209550">
                  <a:moveTo>
                    <a:pt x="18323" y="181300"/>
                  </a:moveTo>
                  <a:lnTo>
                    <a:pt x="10425" y="181300"/>
                  </a:lnTo>
                  <a:lnTo>
                    <a:pt x="7085" y="182516"/>
                  </a:lnTo>
                  <a:lnTo>
                    <a:pt x="1418" y="187373"/>
                  </a:lnTo>
                  <a:lnTo>
                    <a:pt x="0" y="190919"/>
                  </a:lnTo>
                  <a:lnTo>
                    <a:pt x="0" y="200026"/>
                  </a:lnTo>
                  <a:lnTo>
                    <a:pt x="1418" y="203467"/>
                  </a:lnTo>
                  <a:lnTo>
                    <a:pt x="7085" y="208328"/>
                  </a:lnTo>
                  <a:lnTo>
                    <a:pt x="10425" y="209544"/>
                  </a:lnTo>
                  <a:lnTo>
                    <a:pt x="18323" y="209544"/>
                  </a:lnTo>
                  <a:lnTo>
                    <a:pt x="21765" y="208328"/>
                  </a:lnTo>
                  <a:lnTo>
                    <a:pt x="27432" y="203467"/>
                  </a:lnTo>
                  <a:lnTo>
                    <a:pt x="28850" y="200026"/>
                  </a:lnTo>
                  <a:lnTo>
                    <a:pt x="28850" y="190919"/>
                  </a:lnTo>
                  <a:lnTo>
                    <a:pt x="27432" y="187373"/>
                  </a:lnTo>
                  <a:lnTo>
                    <a:pt x="21765" y="182516"/>
                  </a:lnTo>
                  <a:lnTo>
                    <a:pt x="18323" y="181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/>
          <p:nvPr/>
        </p:nvSpPr>
        <p:spPr>
          <a:xfrm>
            <a:off x="1195160" y="5074289"/>
            <a:ext cx="339725" cy="308610"/>
          </a:xfrm>
          <a:custGeom>
            <a:avLst/>
            <a:gdLst/>
            <a:ahLst/>
            <a:cxnLst/>
            <a:rect l="l" t="t" r="r" b="b"/>
            <a:pathLst>
              <a:path w="339725" h="308610">
                <a:moveTo>
                  <a:pt x="169913" y="0"/>
                </a:moveTo>
                <a:lnTo>
                  <a:pt x="104049" y="5650"/>
                </a:lnTo>
                <a:lnTo>
                  <a:pt x="54681" y="22597"/>
                </a:lnTo>
                <a:lnTo>
                  <a:pt x="23837" y="49710"/>
                </a:lnTo>
                <a:lnTo>
                  <a:pt x="13557" y="85863"/>
                </a:lnTo>
                <a:lnTo>
                  <a:pt x="13557" y="90382"/>
                </a:lnTo>
                <a:lnTo>
                  <a:pt x="15336" y="105716"/>
                </a:lnTo>
                <a:lnTo>
                  <a:pt x="20674" y="119640"/>
                </a:lnTo>
                <a:lnTo>
                  <a:pt x="29571" y="132152"/>
                </a:lnTo>
                <a:lnTo>
                  <a:pt x="42026" y="143250"/>
                </a:lnTo>
                <a:lnTo>
                  <a:pt x="23639" y="154690"/>
                </a:lnTo>
                <a:lnTo>
                  <a:pt x="10506" y="168671"/>
                </a:lnTo>
                <a:lnTo>
                  <a:pt x="2626" y="185194"/>
                </a:lnTo>
                <a:lnTo>
                  <a:pt x="0" y="204260"/>
                </a:lnTo>
                <a:lnTo>
                  <a:pt x="0" y="208777"/>
                </a:lnTo>
                <a:lnTo>
                  <a:pt x="27186" y="272405"/>
                </a:lnTo>
                <a:lnTo>
                  <a:pt x="61169" y="292289"/>
                </a:lnTo>
                <a:lnTo>
                  <a:pt x="108745" y="304219"/>
                </a:lnTo>
                <a:lnTo>
                  <a:pt x="169913" y="308195"/>
                </a:lnTo>
                <a:lnTo>
                  <a:pt x="209538" y="306642"/>
                </a:lnTo>
                <a:lnTo>
                  <a:pt x="273030" y="294216"/>
                </a:lnTo>
                <a:lnTo>
                  <a:pt x="315479" y="269360"/>
                </a:lnTo>
                <a:lnTo>
                  <a:pt x="335623" y="234859"/>
                </a:lnTo>
                <a:lnTo>
                  <a:pt x="155028" y="234859"/>
                </a:lnTo>
                <a:lnTo>
                  <a:pt x="142008" y="234479"/>
                </a:lnTo>
                <a:lnTo>
                  <a:pt x="102506" y="229262"/>
                </a:lnTo>
                <a:lnTo>
                  <a:pt x="90831" y="217965"/>
                </a:lnTo>
                <a:lnTo>
                  <a:pt x="90831" y="205163"/>
                </a:lnTo>
                <a:lnTo>
                  <a:pt x="130853" y="190815"/>
                </a:lnTo>
                <a:lnTo>
                  <a:pt x="155028" y="189911"/>
                </a:lnTo>
                <a:lnTo>
                  <a:pt x="337398" y="189911"/>
                </a:lnTo>
                <a:lnTo>
                  <a:pt x="336748" y="185194"/>
                </a:lnTo>
                <a:lnTo>
                  <a:pt x="328868" y="168671"/>
                </a:lnTo>
                <a:lnTo>
                  <a:pt x="315734" y="154690"/>
                </a:lnTo>
                <a:lnTo>
                  <a:pt x="297348" y="143250"/>
                </a:lnTo>
                <a:lnTo>
                  <a:pt x="309804" y="132152"/>
                </a:lnTo>
                <a:lnTo>
                  <a:pt x="318701" y="119640"/>
                </a:lnTo>
                <a:lnTo>
                  <a:pt x="319393" y="117834"/>
                </a:lnTo>
                <a:lnTo>
                  <a:pt x="156327" y="117834"/>
                </a:lnTo>
                <a:lnTo>
                  <a:pt x="144493" y="117495"/>
                </a:lnTo>
                <a:lnTo>
                  <a:pt x="100998" y="106800"/>
                </a:lnTo>
                <a:lnTo>
                  <a:pt x="98964" y="102279"/>
                </a:lnTo>
                <a:lnTo>
                  <a:pt x="98964" y="88873"/>
                </a:lnTo>
                <a:lnTo>
                  <a:pt x="135131" y="73449"/>
                </a:lnTo>
                <a:lnTo>
                  <a:pt x="156710" y="72433"/>
                </a:lnTo>
                <a:lnTo>
                  <a:pt x="324021" y="72433"/>
                </a:lnTo>
                <a:lnTo>
                  <a:pt x="323248" y="66657"/>
                </a:lnTo>
                <a:lnTo>
                  <a:pt x="284695" y="22597"/>
                </a:lnTo>
                <a:lnTo>
                  <a:pt x="235439" y="5650"/>
                </a:lnTo>
                <a:lnTo>
                  <a:pt x="204710" y="1412"/>
                </a:lnTo>
                <a:lnTo>
                  <a:pt x="169913" y="0"/>
                </a:lnTo>
                <a:close/>
              </a:path>
              <a:path w="339725" h="308610">
                <a:moveTo>
                  <a:pt x="337398" y="189911"/>
                </a:moveTo>
                <a:lnTo>
                  <a:pt x="184783" y="189911"/>
                </a:lnTo>
                <a:lnTo>
                  <a:pt x="197761" y="190250"/>
                </a:lnTo>
                <a:lnTo>
                  <a:pt x="208846" y="190815"/>
                </a:lnTo>
                <a:lnTo>
                  <a:pt x="246207" y="200944"/>
                </a:lnTo>
                <a:lnTo>
                  <a:pt x="248544" y="205163"/>
                </a:lnTo>
                <a:lnTo>
                  <a:pt x="248544" y="217965"/>
                </a:lnTo>
                <a:lnTo>
                  <a:pt x="208846" y="233844"/>
                </a:lnTo>
                <a:lnTo>
                  <a:pt x="184783" y="234859"/>
                </a:lnTo>
                <a:lnTo>
                  <a:pt x="335623" y="234859"/>
                </a:lnTo>
                <a:lnTo>
                  <a:pt x="336720" y="232078"/>
                </a:lnTo>
                <a:lnTo>
                  <a:pt x="339375" y="208777"/>
                </a:lnTo>
                <a:lnTo>
                  <a:pt x="339375" y="204260"/>
                </a:lnTo>
                <a:lnTo>
                  <a:pt x="337632" y="191606"/>
                </a:lnTo>
                <a:lnTo>
                  <a:pt x="337523" y="190815"/>
                </a:lnTo>
                <a:lnTo>
                  <a:pt x="337398" y="189911"/>
                </a:lnTo>
                <a:close/>
              </a:path>
              <a:path w="339725" h="308610">
                <a:moveTo>
                  <a:pt x="324021" y="72433"/>
                </a:moveTo>
                <a:lnTo>
                  <a:pt x="183102" y="72433"/>
                </a:lnTo>
                <a:lnTo>
                  <a:pt x="194654" y="72814"/>
                </a:lnTo>
                <a:lnTo>
                  <a:pt x="204568" y="73449"/>
                </a:lnTo>
                <a:lnTo>
                  <a:pt x="240408" y="88873"/>
                </a:lnTo>
                <a:lnTo>
                  <a:pt x="240408" y="102279"/>
                </a:lnTo>
                <a:lnTo>
                  <a:pt x="195276" y="117495"/>
                </a:lnTo>
                <a:lnTo>
                  <a:pt x="183484" y="117834"/>
                </a:lnTo>
                <a:lnTo>
                  <a:pt x="319393" y="117834"/>
                </a:lnTo>
                <a:lnTo>
                  <a:pt x="324039" y="105716"/>
                </a:lnTo>
                <a:lnTo>
                  <a:pt x="325818" y="90382"/>
                </a:lnTo>
                <a:lnTo>
                  <a:pt x="325818" y="85863"/>
                </a:lnTo>
                <a:lnTo>
                  <a:pt x="324276" y="74339"/>
                </a:lnTo>
                <a:lnTo>
                  <a:pt x="324157" y="73449"/>
                </a:lnTo>
                <a:lnTo>
                  <a:pt x="324072" y="72814"/>
                </a:lnTo>
                <a:lnTo>
                  <a:pt x="324021" y="724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759572" y="5045374"/>
            <a:ext cx="1503045" cy="365760"/>
          </a:xfrm>
          <a:custGeom>
            <a:avLst/>
            <a:gdLst/>
            <a:ahLst/>
            <a:cxnLst/>
            <a:rect l="l" t="t" r="r" b="b"/>
            <a:pathLst>
              <a:path w="1503045" h="365760">
                <a:moveTo>
                  <a:pt x="174891" y="0"/>
                </a:moveTo>
                <a:lnTo>
                  <a:pt x="125628" y="4406"/>
                </a:lnTo>
                <a:lnTo>
                  <a:pt x="82702" y="17627"/>
                </a:lnTo>
                <a:lnTo>
                  <a:pt x="47510" y="38925"/>
                </a:lnTo>
                <a:lnTo>
                  <a:pt x="21463" y="67564"/>
                </a:lnTo>
                <a:lnTo>
                  <a:pt x="5372" y="102527"/>
                </a:lnTo>
                <a:lnTo>
                  <a:pt x="0" y="142798"/>
                </a:lnTo>
                <a:lnTo>
                  <a:pt x="0" y="222783"/>
                </a:lnTo>
                <a:lnTo>
                  <a:pt x="5372" y="263067"/>
                </a:lnTo>
                <a:lnTo>
                  <a:pt x="21463" y="298030"/>
                </a:lnTo>
                <a:lnTo>
                  <a:pt x="47510" y="326669"/>
                </a:lnTo>
                <a:lnTo>
                  <a:pt x="82702" y="347954"/>
                </a:lnTo>
                <a:lnTo>
                  <a:pt x="125628" y="361175"/>
                </a:lnTo>
                <a:lnTo>
                  <a:pt x="174891" y="365582"/>
                </a:lnTo>
                <a:lnTo>
                  <a:pt x="174891" y="287413"/>
                </a:lnTo>
                <a:lnTo>
                  <a:pt x="154901" y="286702"/>
                </a:lnTo>
                <a:lnTo>
                  <a:pt x="137439" y="283679"/>
                </a:lnTo>
                <a:lnTo>
                  <a:pt x="100253" y="260858"/>
                </a:lnTo>
                <a:lnTo>
                  <a:pt x="87668" y="219176"/>
                </a:lnTo>
                <a:lnTo>
                  <a:pt x="87668" y="146418"/>
                </a:lnTo>
                <a:lnTo>
                  <a:pt x="100253" y="104724"/>
                </a:lnTo>
                <a:lnTo>
                  <a:pt x="137439" y="81915"/>
                </a:lnTo>
                <a:lnTo>
                  <a:pt x="174891" y="78181"/>
                </a:lnTo>
                <a:lnTo>
                  <a:pt x="174891" y="0"/>
                </a:lnTo>
                <a:close/>
              </a:path>
              <a:path w="1503045" h="365760">
                <a:moveTo>
                  <a:pt x="551776" y="233184"/>
                </a:moveTo>
                <a:lnTo>
                  <a:pt x="550024" y="220522"/>
                </a:lnTo>
                <a:lnTo>
                  <a:pt x="549922" y="219735"/>
                </a:lnTo>
                <a:lnTo>
                  <a:pt x="549795" y="218833"/>
                </a:lnTo>
                <a:lnTo>
                  <a:pt x="549148" y="214122"/>
                </a:lnTo>
                <a:lnTo>
                  <a:pt x="541261" y="197599"/>
                </a:lnTo>
                <a:lnTo>
                  <a:pt x="528129" y="183616"/>
                </a:lnTo>
                <a:lnTo>
                  <a:pt x="509752" y="172173"/>
                </a:lnTo>
                <a:lnTo>
                  <a:pt x="522198" y="161074"/>
                </a:lnTo>
                <a:lnTo>
                  <a:pt x="531101" y="148564"/>
                </a:lnTo>
                <a:lnTo>
                  <a:pt x="531787" y="146761"/>
                </a:lnTo>
                <a:lnTo>
                  <a:pt x="536435" y="134632"/>
                </a:lnTo>
                <a:lnTo>
                  <a:pt x="538213" y="119303"/>
                </a:lnTo>
                <a:lnTo>
                  <a:pt x="538213" y="114782"/>
                </a:lnTo>
                <a:lnTo>
                  <a:pt x="536676" y="103263"/>
                </a:lnTo>
                <a:lnTo>
                  <a:pt x="536549" y="102374"/>
                </a:lnTo>
                <a:lnTo>
                  <a:pt x="536473" y="101739"/>
                </a:lnTo>
                <a:lnTo>
                  <a:pt x="515086" y="63944"/>
                </a:lnTo>
                <a:lnTo>
                  <a:pt x="474497" y="41630"/>
                </a:lnTo>
                <a:lnTo>
                  <a:pt x="460946" y="38049"/>
                </a:lnTo>
                <a:lnTo>
                  <a:pt x="460946" y="234086"/>
                </a:lnTo>
                <a:lnTo>
                  <a:pt x="460946" y="246888"/>
                </a:lnTo>
                <a:lnTo>
                  <a:pt x="421246" y="262763"/>
                </a:lnTo>
                <a:lnTo>
                  <a:pt x="397179" y="263779"/>
                </a:lnTo>
                <a:lnTo>
                  <a:pt x="367423" y="263779"/>
                </a:lnTo>
                <a:lnTo>
                  <a:pt x="322808" y="260515"/>
                </a:lnTo>
                <a:lnTo>
                  <a:pt x="303225" y="246888"/>
                </a:lnTo>
                <a:lnTo>
                  <a:pt x="303225" y="234086"/>
                </a:lnTo>
                <a:lnTo>
                  <a:pt x="343255" y="219735"/>
                </a:lnTo>
                <a:lnTo>
                  <a:pt x="367423" y="218833"/>
                </a:lnTo>
                <a:lnTo>
                  <a:pt x="397179" y="218833"/>
                </a:lnTo>
                <a:lnTo>
                  <a:pt x="441439" y="221729"/>
                </a:lnTo>
                <a:lnTo>
                  <a:pt x="460946" y="234086"/>
                </a:lnTo>
                <a:lnTo>
                  <a:pt x="460946" y="38049"/>
                </a:lnTo>
                <a:lnTo>
                  <a:pt x="452805" y="35890"/>
                </a:lnTo>
                <a:lnTo>
                  <a:pt x="452805" y="117792"/>
                </a:lnTo>
                <a:lnTo>
                  <a:pt x="452805" y="131203"/>
                </a:lnTo>
                <a:lnTo>
                  <a:pt x="407670" y="146418"/>
                </a:lnTo>
                <a:lnTo>
                  <a:pt x="395884" y="146761"/>
                </a:lnTo>
                <a:lnTo>
                  <a:pt x="368719" y="146761"/>
                </a:lnTo>
                <a:lnTo>
                  <a:pt x="328536" y="143852"/>
                </a:lnTo>
                <a:lnTo>
                  <a:pt x="311365" y="131203"/>
                </a:lnTo>
                <a:lnTo>
                  <a:pt x="311365" y="117792"/>
                </a:lnTo>
                <a:lnTo>
                  <a:pt x="347522" y="102374"/>
                </a:lnTo>
                <a:lnTo>
                  <a:pt x="369112" y="101358"/>
                </a:lnTo>
                <a:lnTo>
                  <a:pt x="395503" y="101358"/>
                </a:lnTo>
                <a:lnTo>
                  <a:pt x="435178" y="104609"/>
                </a:lnTo>
                <a:lnTo>
                  <a:pt x="452805" y="117792"/>
                </a:lnTo>
                <a:lnTo>
                  <a:pt x="452805" y="35890"/>
                </a:lnTo>
                <a:lnTo>
                  <a:pt x="447840" y="34569"/>
                </a:lnTo>
                <a:lnTo>
                  <a:pt x="417106" y="30340"/>
                </a:lnTo>
                <a:lnTo>
                  <a:pt x="382308" y="28917"/>
                </a:lnTo>
                <a:lnTo>
                  <a:pt x="347319" y="30340"/>
                </a:lnTo>
                <a:lnTo>
                  <a:pt x="289699" y="41630"/>
                </a:lnTo>
                <a:lnTo>
                  <a:pt x="249085" y="63944"/>
                </a:lnTo>
                <a:lnTo>
                  <a:pt x="225958" y="114782"/>
                </a:lnTo>
                <a:lnTo>
                  <a:pt x="225958" y="119303"/>
                </a:lnTo>
                <a:lnTo>
                  <a:pt x="227736" y="134632"/>
                </a:lnTo>
                <a:lnTo>
                  <a:pt x="233070" y="148564"/>
                </a:lnTo>
                <a:lnTo>
                  <a:pt x="241973" y="161074"/>
                </a:lnTo>
                <a:lnTo>
                  <a:pt x="254419" y="172173"/>
                </a:lnTo>
                <a:lnTo>
                  <a:pt x="236042" y="183616"/>
                </a:lnTo>
                <a:lnTo>
                  <a:pt x="222897" y="197599"/>
                </a:lnTo>
                <a:lnTo>
                  <a:pt x="215023" y="214122"/>
                </a:lnTo>
                <a:lnTo>
                  <a:pt x="212394" y="233184"/>
                </a:lnTo>
                <a:lnTo>
                  <a:pt x="212394" y="237693"/>
                </a:lnTo>
                <a:lnTo>
                  <a:pt x="239585" y="301332"/>
                </a:lnTo>
                <a:lnTo>
                  <a:pt x="273570" y="321208"/>
                </a:lnTo>
                <a:lnTo>
                  <a:pt x="321144" y="333146"/>
                </a:lnTo>
                <a:lnTo>
                  <a:pt x="382308" y="337121"/>
                </a:lnTo>
                <a:lnTo>
                  <a:pt x="421932" y="335559"/>
                </a:lnTo>
                <a:lnTo>
                  <a:pt x="485432" y="323138"/>
                </a:lnTo>
                <a:lnTo>
                  <a:pt x="527875" y="298284"/>
                </a:lnTo>
                <a:lnTo>
                  <a:pt x="548017" y="263779"/>
                </a:lnTo>
                <a:lnTo>
                  <a:pt x="549122" y="260997"/>
                </a:lnTo>
                <a:lnTo>
                  <a:pt x="551776" y="237693"/>
                </a:lnTo>
                <a:lnTo>
                  <a:pt x="551776" y="233184"/>
                </a:lnTo>
                <a:close/>
              </a:path>
              <a:path w="1503045" h="365760">
                <a:moveTo>
                  <a:pt x="929957" y="172173"/>
                </a:moveTo>
                <a:lnTo>
                  <a:pt x="924763" y="133032"/>
                </a:lnTo>
                <a:lnTo>
                  <a:pt x="908888" y="97840"/>
                </a:lnTo>
                <a:lnTo>
                  <a:pt x="908773" y="97612"/>
                </a:lnTo>
                <a:lnTo>
                  <a:pt x="883297" y="68745"/>
                </a:lnTo>
                <a:lnTo>
                  <a:pt x="849122" y="47002"/>
                </a:lnTo>
                <a:lnTo>
                  <a:pt x="839177" y="43065"/>
                </a:lnTo>
                <a:lnTo>
                  <a:pt x="839177" y="172173"/>
                </a:lnTo>
                <a:lnTo>
                  <a:pt x="839177" y="194767"/>
                </a:lnTo>
                <a:lnTo>
                  <a:pt x="838009" y="208508"/>
                </a:lnTo>
                <a:lnTo>
                  <a:pt x="837996" y="208699"/>
                </a:lnTo>
                <a:lnTo>
                  <a:pt x="834517" y="220357"/>
                </a:lnTo>
                <a:lnTo>
                  <a:pt x="795680" y="249110"/>
                </a:lnTo>
                <a:lnTo>
                  <a:pt x="760095" y="252615"/>
                </a:lnTo>
                <a:lnTo>
                  <a:pt x="741362" y="251739"/>
                </a:lnTo>
                <a:lnTo>
                  <a:pt x="741146" y="251739"/>
                </a:lnTo>
                <a:lnTo>
                  <a:pt x="724966" y="249110"/>
                </a:lnTo>
                <a:lnTo>
                  <a:pt x="724801" y="249110"/>
                </a:lnTo>
                <a:lnTo>
                  <a:pt x="710780" y="244602"/>
                </a:lnTo>
                <a:lnTo>
                  <a:pt x="699541" y="238379"/>
                </a:lnTo>
                <a:lnTo>
                  <a:pt x="690841" y="230314"/>
                </a:lnTo>
                <a:lnTo>
                  <a:pt x="684631" y="220357"/>
                </a:lnTo>
                <a:lnTo>
                  <a:pt x="680961" y="208699"/>
                </a:lnTo>
                <a:lnTo>
                  <a:pt x="680897" y="208508"/>
                </a:lnTo>
                <a:lnTo>
                  <a:pt x="679665" y="194767"/>
                </a:lnTo>
                <a:lnTo>
                  <a:pt x="679665" y="172173"/>
                </a:lnTo>
                <a:lnTo>
                  <a:pt x="699770" y="128333"/>
                </a:lnTo>
                <a:lnTo>
                  <a:pt x="740994" y="114363"/>
                </a:lnTo>
                <a:lnTo>
                  <a:pt x="759650" y="113423"/>
                </a:lnTo>
                <a:lnTo>
                  <a:pt x="794981" y="117157"/>
                </a:lnTo>
                <a:lnTo>
                  <a:pt x="794575" y="117157"/>
                </a:lnTo>
                <a:lnTo>
                  <a:pt x="819289" y="128117"/>
                </a:lnTo>
                <a:lnTo>
                  <a:pt x="834212" y="146469"/>
                </a:lnTo>
                <a:lnTo>
                  <a:pt x="839177" y="172173"/>
                </a:lnTo>
                <a:lnTo>
                  <a:pt x="839177" y="43065"/>
                </a:lnTo>
                <a:lnTo>
                  <a:pt x="829157" y="39090"/>
                </a:lnTo>
                <a:lnTo>
                  <a:pt x="807656" y="33439"/>
                </a:lnTo>
                <a:lnTo>
                  <a:pt x="784644" y="30048"/>
                </a:lnTo>
                <a:lnTo>
                  <a:pt x="760095" y="28917"/>
                </a:lnTo>
                <a:lnTo>
                  <a:pt x="735520" y="30048"/>
                </a:lnTo>
                <a:lnTo>
                  <a:pt x="690791" y="39090"/>
                </a:lnTo>
                <a:lnTo>
                  <a:pt x="652284" y="56959"/>
                </a:lnTo>
                <a:lnTo>
                  <a:pt x="622109" y="82372"/>
                </a:lnTo>
                <a:lnTo>
                  <a:pt x="600900" y="114820"/>
                </a:lnTo>
                <a:lnTo>
                  <a:pt x="590207" y="152260"/>
                </a:lnTo>
                <a:lnTo>
                  <a:pt x="588886" y="172173"/>
                </a:lnTo>
                <a:lnTo>
                  <a:pt x="588911" y="194767"/>
                </a:lnTo>
                <a:lnTo>
                  <a:pt x="594194" y="233400"/>
                </a:lnTo>
                <a:lnTo>
                  <a:pt x="610298" y="268427"/>
                </a:lnTo>
                <a:lnTo>
                  <a:pt x="636104" y="297345"/>
                </a:lnTo>
                <a:lnTo>
                  <a:pt x="670623" y="319036"/>
                </a:lnTo>
                <a:lnTo>
                  <a:pt x="712635" y="332651"/>
                </a:lnTo>
                <a:lnTo>
                  <a:pt x="712812" y="332651"/>
                </a:lnTo>
                <a:lnTo>
                  <a:pt x="735622" y="336003"/>
                </a:lnTo>
                <a:lnTo>
                  <a:pt x="760095" y="337121"/>
                </a:lnTo>
                <a:lnTo>
                  <a:pt x="784656" y="336003"/>
                </a:lnTo>
                <a:lnTo>
                  <a:pt x="807720" y="332651"/>
                </a:lnTo>
                <a:lnTo>
                  <a:pt x="849350" y="319265"/>
                </a:lnTo>
                <a:lnTo>
                  <a:pt x="883577" y="297751"/>
                </a:lnTo>
                <a:lnTo>
                  <a:pt x="909002" y="268884"/>
                </a:lnTo>
                <a:lnTo>
                  <a:pt x="917841" y="252615"/>
                </a:lnTo>
                <a:lnTo>
                  <a:pt x="918197" y="251968"/>
                </a:lnTo>
                <a:lnTo>
                  <a:pt x="924763" y="233743"/>
                </a:lnTo>
                <a:lnTo>
                  <a:pt x="928700" y="214223"/>
                </a:lnTo>
                <a:lnTo>
                  <a:pt x="929919" y="194767"/>
                </a:lnTo>
                <a:lnTo>
                  <a:pt x="929957" y="172173"/>
                </a:lnTo>
                <a:close/>
              </a:path>
              <a:path w="1503045" h="365760">
                <a:moveTo>
                  <a:pt x="1299159" y="172173"/>
                </a:moveTo>
                <a:lnTo>
                  <a:pt x="1293964" y="133032"/>
                </a:lnTo>
                <a:lnTo>
                  <a:pt x="1278089" y="97840"/>
                </a:lnTo>
                <a:lnTo>
                  <a:pt x="1277975" y="97612"/>
                </a:lnTo>
                <a:lnTo>
                  <a:pt x="1252499" y="68745"/>
                </a:lnTo>
                <a:lnTo>
                  <a:pt x="1218323" y="47002"/>
                </a:lnTo>
                <a:lnTo>
                  <a:pt x="1208379" y="43065"/>
                </a:lnTo>
                <a:lnTo>
                  <a:pt x="1208379" y="172173"/>
                </a:lnTo>
                <a:lnTo>
                  <a:pt x="1208379" y="194767"/>
                </a:lnTo>
                <a:lnTo>
                  <a:pt x="1207211" y="208508"/>
                </a:lnTo>
                <a:lnTo>
                  <a:pt x="1207198" y="208699"/>
                </a:lnTo>
                <a:lnTo>
                  <a:pt x="1203718" y="220357"/>
                </a:lnTo>
                <a:lnTo>
                  <a:pt x="1164882" y="249110"/>
                </a:lnTo>
                <a:lnTo>
                  <a:pt x="1129296" y="252615"/>
                </a:lnTo>
                <a:lnTo>
                  <a:pt x="1110564" y="251739"/>
                </a:lnTo>
                <a:lnTo>
                  <a:pt x="1110348" y="251739"/>
                </a:lnTo>
                <a:lnTo>
                  <a:pt x="1094168" y="249110"/>
                </a:lnTo>
                <a:lnTo>
                  <a:pt x="1094003" y="249110"/>
                </a:lnTo>
                <a:lnTo>
                  <a:pt x="1079982" y="244602"/>
                </a:lnTo>
                <a:lnTo>
                  <a:pt x="1068743" y="238379"/>
                </a:lnTo>
                <a:lnTo>
                  <a:pt x="1060043" y="230314"/>
                </a:lnTo>
                <a:lnTo>
                  <a:pt x="1053833" y="220357"/>
                </a:lnTo>
                <a:lnTo>
                  <a:pt x="1050163" y="208699"/>
                </a:lnTo>
                <a:lnTo>
                  <a:pt x="1050099" y="208508"/>
                </a:lnTo>
                <a:lnTo>
                  <a:pt x="1048854" y="194767"/>
                </a:lnTo>
                <a:lnTo>
                  <a:pt x="1048854" y="172173"/>
                </a:lnTo>
                <a:lnTo>
                  <a:pt x="1068971" y="128333"/>
                </a:lnTo>
                <a:lnTo>
                  <a:pt x="1110195" y="114363"/>
                </a:lnTo>
                <a:lnTo>
                  <a:pt x="1128852" y="113423"/>
                </a:lnTo>
                <a:lnTo>
                  <a:pt x="1164183" y="117157"/>
                </a:lnTo>
                <a:lnTo>
                  <a:pt x="1163777" y="117157"/>
                </a:lnTo>
                <a:lnTo>
                  <a:pt x="1188491" y="128117"/>
                </a:lnTo>
                <a:lnTo>
                  <a:pt x="1203413" y="146469"/>
                </a:lnTo>
                <a:lnTo>
                  <a:pt x="1208379" y="172173"/>
                </a:lnTo>
                <a:lnTo>
                  <a:pt x="1208379" y="43065"/>
                </a:lnTo>
                <a:lnTo>
                  <a:pt x="1198359" y="39090"/>
                </a:lnTo>
                <a:lnTo>
                  <a:pt x="1176858" y="33439"/>
                </a:lnTo>
                <a:lnTo>
                  <a:pt x="1153845" y="30048"/>
                </a:lnTo>
                <a:lnTo>
                  <a:pt x="1129296" y="28917"/>
                </a:lnTo>
                <a:lnTo>
                  <a:pt x="1104722" y="30048"/>
                </a:lnTo>
                <a:lnTo>
                  <a:pt x="1059992" y="39090"/>
                </a:lnTo>
                <a:lnTo>
                  <a:pt x="1021473" y="56959"/>
                </a:lnTo>
                <a:lnTo>
                  <a:pt x="991311" y="82372"/>
                </a:lnTo>
                <a:lnTo>
                  <a:pt x="970102" y="114820"/>
                </a:lnTo>
                <a:lnTo>
                  <a:pt x="959408" y="152260"/>
                </a:lnTo>
                <a:lnTo>
                  <a:pt x="958088" y="172173"/>
                </a:lnTo>
                <a:lnTo>
                  <a:pt x="958113" y="194767"/>
                </a:lnTo>
                <a:lnTo>
                  <a:pt x="963396" y="233400"/>
                </a:lnTo>
                <a:lnTo>
                  <a:pt x="979500" y="268427"/>
                </a:lnTo>
                <a:lnTo>
                  <a:pt x="1005306" y="297345"/>
                </a:lnTo>
                <a:lnTo>
                  <a:pt x="1039825" y="319036"/>
                </a:lnTo>
                <a:lnTo>
                  <a:pt x="1081836" y="332651"/>
                </a:lnTo>
                <a:lnTo>
                  <a:pt x="1082014" y="332651"/>
                </a:lnTo>
                <a:lnTo>
                  <a:pt x="1104823" y="336003"/>
                </a:lnTo>
                <a:lnTo>
                  <a:pt x="1129296" y="337121"/>
                </a:lnTo>
                <a:lnTo>
                  <a:pt x="1153858" y="336003"/>
                </a:lnTo>
                <a:lnTo>
                  <a:pt x="1176921" y="332651"/>
                </a:lnTo>
                <a:lnTo>
                  <a:pt x="1218552" y="319265"/>
                </a:lnTo>
                <a:lnTo>
                  <a:pt x="1252778" y="297751"/>
                </a:lnTo>
                <a:lnTo>
                  <a:pt x="1278204" y="268884"/>
                </a:lnTo>
                <a:lnTo>
                  <a:pt x="1287043" y="252615"/>
                </a:lnTo>
                <a:lnTo>
                  <a:pt x="1287399" y="251968"/>
                </a:lnTo>
                <a:lnTo>
                  <a:pt x="1293964" y="233743"/>
                </a:lnTo>
                <a:lnTo>
                  <a:pt x="1297901" y="214223"/>
                </a:lnTo>
                <a:lnTo>
                  <a:pt x="1299121" y="194767"/>
                </a:lnTo>
                <a:lnTo>
                  <a:pt x="1299159" y="172173"/>
                </a:lnTo>
                <a:close/>
              </a:path>
              <a:path w="1503045" h="365760">
                <a:moveTo>
                  <a:pt x="1502575" y="142798"/>
                </a:moveTo>
                <a:lnTo>
                  <a:pt x="1497203" y="102527"/>
                </a:lnTo>
                <a:lnTo>
                  <a:pt x="1481099" y="67564"/>
                </a:lnTo>
                <a:lnTo>
                  <a:pt x="1455064" y="38925"/>
                </a:lnTo>
                <a:lnTo>
                  <a:pt x="1419872" y="17627"/>
                </a:lnTo>
                <a:lnTo>
                  <a:pt x="1376934" y="4406"/>
                </a:lnTo>
                <a:lnTo>
                  <a:pt x="1327683" y="0"/>
                </a:lnTo>
                <a:lnTo>
                  <a:pt x="1327683" y="78181"/>
                </a:lnTo>
                <a:lnTo>
                  <a:pt x="1347660" y="78892"/>
                </a:lnTo>
                <a:lnTo>
                  <a:pt x="1365135" y="81915"/>
                </a:lnTo>
                <a:lnTo>
                  <a:pt x="1402321" y="104724"/>
                </a:lnTo>
                <a:lnTo>
                  <a:pt x="1414907" y="146418"/>
                </a:lnTo>
                <a:lnTo>
                  <a:pt x="1414907" y="219176"/>
                </a:lnTo>
                <a:lnTo>
                  <a:pt x="1402321" y="260858"/>
                </a:lnTo>
                <a:lnTo>
                  <a:pt x="1365135" y="283679"/>
                </a:lnTo>
                <a:lnTo>
                  <a:pt x="1327683" y="287413"/>
                </a:lnTo>
                <a:lnTo>
                  <a:pt x="1327683" y="365582"/>
                </a:lnTo>
                <a:lnTo>
                  <a:pt x="1376934" y="361175"/>
                </a:lnTo>
                <a:lnTo>
                  <a:pt x="1419872" y="347954"/>
                </a:lnTo>
                <a:lnTo>
                  <a:pt x="1455064" y="326669"/>
                </a:lnTo>
                <a:lnTo>
                  <a:pt x="1481099" y="298030"/>
                </a:lnTo>
                <a:lnTo>
                  <a:pt x="1497203" y="263067"/>
                </a:lnTo>
                <a:lnTo>
                  <a:pt x="1502575" y="222783"/>
                </a:lnTo>
                <a:lnTo>
                  <a:pt x="1502575" y="1427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78238" y="5074292"/>
            <a:ext cx="1256665" cy="308610"/>
          </a:xfrm>
          <a:custGeom>
            <a:avLst/>
            <a:gdLst/>
            <a:ahLst/>
            <a:cxnLst/>
            <a:rect l="l" t="t" r="r" b="b"/>
            <a:pathLst>
              <a:path w="1256664" h="308610">
                <a:moveTo>
                  <a:pt x="329793" y="206971"/>
                </a:moveTo>
                <a:lnTo>
                  <a:pt x="329666" y="203631"/>
                </a:lnTo>
                <a:lnTo>
                  <a:pt x="327583" y="185280"/>
                </a:lnTo>
                <a:lnTo>
                  <a:pt x="327507" y="184607"/>
                </a:lnTo>
                <a:lnTo>
                  <a:pt x="308063" y="148882"/>
                </a:lnTo>
                <a:lnTo>
                  <a:pt x="281901" y="131051"/>
                </a:lnTo>
                <a:lnTo>
                  <a:pt x="269709" y="125095"/>
                </a:lnTo>
                <a:lnTo>
                  <a:pt x="243992" y="117614"/>
                </a:lnTo>
                <a:lnTo>
                  <a:pt x="238963" y="116865"/>
                </a:lnTo>
                <a:lnTo>
                  <a:pt x="238963" y="197027"/>
                </a:lnTo>
                <a:lnTo>
                  <a:pt x="238887" y="206971"/>
                </a:lnTo>
                <a:lnTo>
                  <a:pt x="238048" y="212140"/>
                </a:lnTo>
                <a:lnTo>
                  <a:pt x="237934" y="212852"/>
                </a:lnTo>
                <a:lnTo>
                  <a:pt x="234835" y="218274"/>
                </a:lnTo>
                <a:lnTo>
                  <a:pt x="187185" y="232333"/>
                </a:lnTo>
                <a:lnTo>
                  <a:pt x="170726" y="232727"/>
                </a:lnTo>
                <a:lnTo>
                  <a:pt x="139014" y="230441"/>
                </a:lnTo>
                <a:lnTo>
                  <a:pt x="115252" y="223583"/>
                </a:lnTo>
                <a:lnTo>
                  <a:pt x="99466" y="212140"/>
                </a:lnTo>
                <a:lnTo>
                  <a:pt x="91643" y="196126"/>
                </a:lnTo>
                <a:lnTo>
                  <a:pt x="105232" y="189407"/>
                </a:lnTo>
                <a:lnTo>
                  <a:pt x="122936" y="184607"/>
                </a:lnTo>
                <a:lnTo>
                  <a:pt x="144767" y="181724"/>
                </a:lnTo>
                <a:lnTo>
                  <a:pt x="170726" y="180759"/>
                </a:lnTo>
                <a:lnTo>
                  <a:pt x="187731" y="181127"/>
                </a:lnTo>
                <a:lnTo>
                  <a:pt x="233692" y="190550"/>
                </a:lnTo>
                <a:lnTo>
                  <a:pt x="238963" y="197027"/>
                </a:lnTo>
                <a:lnTo>
                  <a:pt x="238963" y="116865"/>
                </a:lnTo>
                <a:lnTo>
                  <a:pt x="214007" y="113118"/>
                </a:lnTo>
                <a:lnTo>
                  <a:pt x="179768" y="111620"/>
                </a:lnTo>
                <a:lnTo>
                  <a:pt x="152679" y="112839"/>
                </a:lnTo>
                <a:lnTo>
                  <a:pt x="128816" y="116484"/>
                </a:lnTo>
                <a:lnTo>
                  <a:pt x="108165" y="122555"/>
                </a:lnTo>
                <a:lnTo>
                  <a:pt x="90741" y="131051"/>
                </a:lnTo>
                <a:lnTo>
                  <a:pt x="90741" y="128346"/>
                </a:lnTo>
                <a:lnTo>
                  <a:pt x="91871" y="117614"/>
                </a:lnTo>
                <a:lnTo>
                  <a:pt x="91986" y="116484"/>
                </a:lnTo>
                <a:lnTo>
                  <a:pt x="95770" y="105918"/>
                </a:lnTo>
                <a:lnTo>
                  <a:pt x="135305" y="78917"/>
                </a:lnTo>
                <a:lnTo>
                  <a:pt x="168465" y="75476"/>
                </a:lnTo>
                <a:lnTo>
                  <a:pt x="183464" y="75933"/>
                </a:lnTo>
                <a:lnTo>
                  <a:pt x="226733" y="87007"/>
                </a:lnTo>
                <a:lnTo>
                  <a:pt x="237159" y="103492"/>
                </a:lnTo>
                <a:lnTo>
                  <a:pt x="237159" y="104851"/>
                </a:lnTo>
                <a:lnTo>
                  <a:pt x="325285" y="104851"/>
                </a:lnTo>
                <a:lnTo>
                  <a:pt x="315163" y="59486"/>
                </a:lnTo>
                <a:lnTo>
                  <a:pt x="284835" y="26885"/>
                </a:lnTo>
                <a:lnTo>
                  <a:pt x="235750" y="6731"/>
                </a:lnTo>
                <a:lnTo>
                  <a:pt x="169379" y="0"/>
                </a:lnTo>
                <a:lnTo>
                  <a:pt x="131394" y="2120"/>
                </a:lnTo>
                <a:lnTo>
                  <a:pt x="68922" y="19075"/>
                </a:lnTo>
                <a:lnTo>
                  <a:pt x="24955" y="52590"/>
                </a:lnTo>
                <a:lnTo>
                  <a:pt x="2692" y="100495"/>
                </a:lnTo>
                <a:lnTo>
                  <a:pt x="0" y="186639"/>
                </a:lnTo>
                <a:lnTo>
                  <a:pt x="1155" y="203631"/>
                </a:lnTo>
                <a:lnTo>
                  <a:pt x="19799" y="251040"/>
                </a:lnTo>
                <a:lnTo>
                  <a:pt x="59537" y="285343"/>
                </a:lnTo>
                <a:lnTo>
                  <a:pt x="96837" y="299935"/>
                </a:lnTo>
                <a:lnTo>
                  <a:pt x="141579" y="307276"/>
                </a:lnTo>
                <a:lnTo>
                  <a:pt x="166662" y="308203"/>
                </a:lnTo>
                <a:lnTo>
                  <a:pt x="203885" y="306578"/>
                </a:lnTo>
                <a:lnTo>
                  <a:pt x="264439" y="293585"/>
                </a:lnTo>
                <a:lnTo>
                  <a:pt x="306158" y="267766"/>
                </a:lnTo>
                <a:lnTo>
                  <a:pt x="326161" y="232727"/>
                </a:lnTo>
                <a:lnTo>
                  <a:pt x="327050" y="230441"/>
                </a:lnTo>
                <a:lnTo>
                  <a:pt x="327164" y="230149"/>
                </a:lnTo>
                <a:lnTo>
                  <a:pt x="329793" y="206971"/>
                </a:lnTo>
                <a:close/>
              </a:path>
              <a:path w="1256664" h="308610">
                <a:moveTo>
                  <a:pt x="696226" y="143256"/>
                </a:moveTo>
                <a:lnTo>
                  <a:pt x="691032" y="104114"/>
                </a:lnTo>
                <a:lnTo>
                  <a:pt x="684441" y="85902"/>
                </a:lnTo>
                <a:lnTo>
                  <a:pt x="684339" y="85610"/>
                </a:lnTo>
                <a:lnTo>
                  <a:pt x="683729" y="84505"/>
                </a:lnTo>
                <a:lnTo>
                  <a:pt x="675170" y="68922"/>
                </a:lnTo>
                <a:lnTo>
                  <a:pt x="675043" y="68694"/>
                </a:lnTo>
                <a:lnTo>
                  <a:pt x="649566" y="39827"/>
                </a:lnTo>
                <a:lnTo>
                  <a:pt x="615391" y="18084"/>
                </a:lnTo>
                <a:lnTo>
                  <a:pt x="605447" y="14147"/>
                </a:lnTo>
                <a:lnTo>
                  <a:pt x="605447" y="143256"/>
                </a:lnTo>
                <a:lnTo>
                  <a:pt x="605447" y="165849"/>
                </a:lnTo>
                <a:lnTo>
                  <a:pt x="604278" y="179590"/>
                </a:lnTo>
                <a:lnTo>
                  <a:pt x="604266" y="179781"/>
                </a:lnTo>
                <a:lnTo>
                  <a:pt x="600786" y="191439"/>
                </a:lnTo>
                <a:lnTo>
                  <a:pt x="561962" y="220192"/>
                </a:lnTo>
                <a:lnTo>
                  <a:pt x="526376" y="223697"/>
                </a:lnTo>
                <a:lnTo>
                  <a:pt x="507631" y="222821"/>
                </a:lnTo>
                <a:lnTo>
                  <a:pt x="507415" y="222821"/>
                </a:lnTo>
                <a:lnTo>
                  <a:pt x="491248" y="220192"/>
                </a:lnTo>
                <a:lnTo>
                  <a:pt x="491070" y="220192"/>
                </a:lnTo>
                <a:lnTo>
                  <a:pt x="477062" y="215684"/>
                </a:lnTo>
                <a:lnTo>
                  <a:pt x="447230" y="179781"/>
                </a:lnTo>
                <a:lnTo>
                  <a:pt x="445935" y="165849"/>
                </a:lnTo>
                <a:lnTo>
                  <a:pt x="445935" y="143256"/>
                </a:lnTo>
                <a:lnTo>
                  <a:pt x="466039" y="99415"/>
                </a:lnTo>
                <a:lnTo>
                  <a:pt x="507263" y="85445"/>
                </a:lnTo>
                <a:lnTo>
                  <a:pt x="525919" y="84505"/>
                </a:lnTo>
                <a:lnTo>
                  <a:pt x="561251" y="88239"/>
                </a:lnTo>
                <a:lnTo>
                  <a:pt x="560844" y="88239"/>
                </a:lnTo>
                <a:lnTo>
                  <a:pt x="585571" y="99199"/>
                </a:lnTo>
                <a:lnTo>
                  <a:pt x="600481" y="117551"/>
                </a:lnTo>
                <a:lnTo>
                  <a:pt x="605447" y="143256"/>
                </a:lnTo>
                <a:lnTo>
                  <a:pt x="605447" y="14147"/>
                </a:lnTo>
                <a:lnTo>
                  <a:pt x="595426" y="10172"/>
                </a:lnTo>
                <a:lnTo>
                  <a:pt x="573938" y="4521"/>
                </a:lnTo>
                <a:lnTo>
                  <a:pt x="550913" y="1130"/>
                </a:lnTo>
                <a:lnTo>
                  <a:pt x="526376" y="0"/>
                </a:lnTo>
                <a:lnTo>
                  <a:pt x="501802" y="1130"/>
                </a:lnTo>
                <a:lnTo>
                  <a:pt x="457060" y="10172"/>
                </a:lnTo>
                <a:lnTo>
                  <a:pt x="418553" y="28041"/>
                </a:lnTo>
                <a:lnTo>
                  <a:pt x="388391" y="53454"/>
                </a:lnTo>
                <a:lnTo>
                  <a:pt x="367182" y="85902"/>
                </a:lnTo>
                <a:lnTo>
                  <a:pt x="356476" y="123342"/>
                </a:lnTo>
                <a:lnTo>
                  <a:pt x="355155" y="143256"/>
                </a:lnTo>
                <a:lnTo>
                  <a:pt x="355193" y="165849"/>
                </a:lnTo>
                <a:lnTo>
                  <a:pt x="360464" y="204482"/>
                </a:lnTo>
                <a:lnTo>
                  <a:pt x="376567" y="239509"/>
                </a:lnTo>
                <a:lnTo>
                  <a:pt x="402386" y="268427"/>
                </a:lnTo>
                <a:lnTo>
                  <a:pt x="436892" y="290118"/>
                </a:lnTo>
                <a:lnTo>
                  <a:pt x="478917" y="303733"/>
                </a:lnTo>
                <a:lnTo>
                  <a:pt x="479082" y="303733"/>
                </a:lnTo>
                <a:lnTo>
                  <a:pt x="501891" y="307086"/>
                </a:lnTo>
                <a:lnTo>
                  <a:pt x="526376" y="308203"/>
                </a:lnTo>
                <a:lnTo>
                  <a:pt x="550926" y="307086"/>
                </a:lnTo>
                <a:lnTo>
                  <a:pt x="573989" y="303733"/>
                </a:lnTo>
                <a:lnTo>
                  <a:pt x="615619" y="290347"/>
                </a:lnTo>
                <a:lnTo>
                  <a:pt x="649846" y="268833"/>
                </a:lnTo>
                <a:lnTo>
                  <a:pt x="675271" y="239966"/>
                </a:lnTo>
                <a:lnTo>
                  <a:pt x="684110" y="223697"/>
                </a:lnTo>
                <a:lnTo>
                  <a:pt x="684466" y="223050"/>
                </a:lnTo>
                <a:lnTo>
                  <a:pt x="691032" y="204825"/>
                </a:lnTo>
                <a:lnTo>
                  <a:pt x="694969" y="185305"/>
                </a:lnTo>
                <a:lnTo>
                  <a:pt x="696201" y="165849"/>
                </a:lnTo>
                <a:lnTo>
                  <a:pt x="696226" y="143256"/>
                </a:lnTo>
                <a:close/>
              </a:path>
              <a:path w="1256664" h="308610">
                <a:moveTo>
                  <a:pt x="1065428" y="143256"/>
                </a:moveTo>
                <a:lnTo>
                  <a:pt x="1060234" y="104114"/>
                </a:lnTo>
                <a:lnTo>
                  <a:pt x="1053642" y="85902"/>
                </a:lnTo>
                <a:lnTo>
                  <a:pt x="1053541" y="85610"/>
                </a:lnTo>
                <a:lnTo>
                  <a:pt x="1052931" y="84505"/>
                </a:lnTo>
                <a:lnTo>
                  <a:pt x="1044371" y="68922"/>
                </a:lnTo>
                <a:lnTo>
                  <a:pt x="1044244" y="68694"/>
                </a:lnTo>
                <a:lnTo>
                  <a:pt x="1018768" y="39827"/>
                </a:lnTo>
                <a:lnTo>
                  <a:pt x="984592" y="18084"/>
                </a:lnTo>
                <a:lnTo>
                  <a:pt x="974648" y="14147"/>
                </a:lnTo>
                <a:lnTo>
                  <a:pt x="974648" y="143256"/>
                </a:lnTo>
                <a:lnTo>
                  <a:pt x="974648" y="165849"/>
                </a:lnTo>
                <a:lnTo>
                  <a:pt x="973480" y="179590"/>
                </a:lnTo>
                <a:lnTo>
                  <a:pt x="973467" y="179781"/>
                </a:lnTo>
                <a:lnTo>
                  <a:pt x="969987" y="191439"/>
                </a:lnTo>
                <a:lnTo>
                  <a:pt x="931164" y="220192"/>
                </a:lnTo>
                <a:lnTo>
                  <a:pt x="895578" y="223697"/>
                </a:lnTo>
                <a:lnTo>
                  <a:pt x="876833" y="222821"/>
                </a:lnTo>
                <a:lnTo>
                  <a:pt x="876617" y="222821"/>
                </a:lnTo>
                <a:lnTo>
                  <a:pt x="860450" y="220192"/>
                </a:lnTo>
                <a:lnTo>
                  <a:pt x="860272" y="220192"/>
                </a:lnTo>
                <a:lnTo>
                  <a:pt x="846264" y="215684"/>
                </a:lnTo>
                <a:lnTo>
                  <a:pt x="816432" y="179781"/>
                </a:lnTo>
                <a:lnTo>
                  <a:pt x="815136" y="165849"/>
                </a:lnTo>
                <a:lnTo>
                  <a:pt x="815136" y="143256"/>
                </a:lnTo>
                <a:lnTo>
                  <a:pt x="835240" y="99415"/>
                </a:lnTo>
                <a:lnTo>
                  <a:pt x="876465" y="85445"/>
                </a:lnTo>
                <a:lnTo>
                  <a:pt x="895121" y="84505"/>
                </a:lnTo>
                <a:lnTo>
                  <a:pt x="930452" y="88239"/>
                </a:lnTo>
                <a:lnTo>
                  <a:pt x="930046" y="88239"/>
                </a:lnTo>
                <a:lnTo>
                  <a:pt x="954773" y="99199"/>
                </a:lnTo>
                <a:lnTo>
                  <a:pt x="969683" y="117551"/>
                </a:lnTo>
                <a:lnTo>
                  <a:pt x="974648" y="143256"/>
                </a:lnTo>
                <a:lnTo>
                  <a:pt x="974648" y="14147"/>
                </a:lnTo>
                <a:lnTo>
                  <a:pt x="964628" y="10172"/>
                </a:lnTo>
                <a:lnTo>
                  <a:pt x="943140" y="4521"/>
                </a:lnTo>
                <a:lnTo>
                  <a:pt x="920115" y="1130"/>
                </a:lnTo>
                <a:lnTo>
                  <a:pt x="895578" y="0"/>
                </a:lnTo>
                <a:lnTo>
                  <a:pt x="871004" y="1130"/>
                </a:lnTo>
                <a:lnTo>
                  <a:pt x="826262" y="10172"/>
                </a:lnTo>
                <a:lnTo>
                  <a:pt x="787755" y="28041"/>
                </a:lnTo>
                <a:lnTo>
                  <a:pt x="757593" y="53454"/>
                </a:lnTo>
                <a:lnTo>
                  <a:pt x="736384" y="85902"/>
                </a:lnTo>
                <a:lnTo>
                  <a:pt x="725678" y="123342"/>
                </a:lnTo>
                <a:lnTo>
                  <a:pt x="724357" y="143256"/>
                </a:lnTo>
                <a:lnTo>
                  <a:pt x="724395" y="165849"/>
                </a:lnTo>
                <a:lnTo>
                  <a:pt x="729665" y="204482"/>
                </a:lnTo>
                <a:lnTo>
                  <a:pt x="745769" y="239509"/>
                </a:lnTo>
                <a:lnTo>
                  <a:pt x="771588" y="268427"/>
                </a:lnTo>
                <a:lnTo>
                  <a:pt x="806094" y="290118"/>
                </a:lnTo>
                <a:lnTo>
                  <a:pt x="848118" y="303733"/>
                </a:lnTo>
                <a:lnTo>
                  <a:pt x="848283" y="303733"/>
                </a:lnTo>
                <a:lnTo>
                  <a:pt x="871093" y="307086"/>
                </a:lnTo>
                <a:lnTo>
                  <a:pt x="895578" y="308203"/>
                </a:lnTo>
                <a:lnTo>
                  <a:pt x="920127" y="307086"/>
                </a:lnTo>
                <a:lnTo>
                  <a:pt x="943190" y="303733"/>
                </a:lnTo>
                <a:lnTo>
                  <a:pt x="984821" y="290347"/>
                </a:lnTo>
                <a:lnTo>
                  <a:pt x="1019048" y="268833"/>
                </a:lnTo>
                <a:lnTo>
                  <a:pt x="1044473" y="239966"/>
                </a:lnTo>
                <a:lnTo>
                  <a:pt x="1053312" y="223697"/>
                </a:lnTo>
                <a:lnTo>
                  <a:pt x="1053668" y="223050"/>
                </a:lnTo>
                <a:lnTo>
                  <a:pt x="1060234" y="204825"/>
                </a:lnTo>
                <a:lnTo>
                  <a:pt x="1064171" y="185305"/>
                </a:lnTo>
                <a:lnTo>
                  <a:pt x="1065403" y="165849"/>
                </a:lnTo>
                <a:lnTo>
                  <a:pt x="1065428" y="143256"/>
                </a:lnTo>
                <a:close/>
              </a:path>
              <a:path w="1256664" h="308610">
                <a:moveTo>
                  <a:pt x="1256639" y="137388"/>
                </a:moveTo>
                <a:lnTo>
                  <a:pt x="1102093" y="137388"/>
                </a:lnTo>
                <a:lnTo>
                  <a:pt x="1102093" y="215557"/>
                </a:lnTo>
                <a:lnTo>
                  <a:pt x="1256639" y="215557"/>
                </a:lnTo>
                <a:lnTo>
                  <a:pt x="1256639" y="1373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780526" y="5074289"/>
            <a:ext cx="339725" cy="308610"/>
          </a:xfrm>
          <a:custGeom>
            <a:avLst/>
            <a:gdLst/>
            <a:ahLst/>
            <a:cxnLst/>
            <a:rect l="l" t="t" r="r" b="b"/>
            <a:pathLst>
              <a:path w="339725" h="308610">
                <a:moveTo>
                  <a:pt x="169913" y="0"/>
                </a:moveTo>
                <a:lnTo>
                  <a:pt x="104049" y="5650"/>
                </a:lnTo>
                <a:lnTo>
                  <a:pt x="54679" y="22597"/>
                </a:lnTo>
                <a:lnTo>
                  <a:pt x="23837" y="49710"/>
                </a:lnTo>
                <a:lnTo>
                  <a:pt x="13557" y="85863"/>
                </a:lnTo>
                <a:lnTo>
                  <a:pt x="13557" y="90382"/>
                </a:lnTo>
                <a:lnTo>
                  <a:pt x="15336" y="105716"/>
                </a:lnTo>
                <a:lnTo>
                  <a:pt x="20674" y="119640"/>
                </a:lnTo>
                <a:lnTo>
                  <a:pt x="29571" y="132152"/>
                </a:lnTo>
                <a:lnTo>
                  <a:pt x="42026" y="143250"/>
                </a:lnTo>
                <a:lnTo>
                  <a:pt x="23639" y="154690"/>
                </a:lnTo>
                <a:lnTo>
                  <a:pt x="10506" y="168671"/>
                </a:lnTo>
                <a:lnTo>
                  <a:pt x="2626" y="185194"/>
                </a:lnTo>
                <a:lnTo>
                  <a:pt x="0" y="204260"/>
                </a:lnTo>
                <a:lnTo>
                  <a:pt x="0" y="208777"/>
                </a:lnTo>
                <a:lnTo>
                  <a:pt x="27186" y="272405"/>
                </a:lnTo>
                <a:lnTo>
                  <a:pt x="61168" y="292289"/>
                </a:lnTo>
                <a:lnTo>
                  <a:pt x="108744" y="304219"/>
                </a:lnTo>
                <a:lnTo>
                  <a:pt x="169913" y="308195"/>
                </a:lnTo>
                <a:lnTo>
                  <a:pt x="209538" y="306642"/>
                </a:lnTo>
                <a:lnTo>
                  <a:pt x="273030" y="294216"/>
                </a:lnTo>
                <a:lnTo>
                  <a:pt x="315479" y="269360"/>
                </a:lnTo>
                <a:lnTo>
                  <a:pt x="335623" y="234859"/>
                </a:lnTo>
                <a:lnTo>
                  <a:pt x="155028" y="234859"/>
                </a:lnTo>
                <a:lnTo>
                  <a:pt x="142008" y="234479"/>
                </a:lnTo>
                <a:lnTo>
                  <a:pt x="102506" y="229262"/>
                </a:lnTo>
                <a:lnTo>
                  <a:pt x="90831" y="217965"/>
                </a:lnTo>
                <a:lnTo>
                  <a:pt x="90831" y="205163"/>
                </a:lnTo>
                <a:lnTo>
                  <a:pt x="130852" y="190815"/>
                </a:lnTo>
                <a:lnTo>
                  <a:pt x="155028" y="189911"/>
                </a:lnTo>
                <a:lnTo>
                  <a:pt x="337398" y="189911"/>
                </a:lnTo>
                <a:lnTo>
                  <a:pt x="336748" y="185194"/>
                </a:lnTo>
                <a:lnTo>
                  <a:pt x="328867" y="168671"/>
                </a:lnTo>
                <a:lnTo>
                  <a:pt x="315734" y="154690"/>
                </a:lnTo>
                <a:lnTo>
                  <a:pt x="297348" y="143250"/>
                </a:lnTo>
                <a:lnTo>
                  <a:pt x="309803" y="132152"/>
                </a:lnTo>
                <a:lnTo>
                  <a:pt x="318700" y="119640"/>
                </a:lnTo>
                <a:lnTo>
                  <a:pt x="319393" y="117834"/>
                </a:lnTo>
                <a:lnTo>
                  <a:pt x="156327" y="117834"/>
                </a:lnTo>
                <a:lnTo>
                  <a:pt x="144493" y="117495"/>
                </a:lnTo>
                <a:lnTo>
                  <a:pt x="100998" y="106800"/>
                </a:lnTo>
                <a:lnTo>
                  <a:pt x="98963" y="102279"/>
                </a:lnTo>
                <a:lnTo>
                  <a:pt x="98963" y="88873"/>
                </a:lnTo>
                <a:lnTo>
                  <a:pt x="135131" y="73449"/>
                </a:lnTo>
                <a:lnTo>
                  <a:pt x="156709" y="72433"/>
                </a:lnTo>
                <a:lnTo>
                  <a:pt x="324021" y="72433"/>
                </a:lnTo>
                <a:lnTo>
                  <a:pt x="323248" y="66657"/>
                </a:lnTo>
                <a:lnTo>
                  <a:pt x="284694" y="22597"/>
                </a:lnTo>
                <a:lnTo>
                  <a:pt x="235439" y="5650"/>
                </a:lnTo>
                <a:lnTo>
                  <a:pt x="204709" y="1412"/>
                </a:lnTo>
                <a:lnTo>
                  <a:pt x="169913" y="0"/>
                </a:lnTo>
                <a:close/>
              </a:path>
              <a:path w="339725" h="308610">
                <a:moveTo>
                  <a:pt x="337398" y="189911"/>
                </a:moveTo>
                <a:lnTo>
                  <a:pt x="184783" y="189911"/>
                </a:lnTo>
                <a:lnTo>
                  <a:pt x="197761" y="190250"/>
                </a:lnTo>
                <a:lnTo>
                  <a:pt x="208846" y="190815"/>
                </a:lnTo>
                <a:lnTo>
                  <a:pt x="246207" y="200944"/>
                </a:lnTo>
                <a:lnTo>
                  <a:pt x="248544" y="205163"/>
                </a:lnTo>
                <a:lnTo>
                  <a:pt x="248544" y="217965"/>
                </a:lnTo>
                <a:lnTo>
                  <a:pt x="208846" y="233844"/>
                </a:lnTo>
                <a:lnTo>
                  <a:pt x="184783" y="234859"/>
                </a:lnTo>
                <a:lnTo>
                  <a:pt x="335623" y="234859"/>
                </a:lnTo>
                <a:lnTo>
                  <a:pt x="336720" y="232078"/>
                </a:lnTo>
                <a:lnTo>
                  <a:pt x="339375" y="208777"/>
                </a:lnTo>
                <a:lnTo>
                  <a:pt x="339375" y="204260"/>
                </a:lnTo>
                <a:lnTo>
                  <a:pt x="337632" y="191606"/>
                </a:lnTo>
                <a:lnTo>
                  <a:pt x="337523" y="190815"/>
                </a:lnTo>
                <a:lnTo>
                  <a:pt x="337398" y="189911"/>
                </a:lnTo>
                <a:close/>
              </a:path>
              <a:path w="339725" h="308610">
                <a:moveTo>
                  <a:pt x="324021" y="72433"/>
                </a:moveTo>
                <a:lnTo>
                  <a:pt x="183102" y="72433"/>
                </a:lnTo>
                <a:lnTo>
                  <a:pt x="194654" y="72814"/>
                </a:lnTo>
                <a:lnTo>
                  <a:pt x="204568" y="73449"/>
                </a:lnTo>
                <a:lnTo>
                  <a:pt x="240408" y="88873"/>
                </a:lnTo>
                <a:lnTo>
                  <a:pt x="240408" y="102279"/>
                </a:lnTo>
                <a:lnTo>
                  <a:pt x="195276" y="117495"/>
                </a:lnTo>
                <a:lnTo>
                  <a:pt x="183484" y="117834"/>
                </a:lnTo>
                <a:lnTo>
                  <a:pt x="319393" y="117834"/>
                </a:lnTo>
                <a:lnTo>
                  <a:pt x="324039" y="105716"/>
                </a:lnTo>
                <a:lnTo>
                  <a:pt x="325818" y="90382"/>
                </a:lnTo>
                <a:lnTo>
                  <a:pt x="325818" y="85863"/>
                </a:lnTo>
                <a:lnTo>
                  <a:pt x="324276" y="74339"/>
                </a:lnTo>
                <a:lnTo>
                  <a:pt x="324157" y="73449"/>
                </a:lnTo>
                <a:lnTo>
                  <a:pt x="324072" y="72814"/>
                </a:lnTo>
                <a:lnTo>
                  <a:pt x="324021" y="724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67350" y="5080164"/>
            <a:ext cx="356235" cy="296545"/>
          </a:xfrm>
          <a:custGeom>
            <a:avLst/>
            <a:gdLst/>
            <a:ahLst/>
            <a:cxnLst/>
            <a:rect l="l" t="t" r="r" b="b"/>
            <a:pathLst>
              <a:path w="356235" h="296545">
                <a:moveTo>
                  <a:pt x="164943" y="0"/>
                </a:moveTo>
                <a:lnTo>
                  <a:pt x="68690" y="0"/>
                </a:lnTo>
                <a:lnTo>
                  <a:pt x="63520" y="20802"/>
                </a:lnTo>
                <a:lnTo>
                  <a:pt x="57504" y="41180"/>
                </a:lnTo>
                <a:lnTo>
                  <a:pt x="42933" y="80665"/>
                </a:lnTo>
                <a:lnTo>
                  <a:pt x="24065" y="120488"/>
                </a:lnTo>
                <a:lnTo>
                  <a:pt x="0" y="162684"/>
                </a:lnTo>
                <a:lnTo>
                  <a:pt x="0" y="244026"/>
                </a:lnTo>
                <a:lnTo>
                  <a:pt x="210135" y="244026"/>
                </a:lnTo>
                <a:lnTo>
                  <a:pt x="210135" y="296445"/>
                </a:lnTo>
                <a:lnTo>
                  <a:pt x="300963" y="296445"/>
                </a:lnTo>
                <a:lnTo>
                  <a:pt x="300963" y="244026"/>
                </a:lnTo>
                <a:lnTo>
                  <a:pt x="355643" y="244026"/>
                </a:lnTo>
                <a:lnTo>
                  <a:pt x="355643" y="162684"/>
                </a:lnTo>
                <a:lnTo>
                  <a:pt x="300963" y="162684"/>
                </a:lnTo>
                <a:lnTo>
                  <a:pt x="300963" y="50162"/>
                </a:lnTo>
                <a:lnTo>
                  <a:pt x="210135" y="50162"/>
                </a:lnTo>
                <a:lnTo>
                  <a:pt x="210135" y="162684"/>
                </a:lnTo>
                <a:lnTo>
                  <a:pt x="106196" y="162684"/>
                </a:lnTo>
                <a:lnTo>
                  <a:pt x="124950" y="125232"/>
                </a:lnTo>
                <a:lnTo>
                  <a:pt x="140993" y="87894"/>
                </a:lnTo>
                <a:lnTo>
                  <a:pt x="154324" y="50669"/>
                </a:lnTo>
                <a:lnTo>
                  <a:pt x="164943" y="13557"/>
                </a:lnTo>
                <a:lnTo>
                  <a:pt x="164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571337" y="5074292"/>
            <a:ext cx="912494" cy="308610"/>
          </a:xfrm>
          <a:custGeom>
            <a:avLst/>
            <a:gdLst/>
            <a:ahLst/>
            <a:cxnLst/>
            <a:rect l="l" t="t" r="r" b="b"/>
            <a:pathLst>
              <a:path w="912495" h="308610">
                <a:moveTo>
                  <a:pt x="154559" y="137388"/>
                </a:moveTo>
                <a:lnTo>
                  <a:pt x="0" y="137388"/>
                </a:lnTo>
                <a:lnTo>
                  <a:pt x="0" y="215557"/>
                </a:lnTo>
                <a:lnTo>
                  <a:pt x="154559" y="215557"/>
                </a:lnTo>
                <a:lnTo>
                  <a:pt x="154559" y="137388"/>
                </a:lnTo>
                <a:close/>
              </a:path>
              <a:path w="912495" h="308610">
                <a:moveTo>
                  <a:pt x="521042" y="206971"/>
                </a:moveTo>
                <a:lnTo>
                  <a:pt x="520915" y="203631"/>
                </a:lnTo>
                <a:lnTo>
                  <a:pt x="518833" y="185280"/>
                </a:lnTo>
                <a:lnTo>
                  <a:pt x="518756" y="184607"/>
                </a:lnTo>
                <a:lnTo>
                  <a:pt x="518693" y="184073"/>
                </a:lnTo>
                <a:lnTo>
                  <a:pt x="518629" y="183451"/>
                </a:lnTo>
                <a:lnTo>
                  <a:pt x="517575" y="180759"/>
                </a:lnTo>
                <a:lnTo>
                  <a:pt x="482396" y="135572"/>
                </a:lnTo>
                <a:lnTo>
                  <a:pt x="435229" y="117614"/>
                </a:lnTo>
                <a:lnTo>
                  <a:pt x="430212" y="116865"/>
                </a:lnTo>
                <a:lnTo>
                  <a:pt x="430212" y="197027"/>
                </a:lnTo>
                <a:lnTo>
                  <a:pt x="430136" y="206971"/>
                </a:lnTo>
                <a:lnTo>
                  <a:pt x="429298" y="212140"/>
                </a:lnTo>
                <a:lnTo>
                  <a:pt x="429183" y="212852"/>
                </a:lnTo>
                <a:lnTo>
                  <a:pt x="426085" y="218274"/>
                </a:lnTo>
                <a:lnTo>
                  <a:pt x="378421" y="232333"/>
                </a:lnTo>
                <a:lnTo>
                  <a:pt x="361975" y="232727"/>
                </a:lnTo>
                <a:lnTo>
                  <a:pt x="330250" y="230441"/>
                </a:lnTo>
                <a:lnTo>
                  <a:pt x="306501" y="223583"/>
                </a:lnTo>
                <a:lnTo>
                  <a:pt x="290715" y="212140"/>
                </a:lnTo>
                <a:lnTo>
                  <a:pt x="282892" y="196126"/>
                </a:lnTo>
                <a:lnTo>
                  <a:pt x="296481" y="189407"/>
                </a:lnTo>
                <a:lnTo>
                  <a:pt x="314185" y="184607"/>
                </a:lnTo>
                <a:lnTo>
                  <a:pt x="336016" y="181724"/>
                </a:lnTo>
                <a:lnTo>
                  <a:pt x="361975" y="180759"/>
                </a:lnTo>
                <a:lnTo>
                  <a:pt x="378980" y="181127"/>
                </a:lnTo>
                <a:lnTo>
                  <a:pt x="424942" y="190550"/>
                </a:lnTo>
                <a:lnTo>
                  <a:pt x="430212" y="197027"/>
                </a:lnTo>
                <a:lnTo>
                  <a:pt x="430212" y="116865"/>
                </a:lnTo>
                <a:lnTo>
                  <a:pt x="405257" y="113118"/>
                </a:lnTo>
                <a:lnTo>
                  <a:pt x="371005" y="111620"/>
                </a:lnTo>
                <a:lnTo>
                  <a:pt x="343928" y="112839"/>
                </a:lnTo>
                <a:lnTo>
                  <a:pt x="320065" y="116484"/>
                </a:lnTo>
                <a:lnTo>
                  <a:pt x="299415" y="122555"/>
                </a:lnTo>
                <a:lnTo>
                  <a:pt x="281990" y="131051"/>
                </a:lnTo>
                <a:lnTo>
                  <a:pt x="281990" y="128346"/>
                </a:lnTo>
                <a:lnTo>
                  <a:pt x="283121" y="117614"/>
                </a:lnTo>
                <a:lnTo>
                  <a:pt x="283235" y="116484"/>
                </a:lnTo>
                <a:lnTo>
                  <a:pt x="287007" y="105918"/>
                </a:lnTo>
                <a:lnTo>
                  <a:pt x="326555" y="78917"/>
                </a:lnTo>
                <a:lnTo>
                  <a:pt x="359714" y="75476"/>
                </a:lnTo>
                <a:lnTo>
                  <a:pt x="374713" y="75933"/>
                </a:lnTo>
                <a:lnTo>
                  <a:pt x="417982" y="87007"/>
                </a:lnTo>
                <a:lnTo>
                  <a:pt x="428396" y="103492"/>
                </a:lnTo>
                <a:lnTo>
                  <a:pt x="428396" y="104851"/>
                </a:lnTo>
                <a:lnTo>
                  <a:pt x="516521" y="104851"/>
                </a:lnTo>
                <a:lnTo>
                  <a:pt x="506412" y="59486"/>
                </a:lnTo>
                <a:lnTo>
                  <a:pt x="476072" y="26885"/>
                </a:lnTo>
                <a:lnTo>
                  <a:pt x="426986" y="6731"/>
                </a:lnTo>
                <a:lnTo>
                  <a:pt x="360616" y="0"/>
                </a:lnTo>
                <a:lnTo>
                  <a:pt x="322643" y="2120"/>
                </a:lnTo>
                <a:lnTo>
                  <a:pt x="260172" y="19075"/>
                </a:lnTo>
                <a:lnTo>
                  <a:pt x="216192" y="52590"/>
                </a:lnTo>
                <a:lnTo>
                  <a:pt x="193941" y="100495"/>
                </a:lnTo>
                <a:lnTo>
                  <a:pt x="191249" y="186639"/>
                </a:lnTo>
                <a:lnTo>
                  <a:pt x="192392" y="203631"/>
                </a:lnTo>
                <a:lnTo>
                  <a:pt x="211035" y="251040"/>
                </a:lnTo>
                <a:lnTo>
                  <a:pt x="250774" y="285343"/>
                </a:lnTo>
                <a:lnTo>
                  <a:pt x="288086" y="299935"/>
                </a:lnTo>
                <a:lnTo>
                  <a:pt x="332828" y="307276"/>
                </a:lnTo>
                <a:lnTo>
                  <a:pt x="357911" y="308203"/>
                </a:lnTo>
                <a:lnTo>
                  <a:pt x="395135" y="306578"/>
                </a:lnTo>
                <a:lnTo>
                  <a:pt x="455688" y="293585"/>
                </a:lnTo>
                <a:lnTo>
                  <a:pt x="497395" y="267766"/>
                </a:lnTo>
                <a:lnTo>
                  <a:pt x="517410" y="232727"/>
                </a:lnTo>
                <a:lnTo>
                  <a:pt x="518299" y="230441"/>
                </a:lnTo>
                <a:lnTo>
                  <a:pt x="518414" y="230149"/>
                </a:lnTo>
                <a:lnTo>
                  <a:pt x="521042" y="206971"/>
                </a:lnTo>
                <a:close/>
              </a:path>
              <a:path w="912495" h="308610">
                <a:moveTo>
                  <a:pt x="912380" y="168567"/>
                </a:moveTo>
                <a:lnTo>
                  <a:pt x="857707" y="168567"/>
                </a:lnTo>
                <a:lnTo>
                  <a:pt x="857707" y="56045"/>
                </a:lnTo>
                <a:lnTo>
                  <a:pt x="766876" y="56045"/>
                </a:lnTo>
                <a:lnTo>
                  <a:pt x="766876" y="168567"/>
                </a:lnTo>
                <a:lnTo>
                  <a:pt x="662940" y="168567"/>
                </a:lnTo>
                <a:lnTo>
                  <a:pt x="681685" y="131114"/>
                </a:lnTo>
                <a:lnTo>
                  <a:pt x="697738" y="93776"/>
                </a:lnTo>
                <a:lnTo>
                  <a:pt x="711060" y="56553"/>
                </a:lnTo>
                <a:lnTo>
                  <a:pt x="721677" y="19431"/>
                </a:lnTo>
                <a:lnTo>
                  <a:pt x="721677" y="5880"/>
                </a:lnTo>
                <a:lnTo>
                  <a:pt x="625424" y="5880"/>
                </a:lnTo>
                <a:lnTo>
                  <a:pt x="620255" y="26682"/>
                </a:lnTo>
                <a:lnTo>
                  <a:pt x="614248" y="47053"/>
                </a:lnTo>
                <a:lnTo>
                  <a:pt x="599668" y="86537"/>
                </a:lnTo>
                <a:lnTo>
                  <a:pt x="580809" y="126365"/>
                </a:lnTo>
                <a:lnTo>
                  <a:pt x="556742" y="168567"/>
                </a:lnTo>
                <a:lnTo>
                  <a:pt x="556742" y="249910"/>
                </a:lnTo>
                <a:lnTo>
                  <a:pt x="766876" y="249910"/>
                </a:lnTo>
                <a:lnTo>
                  <a:pt x="766876" y="302323"/>
                </a:lnTo>
                <a:lnTo>
                  <a:pt x="857707" y="302323"/>
                </a:lnTo>
                <a:lnTo>
                  <a:pt x="857707" y="249910"/>
                </a:lnTo>
                <a:lnTo>
                  <a:pt x="912380" y="249910"/>
                </a:lnTo>
                <a:lnTo>
                  <a:pt x="912380" y="168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9" name="object 119"/>
          <p:cNvGrpSpPr/>
          <p:nvPr/>
        </p:nvGrpSpPr>
        <p:grpSpPr>
          <a:xfrm>
            <a:off x="1243028" y="2638057"/>
            <a:ext cx="932180" cy="229235"/>
            <a:chOff x="1243028" y="2638057"/>
            <a:chExt cx="932180" cy="229235"/>
          </a:xfrm>
        </p:grpSpPr>
        <p:sp>
          <p:nvSpPr>
            <p:cNvPr id="120" name="object 120"/>
            <p:cNvSpPr/>
            <p:nvPr/>
          </p:nvSpPr>
          <p:spPr>
            <a:xfrm>
              <a:off x="1243028" y="2638057"/>
              <a:ext cx="346710" cy="229235"/>
            </a:xfrm>
            <a:custGeom>
              <a:avLst/>
              <a:gdLst/>
              <a:ahLst/>
              <a:cxnLst/>
              <a:rect l="l" t="t" r="r" b="b"/>
              <a:pathLst>
                <a:path w="346709" h="229235">
                  <a:moveTo>
                    <a:pt x="207279" y="206287"/>
                  </a:moveTo>
                  <a:lnTo>
                    <a:pt x="139746" y="206287"/>
                  </a:lnTo>
                  <a:lnTo>
                    <a:pt x="139746" y="229133"/>
                  </a:lnTo>
                  <a:lnTo>
                    <a:pt x="207279" y="229133"/>
                  </a:lnTo>
                  <a:lnTo>
                    <a:pt x="207279" y="206287"/>
                  </a:lnTo>
                  <a:close/>
                </a:path>
                <a:path w="346709" h="229235">
                  <a:moveTo>
                    <a:pt x="238188" y="22846"/>
                  </a:moveTo>
                  <a:lnTo>
                    <a:pt x="108502" y="22846"/>
                  </a:lnTo>
                  <a:lnTo>
                    <a:pt x="92416" y="23539"/>
                  </a:lnTo>
                  <a:lnTo>
                    <a:pt x="50714" y="33934"/>
                  </a:lnTo>
                  <a:lnTo>
                    <a:pt x="13084" y="65512"/>
                  </a:lnTo>
                  <a:lnTo>
                    <a:pt x="60" y="112885"/>
                  </a:lnTo>
                  <a:lnTo>
                    <a:pt x="0" y="116248"/>
                  </a:lnTo>
                  <a:lnTo>
                    <a:pt x="800" y="129391"/>
                  </a:lnTo>
                  <a:lnTo>
                    <a:pt x="20350" y="173699"/>
                  </a:lnTo>
                  <a:lnTo>
                    <a:pt x="63780" y="200241"/>
                  </a:lnTo>
                  <a:lnTo>
                    <a:pt x="63914" y="200241"/>
                  </a:lnTo>
                  <a:lnTo>
                    <a:pt x="77599" y="203600"/>
                  </a:lnTo>
                  <a:lnTo>
                    <a:pt x="77738" y="203600"/>
                  </a:lnTo>
                  <a:lnTo>
                    <a:pt x="92495" y="205615"/>
                  </a:lnTo>
                  <a:lnTo>
                    <a:pt x="108502" y="206287"/>
                  </a:lnTo>
                  <a:lnTo>
                    <a:pt x="238188" y="206287"/>
                  </a:lnTo>
                  <a:lnTo>
                    <a:pt x="254408" y="205615"/>
                  </a:lnTo>
                  <a:lnTo>
                    <a:pt x="296140" y="195538"/>
                  </a:lnTo>
                  <a:lnTo>
                    <a:pt x="333603" y="164289"/>
                  </a:lnTo>
                  <a:lnTo>
                    <a:pt x="340887" y="149174"/>
                  </a:lnTo>
                  <a:lnTo>
                    <a:pt x="108502" y="149174"/>
                  </a:lnTo>
                  <a:lnTo>
                    <a:pt x="98527" y="148701"/>
                  </a:lnTo>
                  <a:lnTo>
                    <a:pt x="68855" y="116248"/>
                  </a:lnTo>
                  <a:lnTo>
                    <a:pt x="68855" y="112885"/>
                  </a:lnTo>
                  <a:lnTo>
                    <a:pt x="98663" y="80443"/>
                  </a:lnTo>
                  <a:lnTo>
                    <a:pt x="108502" y="79960"/>
                  </a:lnTo>
                  <a:lnTo>
                    <a:pt x="340637" y="79960"/>
                  </a:lnTo>
                  <a:lnTo>
                    <a:pt x="339336" y="76244"/>
                  </a:lnTo>
                  <a:lnTo>
                    <a:pt x="307523" y="40065"/>
                  </a:lnTo>
                  <a:lnTo>
                    <a:pt x="269265" y="25618"/>
                  </a:lnTo>
                  <a:lnTo>
                    <a:pt x="254272" y="23539"/>
                  </a:lnTo>
                  <a:lnTo>
                    <a:pt x="238188" y="22846"/>
                  </a:lnTo>
                  <a:close/>
                </a:path>
                <a:path w="346709" h="229235">
                  <a:moveTo>
                    <a:pt x="204589" y="79960"/>
                  </a:moveTo>
                  <a:lnTo>
                    <a:pt x="142435" y="79960"/>
                  </a:lnTo>
                  <a:lnTo>
                    <a:pt x="142435" y="149174"/>
                  </a:lnTo>
                  <a:lnTo>
                    <a:pt x="204589" y="149174"/>
                  </a:lnTo>
                  <a:lnTo>
                    <a:pt x="204589" y="79960"/>
                  </a:lnTo>
                  <a:close/>
                </a:path>
                <a:path w="346709" h="229235">
                  <a:moveTo>
                    <a:pt x="340637" y="79960"/>
                  </a:moveTo>
                  <a:lnTo>
                    <a:pt x="238188" y="79960"/>
                  </a:lnTo>
                  <a:lnTo>
                    <a:pt x="248024" y="80443"/>
                  </a:lnTo>
                  <a:lnTo>
                    <a:pt x="256371" y="81892"/>
                  </a:lnTo>
                  <a:lnTo>
                    <a:pt x="277831" y="112885"/>
                  </a:lnTo>
                  <a:lnTo>
                    <a:pt x="277831" y="116248"/>
                  </a:lnTo>
                  <a:lnTo>
                    <a:pt x="248160" y="148701"/>
                  </a:lnTo>
                  <a:lnTo>
                    <a:pt x="238188" y="149174"/>
                  </a:lnTo>
                  <a:lnTo>
                    <a:pt x="340887" y="149174"/>
                  </a:lnTo>
                  <a:lnTo>
                    <a:pt x="343431" y="141948"/>
                  </a:lnTo>
                  <a:lnTo>
                    <a:pt x="345888" y="129391"/>
                  </a:lnTo>
                  <a:lnTo>
                    <a:pt x="346686" y="116248"/>
                  </a:lnTo>
                  <a:lnTo>
                    <a:pt x="346626" y="112885"/>
                  </a:lnTo>
                  <a:lnTo>
                    <a:pt x="345888" y="100603"/>
                  </a:lnTo>
                  <a:lnTo>
                    <a:pt x="343431" y="87941"/>
                  </a:lnTo>
                  <a:lnTo>
                    <a:pt x="340637" y="79960"/>
                  </a:lnTo>
                  <a:close/>
                </a:path>
                <a:path w="346709" h="229235">
                  <a:moveTo>
                    <a:pt x="207279" y="0"/>
                  </a:moveTo>
                  <a:lnTo>
                    <a:pt x="139746" y="0"/>
                  </a:lnTo>
                  <a:lnTo>
                    <a:pt x="139746" y="22846"/>
                  </a:lnTo>
                  <a:lnTo>
                    <a:pt x="207279" y="22846"/>
                  </a:lnTo>
                  <a:lnTo>
                    <a:pt x="207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621986" y="2642425"/>
              <a:ext cx="238205" cy="220399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891774" y="2642425"/>
              <a:ext cx="283226" cy="224765"/>
            </a:xfrm>
            <a:prstGeom prst="rect">
              <a:avLst/>
            </a:prstGeom>
          </p:spPr>
        </p:pic>
      </p:grpSp>
      <p:grpSp>
        <p:nvGrpSpPr>
          <p:cNvPr id="123" name="object 123"/>
          <p:cNvGrpSpPr/>
          <p:nvPr/>
        </p:nvGrpSpPr>
        <p:grpSpPr>
          <a:xfrm>
            <a:off x="2330556" y="2638057"/>
            <a:ext cx="1387475" cy="269875"/>
            <a:chOff x="2330556" y="2638057"/>
            <a:chExt cx="1387475" cy="269875"/>
          </a:xfrm>
        </p:grpSpPr>
        <p:sp>
          <p:nvSpPr>
            <p:cNvPr id="124" name="object 124"/>
            <p:cNvSpPr/>
            <p:nvPr/>
          </p:nvSpPr>
          <p:spPr>
            <a:xfrm>
              <a:off x="2330551" y="2638063"/>
              <a:ext cx="564515" cy="269875"/>
            </a:xfrm>
            <a:custGeom>
              <a:avLst/>
              <a:gdLst/>
              <a:ahLst/>
              <a:cxnLst/>
              <a:rect l="l" t="t" r="r" b="b"/>
              <a:pathLst>
                <a:path w="564514" h="269875">
                  <a:moveTo>
                    <a:pt x="283565" y="164287"/>
                  </a:moveTo>
                  <a:lnTo>
                    <a:pt x="249631" y="164287"/>
                  </a:lnTo>
                  <a:lnTo>
                    <a:pt x="249631" y="64846"/>
                  </a:lnTo>
                  <a:lnTo>
                    <a:pt x="249631" y="4368"/>
                  </a:lnTo>
                  <a:lnTo>
                    <a:pt x="182092" y="4368"/>
                  </a:lnTo>
                  <a:lnTo>
                    <a:pt x="182092" y="65011"/>
                  </a:lnTo>
                  <a:lnTo>
                    <a:pt x="182092" y="164287"/>
                  </a:lnTo>
                  <a:lnTo>
                    <a:pt x="91719" y="164287"/>
                  </a:lnTo>
                  <a:lnTo>
                    <a:pt x="97688" y="151523"/>
                  </a:lnTo>
                  <a:lnTo>
                    <a:pt x="97815" y="151269"/>
                  </a:lnTo>
                  <a:lnTo>
                    <a:pt x="102196" y="136740"/>
                  </a:lnTo>
                  <a:lnTo>
                    <a:pt x="107505" y="65176"/>
                  </a:lnTo>
                  <a:lnTo>
                    <a:pt x="182092" y="65011"/>
                  </a:lnTo>
                  <a:lnTo>
                    <a:pt x="182092" y="4368"/>
                  </a:lnTo>
                  <a:lnTo>
                    <a:pt x="46697" y="4368"/>
                  </a:lnTo>
                  <a:lnTo>
                    <a:pt x="44348" y="101130"/>
                  </a:lnTo>
                  <a:lnTo>
                    <a:pt x="42964" y="119684"/>
                  </a:lnTo>
                  <a:lnTo>
                    <a:pt x="27889" y="164287"/>
                  </a:lnTo>
                  <a:lnTo>
                    <a:pt x="0" y="164287"/>
                  </a:lnTo>
                  <a:lnTo>
                    <a:pt x="0" y="269443"/>
                  </a:lnTo>
                  <a:lnTo>
                    <a:pt x="67525" y="269443"/>
                  </a:lnTo>
                  <a:lnTo>
                    <a:pt x="67525" y="224764"/>
                  </a:lnTo>
                  <a:lnTo>
                    <a:pt x="216027" y="224764"/>
                  </a:lnTo>
                  <a:lnTo>
                    <a:pt x="216027" y="269443"/>
                  </a:lnTo>
                  <a:lnTo>
                    <a:pt x="283565" y="269443"/>
                  </a:lnTo>
                  <a:lnTo>
                    <a:pt x="283565" y="224764"/>
                  </a:lnTo>
                  <a:lnTo>
                    <a:pt x="283565" y="164287"/>
                  </a:lnTo>
                  <a:close/>
                </a:path>
                <a:path w="564514" h="269875">
                  <a:moveTo>
                    <a:pt x="564388" y="113220"/>
                  </a:moveTo>
                  <a:lnTo>
                    <a:pt x="563397" y="97434"/>
                  </a:lnTo>
                  <a:lnTo>
                    <a:pt x="563384" y="97294"/>
                  </a:lnTo>
                  <a:lnTo>
                    <a:pt x="560273" y="81978"/>
                  </a:lnTo>
                  <a:lnTo>
                    <a:pt x="560235" y="81762"/>
                  </a:lnTo>
                  <a:lnTo>
                    <a:pt x="555066" y="67525"/>
                  </a:lnTo>
                  <a:lnTo>
                    <a:pt x="554990" y="67310"/>
                  </a:lnTo>
                  <a:lnTo>
                    <a:pt x="552526" y="62826"/>
                  </a:lnTo>
                  <a:lnTo>
                    <a:pt x="547725" y="54089"/>
                  </a:lnTo>
                  <a:lnTo>
                    <a:pt x="547636" y="53924"/>
                  </a:lnTo>
                  <a:lnTo>
                    <a:pt x="538429" y="41897"/>
                  </a:lnTo>
                  <a:lnTo>
                    <a:pt x="527354" y="31165"/>
                  </a:lnTo>
                  <a:lnTo>
                    <a:pt x="514515" y="21907"/>
                  </a:lnTo>
                  <a:lnTo>
                    <a:pt x="499922" y="14109"/>
                  </a:lnTo>
                  <a:lnTo>
                    <a:pt x="495566" y="12446"/>
                  </a:lnTo>
                  <a:lnTo>
                    <a:pt x="495566" y="113220"/>
                  </a:lnTo>
                  <a:lnTo>
                    <a:pt x="495566" y="116586"/>
                  </a:lnTo>
                  <a:lnTo>
                    <a:pt x="479094" y="154038"/>
                  </a:lnTo>
                  <a:lnTo>
                    <a:pt x="427697" y="166306"/>
                  </a:lnTo>
                  <a:lnTo>
                    <a:pt x="411797" y="165544"/>
                  </a:lnTo>
                  <a:lnTo>
                    <a:pt x="369608" y="147104"/>
                  </a:lnTo>
                  <a:lnTo>
                    <a:pt x="360159" y="116586"/>
                  </a:lnTo>
                  <a:lnTo>
                    <a:pt x="360159" y="113220"/>
                  </a:lnTo>
                  <a:lnTo>
                    <a:pt x="377291" y="75590"/>
                  </a:lnTo>
                  <a:lnTo>
                    <a:pt x="427697" y="62826"/>
                  </a:lnTo>
                  <a:lnTo>
                    <a:pt x="457771" y="66014"/>
                  </a:lnTo>
                  <a:lnTo>
                    <a:pt x="457479" y="66014"/>
                  </a:lnTo>
                  <a:lnTo>
                    <a:pt x="478599" y="75425"/>
                  </a:lnTo>
                  <a:lnTo>
                    <a:pt x="491324" y="91173"/>
                  </a:lnTo>
                  <a:lnTo>
                    <a:pt x="495566" y="113220"/>
                  </a:lnTo>
                  <a:lnTo>
                    <a:pt x="495566" y="12446"/>
                  </a:lnTo>
                  <a:lnTo>
                    <a:pt x="483819" y="7937"/>
                  </a:lnTo>
                  <a:lnTo>
                    <a:pt x="466420" y="3530"/>
                  </a:lnTo>
                  <a:lnTo>
                    <a:pt x="447700" y="876"/>
                  </a:lnTo>
                  <a:lnTo>
                    <a:pt x="427697" y="0"/>
                  </a:lnTo>
                  <a:lnTo>
                    <a:pt x="407974" y="876"/>
                  </a:lnTo>
                  <a:lnTo>
                    <a:pt x="356133" y="14109"/>
                  </a:lnTo>
                  <a:lnTo>
                    <a:pt x="317601" y="41897"/>
                  </a:lnTo>
                  <a:lnTo>
                    <a:pt x="308381" y="53924"/>
                  </a:lnTo>
                  <a:lnTo>
                    <a:pt x="308254" y="54089"/>
                  </a:lnTo>
                  <a:lnTo>
                    <a:pt x="300951" y="67310"/>
                  </a:lnTo>
                  <a:lnTo>
                    <a:pt x="300824" y="67525"/>
                  </a:lnTo>
                  <a:lnTo>
                    <a:pt x="295605" y="81762"/>
                  </a:lnTo>
                  <a:lnTo>
                    <a:pt x="295529" y="81978"/>
                  </a:lnTo>
                  <a:lnTo>
                    <a:pt x="292379" y="97294"/>
                  </a:lnTo>
                  <a:lnTo>
                    <a:pt x="292341" y="97434"/>
                  </a:lnTo>
                  <a:lnTo>
                    <a:pt x="291325" y="113220"/>
                  </a:lnTo>
                  <a:lnTo>
                    <a:pt x="291350" y="116586"/>
                  </a:lnTo>
                  <a:lnTo>
                    <a:pt x="292341" y="132041"/>
                  </a:lnTo>
                  <a:lnTo>
                    <a:pt x="295452" y="147104"/>
                  </a:lnTo>
                  <a:lnTo>
                    <a:pt x="295529" y="147497"/>
                  </a:lnTo>
                  <a:lnTo>
                    <a:pt x="317703" y="187667"/>
                  </a:lnTo>
                  <a:lnTo>
                    <a:pt x="356133" y="215188"/>
                  </a:lnTo>
                  <a:lnTo>
                    <a:pt x="407974" y="228257"/>
                  </a:lnTo>
                  <a:lnTo>
                    <a:pt x="427697" y="229133"/>
                  </a:lnTo>
                  <a:lnTo>
                    <a:pt x="447700" y="228257"/>
                  </a:lnTo>
                  <a:lnTo>
                    <a:pt x="499922" y="215188"/>
                  </a:lnTo>
                  <a:lnTo>
                    <a:pt x="538353" y="187667"/>
                  </a:lnTo>
                  <a:lnTo>
                    <a:pt x="552704" y="166306"/>
                  </a:lnTo>
                  <a:lnTo>
                    <a:pt x="554990" y="162153"/>
                  </a:lnTo>
                  <a:lnTo>
                    <a:pt x="560235" y="147701"/>
                  </a:lnTo>
                  <a:lnTo>
                    <a:pt x="563384" y="132168"/>
                  </a:lnTo>
                  <a:lnTo>
                    <a:pt x="564362" y="116586"/>
                  </a:lnTo>
                  <a:lnTo>
                    <a:pt x="564388" y="1132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927245" y="2642425"/>
              <a:ext cx="228464" cy="22039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190985" y="2642425"/>
              <a:ext cx="232157" cy="22039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444688" y="2638057"/>
              <a:ext cx="273685" cy="229235"/>
            </a:xfrm>
            <a:custGeom>
              <a:avLst/>
              <a:gdLst/>
              <a:ahLst/>
              <a:cxnLst/>
              <a:rect l="l" t="t" r="r" b="b"/>
              <a:pathLst>
                <a:path w="273685" h="229235">
                  <a:moveTo>
                    <a:pt x="136365" y="0"/>
                  </a:moveTo>
                  <a:lnTo>
                    <a:pt x="98146" y="3527"/>
                  </a:lnTo>
                  <a:lnTo>
                    <a:pt x="50216" y="21902"/>
                  </a:lnTo>
                  <a:lnTo>
                    <a:pt x="17050" y="53925"/>
                  </a:lnTo>
                  <a:lnTo>
                    <a:pt x="4275" y="81766"/>
                  </a:lnTo>
                  <a:lnTo>
                    <a:pt x="4198" y="81976"/>
                  </a:lnTo>
                  <a:lnTo>
                    <a:pt x="1045" y="97294"/>
                  </a:lnTo>
                  <a:lnTo>
                    <a:pt x="1017" y="97430"/>
                  </a:lnTo>
                  <a:lnTo>
                    <a:pt x="0" y="113224"/>
                  </a:lnTo>
                  <a:lnTo>
                    <a:pt x="21" y="116583"/>
                  </a:lnTo>
                  <a:lnTo>
                    <a:pt x="1017" y="132037"/>
                  </a:lnTo>
                  <a:lnTo>
                    <a:pt x="4119" y="147104"/>
                  </a:lnTo>
                  <a:lnTo>
                    <a:pt x="4198" y="147492"/>
                  </a:lnTo>
                  <a:lnTo>
                    <a:pt x="26376" y="187661"/>
                  </a:lnTo>
                  <a:lnTo>
                    <a:pt x="64800" y="215190"/>
                  </a:lnTo>
                  <a:lnTo>
                    <a:pt x="116646" y="228261"/>
                  </a:lnTo>
                  <a:lnTo>
                    <a:pt x="136365" y="229133"/>
                  </a:lnTo>
                  <a:lnTo>
                    <a:pt x="156376" y="228261"/>
                  </a:lnTo>
                  <a:lnTo>
                    <a:pt x="208598" y="215190"/>
                  </a:lnTo>
                  <a:lnTo>
                    <a:pt x="247024" y="187661"/>
                  </a:lnTo>
                  <a:lnTo>
                    <a:pt x="261379" y="166306"/>
                  </a:lnTo>
                  <a:lnTo>
                    <a:pt x="136365" y="166306"/>
                  </a:lnTo>
                  <a:lnTo>
                    <a:pt x="120468" y="165540"/>
                  </a:lnTo>
                  <a:lnTo>
                    <a:pt x="78283" y="147104"/>
                  </a:lnTo>
                  <a:lnTo>
                    <a:pt x="68832" y="116583"/>
                  </a:lnTo>
                  <a:lnTo>
                    <a:pt x="68832" y="113224"/>
                  </a:lnTo>
                  <a:lnTo>
                    <a:pt x="85968" y="75592"/>
                  </a:lnTo>
                  <a:lnTo>
                    <a:pt x="136365" y="62828"/>
                  </a:lnTo>
                  <a:lnTo>
                    <a:pt x="261194" y="62828"/>
                  </a:lnTo>
                  <a:lnTo>
                    <a:pt x="256397" y="54090"/>
                  </a:lnTo>
                  <a:lnTo>
                    <a:pt x="223186" y="21902"/>
                  </a:lnTo>
                  <a:lnTo>
                    <a:pt x="175086" y="3527"/>
                  </a:lnTo>
                  <a:lnTo>
                    <a:pt x="156376" y="881"/>
                  </a:lnTo>
                  <a:lnTo>
                    <a:pt x="136365" y="0"/>
                  </a:lnTo>
                  <a:close/>
                </a:path>
                <a:path w="273685" h="229235">
                  <a:moveTo>
                    <a:pt x="261194" y="62828"/>
                  </a:moveTo>
                  <a:lnTo>
                    <a:pt x="136365" y="62828"/>
                  </a:lnTo>
                  <a:lnTo>
                    <a:pt x="166448" y="66019"/>
                  </a:lnTo>
                  <a:lnTo>
                    <a:pt x="166150" y="66019"/>
                  </a:lnTo>
                  <a:lnTo>
                    <a:pt x="187265" y="75426"/>
                  </a:lnTo>
                  <a:lnTo>
                    <a:pt x="199990" y="91175"/>
                  </a:lnTo>
                  <a:lnTo>
                    <a:pt x="204232" y="113224"/>
                  </a:lnTo>
                  <a:lnTo>
                    <a:pt x="204232" y="116583"/>
                  </a:lnTo>
                  <a:lnTo>
                    <a:pt x="187769" y="154044"/>
                  </a:lnTo>
                  <a:lnTo>
                    <a:pt x="136365" y="166306"/>
                  </a:lnTo>
                  <a:lnTo>
                    <a:pt x="261379" y="166306"/>
                  </a:lnTo>
                  <a:lnTo>
                    <a:pt x="273039" y="116583"/>
                  </a:lnTo>
                  <a:lnTo>
                    <a:pt x="273061" y="113224"/>
                  </a:lnTo>
                  <a:lnTo>
                    <a:pt x="272062" y="97430"/>
                  </a:lnTo>
                  <a:lnTo>
                    <a:pt x="272053" y="97294"/>
                  </a:lnTo>
                  <a:lnTo>
                    <a:pt x="268946" y="81976"/>
                  </a:lnTo>
                  <a:lnTo>
                    <a:pt x="268904" y="81766"/>
                  </a:lnTo>
                  <a:lnTo>
                    <a:pt x="263735" y="67529"/>
                  </a:lnTo>
                  <a:lnTo>
                    <a:pt x="263655" y="67310"/>
                  </a:lnTo>
                  <a:lnTo>
                    <a:pt x="261194" y="62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/>
          <p:nvPr/>
        </p:nvSpPr>
        <p:spPr>
          <a:xfrm>
            <a:off x="3884436" y="2703519"/>
            <a:ext cx="67945" cy="158750"/>
          </a:xfrm>
          <a:custGeom>
            <a:avLst/>
            <a:gdLst/>
            <a:ahLst/>
            <a:cxnLst/>
            <a:rect l="l" t="t" r="r" b="b"/>
            <a:pathLst>
              <a:path w="67945" h="158750">
                <a:moveTo>
                  <a:pt x="0" y="158750"/>
                </a:moveTo>
                <a:lnTo>
                  <a:pt x="67528" y="158750"/>
                </a:lnTo>
                <a:lnTo>
                  <a:pt x="67528" y="0"/>
                </a:lnTo>
                <a:lnTo>
                  <a:pt x="0" y="0"/>
                </a:lnTo>
                <a:lnTo>
                  <a:pt x="0" y="158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9" name="object 129"/>
          <p:cNvGrpSpPr/>
          <p:nvPr/>
        </p:nvGrpSpPr>
        <p:grpSpPr>
          <a:xfrm>
            <a:off x="3884436" y="2638057"/>
            <a:ext cx="2282825" cy="229235"/>
            <a:chOff x="3884436" y="2638057"/>
            <a:chExt cx="2282825" cy="229235"/>
          </a:xfrm>
        </p:grpSpPr>
        <p:sp>
          <p:nvSpPr>
            <p:cNvPr id="130" name="object 130"/>
            <p:cNvSpPr/>
            <p:nvPr/>
          </p:nvSpPr>
          <p:spPr>
            <a:xfrm>
              <a:off x="3884435" y="2638063"/>
              <a:ext cx="1207135" cy="229235"/>
            </a:xfrm>
            <a:custGeom>
              <a:avLst/>
              <a:gdLst/>
              <a:ahLst/>
              <a:cxnLst/>
              <a:rect l="l" t="t" r="r" b="b"/>
              <a:pathLst>
                <a:path w="1207135" h="229235">
                  <a:moveTo>
                    <a:pt x="225437" y="4495"/>
                  </a:moveTo>
                  <a:lnTo>
                    <a:pt x="0" y="4495"/>
                  </a:lnTo>
                  <a:lnTo>
                    <a:pt x="0" y="65455"/>
                  </a:lnTo>
                  <a:lnTo>
                    <a:pt x="157899" y="65455"/>
                  </a:lnTo>
                  <a:lnTo>
                    <a:pt x="157899" y="224205"/>
                  </a:lnTo>
                  <a:lnTo>
                    <a:pt x="225437" y="224205"/>
                  </a:lnTo>
                  <a:lnTo>
                    <a:pt x="225437" y="65455"/>
                  </a:lnTo>
                  <a:lnTo>
                    <a:pt x="225437" y="4495"/>
                  </a:lnTo>
                  <a:close/>
                </a:path>
                <a:path w="1207135" h="229235">
                  <a:moveTo>
                    <a:pt x="530783" y="113220"/>
                  </a:moveTo>
                  <a:lnTo>
                    <a:pt x="529793" y="97434"/>
                  </a:lnTo>
                  <a:lnTo>
                    <a:pt x="529780" y="97294"/>
                  </a:lnTo>
                  <a:lnTo>
                    <a:pt x="526669" y="81978"/>
                  </a:lnTo>
                  <a:lnTo>
                    <a:pt x="526630" y="81762"/>
                  </a:lnTo>
                  <a:lnTo>
                    <a:pt x="521462" y="67525"/>
                  </a:lnTo>
                  <a:lnTo>
                    <a:pt x="521385" y="67310"/>
                  </a:lnTo>
                  <a:lnTo>
                    <a:pt x="518922" y="62826"/>
                  </a:lnTo>
                  <a:lnTo>
                    <a:pt x="514121" y="54089"/>
                  </a:lnTo>
                  <a:lnTo>
                    <a:pt x="514032" y="53924"/>
                  </a:lnTo>
                  <a:lnTo>
                    <a:pt x="504825" y="41897"/>
                  </a:lnTo>
                  <a:lnTo>
                    <a:pt x="493750" y="31165"/>
                  </a:lnTo>
                  <a:lnTo>
                    <a:pt x="480910" y="21907"/>
                  </a:lnTo>
                  <a:lnTo>
                    <a:pt x="466331" y="14109"/>
                  </a:lnTo>
                  <a:lnTo>
                    <a:pt x="461962" y="12446"/>
                  </a:lnTo>
                  <a:lnTo>
                    <a:pt x="461962" y="113220"/>
                  </a:lnTo>
                  <a:lnTo>
                    <a:pt x="461962" y="116586"/>
                  </a:lnTo>
                  <a:lnTo>
                    <a:pt x="445490" y="154038"/>
                  </a:lnTo>
                  <a:lnTo>
                    <a:pt x="394093" y="166306"/>
                  </a:lnTo>
                  <a:lnTo>
                    <a:pt x="378193" y="165544"/>
                  </a:lnTo>
                  <a:lnTo>
                    <a:pt x="336003" y="147104"/>
                  </a:lnTo>
                  <a:lnTo>
                    <a:pt x="326555" y="116586"/>
                  </a:lnTo>
                  <a:lnTo>
                    <a:pt x="326555" y="113220"/>
                  </a:lnTo>
                  <a:lnTo>
                    <a:pt x="343700" y="75590"/>
                  </a:lnTo>
                  <a:lnTo>
                    <a:pt x="394093" y="62826"/>
                  </a:lnTo>
                  <a:lnTo>
                    <a:pt x="424180" y="66014"/>
                  </a:lnTo>
                  <a:lnTo>
                    <a:pt x="423875" y="66014"/>
                  </a:lnTo>
                  <a:lnTo>
                    <a:pt x="444995" y="75425"/>
                  </a:lnTo>
                  <a:lnTo>
                    <a:pt x="457720" y="91173"/>
                  </a:lnTo>
                  <a:lnTo>
                    <a:pt x="461962" y="113220"/>
                  </a:lnTo>
                  <a:lnTo>
                    <a:pt x="461962" y="12446"/>
                  </a:lnTo>
                  <a:lnTo>
                    <a:pt x="450215" y="7937"/>
                  </a:lnTo>
                  <a:lnTo>
                    <a:pt x="432816" y="3530"/>
                  </a:lnTo>
                  <a:lnTo>
                    <a:pt x="414096" y="876"/>
                  </a:lnTo>
                  <a:lnTo>
                    <a:pt x="394093" y="0"/>
                  </a:lnTo>
                  <a:lnTo>
                    <a:pt x="374370" y="876"/>
                  </a:lnTo>
                  <a:lnTo>
                    <a:pt x="322529" y="14109"/>
                  </a:lnTo>
                  <a:lnTo>
                    <a:pt x="284010" y="41897"/>
                  </a:lnTo>
                  <a:lnTo>
                    <a:pt x="274777" y="53924"/>
                  </a:lnTo>
                  <a:lnTo>
                    <a:pt x="274650" y="54089"/>
                  </a:lnTo>
                  <a:lnTo>
                    <a:pt x="267347" y="67310"/>
                  </a:lnTo>
                  <a:lnTo>
                    <a:pt x="267220" y="67525"/>
                  </a:lnTo>
                  <a:lnTo>
                    <a:pt x="262001" y="81762"/>
                  </a:lnTo>
                  <a:lnTo>
                    <a:pt x="261924" y="81978"/>
                  </a:lnTo>
                  <a:lnTo>
                    <a:pt x="258775" y="97294"/>
                  </a:lnTo>
                  <a:lnTo>
                    <a:pt x="258737" y="97434"/>
                  </a:lnTo>
                  <a:lnTo>
                    <a:pt x="257721" y="113220"/>
                  </a:lnTo>
                  <a:lnTo>
                    <a:pt x="257746" y="116586"/>
                  </a:lnTo>
                  <a:lnTo>
                    <a:pt x="258737" y="132041"/>
                  </a:lnTo>
                  <a:lnTo>
                    <a:pt x="261848" y="147104"/>
                  </a:lnTo>
                  <a:lnTo>
                    <a:pt x="261924" y="147497"/>
                  </a:lnTo>
                  <a:lnTo>
                    <a:pt x="284099" y="187667"/>
                  </a:lnTo>
                  <a:lnTo>
                    <a:pt x="322529" y="215188"/>
                  </a:lnTo>
                  <a:lnTo>
                    <a:pt x="374370" y="228257"/>
                  </a:lnTo>
                  <a:lnTo>
                    <a:pt x="394093" y="229133"/>
                  </a:lnTo>
                  <a:lnTo>
                    <a:pt x="414096" y="228257"/>
                  </a:lnTo>
                  <a:lnTo>
                    <a:pt x="466331" y="215188"/>
                  </a:lnTo>
                  <a:lnTo>
                    <a:pt x="504748" y="187667"/>
                  </a:lnTo>
                  <a:lnTo>
                    <a:pt x="519099" y="166306"/>
                  </a:lnTo>
                  <a:lnTo>
                    <a:pt x="521385" y="162153"/>
                  </a:lnTo>
                  <a:lnTo>
                    <a:pt x="526630" y="147701"/>
                  </a:lnTo>
                  <a:lnTo>
                    <a:pt x="529780" y="132168"/>
                  </a:lnTo>
                  <a:lnTo>
                    <a:pt x="530771" y="116586"/>
                  </a:lnTo>
                  <a:lnTo>
                    <a:pt x="530783" y="113220"/>
                  </a:lnTo>
                  <a:close/>
                </a:path>
                <a:path w="1207135" h="229235">
                  <a:moveTo>
                    <a:pt x="938707" y="4368"/>
                  </a:moveTo>
                  <a:lnTo>
                    <a:pt x="859409" y="4368"/>
                  </a:lnTo>
                  <a:lnTo>
                    <a:pt x="795578" y="84328"/>
                  </a:lnTo>
                  <a:lnTo>
                    <a:pt x="771385" y="84328"/>
                  </a:lnTo>
                  <a:lnTo>
                    <a:pt x="771385" y="4368"/>
                  </a:lnTo>
                  <a:lnTo>
                    <a:pt x="703859" y="4368"/>
                  </a:lnTo>
                  <a:lnTo>
                    <a:pt x="703859" y="84328"/>
                  </a:lnTo>
                  <a:lnTo>
                    <a:pt x="679665" y="84328"/>
                  </a:lnTo>
                  <a:lnTo>
                    <a:pt x="615835" y="4368"/>
                  </a:lnTo>
                  <a:lnTo>
                    <a:pt x="536536" y="4368"/>
                  </a:lnTo>
                  <a:lnTo>
                    <a:pt x="536536" y="14452"/>
                  </a:lnTo>
                  <a:lnTo>
                    <a:pt x="618515" y="110197"/>
                  </a:lnTo>
                  <a:lnTo>
                    <a:pt x="542925" y="214680"/>
                  </a:lnTo>
                  <a:lnTo>
                    <a:pt x="542925" y="224764"/>
                  </a:lnTo>
                  <a:lnTo>
                    <a:pt x="619188" y="224764"/>
                  </a:lnTo>
                  <a:lnTo>
                    <a:pt x="675970" y="144805"/>
                  </a:lnTo>
                  <a:lnTo>
                    <a:pt x="703859" y="144805"/>
                  </a:lnTo>
                  <a:lnTo>
                    <a:pt x="703859" y="224764"/>
                  </a:lnTo>
                  <a:lnTo>
                    <a:pt x="771385" y="224764"/>
                  </a:lnTo>
                  <a:lnTo>
                    <a:pt x="771385" y="144805"/>
                  </a:lnTo>
                  <a:lnTo>
                    <a:pt x="799274" y="144805"/>
                  </a:lnTo>
                  <a:lnTo>
                    <a:pt x="856056" y="224764"/>
                  </a:lnTo>
                  <a:lnTo>
                    <a:pt x="932319" y="224764"/>
                  </a:lnTo>
                  <a:lnTo>
                    <a:pt x="932319" y="214680"/>
                  </a:lnTo>
                  <a:lnTo>
                    <a:pt x="856729" y="110197"/>
                  </a:lnTo>
                  <a:lnTo>
                    <a:pt x="938707" y="14452"/>
                  </a:lnTo>
                  <a:lnTo>
                    <a:pt x="938707" y="4368"/>
                  </a:lnTo>
                  <a:close/>
                </a:path>
                <a:path w="1207135" h="229235">
                  <a:moveTo>
                    <a:pt x="1206804" y="214680"/>
                  </a:moveTo>
                  <a:lnTo>
                    <a:pt x="1195425" y="188480"/>
                  </a:lnTo>
                  <a:lnTo>
                    <a:pt x="1171194" y="132715"/>
                  </a:lnTo>
                  <a:lnTo>
                    <a:pt x="1143304" y="68541"/>
                  </a:lnTo>
                  <a:lnTo>
                    <a:pt x="1115428" y="4368"/>
                  </a:lnTo>
                  <a:lnTo>
                    <a:pt x="1103998" y="4368"/>
                  </a:lnTo>
                  <a:lnTo>
                    <a:pt x="1103998" y="132715"/>
                  </a:lnTo>
                  <a:lnTo>
                    <a:pt x="1052258" y="132715"/>
                  </a:lnTo>
                  <a:lnTo>
                    <a:pt x="1078128" y="68541"/>
                  </a:lnTo>
                  <a:lnTo>
                    <a:pt x="1103998" y="132715"/>
                  </a:lnTo>
                  <a:lnTo>
                    <a:pt x="1103998" y="4368"/>
                  </a:lnTo>
                  <a:lnTo>
                    <a:pt x="1040841" y="4368"/>
                  </a:lnTo>
                  <a:lnTo>
                    <a:pt x="949452" y="214680"/>
                  </a:lnTo>
                  <a:lnTo>
                    <a:pt x="949452" y="224764"/>
                  </a:lnTo>
                  <a:lnTo>
                    <a:pt x="1015301" y="224764"/>
                  </a:lnTo>
                  <a:lnTo>
                    <a:pt x="1029754" y="188480"/>
                  </a:lnTo>
                  <a:lnTo>
                    <a:pt x="1126515" y="188480"/>
                  </a:lnTo>
                  <a:lnTo>
                    <a:pt x="1140955" y="224764"/>
                  </a:lnTo>
                  <a:lnTo>
                    <a:pt x="1206804" y="224764"/>
                  </a:lnTo>
                  <a:lnTo>
                    <a:pt x="1206804" y="214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094946" y="2642425"/>
              <a:ext cx="245261" cy="220399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5372502" y="2638057"/>
              <a:ext cx="273685" cy="229235"/>
            </a:xfrm>
            <a:custGeom>
              <a:avLst/>
              <a:gdLst/>
              <a:ahLst/>
              <a:cxnLst/>
              <a:rect l="l" t="t" r="r" b="b"/>
              <a:pathLst>
                <a:path w="273685" h="229235">
                  <a:moveTo>
                    <a:pt x="136365" y="0"/>
                  </a:moveTo>
                  <a:lnTo>
                    <a:pt x="98146" y="3527"/>
                  </a:lnTo>
                  <a:lnTo>
                    <a:pt x="50217" y="21902"/>
                  </a:lnTo>
                  <a:lnTo>
                    <a:pt x="17050" y="53925"/>
                  </a:lnTo>
                  <a:lnTo>
                    <a:pt x="16924" y="54090"/>
                  </a:lnTo>
                  <a:lnTo>
                    <a:pt x="9622" y="67310"/>
                  </a:lnTo>
                  <a:lnTo>
                    <a:pt x="9501" y="67529"/>
                  </a:lnTo>
                  <a:lnTo>
                    <a:pt x="4275" y="81766"/>
                  </a:lnTo>
                  <a:lnTo>
                    <a:pt x="4198" y="81976"/>
                  </a:lnTo>
                  <a:lnTo>
                    <a:pt x="1045" y="97294"/>
                  </a:lnTo>
                  <a:lnTo>
                    <a:pt x="1017" y="97430"/>
                  </a:lnTo>
                  <a:lnTo>
                    <a:pt x="0" y="113224"/>
                  </a:lnTo>
                  <a:lnTo>
                    <a:pt x="21" y="116583"/>
                  </a:lnTo>
                  <a:lnTo>
                    <a:pt x="1017" y="132037"/>
                  </a:lnTo>
                  <a:lnTo>
                    <a:pt x="4119" y="147104"/>
                  </a:lnTo>
                  <a:lnTo>
                    <a:pt x="4198" y="147492"/>
                  </a:lnTo>
                  <a:lnTo>
                    <a:pt x="26376" y="187661"/>
                  </a:lnTo>
                  <a:lnTo>
                    <a:pt x="64800" y="215190"/>
                  </a:lnTo>
                  <a:lnTo>
                    <a:pt x="116646" y="228261"/>
                  </a:lnTo>
                  <a:lnTo>
                    <a:pt x="136365" y="229133"/>
                  </a:lnTo>
                  <a:lnTo>
                    <a:pt x="156377" y="228261"/>
                  </a:lnTo>
                  <a:lnTo>
                    <a:pt x="208598" y="215190"/>
                  </a:lnTo>
                  <a:lnTo>
                    <a:pt x="247024" y="187661"/>
                  </a:lnTo>
                  <a:lnTo>
                    <a:pt x="261379" y="166306"/>
                  </a:lnTo>
                  <a:lnTo>
                    <a:pt x="136365" y="166306"/>
                  </a:lnTo>
                  <a:lnTo>
                    <a:pt x="120468" y="165540"/>
                  </a:lnTo>
                  <a:lnTo>
                    <a:pt x="78283" y="147104"/>
                  </a:lnTo>
                  <a:lnTo>
                    <a:pt x="68832" y="116583"/>
                  </a:lnTo>
                  <a:lnTo>
                    <a:pt x="68832" y="113224"/>
                  </a:lnTo>
                  <a:lnTo>
                    <a:pt x="85968" y="75592"/>
                  </a:lnTo>
                  <a:lnTo>
                    <a:pt x="136365" y="62828"/>
                  </a:lnTo>
                  <a:lnTo>
                    <a:pt x="261194" y="62828"/>
                  </a:lnTo>
                  <a:lnTo>
                    <a:pt x="256397" y="54090"/>
                  </a:lnTo>
                  <a:lnTo>
                    <a:pt x="223186" y="21902"/>
                  </a:lnTo>
                  <a:lnTo>
                    <a:pt x="175086" y="3527"/>
                  </a:lnTo>
                  <a:lnTo>
                    <a:pt x="156377" y="881"/>
                  </a:lnTo>
                  <a:lnTo>
                    <a:pt x="136365" y="0"/>
                  </a:lnTo>
                  <a:close/>
                </a:path>
                <a:path w="273685" h="229235">
                  <a:moveTo>
                    <a:pt x="261194" y="62828"/>
                  </a:moveTo>
                  <a:lnTo>
                    <a:pt x="136365" y="62828"/>
                  </a:lnTo>
                  <a:lnTo>
                    <a:pt x="166448" y="66019"/>
                  </a:lnTo>
                  <a:lnTo>
                    <a:pt x="166150" y="66019"/>
                  </a:lnTo>
                  <a:lnTo>
                    <a:pt x="187265" y="75426"/>
                  </a:lnTo>
                  <a:lnTo>
                    <a:pt x="199990" y="91175"/>
                  </a:lnTo>
                  <a:lnTo>
                    <a:pt x="204232" y="113224"/>
                  </a:lnTo>
                  <a:lnTo>
                    <a:pt x="204232" y="116583"/>
                  </a:lnTo>
                  <a:lnTo>
                    <a:pt x="187769" y="154044"/>
                  </a:lnTo>
                  <a:lnTo>
                    <a:pt x="136365" y="166306"/>
                  </a:lnTo>
                  <a:lnTo>
                    <a:pt x="261379" y="166306"/>
                  </a:lnTo>
                  <a:lnTo>
                    <a:pt x="273039" y="116583"/>
                  </a:lnTo>
                  <a:lnTo>
                    <a:pt x="273061" y="113224"/>
                  </a:lnTo>
                  <a:lnTo>
                    <a:pt x="272062" y="97430"/>
                  </a:lnTo>
                  <a:lnTo>
                    <a:pt x="272053" y="97294"/>
                  </a:lnTo>
                  <a:lnTo>
                    <a:pt x="268946" y="81976"/>
                  </a:lnTo>
                  <a:lnTo>
                    <a:pt x="268904" y="81766"/>
                  </a:lnTo>
                  <a:lnTo>
                    <a:pt x="263735" y="67529"/>
                  </a:lnTo>
                  <a:lnTo>
                    <a:pt x="263655" y="67310"/>
                  </a:lnTo>
                  <a:lnTo>
                    <a:pt x="261194" y="62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677862" y="2642425"/>
              <a:ext cx="228462" cy="220399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5909349" y="2642425"/>
              <a:ext cx="257810" cy="220979"/>
            </a:xfrm>
            <a:custGeom>
              <a:avLst/>
              <a:gdLst/>
              <a:ahLst/>
              <a:cxnLst/>
              <a:rect l="l" t="t" r="r" b="b"/>
              <a:pathLst>
                <a:path w="257810" h="220980">
                  <a:moveTo>
                    <a:pt x="165971" y="0"/>
                  </a:moveTo>
                  <a:lnTo>
                    <a:pt x="91382" y="0"/>
                  </a:lnTo>
                  <a:lnTo>
                    <a:pt x="0" y="210319"/>
                  </a:lnTo>
                  <a:lnTo>
                    <a:pt x="0" y="220399"/>
                  </a:lnTo>
                  <a:lnTo>
                    <a:pt x="65852" y="220399"/>
                  </a:lnTo>
                  <a:lnTo>
                    <a:pt x="80298" y="184114"/>
                  </a:lnTo>
                  <a:lnTo>
                    <a:pt x="245966" y="184114"/>
                  </a:lnTo>
                  <a:lnTo>
                    <a:pt x="221735" y="128343"/>
                  </a:lnTo>
                  <a:lnTo>
                    <a:pt x="102805" y="128343"/>
                  </a:lnTo>
                  <a:lnTo>
                    <a:pt x="128678" y="64169"/>
                  </a:lnTo>
                  <a:lnTo>
                    <a:pt x="193852" y="64169"/>
                  </a:lnTo>
                  <a:lnTo>
                    <a:pt x="165971" y="0"/>
                  </a:lnTo>
                  <a:close/>
                </a:path>
                <a:path w="257810" h="220980">
                  <a:moveTo>
                    <a:pt x="245966" y="184114"/>
                  </a:moveTo>
                  <a:lnTo>
                    <a:pt x="177055" y="184114"/>
                  </a:lnTo>
                  <a:lnTo>
                    <a:pt x="191502" y="220399"/>
                  </a:lnTo>
                  <a:lnTo>
                    <a:pt x="257352" y="220399"/>
                  </a:lnTo>
                  <a:lnTo>
                    <a:pt x="257352" y="210319"/>
                  </a:lnTo>
                  <a:lnTo>
                    <a:pt x="245966" y="184114"/>
                  </a:lnTo>
                  <a:close/>
                </a:path>
                <a:path w="257810" h="220980">
                  <a:moveTo>
                    <a:pt x="193852" y="64169"/>
                  </a:moveTo>
                  <a:lnTo>
                    <a:pt x="128678" y="64169"/>
                  </a:lnTo>
                  <a:lnTo>
                    <a:pt x="154548" y="128343"/>
                  </a:lnTo>
                  <a:lnTo>
                    <a:pt x="221735" y="128343"/>
                  </a:lnTo>
                  <a:lnTo>
                    <a:pt x="193852" y="64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5" name="object 135"/>
          <p:cNvGrpSpPr/>
          <p:nvPr/>
        </p:nvGrpSpPr>
        <p:grpSpPr>
          <a:xfrm>
            <a:off x="6145872" y="2642425"/>
            <a:ext cx="477520" cy="220345"/>
            <a:chOff x="6145872" y="2642425"/>
            <a:chExt cx="477520" cy="220345"/>
          </a:xfrm>
        </p:grpSpPr>
        <p:sp>
          <p:nvSpPr>
            <p:cNvPr id="136" name="object 136"/>
            <p:cNvSpPr/>
            <p:nvPr/>
          </p:nvSpPr>
          <p:spPr>
            <a:xfrm>
              <a:off x="6145873" y="2642559"/>
              <a:ext cx="222250" cy="219710"/>
            </a:xfrm>
            <a:custGeom>
              <a:avLst/>
              <a:gdLst/>
              <a:ahLst/>
              <a:cxnLst/>
              <a:rect l="l" t="t" r="r" b="b"/>
              <a:pathLst>
                <a:path w="222250" h="219710">
                  <a:moveTo>
                    <a:pt x="222072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77266" y="60960"/>
                  </a:lnTo>
                  <a:lnTo>
                    <a:pt x="77266" y="219710"/>
                  </a:lnTo>
                  <a:lnTo>
                    <a:pt x="144792" y="219710"/>
                  </a:lnTo>
                  <a:lnTo>
                    <a:pt x="144792" y="60960"/>
                  </a:lnTo>
                  <a:lnTo>
                    <a:pt x="222072" y="60960"/>
                  </a:lnTo>
                  <a:lnTo>
                    <a:pt x="2220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394493" y="2642425"/>
              <a:ext cx="228462" cy="220064"/>
            </a:xfrm>
            <a:prstGeom prst="rect">
              <a:avLst/>
            </a:prstGeom>
          </p:spPr>
        </p:pic>
      </p:grpSp>
      <p:pic>
        <p:nvPicPr>
          <p:cNvPr id="138" name="object 138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253761" y="3031480"/>
            <a:ext cx="228462" cy="220399"/>
          </a:xfrm>
          <a:prstGeom prst="rect">
            <a:avLst/>
          </a:prstGeom>
        </p:spPr>
      </p:pic>
      <p:grpSp>
        <p:nvGrpSpPr>
          <p:cNvPr id="139" name="object 139"/>
          <p:cNvGrpSpPr/>
          <p:nvPr/>
        </p:nvGrpSpPr>
        <p:grpSpPr>
          <a:xfrm>
            <a:off x="1641135" y="3027113"/>
            <a:ext cx="1511935" cy="229235"/>
            <a:chOff x="1641135" y="3027113"/>
            <a:chExt cx="1511935" cy="229235"/>
          </a:xfrm>
        </p:grpSpPr>
        <p:sp>
          <p:nvSpPr>
            <p:cNvPr id="140" name="object 140"/>
            <p:cNvSpPr/>
            <p:nvPr/>
          </p:nvSpPr>
          <p:spPr>
            <a:xfrm>
              <a:off x="1641132" y="3027115"/>
              <a:ext cx="850265" cy="229235"/>
            </a:xfrm>
            <a:custGeom>
              <a:avLst/>
              <a:gdLst/>
              <a:ahLst/>
              <a:cxnLst/>
              <a:rect l="l" t="t" r="r" b="b"/>
              <a:pathLst>
                <a:path w="850264" h="229235">
                  <a:moveTo>
                    <a:pt x="273138" y="97777"/>
                  </a:moveTo>
                  <a:lnTo>
                    <a:pt x="263410" y="58750"/>
                  </a:lnTo>
                  <a:lnTo>
                    <a:pt x="235178" y="27343"/>
                  </a:lnTo>
                  <a:lnTo>
                    <a:pt x="191909" y="6997"/>
                  </a:lnTo>
                  <a:lnTo>
                    <a:pt x="138087" y="0"/>
                  </a:lnTo>
                  <a:lnTo>
                    <a:pt x="118046" y="889"/>
                  </a:lnTo>
                  <a:lnTo>
                    <a:pt x="65519" y="14109"/>
                  </a:lnTo>
                  <a:lnTo>
                    <a:pt x="26581" y="41795"/>
                  </a:lnTo>
                  <a:lnTo>
                    <a:pt x="4279" y="81775"/>
                  </a:lnTo>
                  <a:lnTo>
                    <a:pt x="0" y="113893"/>
                  </a:lnTo>
                  <a:lnTo>
                    <a:pt x="1066" y="132181"/>
                  </a:lnTo>
                  <a:lnTo>
                    <a:pt x="17132" y="175552"/>
                  </a:lnTo>
                  <a:lnTo>
                    <a:pt x="50774" y="207492"/>
                  </a:lnTo>
                  <a:lnTo>
                    <a:pt x="99275" y="225653"/>
                  </a:lnTo>
                  <a:lnTo>
                    <a:pt x="138087" y="229133"/>
                  </a:lnTo>
                  <a:lnTo>
                    <a:pt x="157060" y="228358"/>
                  </a:lnTo>
                  <a:lnTo>
                    <a:pt x="207797" y="216700"/>
                  </a:lnTo>
                  <a:lnTo>
                    <a:pt x="246354" y="192582"/>
                  </a:lnTo>
                  <a:lnTo>
                    <a:pt x="268820" y="158496"/>
                  </a:lnTo>
                  <a:lnTo>
                    <a:pt x="273138" y="132041"/>
                  </a:lnTo>
                  <a:lnTo>
                    <a:pt x="273138" y="129692"/>
                  </a:lnTo>
                  <a:lnTo>
                    <a:pt x="204266" y="129692"/>
                  </a:lnTo>
                  <a:lnTo>
                    <a:pt x="204266" y="132041"/>
                  </a:lnTo>
                  <a:lnTo>
                    <a:pt x="203187" y="139801"/>
                  </a:lnTo>
                  <a:lnTo>
                    <a:pt x="166090" y="164084"/>
                  </a:lnTo>
                  <a:lnTo>
                    <a:pt x="138087" y="166306"/>
                  </a:lnTo>
                  <a:lnTo>
                    <a:pt x="121450" y="165557"/>
                  </a:lnTo>
                  <a:lnTo>
                    <a:pt x="78320" y="147332"/>
                  </a:lnTo>
                  <a:lnTo>
                    <a:pt x="68872" y="116586"/>
                  </a:lnTo>
                  <a:lnTo>
                    <a:pt x="68872" y="113233"/>
                  </a:lnTo>
                  <a:lnTo>
                    <a:pt x="85839" y="75260"/>
                  </a:lnTo>
                  <a:lnTo>
                    <a:pt x="137744" y="62826"/>
                  </a:lnTo>
                  <a:lnTo>
                    <a:pt x="152247" y="63423"/>
                  </a:lnTo>
                  <a:lnTo>
                    <a:pt x="194157" y="77368"/>
                  </a:lnTo>
                  <a:lnTo>
                    <a:pt x="204266" y="97777"/>
                  </a:lnTo>
                  <a:lnTo>
                    <a:pt x="204266" y="100126"/>
                  </a:lnTo>
                  <a:lnTo>
                    <a:pt x="273138" y="100126"/>
                  </a:lnTo>
                  <a:lnTo>
                    <a:pt x="273138" y="97777"/>
                  </a:lnTo>
                  <a:close/>
                </a:path>
                <a:path w="850264" h="229235">
                  <a:moveTo>
                    <a:pt x="508660" y="4064"/>
                  </a:moveTo>
                  <a:lnTo>
                    <a:pt x="304393" y="4064"/>
                  </a:lnTo>
                  <a:lnTo>
                    <a:pt x="304393" y="62484"/>
                  </a:lnTo>
                  <a:lnTo>
                    <a:pt x="304393" y="86614"/>
                  </a:lnTo>
                  <a:lnTo>
                    <a:pt x="304393" y="142494"/>
                  </a:lnTo>
                  <a:lnTo>
                    <a:pt x="304393" y="166624"/>
                  </a:lnTo>
                  <a:lnTo>
                    <a:pt x="304393" y="225044"/>
                  </a:lnTo>
                  <a:lnTo>
                    <a:pt x="508660" y="225044"/>
                  </a:lnTo>
                  <a:lnTo>
                    <a:pt x="508660" y="166624"/>
                  </a:lnTo>
                  <a:lnTo>
                    <a:pt x="371919" y="166624"/>
                  </a:lnTo>
                  <a:lnTo>
                    <a:pt x="371919" y="142494"/>
                  </a:lnTo>
                  <a:lnTo>
                    <a:pt x="501942" y="142494"/>
                  </a:lnTo>
                  <a:lnTo>
                    <a:pt x="501942" y="86614"/>
                  </a:lnTo>
                  <a:lnTo>
                    <a:pt x="371919" y="86614"/>
                  </a:lnTo>
                  <a:lnTo>
                    <a:pt x="371919" y="62484"/>
                  </a:lnTo>
                  <a:lnTo>
                    <a:pt x="508660" y="62484"/>
                  </a:lnTo>
                  <a:lnTo>
                    <a:pt x="508660" y="4064"/>
                  </a:lnTo>
                  <a:close/>
                </a:path>
                <a:path w="850264" h="229235">
                  <a:moveTo>
                    <a:pt x="850011" y="4368"/>
                  </a:moveTo>
                  <a:lnTo>
                    <a:pt x="759307" y="4368"/>
                  </a:lnTo>
                  <a:lnTo>
                    <a:pt x="698830" y="149174"/>
                  </a:lnTo>
                  <a:lnTo>
                    <a:pt x="637679" y="4368"/>
                  </a:lnTo>
                  <a:lnTo>
                    <a:pt x="547306" y="4368"/>
                  </a:lnTo>
                  <a:lnTo>
                    <a:pt x="547306" y="224764"/>
                  </a:lnTo>
                  <a:lnTo>
                    <a:pt x="614159" y="224764"/>
                  </a:lnTo>
                  <a:lnTo>
                    <a:pt x="614159" y="102806"/>
                  </a:lnTo>
                  <a:lnTo>
                    <a:pt x="665568" y="224764"/>
                  </a:lnTo>
                  <a:lnTo>
                    <a:pt x="731748" y="224764"/>
                  </a:lnTo>
                  <a:lnTo>
                    <a:pt x="783488" y="102133"/>
                  </a:lnTo>
                  <a:lnTo>
                    <a:pt x="783488" y="224764"/>
                  </a:lnTo>
                  <a:lnTo>
                    <a:pt x="850011" y="224764"/>
                  </a:lnTo>
                  <a:lnTo>
                    <a:pt x="850011" y="43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534155" y="3031480"/>
              <a:ext cx="228462" cy="220064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2794871" y="3027113"/>
              <a:ext cx="358140" cy="229235"/>
            </a:xfrm>
            <a:custGeom>
              <a:avLst/>
              <a:gdLst/>
              <a:ahLst/>
              <a:cxnLst/>
              <a:rect l="l" t="t" r="r" b="b"/>
              <a:pathLst>
                <a:path w="358139" h="229235">
                  <a:moveTo>
                    <a:pt x="166199" y="144802"/>
                  </a:moveTo>
                  <a:lnTo>
                    <a:pt x="91720" y="144802"/>
                  </a:lnTo>
                  <a:lnTo>
                    <a:pt x="95635" y="157308"/>
                  </a:lnTo>
                  <a:lnTo>
                    <a:pt x="116077" y="189655"/>
                  </a:lnTo>
                  <a:lnTo>
                    <a:pt x="148427" y="213217"/>
                  </a:lnTo>
                  <a:lnTo>
                    <a:pt x="190746" y="226571"/>
                  </a:lnTo>
                  <a:lnTo>
                    <a:pt x="223084" y="229133"/>
                  </a:lnTo>
                  <a:lnTo>
                    <a:pt x="242771" y="228261"/>
                  </a:lnTo>
                  <a:lnTo>
                    <a:pt x="294144" y="215190"/>
                  </a:lnTo>
                  <a:lnTo>
                    <a:pt x="332003" y="187661"/>
                  </a:lnTo>
                  <a:lnTo>
                    <a:pt x="346201" y="166306"/>
                  </a:lnTo>
                  <a:lnTo>
                    <a:pt x="223084" y="166306"/>
                  </a:lnTo>
                  <a:lnTo>
                    <a:pt x="194912" y="163282"/>
                  </a:lnTo>
                  <a:lnTo>
                    <a:pt x="194315" y="163282"/>
                  </a:lnTo>
                  <a:lnTo>
                    <a:pt x="173445" y="153875"/>
                  </a:lnTo>
                  <a:lnTo>
                    <a:pt x="166199" y="144802"/>
                  </a:lnTo>
                  <a:close/>
                </a:path>
                <a:path w="358139" h="229235">
                  <a:moveTo>
                    <a:pt x="67528" y="4367"/>
                  </a:moveTo>
                  <a:lnTo>
                    <a:pt x="0" y="4367"/>
                  </a:lnTo>
                  <a:lnTo>
                    <a:pt x="0" y="224767"/>
                  </a:lnTo>
                  <a:lnTo>
                    <a:pt x="67528" y="224767"/>
                  </a:lnTo>
                  <a:lnTo>
                    <a:pt x="67528" y="144802"/>
                  </a:lnTo>
                  <a:lnTo>
                    <a:pt x="166199" y="144802"/>
                  </a:lnTo>
                  <a:lnTo>
                    <a:pt x="161035" y="138337"/>
                  </a:lnTo>
                  <a:lnTo>
                    <a:pt x="156898" y="116583"/>
                  </a:lnTo>
                  <a:lnTo>
                    <a:pt x="156898" y="113224"/>
                  </a:lnTo>
                  <a:lnTo>
                    <a:pt x="157958" y="101685"/>
                  </a:lnTo>
                  <a:lnTo>
                    <a:pt x="161139" y="91595"/>
                  </a:lnTo>
                  <a:lnTo>
                    <a:pt x="165597" y="84330"/>
                  </a:lnTo>
                  <a:lnTo>
                    <a:pt x="67528" y="84330"/>
                  </a:lnTo>
                  <a:lnTo>
                    <a:pt x="67528" y="4367"/>
                  </a:lnTo>
                  <a:close/>
                </a:path>
                <a:path w="358139" h="229235">
                  <a:moveTo>
                    <a:pt x="346083" y="62828"/>
                  </a:moveTo>
                  <a:lnTo>
                    <a:pt x="223084" y="62828"/>
                  </a:lnTo>
                  <a:lnTo>
                    <a:pt x="252669" y="66062"/>
                  </a:lnTo>
                  <a:lnTo>
                    <a:pt x="252078" y="66062"/>
                  </a:lnTo>
                  <a:lnTo>
                    <a:pt x="272472" y="75426"/>
                  </a:lnTo>
                  <a:lnTo>
                    <a:pt x="284819" y="91175"/>
                  </a:lnTo>
                  <a:lnTo>
                    <a:pt x="288935" y="113224"/>
                  </a:lnTo>
                  <a:lnTo>
                    <a:pt x="288935" y="116583"/>
                  </a:lnTo>
                  <a:lnTo>
                    <a:pt x="272811" y="154213"/>
                  </a:lnTo>
                  <a:lnTo>
                    <a:pt x="223084" y="166306"/>
                  </a:lnTo>
                  <a:lnTo>
                    <a:pt x="346201" y="166306"/>
                  </a:lnTo>
                  <a:lnTo>
                    <a:pt x="357747" y="116583"/>
                  </a:lnTo>
                  <a:lnTo>
                    <a:pt x="357769" y="113224"/>
                  </a:lnTo>
                  <a:lnTo>
                    <a:pt x="356771" y="97284"/>
                  </a:lnTo>
                  <a:lnTo>
                    <a:pt x="353652" y="81725"/>
                  </a:lnTo>
                  <a:lnTo>
                    <a:pt x="348455" y="67215"/>
                  </a:lnTo>
                  <a:lnTo>
                    <a:pt x="346083" y="62828"/>
                  </a:lnTo>
                  <a:close/>
                </a:path>
                <a:path w="358139" h="229235">
                  <a:moveTo>
                    <a:pt x="223084" y="0"/>
                  </a:moveTo>
                  <a:lnTo>
                    <a:pt x="175869" y="5764"/>
                  </a:lnTo>
                  <a:lnTo>
                    <a:pt x="136740" y="22720"/>
                  </a:lnTo>
                  <a:lnTo>
                    <a:pt x="108130" y="49619"/>
                  </a:lnTo>
                  <a:lnTo>
                    <a:pt x="91720" y="84330"/>
                  </a:lnTo>
                  <a:lnTo>
                    <a:pt x="165597" y="84330"/>
                  </a:lnTo>
                  <a:lnTo>
                    <a:pt x="166442" y="82954"/>
                  </a:lnTo>
                  <a:lnTo>
                    <a:pt x="173865" y="75763"/>
                  </a:lnTo>
                  <a:lnTo>
                    <a:pt x="183303" y="70104"/>
                  </a:lnTo>
                  <a:lnTo>
                    <a:pt x="194653" y="66062"/>
                  </a:lnTo>
                  <a:lnTo>
                    <a:pt x="207913" y="63636"/>
                  </a:lnTo>
                  <a:lnTo>
                    <a:pt x="223084" y="62828"/>
                  </a:lnTo>
                  <a:lnTo>
                    <a:pt x="346083" y="62828"/>
                  </a:lnTo>
                  <a:lnTo>
                    <a:pt x="341179" y="53755"/>
                  </a:lnTo>
                  <a:lnTo>
                    <a:pt x="308485" y="21660"/>
                  </a:lnTo>
                  <a:lnTo>
                    <a:pt x="261176" y="3485"/>
                  </a:lnTo>
                  <a:lnTo>
                    <a:pt x="242771" y="871"/>
                  </a:lnTo>
                  <a:lnTo>
                    <a:pt x="2230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" name="object 143"/>
          <p:cNvSpPr/>
          <p:nvPr/>
        </p:nvSpPr>
        <p:spPr>
          <a:xfrm>
            <a:off x="5222603" y="398745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77" y="0"/>
                </a:moveTo>
                <a:lnTo>
                  <a:pt x="0" y="0"/>
                </a:lnTo>
                <a:lnTo>
                  <a:pt x="0" y="30481"/>
                </a:lnTo>
                <a:lnTo>
                  <a:pt x="30477" y="30481"/>
                </a:lnTo>
                <a:lnTo>
                  <a:pt x="304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541819" y="4502091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77" y="0"/>
                </a:moveTo>
                <a:lnTo>
                  <a:pt x="0" y="0"/>
                </a:lnTo>
                <a:lnTo>
                  <a:pt x="0" y="30481"/>
                </a:lnTo>
                <a:lnTo>
                  <a:pt x="30477" y="30481"/>
                </a:lnTo>
                <a:lnTo>
                  <a:pt x="304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124</Words>
  <Application>Microsoft Office PowerPoint</Application>
  <PresentationFormat>Произвольный</PresentationFormat>
  <Paragraphs>68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итогу 2023 5 версия.cdr</dc:title>
  <dc:creator>Маркетолог</dc:creator>
  <cp:lastModifiedBy>ASUS</cp:lastModifiedBy>
  <cp:revision>40</cp:revision>
  <dcterms:created xsi:type="dcterms:W3CDTF">2026-03-24T14:55:57Z</dcterms:created>
  <dcterms:modified xsi:type="dcterms:W3CDTF">2026-03-25T18:11:13Z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2026-03-24T00:00:00Z</vt:filetime>
  </property>
  <property fmtid="{D5CDD505-2E9C-101B-9397-08002B2CF9AE}" pid="5" name="Producer">
    <vt:lpwstr>macOS Версия 14.2.1 (Выпуск 23C71) Quartz PDFContext</vt:lpwstr>
  </property>
</Properties>
</file>