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5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6C80D-8266-41BD-9DBB-CDC97DA150CE}" type="datetimeFigureOut">
              <a:rPr lang="ru-RU" smtClean="0"/>
              <a:pPr/>
              <a:t>24.08.2025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18E9D-78B9-4D78-AE95-E7C6E378DC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6C80D-8266-41BD-9DBB-CDC97DA150CE}" type="datetimeFigureOut">
              <a:rPr lang="ru-RU" smtClean="0"/>
              <a:pPr/>
              <a:t>24.08.2025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18E9D-78B9-4D78-AE95-E7C6E378DC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6C80D-8266-41BD-9DBB-CDC97DA150CE}" type="datetimeFigureOut">
              <a:rPr lang="ru-RU" smtClean="0"/>
              <a:pPr/>
              <a:t>24.08.2025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18E9D-78B9-4D78-AE95-E7C6E378DC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6C80D-8266-41BD-9DBB-CDC97DA150CE}" type="datetimeFigureOut">
              <a:rPr lang="ru-RU" smtClean="0"/>
              <a:pPr/>
              <a:t>24.08.2025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18E9D-78B9-4D78-AE95-E7C6E378DC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6C80D-8266-41BD-9DBB-CDC97DA150CE}" type="datetimeFigureOut">
              <a:rPr lang="ru-RU" smtClean="0"/>
              <a:pPr/>
              <a:t>24.08.2025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18E9D-78B9-4D78-AE95-E7C6E378DC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6C80D-8266-41BD-9DBB-CDC97DA150CE}" type="datetimeFigureOut">
              <a:rPr lang="ru-RU" smtClean="0"/>
              <a:pPr/>
              <a:t>24.08.2025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18E9D-78B9-4D78-AE95-E7C6E378DC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6C80D-8266-41BD-9DBB-CDC97DA150CE}" type="datetimeFigureOut">
              <a:rPr lang="ru-RU" smtClean="0"/>
              <a:pPr/>
              <a:t>24.08.2025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18E9D-78B9-4D78-AE95-E7C6E378DC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6C80D-8266-41BD-9DBB-CDC97DA150CE}" type="datetimeFigureOut">
              <a:rPr lang="ru-RU" smtClean="0"/>
              <a:pPr/>
              <a:t>24.08.2025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18E9D-78B9-4D78-AE95-E7C6E378DC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6C80D-8266-41BD-9DBB-CDC97DA150CE}" type="datetimeFigureOut">
              <a:rPr lang="ru-RU" smtClean="0"/>
              <a:pPr/>
              <a:t>24.08.2025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18E9D-78B9-4D78-AE95-E7C6E378DC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6C80D-8266-41BD-9DBB-CDC97DA150CE}" type="datetimeFigureOut">
              <a:rPr lang="ru-RU" smtClean="0"/>
              <a:pPr/>
              <a:t>24.08.2025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18E9D-78B9-4D78-AE95-E7C6E378DC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6C80D-8266-41BD-9DBB-CDC97DA150CE}" type="datetimeFigureOut">
              <a:rPr lang="ru-RU" smtClean="0"/>
              <a:pPr/>
              <a:t>24.08.2025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18E9D-78B9-4D78-AE95-E7C6E378DC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6C80D-8266-41BD-9DBB-CDC97DA150CE}" type="datetimeFigureOut">
              <a:rPr lang="ru-RU" smtClean="0"/>
              <a:pPr/>
              <a:t>24.08.2025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18E9D-78B9-4D78-AE95-E7C6E378DC3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Демонстрационный экзамен – новый инструмент оценки качества подготовки кадров</a:t>
            </a:r>
            <a:br>
              <a:rPr lang="ru-RU" sz="4000" dirty="0"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Преподаватель ГБПОУ «БГСХТ имени Героя Советского Союза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Смолякова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Ивана Ильича»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Токарева Ольга Борисовна</a:t>
            </a:r>
          </a:p>
          <a:p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26.08.2025 год</a:t>
            </a:r>
          </a:p>
        </p:txBody>
      </p:sp>
      <p:pic>
        <p:nvPicPr>
          <p:cNvPr id="4098" name="Picture 2" descr="C:\Users\root\Desktop\логотип отрисовка на утверждение_2fd186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52"/>
            <a:ext cx="1428728" cy="15001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root\Desktop\37657_0001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86050" y="357166"/>
            <a:ext cx="4857783" cy="6357982"/>
          </a:xfrm>
          <a:prstGeom prst="rect">
            <a:avLst/>
          </a:prstGeom>
          <a:noFill/>
        </p:spPr>
      </p:pic>
      <p:pic>
        <p:nvPicPr>
          <p:cNvPr id="4" name="Picture 2" descr="C:\Users\root\Desktop\логотип отрисовка на утверждение_2fd186a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2852"/>
            <a:ext cx="1428728" cy="15001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2000264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Уровни проведения демонстрационного экзамена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643182"/>
            <a:ext cx="4038600" cy="3482981"/>
          </a:xfrm>
        </p:spPr>
        <p:txBody>
          <a:bodyPr/>
          <a:lstStyle/>
          <a:p>
            <a:r>
              <a:rPr lang="ru-RU" b="1" dirty="0"/>
              <a:t>Базовый уровень</a:t>
            </a:r>
            <a:r>
              <a:rPr lang="ru-RU" dirty="0"/>
              <a:t>. Предназначен для оценки общих профессиональных навыков и компетенций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786058"/>
            <a:ext cx="4038600" cy="3340105"/>
          </a:xfrm>
        </p:spPr>
        <p:txBody>
          <a:bodyPr/>
          <a:lstStyle/>
          <a:p>
            <a:r>
              <a:rPr lang="ru-RU" b="1" dirty="0"/>
              <a:t>Профильный уровень</a:t>
            </a:r>
            <a:r>
              <a:rPr lang="ru-RU" dirty="0"/>
              <a:t>. Предназначен для оценки сложных и углублённых профессиональных компетенций</a:t>
            </a:r>
          </a:p>
        </p:txBody>
      </p:sp>
      <p:pic>
        <p:nvPicPr>
          <p:cNvPr id="5" name="Picture 2" descr="C:\Users\root\Desktop\логотип отрисовка на утверждение_2fd186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28728" cy="15001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40"/>
          </a:xfrm>
        </p:spPr>
        <p:txBody>
          <a:bodyPr>
            <a:noAutofit/>
          </a:bodyPr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ЭТАПЫ ПРОВЕДЕНИЯ ДЕМОНСТРАЦИОННОГО ЭКЗАМЕНА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86380" y="2214554"/>
            <a:ext cx="3643338" cy="4357718"/>
          </a:xfrm>
        </p:spPr>
        <p:txBody>
          <a:bodyPr anchor="ctr"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Подготовка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Предэкзаменационное тестирование 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Практическая работа 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Оценка результатов</a:t>
            </a:r>
            <a:r>
              <a:rPr lang="ru-RU" dirty="0"/>
              <a:t> 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3071810"/>
            <a:ext cx="4686304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 descr="C:\Users\root\Desktop\логотип отрисовка на утверждение_2fd186a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428728" cy="15001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401080" cy="1162050"/>
          </a:xfrm>
        </p:spPr>
        <p:txBody>
          <a:bodyPr anchor="t">
            <a:noAutofit/>
          </a:bodyPr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ЦЕЛИ ДЕМОНСТРАЦИОННОГО ЭКЗАМЕНА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9124" y="857232"/>
            <a:ext cx="4257676" cy="5786478"/>
          </a:xfrm>
        </p:spPr>
        <p:txBody>
          <a:bodyPr>
            <a:noAutofit/>
          </a:bodyPr>
          <a:lstStyle/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Проверка готовности выпускников к самостоятельной профессиональной деятельности</a:t>
            </a:r>
          </a:p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Оценка практических навыков в реальных условиях. </a:t>
            </a:r>
          </a:p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Адаптация образовательного процесса к современным требованиям рынка труда</a:t>
            </a:r>
          </a:p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Обеспечение единых стандартов оценки на национальном уровне </a:t>
            </a:r>
          </a:p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Улучшение карьерных возможностей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2071678"/>
            <a:ext cx="3008313" cy="4054485"/>
          </a:xfrm>
        </p:spPr>
        <p:txBody>
          <a:bodyPr>
            <a:normAutofit/>
          </a:bodyPr>
          <a:lstStyle/>
          <a:p>
            <a:endParaRPr lang="ru-RU" sz="900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285860"/>
            <a:ext cx="4214842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>
                <a:latin typeface="Times New Roman" pitchFamily="18" charset="0"/>
                <a:cs typeface="Times New Roman" pitchFamily="18" charset="0"/>
              </a:rPr>
              <a:t>ЗАДАНИЯ ДЛЯ ДЕМОНСТРАЦИОННОГО ЭКЗАМЕНА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ru-RU" sz="20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 sz="1600" dirty="0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714348" y="1428736"/>
          <a:ext cx="3643338" cy="47149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PDF" r:id="rId3" imgW="0" imgH="0" progId="FoxitReader.Document">
                  <p:embed/>
                </p:oleObj>
              </mc:Choice>
              <mc:Fallback>
                <p:oleObj name="PDF" r:id="rId3" imgW="0" imgH="0" progId="FoxitReader.Document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48" y="1428736"/>
                        <a:ext cx="3643338" cy="47149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4857752" y="1428736"/>
          <a:ext cx="3446467" cy="47149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PDF" r:id="rId5" imgW="0" imgH="0" progId="FoxitReader.Document">
                  <p:embed/>
                </p:oleObj>
              </mc:Choice>
              <mc:Fallback>
                <p:oleObj name="PDF" r:id="rId5" imgW="0" imgH="0" progId="FoxitReader.Document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7752" y="1428736"/>
                        <a:ext cx="3446467" cy="47149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8280"/>
          </a:xfrm>
        </p:spPr>
        <p:txBody>
          <a:bodyPr>
            <a:no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Результаты демонстрационного экзамена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282" y="928668"/>
          <a:ext cx="8472518" cy="55721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58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88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3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37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55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55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1200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Профессия/</a:t>
                      </a:r>
                    </a:p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специальность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Численность студентов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Результаты (%)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200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отлично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777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Бухгалтерский учет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3297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Бухгалтерский учет</a:t>
                      </a:r>
                    </a:p>
                    <a:p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17587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Мастер сельскохозяйственного производства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7549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Мастер отделочных строительных и декоративных работ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root\Desktop\a5202c8c_ee9a_44d9_ac23_3bdc9acd07f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14876" y="285728"/>
            <a:ext cx="4214842" cy="6429420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4282" y="2071678"/>
            <a:ext cx="4214842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 descr="C:\Users\root\Desktop\логотип отрисовка на утверждение_2fd186a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142852"/>
            <a:ext cx="1643074" cy="16430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 anchor="ctr"/>
          <a:lstStyle/>
          <a:p>
            <a:pPr algn="ctr"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СПАСИБО ЗА ВНИМАНИЕ 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root\Desktop\логотип отрисовка на утверждение_2fd186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42852"/>
            <a:ext cx="1500198" cy="1714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155</Words>
  <Application>Microsoft Office PowerPoint</Application>
  <PresentationFormat>Экран (4:3)</PresentationFormat>
  <Paragraphs>55</Paragraphs>
  <Slides>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Times New Roman</vt:lpstr>
      <vt:lpstr>Тема Office</vt:lpstr>
      <vt:lpstr>PDF</vt:lpstr>
      <vt:lpstr>Демонстрационный экзамен – новый инструмент оценки качества подготовки кадров </vt:lpstr>
      <vt:lpstr>Презентация PowerPoint</vt:lpstr>
      <vt:lpstr>Уровни проведения демонстрационного экзамена</vt:lpstr>
      <vt:lpstr>ЭТАПЫ ПРОВЕДЕНИЯ ДЕМОНСТРАЦИОННОГО ЭКЗАМЕНА</vt:lpstr>
      <vt:lpstr>ЦЕЛИ ДЕМОНСТРАЦИОННОГО ЭКЗАМЕНА</vt:lpstr>
      <vt:lpstr>ЗАДАНИЯ ДЛЯ ДЕМОНСТРАЦИОННОГО ЭКЗАМЕНА</vt:lpstr>
      <vt:lpstr>Результаты демонстрационного экзамена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Демонстрационный экзамен – новый инструмент оценки качества подготовки кадров</dc:title>
  <dc:creator>root</dc:creator>
  <cp:lastModifiedBy>evgenpirr@yandex.ru</cp:lastModifiedBy>
  <cp:revision>19</cp:revision>
  <dcterms:created xsi:type="dcterms:W3CDTF">2025-08-08T11:06:40Z</dcterms:created>
  <dcterms:modified xsi:type="dcterms:W3CDTF">2025-08-24T11:39:55Z</dcterms:modified>
</cp:coreProperties>
</file>