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1"/>
  </p:sldMasterIdLst>
  <p:notesMasterIdLst>
    <p:notesMasterId r:id="rId9"/>
  </p:notesMasterIdLst>
  <p:sldIdLst>
    <p:sldId id="1151" r:id="rId2"/>
    <p:sldId id="1198" r:id="rId3"/>
    <p:sldId id="1200" r:id="rId4"/>
    <p:sldId id="1197" r:id="rId5"/>
    <p:sldId id="1203" r:id="rId6"/>
    <p:sldId id="1205" r:id="rId7"/>
    <p:sldId id="1196" r:id="rId8"/>
  </p:sldIdLst>
  <p:sldSz cx="7797800" cy="4381500"/>
  <p:notesSz cx="6858000" cy="9144000"/>
  <p:custDataLst>
    <p:tags r:id="rId1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E5F16A7-0C58-4EB6-8A84-6C34C4FD4C82}">
          <p14:sldIdLst>
            <p14:sldId id="1151"/>
            <p14:sldId id="1198"/>
            <p14:sldId id="1200"/>
            <p14:sldId id="1197"/>
            <p14:sldId id="1203"/>
            <p14:sldId id="1205"/>
            <p14:sldId id="119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1380">
          <p15:clr>
            <a:srgbClr val="A4A3A4"/>
          </p15:clr>
        </p15:guide>
        <p15:guide id="2" pos="245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25B1"/>
    <a:srgbClr val="013497"/>
    <a:srgbClr val="243AA8"/>
    <a:srgbClr val="112EA7"/>
    <a:srgbClr val="003399"/>
    <a:srgbClr val="1D1D8B"/>
    <a:srgbClr val="1230AE"/>
    <a:srgbClr val="102B9C"/>
    <a:srgbClr val="2A41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04" autoAdjust="0"/>
    <p:restoredTop sz="86199" autoAdjust="0"/>
  </p:normalViewPr>
  <p:slideViewPr>
    <p:cSldViewPr>
      <p:cViewPr varScale="1">
        <p:scale>
          <a:sx n="117" d="100"/>
          <a:sy n="117" d="100"/>
        </p:scale>
        <p:origin x="979" y="82"/>
      </p:cViewPr>
      <p:guideLst>
        <p:guide orient="horz" pos="1380"/>
        <p:guide pos="245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rgbClr val="2525B1"/>
                </a:solidFill>
                <a:latin typeface="+mn-lt"/>
                <a:ea typeface="+mn-ea"/>
                <a:cs typeface="+mn-cs"/>
              </a:defRPr>
            </a:pPr>
            <a:r>
              <a:rPr lang="ru-RU" sz="2000" b="1" dirty="0" smtClean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Школьные смены </a:t>
            </a:r>
            <a:endParaRPr lang="ru-RU" sz="2000" b="1" dirty="0">
              <a:solidFill>
                <a:srgbClr val="2525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rgbClr val="2525B1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13245159054084427"/>
          <c:y val="0.18311756769200146"/>
          <c:w val="0.83155466613535745"/>
          <c:h val="0.513675970531848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программ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</c:v>
                </c:pt>
                <c:pt idx="1">
                  <c:v>6</c:v>
                </c:pt>
                <c:pt idx="2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0F-4F31-9563-630A34AD26E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групп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4</c:v>
                </c:pt>
                <c:pt idx="1">
                  <c:v>8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0F-4F31-9563-630A34AD26E0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Количество обучающихся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82</c:v>
                </c:pt>
                <c:pt idx="1">
                  <c:v>212</c:v>
                </c:pt>
                <c:pt idx="2">
                  <c:v>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0F-4F31-9563-630A34AD26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8072399"/>
        <c:axId val="1858069071"/>
      </c:barChart>
      <c:catAx>
        <c:axId val="1858072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8069071"/>
        <c:crosses val="autoZero"/>
        <c:auto val="1"/>
        <c:lblAlgn val="ctr"/>
        <c:lblOffset val="100"/>
        <c:noMultiLvlLbl val="0"/>
      </c:catAx>
      <c:valAx>
        <c:axId val="1858069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80723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77928535718253522"/>
          <c:w val="1"/>
          <c:h val="0.198727641373180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курсов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</c:v>
                </c:pt>
                <c:pt idx="1">
                  <c:v>11</c:v>
                </c:pt>
                <c:pt idx="2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31-41AF-A9E6-E34F339EEC50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Количество обучающихся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23</c:v>
                </c:pt>
                <c:pt idx="1">
                  <c:v>48</c:v>
                </c:pt>
                <c:pt idx="2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331-41AF-A9E6-E34F339EEC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33125647"/>
        <c:axId val="1933131055"/>
      </c:barChart>
      <c:catAx>
        <c:axId val="19331256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3131055"/>
        <c:crosses val="autoZero"/>
        <c:auto val="1"/>
        <c:lblAlgn val="ctr"/>
        <c:lblOffset val="100"/>
        <c:noMultiLvlLbl val="0"/>
      </c:catAx>
      <c:valAx>
        <c:axId val="193313105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3312564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1600" b="1" dirty="0" smtClean="0">
                <a:solidFill>
                  <a:srgbClr val="2525B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этапов </a:t>
            </a:r>
            <a:r>
              <a:rPr lang="ru-RU" sz="1600" b="1" dirty="0" err="1" smtClean="0">
                <a:solidFill>
                  <a:srgbClr val="2525B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ВсОШ</a:t>
            </a:r>
            <a:r>
              <a:rPr lang="ru-RU" sz="1600" b="1" dirty="0" smtClean="0">
                <a:solidFill>
                  <a:srgbClr val="2525B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solidFill>
                <a:srgbClr val="2525B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layout>
        <c:manualLayout>
          <c:xMode val="edge"/>
          <c:yMode val="edge"/>
          <c:x val="0.18696805140736719"/>
          <c:y val="7.604562737642585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округ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31</c:v>
                </c:pt>
                <c:pt idx="1">
                  <c:v>45</c:v>
                </c:pt>
                <c:pt idx="2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5F4-4F69-A03F-C0CE2CB4774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5F4-4F69-A03F-C0CE2CB477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37121631"/>
        <c:axId val="2037127871"/>
      </c:barChart>
      <c:catAx>
        <c:axId val="2037121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7127871"/>
        <c:crosses val="autoZero"/>
        <c:auto val="1"/>
        <c:lblAlgn val="ctr"/>
        <c:lblOffset val="100"/>
        <c:noMultiLvlLbl val="0"/>
      </c:catAx>
      <c:valAx>
        <c:axId val="20371278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37121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Округ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23</c:v>
                </c:pt>
                <c:pt idx="1">
                  <c:v>36</c:v>
                </c:pt>
                <c:pt idx="2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1D-4BBB-8069-F311C1F1DDFB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Регион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6</c:v>
                </c:pt>
                <c:pt idx="1">
                  <c:v>12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1D-4BBB-8069-F311C1F1DDFB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Всероссийский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2</c:v>
                </c:pt>
                <c:pt idx="1">
                  <c:v>7</c:v>
                </c:pt>
                <c:pt idx="2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1D-4BBB-8069-F311C1F1DDFB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Международный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2020-2021</c:v>
                </c:pt>
                <c:pt idx="1">
                  <c:v>2021-2022</c:v>
                </c:pt>
                <c:pt idx="2">
                  <c:v>2022-2023</c:v>
                </c:pt>
              </c:strCache>
            </c:strRef>
          </c:cat>
          <c:val>
            <c:numRef>
              <c:f>Лист1!$E$2:$E$4</c:f>
              <c:numCache>
                <c:formatCode>General</c:formatCode>
                <c:ptCount val="3"/>
                <c:pt idx="0">
                  <c:v>1</c:v>
                </c:pt>
                <c:pt idx="1">
                  <c:v>2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1D-4BBB-8069-F311C1F1DD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858072399"/>
        <c:axId val="1858069071"/>
      </c:barChart>
      <c:catAx>
        <c:axId val="185807239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8069071"/>
        <c:crosses val="autoZero"/>
        <c:auto val="1"/>
        <c:lblAlgn val="ctr"/>
        <c:lblOffset val="100"/>
        <c:noMultiLvlLbl val="0"/>
      </c:catAx>
      <c:valAx>
        <c:axId val="185806907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807239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6.838811231521677E-2"/>
          <c:y val="0.835723530718809"/>
          <c:w val="0.89220610754306995"/>
          <c:h val="0.1390773247416953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84DCB-35F6-47E6-B046-8A3124B410E3}" type="datetimeFigureOut">
              <a:rPr lang="ru-RU" smtClean="0"/>
              <a:t>28.03.2024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4213" y="1143000"/>
            <a:ext cx="5489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657585-BC28-4EE9-BFFB-B3656F739C8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24447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F657585-BC28-4EE9-BFFB-B3656F739C8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99652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2DC9FC-826B-4658-9364-527249E573F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4725" y="717065"/>
            <a:ext cx="5848350" cy="1525411"/>
          </a:xfrm>
        </p:spPr>
        <p:txBody>
          <a:bodyPr anchor="b"/>
          <a:lstStyle>
            <a:lvl1pPr algn="ctr">
              <a:defRPr sz="383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48C20E0-59C5-4081-96BD-F3EE3865D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4725" y="2301302"/>
            <a:ext cx="5848350" cy="1057848"/>
          </a:xfrm>
        </p:spPr>
        <p:txBody>
          <a:bodyPr/>
          <a:lstStyle>
            <a:lvl1pPr marL="0" indent="0" algn="ctr">
              <a:buNone/>
              <a:defRPr sz="1533"/>
            </a:lvl1pPr>
            <a:lvl2pPr marL="292105" indent="0" algn="ctr">
              <a:buNone/>
              <a:defRPr sz="1278"/>
            </a:lvl2pPr>
            <a:lvl3pPr marL="584210" indent="0" algn="ctr">
              <a:buNone/>
              <a:defRPr sz="1150"/>
            </a:lvl3pPr>
            <a:lvl4pPr marL="876315" indent="0" algn="ctr">
              <a:buNone/>
              <a:defRPr sz="1022"/>
            </a:lvl4pPr>
            <a:lvl5pPr marL="1168420" indent="0" algn="ctr">
              <a:buNone/>
              <a:defRPr sz="1022"/>
            </a:lvl5pPr>
            <a:lvl6pPr marL="1460525" indent="0" algn="ctr">
              <a:buNone/>
              <a:defRPr sz="1022"/>
            </a:lvl6pPr>
            <a:lvl7pPr marL="1752630" indent="0" algn="ctr">
              <a:buNone/>
              <a:defRPr sz="1022"/>
            </a:lvl7pPr>
            <a:lvl8pPr marL="2044736" indent="0" algn="ctr">
              <a:buNone/>
              <a:defRPr sz="1022"/>
            </a:lvl8pPr>
            <a:lvl9pPr marL="2336841" indent="0" algn="ctr">
              <a:buNone/>
              <a:defRPr sz="1022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5ECC646-FC0B-4822-AC8A-696A2E177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6E200A3-9893-41BC-A0E9-C37DF400C6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ED05D24-0F12-4D53-BF94-20898B649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7292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08A405-2B76-448B-8BAF-D3237C6A5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3C8976-FD92-4E23-930B-F5CB94DB48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83604A-8975-48F3-8DDA-341E074C43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AE33AED-85A5-4933-9BCE-DEEDD29DDB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E87A7D2-33F8-4F03-B7A1-AEF5618DDB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142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2D63DB-E595-425D-95E0-8E38E9F450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2037" y="1092333"/>
            <a:ext cx="6725603" cy="1822582"/>
          </a:xfrm>
        </p:spPr>
        <p:txBody>
          <a:bodyPr anchor="b"/>
          <a:lstStyle>
            <a:lvl1pPr>
              <a:defRPr sz="3833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844B346-6C3D-4FC9-BBD4-E8E42C9BFD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2037" y="2932157"/>
            <a:ext cx="6725603" cy="958453"/>
          </a:xfrm>
        </p:spPr>
        <p:txBody>
          <a:bodyPr/>
          <a:lstStyle>
            <a:lvl1pPr marL="0" indent="0">
              <a:buNone/>
              <a:defRPr sz="1533">
                <a:solidFill>
                  <a:schemeClr val="tx1">
                    <a:tint val="75000"/>
                  </a:schemeClr>
                </a:solidFill>
              </a:defRPr>
            </a:lvl1pPr>
            <a:lvl2pPr marL="292105" indent="0">
              <a:buNone/>
              <a:defRPr sz="1278">
                <a:solidFill>
                  <a:schemeClr val="tx1">
                    <a:tint val="75000"/>
                  </a:schemeClr>
                </a:solidFill>
              </a:defRPr>
            </a:lvl2pPr>
            <a:lvl3pPr marL="584210" indent="0">
              <a:buNone/>
              <a:defRPr sz="1150">
                <a:solidFill>
                  <a:schemeClr val="tx1">
                    <a:tint val="75000"/>
                  </a:schemeClr>
                </a:solidFill>
              </a:defRPr>
            </a:lvl3pPr>
            <a:lvl4pPr marL="876315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4pPr>
            <a:lvl5pPr marL="1168420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5pPr>
            <a:lvl6pPr marL="1460525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6pPr>
            <a:lvl7pPr marL="1752630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7pPr>
            <a:lvl8pPr marL="2044736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8pPr>
            <a:lvl9pPr marL="2336841" indent="0">
              <a:buNone/>
              <a:defRPr sz="102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300E92-DDA0-433E-8E64-D971C0C81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0C512B2-0455-4F01-9CE3-CE5795F075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828A3B-0DE1-43BC-9AA8-843D86A539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2476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771EF2-4808-46EA-A1AC-10AD5D883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31EE7DA-2CF6-4A74-AF3C-002A33F95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6099" y="1166371"/>
            <a:ext cx="3314065" cy="2780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93564B1-380C-4B96-A8EC-31F0EDAA3A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47636" y="1166371"/>
            <a:ext cx="3314065" cy="27800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52583CF-38FC-4F2E-BFD0-03C88C139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2F8F1E-0C98-4E0C-9FFA-39E65135E1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204550-B69A-4B67-9139-D8E795416D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686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C0A0BA-0CA3-4A5D-839D-A717E68713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14" y="233275"/>
            <a:ext cx="6725603" cy="846887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293A3CB-DBA1-4AEF-BADB-F5AA85C221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7115" y="1074076"/>
            <a:ext cx="3298835" cy="526388"/>
          </a:xfrm>
        </p:spPr>
        <p:txBody>
          <a:bodyPr anchor="b"/>
          <a:lstStyle>
            <a:lvl1pPr marL="0" indent="0">
              <a:buNone/>
              <a:defRPr sz="1533" b="1"/>
            </a:lvl1pPr>
            <a:lvl2pPr marL="292105" indent="0">
              <a:buNone/>
              <a:defRPr sz="1278" b="1"/>
            </a:lvl2pPr>
            <a:lvl3pPr marL="584210" indent="0">
              <a:buNone/>
              <a:defRPr sz="1150" b="1"/>
            </a:lvl3pPr>
            <a:lvl4pPr marL="876315" indent="0">
              <a:buNone/>
              <a:defRPr sz="1022" b="1"/>
            </a:lvl4pPr>
            <a:lvl5pPr marL="1168420" indent="0">
              <a:buNone/>
              <a:defRPr sz="1022" b="1"/>
            </a:lvl5pPr>
            <a:lvl6pPr marL="1460525" indent="0">
              <a:buNone/>
              <a:defRPr sz="1022" b="1"/>
            </a:lvl6pPr>
            <a:lvl7pPr marL="1752630" indent="0">
              <a:buNone/>
              <a:defRPr sz="1022" b="1"/>
            </a:lvl7pPr>
            <a:lvl8pPr marL="2044736" indent="0">
              <a:buNone/>
              <a:defRPr sz="1022" b="1"/>
            </a:lvl8pPr>
            <a:lvl9pPr marL="2336841" indent="0">
              <a:buNone/>
              <a:defRPr sz="102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55B906E-F5D5-4B1E-9E81-27D4C80A48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7115" y="1600465"/>
            <a:ext cx="3298835" cy="235404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3BE29B6-25CA-41AD-8C78-34221D0BD8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47636" y="1074076"/>
            <a:ext cx="3315081" cy="526388"/>
          </a:xfrm>
        </p:spPr>
        <p:txBody>
          <a:bodyPr anchor="b"/>
          <a:lstStyle>
            <a:lvl1pPr marL="0" indent="0">
              <a:buNone/>
              <a:defRPr sz="1533" b="1"/>
            </a:lvl1pPr>
            <a:lvl2pPr marL="292105" indent="0">
              <a:buNone/>
              <a:defRPr sz="1278" b="1"/>
            </a:lvl2pPr>
            <a:lvl3pPr marL="584210" indent="0">
              <a:buNone/>
              <a:defRPr sz="1150" b="1"/>
            </a:lvl3pPr>
            <a:lvl4pPr marL="876315" indent="0">
              <a:buNone/>
              <a:defRPr sz="1022" b="1"/>
            </a:lvl4pPr>
            <a:lvl5pPr marL="1168420" indent="0">
              <a:buNone/>
              <a:defRPr sz="1022" b="1"/>
            </a:lvl5pPr>
            <a:lvl6pPr marL="1460525" indent="0">
              <a:buNone/>
              <a:defRPr sz="1022" b="1"/>
            </a:lvl6pPr>
            <a:lvl7pPr marL="1752630" indent="0">
              <a:buNone/>
              <a:defRPr sz="1022" b="1"/>
            </a:lvl7pPr>
            <a:lvl8pPr marL="2044736" indent="0">
              <a:buNone/>
              <a:defRPr sz="1022" b="1"/>
            </a:lvl8pPr>
            <a:lvl9pPr marL="2336841" indent="0">
              <a:buNone/>
              <a:defRPr sz="1022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13DDAC8-243A-4836-AB23-ADB63983633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47636" y="1600465"/>
            <a:ext cx="3315081" cy="235404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B04DD196-4250-4E01-B351-920AC4884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8115795-F801-4CF5-B856-D02905D14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39CBB026-8B1E-4044-9194-F51BD8D7A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6912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D1FAA0-F493-4999-A6D1-7F742D1D8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8960F2B1-CE0F-45C0-B2F5-C13B892B4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BE83EAF-92A1-4A2A-B108-6E8F29C854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CA15C73-C440-4F14-8DB3-C00F9A147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98098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2F89E312-64F7-47CE-991C-772B70EA1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96C050D-4AF0-4F9C-AEAD-8C7A86956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146330F-77C5-4A45-B8BE-F02353425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0482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612A04-AD20-45AD-ACC2-84DD5F081F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15" y="292100"/>
            <a:ext cx="2514993" cy="1022350"/>
          </a:xfrm>
        </p:spPr>
        <p:txBody>
          <a:bodyPr anchor="b"/>
          <a:lstStyle>
            <a:lvl1pPr>
              <a:defRPr sz="204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C821D0A-6994-4567-BA0F-DCBFA3C2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5081" y="630855"/>
            <a:ext cx="3947636" cy="3113705"/>
          </a:xfrm>
        </p:spPr>
        <p:txBody>
          <a:bodyPr/>
          <a:lstStyle>
            <a:lvl1pPr>
              <a:defRPr sz="2044"/>
            </a:lvl1pPr>
            <a:lvl2pPr>
              <a:defRPr sz="1789"/>
            </a:lvl2pPr>
            <a:lvl3pPr>
              <a:defRPr sz="1533"/>
            </a:lvl3pPr>
            <a:lvl4pPr>
              <a:defRPr sz="1278"/>
            </a:lvl4pPr>
            <a:lvl5pPr>
              <a:defRPr sz="1278"/>
            </a:lvl5pPr>
            <a:lvl6pPr>
              <a:defRPr sz="1278"/>
            </a:lvl6pPr>
            <a:lvl7pPr>
              <a:defRPr sz="1278"/>
            </a:lvl7pPr>
            <a:lvl8pPr>
              <a:defRPr sz="1278"/>
            </a:lvl8pPr>
            <a:lvl9pPr>
              <a:defRPr sz="1278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4AC3A18-20CA-4CF1-8E25-63FE79CDA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115" y="1314450"/>
            <a:ext cx="2514993" cy="2435181"/>
          </a:xfrm>
        </p:spPr>
        <p:txBody>
          <a:bodyPr/>
          <a:lstStyle>
            <a:lvl1pPr marL="0" indent="0">
              <a:buNone/>
              <a:defRPr sz="1022"/>
            </a:lvl1pPr>
            <a:lvl2pPr marL="292105" indent="0">
              <a:buNone/>
              <a:defRPr sz="894"/>
            </a:lvl2pPr>
            <a:lvl3pPr marL="584210" indent="0">
              <a:buNone/>
              <a:defRPr sz="767"/>
            </a:lvl3pPr>
            <a:lvl4pPr marL="876315" indent="0">
              <a:buNone/>
              <a:defRPr sz="639"/>
            </a:lvl4pPr>
            <a:lvl5pPr marL="1168420" indent="0">
              <a:buNone/>
              <a:defRPr sz="639"/>
            </a:lvl5pPr>
            <a:lvl6pPr marL="1460525" indent="0">
              <a:buNone/>
              <a:defRPr sz="639"/>
            </a:lvl6pPr>
            <a:lvl7pPr marL="1752630" indent="0">
              <a:buNone/>
              <a:defRPr sz="639"/>
            </a:lvl7pPr>
            <a:lvl8pPr marL="2044736" indent="0">
              <a:buNone/>
              <a:defRPr sz="639"/>
            </a:lvl8pPr>
            <a:lvl9pPr marL="2336841" indent="0">
              <a:buNone/>
              <a:defRPr sz="63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12AF3A6-8108-469E-8D04-44CB4A4A47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CBB8655-D0E2-4516-8DAE-7A97A2268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5106BBB-427F-4EE5-9835-793DEE0F5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7834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DD1B1B-559D-43B0-A888-0F638FF41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115" y="292100"/>
            <a:ext cx="2514993" cy="1022350"/>
          </a:xfrm>
        </p:spPr>
        <p:txBody>
          <a:bodyPr anchor="b"/>
          <a:lstStyle>
            <a:lvl1pPr>
              <a:defRPr sz="2044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100C0EF-3ECE-4393-80B2-EF9217BF0A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15081" y="630855"/>
            <a:ext cx="3947636" cy="3113705"/>
          </a:xfrm>
        </p:spPr>
        <p:txBody>
          <a:bodyPr/>
          <a:lstStyle>
            <a:lvl1pPr marL="0" indent="0">
              <a:buNone/>
              <a:defRPr sz="2044"/>
            </a:lvl1pPr>
            <a:lvl2pPr marL="292105" indent="0">
              <a:buNone/>
              <a:defRPr sz="1789"/>
            </a:lvl2pPr>
            <a:lvl3pPr marL="584210" indent="0">
              <a:buNone/>
              <a:defRPr sz="1533"/>
            </a:lvl3pPr>
            <a:lvl4pPr marL="876315" indent="0">
              <a:buNone/>
              <a:defRPr sz="1278"/>
            </a:lvl4pPr>
            <a:lvl5pPr marL="1168420" indent="0">
              <a:buNone/>
              <a:defRPr sz="1278"/>
            </a:lvl5pPr>
            <a:lvl6pPr marL="1460525" indent="0">
              <a:buNone/>
              <a:defRPr sz="1278"/>
            </a:lvl6pPr>
            <a:lvl7pPr marL="1752630" indent="0">
              <a:buNone/>
              <a:defRPr sz="1278"/>
            </a:lvl7pPr>
            <a:lvl8pPr marL="2044736" indent="0">
              <a:buNone/>
              <a:defRPr sz="1278"/>
            </a:lvl8pPr>
            <a:lvl9pPr marL="2336841" indent="0">
              <a:buNone/>
              <a:defRPr sz="1278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07D8F39-CF13-49F6-B225-F8E09BDC0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7115" y="1314450"/>
            <a:ext cx="2514993" cy="2435181"/>
          </a:xfrm>
        </p:spPr>
        <p:txBody>
          <a:bodyPr/>
          <a:lstStyle>
            <a:lvl1pPr marL="0" indent="0">
              <a:buNone/>
              <a:defRPr sz="1022"/>
            </a:lvl1pPr>
            <a:lvl2pPr marL="292105" indent="0">
              <a:buNone/>
              <a:defRPr sz="894"/>
            </a:lvl2pPr>
            <a:lvl3pPr marL="584210" indent="0">
              <a:buNone/>
              <a:defRPr sz="767"/>
            </a:lvl3pPr>
            <a:lvl4pPr marL="876315" indent="0">
              <a:buNone/>
              <a:defRPr sz="639"/>
            </a:lvl4pPr>
            <a:lvl5pPr marL="1168420" indent="0">
              <a:buNone/>
              <a:defRPr sz="639"/>
            </a:lvl5pPr>
            <a:lvl6pPr marL="1460525" indent="0">
              <a:buNone/>
              <a:defRPr sz="639"/>
            </a:lvl6pPr>
            <a:lvl7pPr marL="1752630" indent="0">
              <a:buNone/>
              <a:defRPr sz="639"/>
            </a:lvl7pPr>
            <a:lvl8pPr marL="2044736" indent="0">
              <a:buNone/>
              <a:defRPr sz="639"/>
            </a:lvl8pPr>
            <a:lvl9pPr marL="2336841" indent="0">
              <a:buNone/>
              <a:defRPr sz="639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358E2F0-7623-4A8E-9A03-4F806DD1F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86A6BD7-50B1-4B4B-B582-B21AE89B6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DDFDBF-2E13-4CA4-82FA-D331297F8F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99685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560A644-2EA6-4F08-B86C-ADA5BBA93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BB7856E-1096-4F4F-A823-8700C66450D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1DCF877-A5BA-4414-81F6-3873D86BB5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527A82E-A5F4-4B5C-9E26-65C4FCA038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0F5F6CC-EB98-4D17-972A-D274FD132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50329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0577D2F-1923-4C05-821E-525E12F716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580300" y="233274"/>
            <a:ext cx="1681401" cy="37131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3B98E17-FF5B-4721-85A3-AF3B6F8670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6099" y="233274"/>
            <a:ext cx="4946729" cy="371311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EEA7CD-CB64-4D91-90E8-E60A848D5A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A1DA46D-D785-45CB-93D3-E245E37E9F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28D4121-DD58-4F45-AB76-12A1DE12A4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356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1C16295-54A7-4B6A-9BC7-00F50DA24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99" y="233275"/>
            <a:ext cx="6725603" cy="8468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3241F5F-CCB9-413E-B21E-162FA1AD17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6099" y="1166371"/>
            <a:ext cx="6725603" cy="27800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7610126-36D0-4CD9-B7F1-0424B05494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6099" y="4061002"/>
            <a:ext cx="1754505" cy="233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1BE829-988C-4C79-A8DF-BE63EE263642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28.03.2024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630FDA-D3A9-4105-A528-FBA66E5BB1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83021" y="4061002"/>
            <a:ext cx="2631758" cy="233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7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D6414A-76E7-485C-8B44-8945F74D43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507196" y="4061002"/>
            <a:ext cx="1754505" cy="2332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6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46F1A-8BE1-4082-8BD2-03F06D71EDA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55636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xStyles>
    <p:titleStyle>
      <a:lvl1pPr algn="l" defTabSz="584210" rtl="0" eaLnBrk="1" latinLnBrk="0" hangingPunct="1">
        <a:lnSpc>
          <a:spcPct val="90000"/>
        </a:lnSpc>
        <a:spcBef>
          <a:spcPct val="0"/>
        </a:spcBef>
        <a:buNone/>
        <a:defRPr sz="281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46053" indent="-146053" algn="l" defTabSz="584210" rtl="0" eaLnBrk="1" latinLnBrk="0" hangingPunct="1">
        <a:lnSpc>
          <a:spcPct val="90000"/>
        </a:lnSpc>
        <a:spcBef>
          <a:spcPts val="639"/>
        </a:spcBef>
        <a:buFont typeface="Arial" panose="020B0604020202020204" pitchFamily="34" charset="0"/>
        <a:buChar char="•"/>
        <a:defRPr sz="1789" kern="1200">
          <a:solidFill>
            <a:schemeClr val="tx1"/>
          </a:solidFill>
          <a:latin typeface="+mn-lt"/>
          <a:ea typeface="+mn-ea"/>
          <a:cs typeface="+mn-cs"/>
        </a:defRPr>
      </a:lvl1pPr>
      <a:lvl2pPr marL="438158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533" kern="1200">
          <a:solidFill>
            <a:schemeClr val="tx1"/>
          </a:solidFill>
          <a:latin typeface="+mn-lt"/>
          <a:ea typeface="+mn-ea"/>
          <a:cs typeface="+mn-cs"/>
        </a:defRPr>
      </a:lvl2pPr>
      <a:lvl3pPr marL="730263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278" kern="1200">
          <a:solidFill>
            <a:schemeClr val="tx1"/>
          </a:solidFill>
          <a:latin typeface="+mn-lt"/>
          <a:ea typeface="+mn-ea"/>
          <a:cs typeface="+mn-cs"/>
        </a:defRPr>
      </a:lvl3pPr>
      <a:lvl4pPr marL="1022368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4pPr>
      <a:lvl5pPr marL="1314473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5pPr>
      <a:lvl6pPr marL="1606578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1898683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7pPr>
      <a:lvl8pPr marL="2190788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8pPr>
      <a:lvl9pPr marL="2482893" indent="-146053" algn="l" defTabSz="584210" rtl="0" eaLnBrk="1" latinLnBrk="0" hangingPunct="1">
        <a:lnSpc>
          <a:spcPct val="90000"/>
        </a:lnSpc>
        <a:spcBef>
          <a:spcPts val="319"/>
        </a:spcBef>
        <a:buFont typeface="Arial" panose="020B0604020202020204" pitchFamily="34" charset="0"/>
        <a:buChar char="•"/>
        <a:defRPr sz="11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1pPr>
      <a:lvl2pPr marL="292105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2pPr>
      <a:lvl3pPr marL="584210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3pPr>
      <a:lvl4pPr marL="876315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4pPr>
      <a:lvl5pPr marL="1168420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5pPr>
      <a:lvl6pPr marL="1460525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6pPr>
      <a:lvl7pPr marL="1752630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7pPr>
      <a:lvl8pPr marL="2044736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8pPr>
      <a:lvl9pPr marL="2336841" algn="l" defTabSz="584210" rtl="0" eaLnBrk="1" latinLnBrk="0" hangingPunct="1">
        <a:defRPr sz="11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0AC8FF6-EC9C-4F09-8F67-0D9CE5E9CBD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172" y="102518"/>
            <a:ext cx="1351081" cy="1055622"/>
          </a:xfrm>
          <a:prstGeom prst="rect">
            <a:avLst/>
          </a:prstGeom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1FD3647-9CA0-40CA-8BA7-10F089EE05D7}"/>
              </a:ext>
            </a:extLst>
          </p:cNvPr>
          <p:cNvSpPr/>
          <p:nvPr/>
        </p:nvSpPr>
        <p:spPr>
          <a:xfrm>
            <a:off x="1234604" y="174526"/>
            <a:ext cx="5904656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 smtClean="0">
              <a:solidFill>
                <a:srgbClr val="112EA7"/>
              </a:solidFill>
            </a:endParaRPr>
          </a:p>
          <a:p>
            <a:pPr algn="ctr"/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endParaRPr lang="ru-RU" sz="2000" b="1" dirty="0">
              <a:solidFill>
                <a:srgbClr val="FF0000"/>
              </a:solidFill>
            </a:endParaRPr>
          </a:p>
          <a:p>
            <a:pPr algn="ctr"/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endParaRPr lang="ru-RU" sz="2000" b="1" dirty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«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Эффективное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сотрудничество педагогов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          ГБОУ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СОШ №1 "ОЦ" с. </a:t>
            </a:r>
            <a:r>
              <a:rPr lang="ru-RU" sz="2000" b="1" dirty="0" err="1">
                <a:solidFill>
                  <a:schemeClr val="accent1">
                    <a:lumMod val="75000"/>
                  </a:schemeClr>
                </a:solidFill>
              </a:rPr>
              <a:t>Кинель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-Черкассы с региональным центром «Вега»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                                    в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работе с одаренными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детьми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»</a:t>
            </a:r>
            <a:endParaRPr lang="ru-RU" sz="1400" b="1" dirty="0">
              <a:solidFill>
                <a:schemeClr val="accent1">
                  <a:lumMod val="75000"/>
                </a:schemeClr>
              </a:solidFill>
            </a:endParaRPr>
          </a:p>
          <a:p>
            <a:pPr algn="ctr"/>
            <a:endParaRPr lang="ru-RU" sz="14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243AA8"/>
                </a:solidFill>
              </a:rPr>
              <a:t>Колосова </a:t>
            </a:r>
            <a:r>
              <a:rPr lang="ru-RU" sz="1400" b="1" dirty="0" smtClean="0">
                <a:solidFill>
                  <a:srgbClr val="243AA8"/>
                </a:solidFill>
              </a:rPr>
              <a:t>И.Ю.</a:t>
            </a:r>
            <a:endParaRPr lang="ru-RU" sz="1400" b="1" dirty="0" smtClean="0">
              <a:solidFill>
                <a:srgbClr val="243AA8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243AA8"/>
                </a:solidFill>
              </a:rPr>
              <a:t>ГБОУ СОШ №1 «ОЦ» с. </a:t>
            </a:r>
            <a:r>
              <a:rPr lang="ru-RU" sz="1400" b="1" dirty="0" err="1" smtClean="0">
                <a:solidFill>
                  <a:srgbClr val="243AA8"/>
                </a:solidFill>
              </a:rPr>
              <a:t>Кинель</a:t>
            </a:r>
            <a:r>
              <a:rPr lang="ru-RU" sz="1400" b="1" dirty="0" smtClean="0">
                <a:solidFill>
                  <a:srgbClr val="243AA8"/>
                </a:solidFill>
              </a:rPr>
              <a:t>-Черкассы</a:t>
            </a:r>
            <a:endParaRPr lang="ru-RU" sz="1400" b="1" dirty="0">
              <a:solidFill>
                <a:srgbClr val="243AA8"/>
              </a:solidFill>
            </a:endParaRPr>
          </a:p>
          <a:p>
            <a:pPr algn="ctr"/>
            <a:endParaRPr lang="ru-RU" sz="2400" b="1" dirty="0" smtClean="0">
              <a:solidFill>
                <a:srgbClr val="112EA7"/>
              </a:solidFill>
            </a:endParaRPr>
          </a:p>
          <a:p>
            <a:pPr algn="ctr"/>
            <a:endParaRPr lang="ru-RU" sz="1200" b="1" dirty="0">
              <a:solidFill>
                <a:srgbClr val="112EA7"/>
              </a:solidFill>
            </a:endParaRPr>
          </a:p>
          <a:p>
            <a:pPr algn="ctr"/>
            <a:endParaRPr lang="ru-RU" sz="1200" dirty="0"/>
          </a:p>
          <a:p>
            <a:pPr algn="ctr"/>
            <a:endParaRPr lang="ru-RU" sz="1200" dirty="0"/>
          </a:p>
        </p:txBody>
      </p:sp>
      <p:pic>
        <p:nvPicPr>
          <p:cNvPr id="7" name="Picture 4" descr="https://codsamara.ru/wp-content/uploads/2022/11/bez_fona_vega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3" y="-113506"/>
            <a:ext cx="2938336" cy="214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2836" y="479637"/>
            <a:ext cx="2022284" cy="9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30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370508" y="175463"/>
            <a:ext cx="4104456" cy="35904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rgbClr val="0134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Ресурсы</a:t>
            </a:r>
            <a:endParaRPr lang="ru-RU" altLang="ru-RU" sz="2800" b="1" dirty="0" smtClean="0">
              <a:solidFill>
                <a:srgbClr val="013497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26492" y="534503"/>
            <a:ext cx="2088232" cy="3379435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ru-RU" u="sng" dirty="0" smtClean="0"/>
              <a:t>ПАК Цифровая образовательная среда:</a:t>
            </a:r>
          </a:p>
          <a:p>
            <a:pPr>
              <a:buFont typeface="Arial" charset="0"/>
              <a:buChar char="•"/>
              <a:defRPr/>
            </a:pPr>
            <a:r>
              <a:rPr lang="ru-RU" dirty="0" smtClean="0"/>
              <a:t>МФУ (принтер, сканер, копир)</a:t>
            </a:r>
          </a:p>
          <a:p>
            <a:pPr>
              <a:buFont typeface="Arial" charset="0"/>
              <a:buChar char="•"/>
              <a:defRPr/>
            </a:pPr>
            <a:r>
              <a:rPr lang="ru-RU" dirty="0" smtClean="0"/>
              <a:t>Интерактивный комплекс</a:t>
            </a:r>
          </a:p>
          <a:p>
            <a:pPr>
              <a:buFont typeface="Arial" charset="0"/>
              <a:buChar char="•"/>
              <a:defRPr/>
            </a:pPr>
            <a:r>
              <a:rPr lang="ru-RU" dirty="0" smtClean="0"/>
              <a:t>Мобильный класс </a:t>
            </a:r>
          </a:p>
          <a:p>
            <a:pPr marL="0" indent="0">
              <a:buNone/>
              <a:defRPr/>
            </a:pPr>
            <a:r>
              <a:rPr lang="ru-RU" dirty="0" smtClean="0"/>
              <a:t>( 10 шт.)</a:t>
            </a:r>
          </a:p>
          <a:p>
            <a:pPr>
              <a:buFont typeface="Arial" charset="0"/>
              <a:buChar char="•"/>
              <a:defRPr/>
            </a:pPr>
            <a:r>
              <a:rPr lang="ru-RU" dirty="0" smtClean="0"/>
              <a:t>Ноутбук учителя</a:t>
            </a:r>
          </a:p>
          <a:p>
            <a:pPr>
              <a:buFont typeface="Arial" charset="0"/>
              <a:buChar char="•"/>
              <a:defRPr/>
            </a:pPr>
            <a:endParaRPr lang="ru-RU" dirty="0" smtClean="0"/>
          </a:p>
        </p:txBody>
      </p:sp>
      <p:sp>
        <p:nvSpPr>
          <p:cNvPr id="15364" name="AutoShape 4" descr="data:image/jpeg;base64,/9j/4AAQSkZJRgABAQEAYABgAAD/4QAiRXhpZgAATU0AKgAAAAgAAQESAAMAAAABAAEAAAAAAAD/2wBDAAIBAQIBAQICAgICAgICAwUDAwMDAwYEBAMFBwYHBwcGBwcICQsJCAgKCAcHCg0KCgsMDAwMBwkODw0MDgsMDAz/2wBDAQICAgMDAwYDAwYMCAcIDAwMDAwMDAwMDAwMDAwMDAwMDAwMDAwMDAwMDAwMDAwMDAwMDAwMDAwMDAwMDAwMDAz/wAARCAEsAZA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9PpoYb+FkYRzRuNrKw3KfqK43xX8AfDPiGORzo8EE5U7XtWNuScf7Py/iVNeI+H/jB4o8KT7UvGlWM4ZJ03H8T1rvNB/a0mAVNS01eTgvEe30OK9B8vU9LR7mP4n/AGQkni8zTtU8l8ZMF3Fu2n/ron/xFeV+OP2YvEGmxN5uktdxjJElqfPH1wvzfmtfTGl/Hzwv4kZVW8W3kI5Ew8vn8a1vt9pqC7re4hkU9Cr1m4oz9nFn5sfFPwTP4d8D6mWSRMala26rID8gIcsm09Acrn8PSvmr4PfErW9S8PLdNcSeZLM5zH8qnMrADb93oMdK/Rr/AIKYW/k+AdLZdu77dCc9zhjX5o/Ae2M3gXTzu+8FPvzJIR/I1XKmjGUbJ/I9W+Fnii08eSXmqf2bDb3VncSWomjBhacodrGRV+Vstkjrx6Yr0TTtUa1jJkhZG24JHzKf8+9Zn7P/AMCL7Rf2a9P8ab7A6brWo3oMauwnjYX08XzKRgj931B6YrpUs1Kfd3VxTZvKnySsRweMI2dljkhmaMAugcZT0yOtTN43jALSYVRz/k1z/ibwfbX7i5kgU3ES7Y5QNrxgsM4YcgHAyO+KxdT0O4QbobiRtnRJQWH8xUcwuY7BviBJc/8AHsDDH3kYfMfoKbF4ogtW3NIzytyzE5NeXXHiu/02SaO7tlRVXcpgcuGX3GBg8dOR71Sg8e3OpzbIY0jjP8XU/wCfpRzBzI9Q8TeLtM1myaz1SG1vbWYjNvNCJAxHcgjj69qis7uLUhGltawWMMaiNY4R5ahAOBhcDHsBiuKsLTe/mSMzN15rtvDsA8vp29KFa49WrdDds4CIVUY4HpWnYW6krkcdqr6fBuHQ9c9Olbmm2e49Pm/lVaC5SS10zzAv932rtfhb4DtfFviVdNmMy/aIy0LR8l5AVOzYAXfcoZQsYaQsVKq+NjZmnaXvC/L2HQV0Wj6NiLjcvpg8j1rOUkPlPSNR/ZxtfD+kalPDcWupWN1aNPYTMSrWzxhid04Bi2hd/BKmRkCgKwIHSeC7XT/EH7ODadq3mRw6feI6yQwRWarg872CkzHbGwDj58tIArFVEm94Y8eaumnafdappdnfQ3VwLiSZpPtSQh2VV3KQ8pCxl/lVyTvw+QDGekb4dacfBT2Cs1voqXsUm+7lfcjvFkbUyF+YsrgElCCCSvIrnlImx87nwLdaZFbvdW1xbrcKWiaSIoJQDglc9QCMfWr1p4aDL90kZGBivaPi+kOvWFjHZxr9itZGhjMX+rYL8obI6lsMOemw7eCSeRtdCEK4ZfTis3I1SOTtvDGf4cf1q2fDyptyuTjg46V1qaUkf3l+X1NNm0xXI8tSxz0AzU89w5TiLzRsN0XGcdKzL60WPO76DivQLvw3I3+uxboeTuHIH07fjXN6t4j0Pw0zb5IrqZewIbB/kKOVBynKx+H7i8P7uFmX+8eAKwtd0uz0Rna+ulVQOVQ8n2+v+NP8f/tDIImSGSGBQMAE8nH6CvBfiH+0JZpM+bhriXJAVPnbP0FXHcex3Hi34p2NjazRadaKq3ETRF2HzYPB+btXzz49023vp9YvFk+zszGZIpNp8wMQ2Ae5DZHXkBeAai1nxfrnilw1rE1rCx5aYEnHf5V/xqXwd8JLrxDqe/ULi4uI1JLxqdqN6fKuM/U5pyo82pk5XO0+C1rcW9lbQy/6lVUHI/iA7fWvaNI0QEKdvpkDtXN+EPBcsCRmOErGuADtxjjpXpml6OUiBddvb60aIgzLjSjPbMiZVm4rE034PLczPJeOx3E4TP616BBpi4G4M1W4tPx/Dx2460ubsMwND8AWemIojt14AyzAEmum07RPLVcfpVq0sCSeNp9cdK1NP0zai7d3AqJMnlIbPStwx7jGR1rWtbBUb7vOPyp1rbbWyP4TzxWgkPK/L7dam5IlvY5jUY+9zWrb2+xOM5AplrBmP5iB65q2i7B9fWobAakQHyjP504wDHTnOakjPC+lOc7s/MMenrSAryQ5GORxTVgEak81Mww56/jUbOVFAEYtw7dvWieP5sLxSrIV5xye9K7Ej71VuBXddww3rUbQZ7DNTOCfoOlNQ7i35/WquBAbb5c4xk1FLbkJuGOT0q4pPT+nWnmPJGPwquYDhfGH/BNf9pb4Rx/8U/4gTxfYwjKwNfRakqKB0WK/XK+mIyPY15R4y8dfEb4NuI/iB8K5rONTtNxbpdaTn3/fLPE59k2A+or9rMU2aCO5haORFkjcbWVhlWHoRX0H11S0qRT/AAMoza2PxBt/2ifAetr/AKReat4dmPAGp6czRE+0lsZhj3cJ+FdB4a8cpqBMnhnxJp+qLGN7jTNTjutg/wBpUYlf+BAGv0++KP7AHwb+MTySa58PfDrXMmd1zZQGwuGJzyZICjMef4ia/NX/AIKPf8E+vA/7If7SvwPXwaNWmh8ZeIA1za6hKlwtp9mubRlMT7A4BErA7mY/KOeTlN06jtC6Zcar2OG/a68XXviL4BafcahK01wuqOm5h/CqoR/M18PfAq0jXwJpG7P7yMAkDn7zkV9sftmr9l/Zy0eVV2rJeXrk464jHNfGvwMgkt/BGifu87Y1IGPZz/XNKF7Gkk9fVH2F8Ft5/wCCc3gmOT5ma7vZDznJOqXZz+Of1rBhtQ65/Oui+FMa2/8AwT9+HMcfCyRStn1zeTMT+JOfxrIgt/3VefM7sT8bMjVYMwMP9odO/NZN9Zknp+ldFqdtmLty4/nVC6g3RfqTWZzWueceJdJWa4ZW5XyBnH/Aq4/wvYYMfXGc/SvRvEVsXvZMD/lkO/1ri/D1vtlXtzyPariZ8up0dpbAdRt7iux8OwZiT5fmbnHpXNWsDFl9APzrsfDdsTCnBz60zU6PTLcPhuK6XRdPzKueOfzrO0XTQy/drsPDuk5I46d6UnoVY0dH0jey4xwfTrXYaD4eY7cheOelQ+HdG3svHGPzrvND0sWapIvylCGBHVSOlc0pBynqnw68BW/gXwnHeXTyOqgXjLAh3TLuDeZg4+QoIyoJVipztXJ8yPSda/tHStS1i/Ec0kTw2kccsm2DaIXGxYUA253MwBGznHDDNZI1TW/GUKw3E1zdRgICXUDO0YVicZYgfxHJrvND0CO98NyWM3mRxxwrGqoc8nBfAYn7zFgOeBgjaevP7zJ5Wcn4s8AmwBurVpJbe8H2lP3flxsp3EtgAKuPlUKM556fdrDh8NTlA/l7F65YV2er/FrRdB8PtM0y3UVgY7d8/NK5wckZOTxzg49OBmvnT4v/ALZFrpFsyvf21nEcqEDhGb8+T9KpQXUs9UvBpujN5uoXUcfl8hS+3r7dTXG+JP2jdH0CKRbGOFiv8ch2/XjrXyT42/afvvFs7R6Vb3Nxu6yy/u0GPfqfwFcLf2vibxfLuvdQkgjkGfKgyuc9iev8q0jFhc9k+M/7aMFxI0cmpLIxYgRw/dBxnHHXtxya8Z1/9oHXPFjiLTbGfBbG+ceWp98feP0IH1roPCn7NV1qky/ZdLmlaQbjNIDlvqeSa9W8H/sdalIF+2eXbx+3GR6+tHNFbhqfOa+FtY8VsZNUvJWVusMWY1H4A5P4muq8LfAOe9K/Z9PbaxzuK4wT+FfVnh/9nTRvC6Rs0f2iVcEnHetw+G4tPi2xxqvbCLil7XsSz508P/s1yLIrXrrFjghV6/hXoHh74U6f4fhCxwp8ozyuea72bS0C7tnv9KVdMyC3bvxScmzI56HRlt9oVePQCpl075unSt0aaQRkdPSkbT8v3qQMpbFty1etrIqRn88dKuxadtII3ewzVu20053fnzU3YENlYdfvYzWpaWajHepIbXzG9eOmKtw2zAbvUdj0qXIBsNtzgLxnmrCI0f3evfinRJhT2wc1NhU69MelTzCYQ9Pu9easJtJ+bj3NQo2V+Wpdvy+vOKdyBfM4A+7To24zuquyhHZj9aYZv1pgTyyhTywqJ5gEx97j86id/m/l70x34/xoAf53HX8+1L5u0c//AK6gXaw6/pTnTtuPWgBJZGx8rH8KEk+7nhsc01kYHqTSxL83P4e9FgJhhD979acGymB0poQFeOf0oK7CCO9aAfo5RTXzlfrzTq9Q5wr87v8Agsd/pn7Xv7OsJG4W0up3X02rC+f/ACHX6I1+df8AwVllW4/bp+CMJzm30bW7gD3FldMP/Rf6Vvh/j+/8io/Ej5P/AG6/9E/Zc8Mr0Zzqr+/yxuf6frXxv8GbOSLwhobqxX9yjAZ/2G/oa+xv+ChLeV+y94Vc/LutNXOcf9M5P8K+R/hOiL4N0fcp4tU5B/6ZZ/nW8dvkdkrtfNH1h8PE8r9gz4XqvyhrQsAO2ZnNZ1vbMbd5FSRo4yqs4X5VJyQCexO1sDvtPoa734MfDC98cf8ABP34d3FjJBJeadpcc8lqxbzJ0LNzGFU7jgqxzgYB5zgV0GtfCOTTPg48VqzXVyl1FJOqhlUOU3Z3ZCk+WwJ+8BuUAnOR58lqdWJ/iP1PF9STcq467h1rPni3E47cVsalGFCKfXIHc8Z/rVG4j5LflWfKc5w3iOMi7ucL9yLOf+Ak1x3huD592fmxz9K7zxBDulvDz9xh9PkrkfD1tuZOmeOKIh1N21hwVrsvCsW+NenTp+Nc1ZW2HX+Vdx4SstxXj247VRdjsfDlg0iKrD8q73w3pOdn+12rB8LaRkR44NeieGNIxsYrn2qJ7C1udT4D8Ii+AZmjij4yznAHvXaxa94X8JRfvbiO6kA4AOea818U+A7rVtKkubbVZtPkgiLbTH5kZxk9NykfnXzXqOveMvEl29u2oJ5e4pugQlnGOw7fjn8KzsnsUz678fftZ6f4csW+zyW9mvYlgWNeJa7+3oWu9Qj0+2vNakvITGjxoAquPu/OSMLnk7SclVypAxXE+Ff2X9e8bXaNJZXd05+Yy3ZJX/AcfQV7J4M/YcMIjbVLxY14Jjh7f/qqXZfEyeY+bfEPjLxl49bbcXv9nw54jtgWbn/aP9BmpvB/7NWqeKLhbiHT7q8uScGe5LM3uctmvtvwn+zj4X8KxL5Vis0i/wAcn9K6200q30+Hy4Yo41AA+VcZqHW7AkfLngj9h2YJG2pzLbxkfNHGOc/h/jXq/hT9mrw34UKstoLiRQMM3qO9enS26hc4+lQyJXPKberHsY0Oi22mWwS2hjhVRgBQBUD2eR2rcktgQWxVWWLzF4+9WYuY5+8slK/U1mXWnlm579/SulvLcn9M1nT2v7zH3sVogZzk2lBcfd3UCw8ofd6+1a1xbBn9MGo/s3LZ9e9VczZkmyU4OM7feomtMn+EeuK1pbba2GOcnHFQfZw0n40uYkpx2vljP4/WrEFvvH93jNWEj2nt7mpI4tvB55pAFvb7QR7dqsQoTjOad5LZ5ParBT+7xQBEY/mx/Oke3Lf/AK6nWPH/AOuk2FOe5qdCbkcKGMYwPzqQHJpSOPam4+Xbj6ZoTJIJ3y3NRqcs3tU0qeUwPtiowFzyv0qgI2YE9tvrUMj85XO31qZlLnsRUbKoYAfiKAGr8qEbuc1IvCrmmyNiX37GjzVJ6dKpAOkO0Arn8aIyzEdN2aY0g6YNJ5mPx4qgLAkw3+0Pao2lLE+maai+Qn45psqnaxAoJkfdXhj9pLwH4zni+w+KtHdmB2pNOLdyeONsm059setdtHeJdWqzW7JOjYKsjAqR6g9K/FM/tI6Jpem2Vxqn27S1v08yEz27MSvB58vft/HFdJ4X/aP0l5FfRPF1rBcfw/Z9REUvPH3QwYZ+le9LDW1RPLHufscDmvzH/wCCmvjkeIP+ClPhDShD5f8AwjPhrUEL7s+aZtK1KTOMcYBUd8mm+Fv25/iP4PiAg8WXl1CSCBfql1u/GQFsfQ15V8XNVufip8f7r4nateGTWLq2e3lt4owkBBsZLIFeTt+V9xHOWXtmimuSV32ZUI2dzxf/AIKGWHjPTvhjpDTaja3ng7UNGubuzt/tEqvYMsEiSJ5X+rO8uW8zl84G4KCp8A+G++LwZpu6P5Vs1P1/dLz+HWvqb/gpK2z9mrwrsb5Y/C9zKPo0f/2VfNfg+28vwVbFm4XTCcDgH9zH/Q0U6caaaj11PRr4iVZQulo0tFbbufcX7O2m6v8A8Mj/AAl/sVryC+bw7ZPbyRxFopWKRMI3G05D9OGX0+bOw+kXngqwv/DOoNrVhNZXMjwXl/pukMkz3DIZYjgIo2+ZwrLgFdrEKQzE+W+CPidrXw9/Yz+Dlnp93cQ2l14ZsvOtg5VJAbSMjI6EZOSCORkd66D4O6nPrfgvXodNvLuTxK0a6mZJJJNyPC2/EY5zlN4ZjkkFlO0H5+Se4Yq/tH6nM/tIfFCH4gXWl2+m2dnZ6XaxDylhC+YwUEKJSFUswHUt1PIAJbPlc8OEbIr1T4ta14Z8Z6dazaTA2m6nZg+epAEN0vUbMAEMNxGDwdnAXha80uIdwb+H+lZS2MfU4rxCu3+0PTa2f++K4/w1B86/LwOo9a7TxDHuh1I9tr/ouK5fwwm2Rfp+ZoiCVzo7O03Ffl/HsK9B8D6f5uz88CuP0+2zIoHy49RXpnw/ssbSfTgUORZ6B4T075UwCBivRfDGnKFX17Vy/hTTcxx8dxXoeg6fs2tj9aznIDUTQl1PTJLWQN5cylXI64IqXwb8IdB8KQqLXT4S/d3G5vatTSrfsOf6Vt2UYBVf6dK55SZMh1nbrEq7Y1VcYwFwKseR9KcoEY/maPM9v1rNskiMeT6UxkGz7tSMcdajlk4b+XpUlJ6FSdcMe/pURAI5qeVvm/zxUT4PSpkDGSrmqEibW4HtWhdP+6bH51VdQW/WpJKF0mV9Oaozw7TwPy71p3CBo8npVOWMsDjpiglszZ4Awxt+lQPDnIPC1flTY/8AjUckHm/n+dVckz2tsD73NV2t9rn1PvWkynH3fx9KryQAv0o5gKqwBjznFTfZ8J7VJHDtf+nrUkUOVb3Pp0p3QCQD+FvxOKnVeeB3p0MeG3Y9qk24qb3B7DdvPQ8+1QGNsA/e4/KrEkm1fvbaqT3Kg9foM0WMxcc8imNLsU/U9qhe/wArjpUdy8iWrzMpWFeWkb5UUd8k8CkgHSSM4A/h9KaXEYrzXx1+1/8ACr4bmRde+JXgfTpoSQ8B1mCWdSOv7qNmkz7ba8d8b/8ABZL4DeEUZbXxHrXiSRP4NK0Wfk+zXAiQ/UNW0acnshcyPqgNvjYdPc96YM7Rjr61+f8A42/4L8+GbJGXw58NfEOpAj5ZNV1WHTwP+ARpPn6bhXX/ALCn/BXNf2rPi7a+Btc8HLoGrasbh9PvLG+NxbERQPOY5UdQytsif5wSCcDavWqlRmldoXMj7SKZzj5T9Kbs2tn17U4ybh6e9MMnz9c47elTzFCEEE9aPr070w3GVbBzt/WkSXK5br3FUBYaRVT144pFlYR8fTGKh83OPSlifLnnoc0EyOf8S/sX+HvE9tDZyaYkqwsxhiikYCPP3tgU4AOO3BrzHxl/wTj0G5dlgivoSrEYE6sFPpgjt9a/Sb4O2thZWepeGrn+0NN8QXcw2vGpE0bICVcEY27R1B4YZ5IbAzfiV8I4o/GNn/b3iK6vrzVmEavBpyKSQVVQ37wAfeHOP6V7vt6iWjOrlpOTi0fl3pH7FmpfDKa6l029upIpImQI0ZjKH+8CjE8emK81svDXjLwxqMN3p3imxvmvIg9wt3G6+eA7kYWRPl+XA+Ug8V+ofxi+F/8Awrjxhcaa1wt3GiLIkuzb8rDowycEc9+eD3r4u8c+H49J8212/LbQ+WPoBj+lR9Yk37xnKjHTlPPf+CiMbSfsr+D2kLRTf8IRHI2ezOFBz/31Xg+iRQ2vw4Yj766O5U+hECY/n+lfRH/BUGM2vwB0KFs/uvBltHkDuZoxmvEL+0Nt8L9UZY1UR6HcEdukC8/h/UVtJmkV8P8Ai/yPqO/ss/sz/B2HHyx+FtMGD72UX+FQeB/FOpfD3XY9S0m4ktbtUaPehxlGHzKfY8Vs3sO/4EfCpR82zwvpmD64tEGayl09iAfbNedUlqzqxHxs5+/tWZ165z1POeKoXlp8p/wrqL2xG9eDuFULyzAbBBxmsuYw6nmXiW3KWmo567ZP5Vy/hG13zrxwoz+gruvE1nmy1L5R0l4Ptn/Cub8HWP7z+Hdjp7VcZaCidXplh86tt5xXp/gCwO2Pj5SBx6Vw+kWGXT9T616l4FtTE8foKiUtSj0XwrYlIwP9nNdzolp8i8ds8npXK+GYtka7h2GK7PRU27fyNZyA29KgEfI9q17YfL9Kz7LhF+tX4gWX6ViwJsZ//XTH4bvTtuUxUecZ9jWYpbDJZD/TrUbbnWnSndg+9RO4HHPJoIEdP9rn6VG/7s9f0pxfb/vVC7FnzWYA3zn+lROuP9r61I5wKjIIFBMitMjFOOnWqssbYbjrVyR/lx3PXFVb1Ws7R7ibMNvCCXlk+WNPqx4H40ElOdcnOA3+RUPX/wCtXm/xA/bU+EPw5kkXW/il4BsZIeHgTWoLi4X/ALZRM8n/AI7XjfjX/gtH8AfCYkWx8Qa94okjyNmk6Fcc/RrkQr+RrRU5vZE8yR9UFMj3Pb0quw2vt61+evxD/wCDiPwhobPH4f8Ah1rF82MI+ta3b6bz6lIlnJ+gYV4r44/4OA/ih4i3r4f8M+C9Ejb7rpp15qMy/wDbR5FiP4x1pHDVH0JdRH65BsN+FS7mt7ZpmjaOJRlnYbVUe5r8JfHf/BV79oPx+rLP4+1/TY3OFTTVs9IC+wa3VZPzJrzy/wBP+MX7Ql2sl1a+NvGTSEMJLk6hrGffLDH68Vp9VsrzdiXWP3a8dftffCv4XNIviL4leBtLmjODBJrdu1xn/rkrGTP/AAGvHPHv/BaD9n/wgGjtfE2seJpY87k0fQrk8jsHuFhQ/UMRX5VeDP8AgnH8c/Gp/wBF8G6nYw8ZM4ttPCg+0zlv0rvdH/4IxfFbVj/xNtY8P6WvR1k1Ke4Yf8BijCH/AL6rnqVsFS/iVV96OeWLit2j6r+If/Bwj4V0tJB4d+GuvX64+SXWNXg00A+uyNZ//QhXhfj/AP4OC/iPrTsuiaL4B0CPOAy21zqVwn/AjIE/8h/hVfwj/wAEOlaUNrPjbLDllsNIVW/B5JG/9Br0/wAIf8EWvhrp8q/2lP4q1o/xC41BYVP0EKIf1NefW4gyuit7+if62OWeZU49T5M8ef8ABXj46eOvM874keJ7WNuiaPb22k7f+BQpG/65rxHxr8ffEvxN1Ddrera14iuG/i1XV5r6Rz9HLH9a/Xbwb/wTE+DvhFl8j4f6Hcsv8V+sl82f+2zNXsngT9nfQfByqmi+HtG0lRhcWVhHb4/74UV5dfjrB0/4dNv1svyuccs2jf3Uz8OfBnwW+KHxG8tfD3gXxTqCN0ey0G4eMf8AAypX8a9W8H/8EqP2jvHZjb/hC9Q023Yf6zUNVtLID1yiyeZ/47X7meC/hysaoSGk5CADnJPAA9zj8a7yHwJJaFWmtpIVYlRvTbyOo/8A114GJ8RMVq6NJJd3d/5HLPNqlrxij+ev9qb/AIJlfED9jj4c6H4s8cTeG5LfWNZj0q3gsrua6mSUxSTbmLxquAsJHBJyRXq3/BGm3879ubw7Ljm3stSf87KVP/Z6+wv+Dkm0j039l/4WwKqgzeMXl6dSljMP/Z6+T/8AgiDpUus/tr2vkxtLJDoeoykBc4ASNc/+PV9vw/mlbMMsWKr2u21pto7HrYCtOrTU57tn68C5YL6f1pgmIZe/rzV0eHpI03TtHbJ/ekcLj8zVW5n02xmj8/VNPRWz0mDZPGOh5JzjArrueoQtKyIfy60LcY4/yabqF3bR39xbwzrJNaytBMmCGideGUg9CPQ1HAu9s8+9OLAsmUnGOn86WNmJ4/Smom7jtTtm35cY7VtHYzufotFcy273bHMlxcXRS2Vh0UKo5/2RgsT7+pxXN/En4aQ/EK2+zyXX2ebT41EF2xVg8j5Lq49NojPbG4YyOKx9J+IGs+NvElw1ncWuk2MK5luJkVvIi3cZLfLuPoMZxyTtzVG+s7u/vtP8TQ239uwwXUr3NrH8zK24iN9qg4byxHnjgoM8V6ptGnKD7M8R8X6bNpl7fQ3BDS2skkUrbi2WQkHn6g18j+PLn+1bKW8+bbcWwl9Mhhnp2619ofGfW11y91/VDa/YVkhkkeH+5tjOSeBycEnjqa+P/GunxvHMiriNY9qgDooHA/CsInVKTdrnmv8AwVosW0/4TafD95Y/CdlFjpnN1H/LArxfxPpxtvhbrjecG26Becev7gbh+QFe8f8ABX9VbwPDb7WDLoNggUHHH22Mbf1P5V4f8QLKG1+EPiQxl/3eg3QU+p8lsfnj9K7ZPcmmvg85f5H1Ytj/AMWb+GcLf8s/C+nA59rVKqpY7R8v6V0uqWPl+B/AkSj5Y/D1mADx0gQVQFmu/wDu15tR+8dGIf7xnP3unb5V+XkZ/pWfPpu5yQveuourMtN69f6VUksmUt8ue+Ky5jE8q8Tab/xLdSbA6S9P+BVzPhK02FVA9s16H4pslGgagx+b5ZT/AOhVyfhKzxIpK9sn3qoyJidXpFlsde/TPFemeC7MbVH8Oc1xOmWmZVwp6Z+lekeC7ZZIY927LAYpOWpR3Xhy2zt3fdyCADXYaPFtKlc/MPyFc/odooA+nPvXVaem2Fc9RUSA1rVMttz6VbRdvp0xVOE4I556V8bfHL/gub8Kfg34817wvBovivXta8O30+nXar9ltIDLDI0bbS0rSlSynBMQyOcVMacpv3SZSUdz7Ud8/wCetRu+G4xX5Y+PP+DjLVZXaPwz8MdHs2Y7Y21TUri+yf8AdSO3H5PivNPEX/BYH9qn4qStH4b0xNIWUHA0bwvHKuPZ5luiPrkGq+qz66Ee2j0P2VMhkO2MFyw7Cs/xN4hsPBVg11rmoafotuoyZ9QuY7SID/ekKj9a/DnWvHX7ZHx+u/scuvfECRrgsps5fEDWELcZOYllgTGOxWvO/FH7AHxmbW1/4SC+0HT72ZBK7TXP2qbBJGS3lyc5B/j/AB70SoQjD2k5rl7mEsRFK5+03jv/AIKQfAf4eeZ/aPxa8EyNHkNHpt7/AGrIp9NtqJT+YrxX4hf8F4vgL4OR/sUvjbxMQSFbT9FFvGT7tdywEfgpPtX5n6V/wTT1zU1U6t45nVW+8lravj8zIo/8drotL/4Jc+ELOdWvtQ8Rag3Vv3sUKt6/dj3c/wC9XBPH4Cm9ZNnJUzGEVufTnj7/AIOWtDsjJH4b+GizsM7Z9U8Rg4PvDbwMfwEn414X8RP+Dj/4ua+rx6PZ+C/DqHhWstDknmHvm7nZDj/cH0rU8L/8E/Phroe0/wDCLxXT/wB67uZrnP8AwFnK/pivSvCP7O3hXwiyHTfDOg2DKPvW+nxRt+YXNcVTiLBQ+CDfr/w7OWWaLpc+Q/EP/BVP9pj43Fo7Pxl8RrxZc/LoYGmjn2sYV/U1w2qfCn49fG+7W41Lw54k1SZjuE+vXDvID67rqUH9K/S2x8M7QuFO1eAM9B6YrVsPDCgjKdORxXn1OL2v4dNL+vkc8syb2R+cPhn/AIJw/GLxAqi8vNB0SNuqS3o3D6eRE3/oVel+F/8Agjpf6rZRya148jeTI3wwafJPx7PJKP8A0CvvTSfDIYL8mMn0rpNP8NCNMFcL06V5tXi7Fv4Wl6L/ADuc7x9TofHvwy/4I9+ANHurU6hqXibUcuu9FuIrWNh3GI4w3P8AvV9IeAf+CbHwb8NwxtH4H068dcc6hNNeZP8AuyOV/SvT9J0NSVG3uOa67Q/Ds5UhMAL6nFccuIMZNe9N/eQsZUe7MTwh+zn4R8Fwouj+F/DelbOhs9NhgI7jlVBrsF8Mq1vt+Y8YAPSrVppV5bn+IjjoeKsLLMgwdyn/AHea4K+YTl8TuZTxEupkeHfDio86lMcAD170zU/CvmvJtUYbmtq2kktXbb3HQinNI0i/dHvXlVMUzmlVVjjoPCW0/cXd1NaNtoSg7duK3obDfI3B5q5HpK4+7z615lbEXOeUtDH03QlU4Iz25Fb2n6MijhBjoKltLDD/AHfzrXs7bawG39OteVWqmPMbGh+IZ7V4Tt3eW8DhWdsZijaMfmG/IYroZ7o6tNEvlQw+SML5YYZ4ABOSRkBVGeuFHXFc5p9sQycd66bS7QtMfpUVMdVlHklLRj9o3ofmr/wc8XEcXwT+DVrgBpPEGozZ/wBy1hH83r8pvBGuat4I0W/8UaPcX1nceFhHfyXNldta3Vukk8FqGjdSG3eZcR8Ajgk54wf1E/4Oh5vK8M/Am33f6681+TH+7Hpw/wDZ/wBa/MPw3H/xYP4nN/1CbGMe+dc0pv5Ka/duBbf2JRfdy/8ASmfV5av9ni15/mz97v2G/g14Q+N37Gvwt8ba9a6prWueKfDNlfX813rl6wlnMYWQtGswjBLqxK7eM11t7+wz8PYPjRY+ObfSY7S60vSv7OgsI0T7EHFytwt5sYH/AEpSgQS53BTjsMVf+CRXhOeX/gmd8F7rUJP7PsF8NRESyD74MkhG0dTmvavH80CaRcTWMEtvCsDmEu2XuSB97HYV0SqT9o436/qfQR0SPlDQ75pviD4ykb5XbxBc8A9MBAR+ldla3ICKf4sV554WuVn8VeLJMhvM8Q3ZPGMEMAf5V2lnLuVcGvTic5tRXGV3dcVILjI7KKz4ZeOp6VMj4HStokM+qHSWFZIv3kfzfMhyMMM4yPUZP0ya9U8F+KLjxDqEgtVhh0mxXyLaziQebJ23t/dXBySB3wM854vxpocml6orXF8uoT3Q8x5MHdnp1PBHBAIOPlPpWfape2bt9na9haQAERFkLDqOnX/69eldo9OpFVI3OX/bG1GLS9C8d6hJI80emaFdyXDqnUxWjF9oHptxj2r5T+IekPpup39tIoD25aFvqvBr67+PXwvuof2T/itqmqQtD/xR+rJbRyffZ3s5V3sOoxu4B5JOfr8zfGq33+OPEPfN7P8AlvNTJWVzFyT0Wtjwn/gslDiyuLfbskFlp8YbH3T9rQ8fWvF/iq0kXwc8XN5W1ToV0rEDkZhcD+Z/KvdP+CyKNd3t5CpX94dLTPsZ15/SvD/jdbzQ/BbxjI0m1Y9GnyAc5BSQY/nXRPZoqmtaa/vf5H2V4ktMeHfBo7roVscf9so6oJbZIXb+NdP47svIm0GIAHydNij4HTCIKyVtdx/nkV5dTc1xHxsx7m03TdOmR9ajGneaj9iBkZrVubTNxhfQ/wA6SOzZIZT7GsXJmR5b4nsd3hS+Yd43b8z/APXrlvCdj+/XP3cYxXc+KIv+KSusZ+aJu9cz4Ztwsm49gDkCtIy0JR0+nQlWX6AD3rv/AAbBsKgdz37VxdvH88ft05rvvCCNsTd6D/Cjrco77RVyF/h6YPWujtBgL9elc5o52FU/HNdDYzbgPXqKmQGnbkFl57g1+KvwS+Hmi/E7/goh+0Uut6ZY6rbWuvzSRR3UQlVXa8uRuCnjoMc+tftFDIfOj/3h3r8af2T9Rf8A4eIftGIq7vM12Q5z0xd3J/r+lO7jSnJdjlxXwn0do/wf0Hw4YxpWi6TpwX/n2s44j/46BXqS6BDNa4kw2cck965uyiZ5en/1q6PVby4g06aazgW6uoYXeCF22rNIFO1STwAWwMnpXzFbFSlo2eJGo0R+HfC2i2vi9pL6SGzh8mWGSV0LgloyBlV5I7e/qK5T4x6HpeoeIYf7JkW4tbW0jiaWOBoY2k3Ox2q3IX5uBz6ZOM1k6BfeLG8UaFY66GjjgW8s5rhwm/WpU+cXAVeFjC+WFGASXfIGK5G01vw/a3+ueOPFGq4utJ1W70O0hZ2aLTdjMqwwxJnzJpowrlsMzF9owFxWlbEVVhnhVZq97q7d9kvwv/wdBYhy5eTpvobMfh5UGCufwpX0JVf7uefTrXP61+0d4d0DV7FpppJ9L1TR49RtEt7OWa+mkM0yMghUFsIkMjPlRsKNk9AYvih+0VZ+C9d0jT9C0PUfGl5qmjP4iEenTJGIdPUA+fl+G3LuKrwWKgdWFfN1MLiXKyi9fu+9nnTpz7HX2WhDfwufw4rRi0HAHyjHYV5h4n/aubw9qzSaX4N1jxNoMksOnWd5p9wn2i81SezS9itVtyN4UwSoTKM7ST8pxXrGt69eaZ8SPA/h+3tbfzPESX1zfo/zyWsFtbgnYVbGfPmgUnkEFseo82thq0Lc6tdN79ld+mhlKM1uWNP0HL5249gK1LTQwso/h/DOaxfhv8XtO8b+KPiBZtatpek/D/UF0241a7uFjt7mVUJuOTgRiJgFOWOQ6njOK8n/AGmPiFNd6f4y1y/8deIvAPhXwbdy6DotvoMywaj4l1qOMNMWJyWt4nZY/LGFISVmZcDMUcDVq1fZS026X3tbbrqvTrsTGlKUuVn0Zp2i5AwvvwK1pZrHT7ixs7i8s7e81Hf9kt5Z1Sa72Dc/loTufaOTtBwOTisH4YeL5dM/Zx0Hxd48u9P0mYaHa6jrN037q2t2eJWLHjCklgCo43EquRjPz3+3n4Sb4fftR/D/AOIFxrlxdw2t7YXsml2di01zpOlWMwa7uzIpJWDfL0CgO0r5J2DM4HBLEV3Qm7b2aV02ui/rYdGnzz5G+/4H19pej/vI8r0IzXfaDpSoqqq98fjXn/wN+JWk/HXwjH4h0GDVxpNxcSQ2st9ZPateqhwJo0f5jC2flYgE4OQCMV6lpIW1eOOR0jklk2oGIUu2CcAHqcAnA5wCe1cXvwbhNWaIjdOzLX9l8ensKr3GlfumGM85q5deItM0zWLHTbrU9Nt9S1MMbO0muY47i82glvKjY7pMYJO0HGKc2r2M2uy6Ul/ZnVIbdLt7MTL9oSFmZVlMedwQsrKGIwSpGcipqqVr2CTZix6XvuQv51Y/sVVA+709Ks3ep2ej6lYwXl3Z2U2oXH2a1jmnSJrubaz+XGGILvtRm2rk4VjjANYup/HLwbpnhPxfrU2v2K6Z4AuJbPxBchZGXTJokR5ImAXLOBIgxGGJZtoy2VrzZU6s/hTfy+S/HQ53F9jRh0zYV+vpVoafjGc1w+oftI6JB8YPhl4Ts7a51JPijpV9rGm6lEwSGGC2t47hWZGAc+aknHAK4GRycaVh8ffD+o/tH33wttV1C68SaXoS6/fywwq1nYxPKkccMkm7KzuJEkCbcbCDnJArkqYTEWu4vZy+Sdm/Kz0MpQl2Ott7EK3Tt6da1bOx2qvAP9K+Uv2kP+Ckl18LvGvirRfh/wDD66+Ikfw5i87xlqz6omm6borKCWtUkZW864AV8ovzAo4VXKPt+gf2W/j5pH7VHwU0fx1oNnqmn6XrLTpHb6jGiTxtDM8L52Myld8bYIbkY4ByBhjsqxdChHE1Y2hL06q6ut1daq/QmVGcY88lod9Z2eXXghuv0roNKTay5655rOtYjlRt5zk1taXHyvy/erxOYyPyc/4OmJ/Jv/2fbfONw8Syf+mgD+tfmfpNwLP9nXx8x63LaXbfnfJJ/wC0f0r9JP8Ag6dnz8QfgLb5x5ena/Nj13S6cv8A7JX5kaxqq2H7PusQltrXmvaVHj1UJqEh/AFF/Sv6L4Fj/wAIlD5/+ls+uyz/AHaPz/M/oO/4Jq+Kl0b/AIJ//BWC6jkvI7XwfYGKFn2oN0QcZ9ue3WvQ/iV41uL3Q9SuribbIbcg7flVATgAdgOa8p/Y3s/+Eb/ZF+FOnsu1rPwdpETDpyLKEn9a3PjvrS2Hwg1qb7gVYOfXNxGP61orur8z6FO0Tx74WXjzDV5pP9ZPrN3I59SZP/rV6NaXG0cV5Z8JtYXUdPvrlQoW61O6lVfQGZq9EtL4Fd3PB5xXrHNI3UuVC/eX161LDeqOOtYy3W7lV681LHcbSSOa2jsSfpbqEEM/xRt7Xy1RptPknnO3LELJEseD/CPv5HfjrznrYYI7SJtqrGuSzY4ye5P+Ncrokkc/jTxBqs0m2O1EWmQseVXaPMfA9S8gHvtHpWx9ifX7kSXKtHaLho4Dw0h/vP7eifieeB6W4VOi8jz/APa8lk1b9l74goqqtrcaHc26k/el3oVyPReeOuc9uM/FfxOtFuvHeoZ586/cHPfMlfbv7X13HF+z/r8DMu+7WCBUzywe6hjPHXA3j86+NPFNu138RtpX5pNUA595gKJdPX/I2w+x84/8FfZBD4nulUhm+0aQpX2Muf0x+teN/Hoxp8D/ABkqqdzaS6g9ef3g/wAPzr2T/gry+PiM/l7tzajpHA/iP3iP0H614/8AHZpLr4K+ME8lVWXT1iPqcuQD+O5R+FbVNmdlGOtP/F/kfcfxIi8nXLFQPu2iLg9vkjrGghO4emOa6j4vW/k+NTGf4IgOfoo/pXOxpt/QV49Tc0rfGymIM3bHuAce3zUoTcW9xUsa/wCknj/lmcE9vmNNdfKDe2TWbuYnnXiWBW8ETN3EAOfriuZ8NxAzAewJ/QV13iGIjwJN/wBcE/mtc14djzL9TV07kxN+2Xkbeeldz4SOUX8+vWuLgTDrjrXbeFE+VT83TnFWUd1pAMg2/jnv2rcsQuO/y96wtFUOFP41swEgf59aUgNK3k/ex8jBYfjzX4+/sEaTHrv7f37SU7r/AMe+tsqsf9q5uD/jX69WjbbiP/eGRX5Lf8EzNsv7bX7TUjf9B1eT7zXJqan8CfocuK2+8+v7fQh54+X71dR/wjn+hLt2hY154qrZRK7qe3Qc13mh6fut1b+8o618ViHY+fR82fFvXIfEFvean4b1K1vIdA8NXt297YyicWj3LwRxvlc/MscVxJt6/J0HfySTQ/C/w51HRvEUOm3r+FbvXLvUPDdlCkjPqV3Bb2sFltXG7dcSJcum7AIZWPrX3JP4X0/QrO5+w2dlY/amMsv2eBYvOc4yzbQNze55rlNWtSkhGT8xGQT/AFrP+0o0o8sE7ev5/MmpXUFZLQ+MLvU2+AF3rOpXV5plr4nS2tfC8Gq3TL9k0uX7M2q6jMoOPMIe5GyIcyOI1xgtTfCXhHXvhn4QfwPY6Dqy+I/HXhfSLOxvVtHe000tDKt+80v3YzbtNLLsJyzSIqjnj6I+Evhe31rRdavdS06KZtR8T6jfxR3duH2+VcPbwSAOOG8uBCrDBwciu4Nthv4uTk81xY3N+Vuny3fXXdq1vkn02fzOetire7b1PF/iZ4D8QeDtc8Cat4M8KW/iqLwvHeWQ0x9Ri09o2mt4YIbkySDDeXHHJGwA3bZTj2r2v7FN98Utf0/UviVrUmuXVjpbvb3GnXk9nLpepz3jTyvalcbIYo0t4otxYna5ZQTXvmn6dv8A4e9dBpunDahA5xXgPNqtONoWT79fv6bvb5nF9Yklpv3PAfB//BPvwzomqR282teKNT8FW96NVi8KXl55umveAJmackeZOC6CTZIxXfnIIJWvQtG/ZA+H9j8SvEHiz/hHYbrXPEyXCXktzPJNGi3CFbkQoW2wmYFt7IAzbm5AJFen2Gnb2/rWjb2BBwRxXDVzXFTd3Ufbe35CliKj1ufPvhH/AIJ4+GdN0y40/XvE3j7xppX9lS6Jp9hrWsGS30e0kVV2wIiqPMUKgV2zt2LgDGa774E/sn6H8C7q/wBUh1LxN4p8R6tElvc654j1D7dqLW6fct1kCqFiU87VUZOCScLj1GG0A7ZJ7elXzCotV478mnUzTFVIuMpuz3/r+r9SfrFSSabPnr9vvxfqWlfBrS/CWhTeV4i+KGt2vhSxcylDEkzfvpCeoXYBGSM4E3SuK+AmveMPF/7Rfw8t/iJoepeFdJ+EHgSfVvJ1Bw013NHCLGe/kGc4ZvN8vP8ADCWBO8k+9fET9nyH4n/HL4a+LrnUClr8PJdQuU08w7he3FxHEkUm/PyeUYy/QknbyMGtXXP2cf8AhMPiX461i61Tbp/jbwanhF4Et/39kubnfKkm7BBFwDtx95ck46+/l+ZYelhlRaV2m29bpt8tl/26dlCtTUOR+ev4fkfIvxa05PiVp/w71XVkk/4W18cPEllq1hcLMyzeEtDE/l2kUBGCmVZX3AZYpITygNet+OviBcfD1v2tvihYsItR0qS18NaVMv3rWWCzigTYTyP9Iu0bA43KD1rpvhx/wT+vfBHxA+HviK/8SQ+LNX8O6gJdW1G8gNs4s7ewe20+1tIV3qkcTFSwLgsfmySoFXPFX/BPm88Xp8YoZ/H2pR6X8TLl76w01bcmz0m6e6t7tp5Y9+JpPMtYogRsIh3DJLfL6mIzLBS5YOfupLo9udXSXRKKVvLzZ01K9J2V9P8AgrT7kcD8N/sOt/8ABQD4XfDe+vLzXp/gb4Hmur+6u5zcPPq00drFKxLZLOkUinJJIZyOCnPyt8Q/jn/wsT9ivwh8NtBuo7rxd8a/Ftz4m8VfZ28z7I1zqLRWtvIR0eR44ZdpwQsCHGJBn9Cf2ev2H/D3wL8Y6V4sfUtW1vx5DDf/ANra3LJ5P9uXF7LHLNNMnJ+VkAjXdhQSTvb5hswfsP8Awt0jUtJvtK8I2OizaP4ij8VRDTy0K3F/GsixPKMndHGZGZIxhEP3QoLBvN/t7A0Kt7OSio20t7y523bs3JSX47HN9bpRlda/56/q7nzR8ebfxx46/wCCkmj+HfgrN4YsdZ+CPgkK7+IY3fTh9raJfs+ERiGa1ltyCMcI4yMU7/gmP4D8TeCPH37UGsanqQ8XfEPT9bTSpb3yWC39/bQ3UzBAwA2PNKiqoC/IkfyoCor7a03wxp9hrl9qUGn2NvqWqCJb28it0S4vBGCsYlkA3SbFJC7idoJAwK1PK4/X6n/IFfM4niRvDPCxpqzjFX6u0lJ3dtm76eZwSxnuclui/O5+Rn7O3wzuv29/2bvAvwZ8I6TeW1voOp3vjD4i+MtSttuNab7TFBaRs335mjeNGLDIAU4Ajff9A/8ABO//AIKG+B/hD8D/AIc/BXVtD8b/APC0tKv5PD+o+H7LQ2lmspZL6VjPKSygRqJQ0hGWXD/Lgbj97KrOOp65/EnJrStSyBzubdIoVjnlgOgPqPas8w4op4unKhWo+43zJKVmpa3bfK7p320skl3u6mMU04yjpvv1Fht9h5YfL6Vr6VFuk/KqNtDtZc/TitfSYTv9s818S2cJ+N3/AAdNXXm/Hn4M246w+HNSmx/v3UQ/9p18V/se/sYeLf20hqOl+GW0mG30XyLjUJ9RuTDHB5ryRxuqhWLuFEx4HABGRuAP2F/wdH3Qb9rP4WW+f9T4Llkx/vX84/8AZDWN/wAEDrhbKP4nynq0Wkpk9/nvzX9HcKVJUuH6Eob2f4yZ9pllNexhE/Sjw3plv4e0Sz0213C0022jtIAR0jjRUT/x0CuK/auu3tvgBrmwN+8ks42IBO0G8hz0/rxzXVWmuovGVri/2qNcRf2ePEmMDd9kxnv/AKXBXRRu6sfVHtS2PMPgVFt8GW+7/lpdTsfb969emwrkL/sivL/gbdeX4FsgV6yzNn/ts9ekW2oKBhvQCvY6nKaUa8AnIq1GhL9vzqjb3yn5uPar0V3uH+FaRA/Sn4U28OpeH4NcuJ5P9NMt8qS4RYfOYtkgcfdwATzj2rqZLq4um220fAP+ukB2Aey9W/Qe56VyvgnUYptZ0fT1uI7xLfS5Gl3xeW0EsbwIBsBwhG5sggnkYOOvbCb99s2t0zux8v8A+uvStbQdb4jzD9rOyEHwLukLM7XGq6PEzn7zbtUtF/r0GBXyRqFv9r+Jln/001ePnPOPPFfXH7YTN/wpqFcf6zxP4cjHPUNrlgp/ma+WItPaL4o6bHJt+bUon3DoR5oORUy+z6/5G+H+FnyV/wAFXLl2+LsC7srJrOkRdOjbC35dfyry341sJvhT4gXzG+aK3Xjvm5QY/WvRv+Cqh/4vjaqzZVvEOmx47oFhPP8AMfjXB+OreHU9AmsV3FrzUNOt13dDuv7dSPyJNdEtmdlH4qXr+qPub4zKW+Jl6p+6ijHv8zf4VzaL8w/2a6H4vN5nxJvm/wBjbj6SyVgQrubrXjz+IVR+8yEDFyd3Xy1I/Fm/wpmoYWwuCeFEZz+VSqga6+ZsbYkB/X/69JqcezRbps/8sXP6VHQwOE8TReV4KmUDH7tD/wCPLXM+HbcLM2f512HjC28vwhdseyRjH/A1rl/D8BZvrgc1cdhxZtWQ3y+voK7bwhbfIjfh0rj7GA/aFxxgYrvPCtnmKP068VRZ1Wnw+WR356VqR5CD+oqjYDbHyvLCryqwPXdSewFqxCG7h6ffXv71+Q3/AATQv2T9sf8AaMbeVE2uoW9/3k9frvYoftsPb51z+dfjn/wTbuv+Mu/2gWP/AC01xef+BzVlWdsPNnJi3aJ+g2mSBpFHXkH613WjX5itFyeVUDFea6FcZUeuK9A0G6jlto9yrJ8oGT2r4XE1NT51SJNWvGlck/dIxx6Vg6jGHJ+v1rpNTs4fIMik/KOAa528Xacd+APavExFRHNVv1Kf2XeeRRJZgbeOc1zPxm8eap8PfCdrcaHptnq+salqVrpdnb3dybe3Mkz7cySAEqoAPQHnFclLD+0FqR3I3wS0xf7rLqt0fzygrk+qynHnckk+7/Q5nTur3SPY9JsFaT3zxXRabpm1RXzD4Tuvj54n+JXiLw6PGXw00y48O29hcyyweHLieOYXQmK7d82cr5BznrkYrS8Wf8NA+BPE/gzSf+Fm+Bb2bxnq8mlRH/hDxGLTZZXN20pHmneoFsUwMHMgPbFYVMrvNQ9tG9r/AGtrX/l7ambo3duZfj/kfT0Fkqkf3iaupbgg/KB7+teBQ/Bz9oiclv8AheXhSH1Efw+t3CfTdNz+NQ2+sfFb9nL4k+Ex4y+JWh/Ezw34o1e20DULceG7bRb7QprvetndIIZG8yFpkEbbwOHyuSCV5P7OU01Tqxk97Lm1+bil+JPsv5ZJv5/5H0RFFhfl+lWGt82vpn8qhiX5sN+XrVuTe1odkbMq5ZjjgD3/AMa82LZlEZZxYK/XniugsosP/CBXhfxD/bs+DvweuGh8QfEfwvb3UT7XtrW6+33CNnGGjtxIyn2YCse0/wCCq/wbvjt0vUvFGvbsf8g7w5dvjH++iV62Hy7GzjzRpSt6M6adCo9VFn1JBAu38BU32dY13H6mvGf2dv2xPCn7S2ua9p/hm38TwXHhpIJL4appjWap52/y1GWPzEIW2ttJUgjIzj1Zr9nHXb/SuXF06lCbp1lZrp66mVS8XaW4FB527jrxVh4vLT9Kqwyfvf8AGrLy+Yn615NSdznkxIk5/LNSsmTxxTI/vflUyruPt/OvNqSMRYYskVft4geD+ZqrCMyY/wAir1sm4H3rlkwLEcY8wVraauGrNt0+f7uf6Vqaeu0+pIrnctQPw/8A+Doq6z+3D8Pof+eXw9gf6btT1Af+y1l/8EP5DbeGfiJJ/efS1/IXh/rR/wAHP9353/BQvwpH2t/hzYAfU6jqhP8ASpv+CKEWz4beOZcf6y709fyimP8A7NX9IcPacP0P8K/M+2yv+FD0PvKDVnxyea4f9q7XWj+AOtbi/wA0toMev+lRV1UEm7dXnX7ZF75P7P2qjG7dcWo6/wDTdD/SurD/AMWPqj1pPQxPhJqnk+ENLXzCAyu2Pq7GvRLPU9/rjHNeY/Da3EXhrSl+9thzz9Sa7/Tzlxz25r2nY5zpLO/aSMHd09R2rTtr047c/rWLpwHlN/d7ZrVt4d+Of/rVUQP0mvr7+0vjNDqGgy25WTT/ALLK5X5L3bKxKbgC3YAOOB1G4ZFej6B5x02P7RZw2LY+WCNt4iXsCQAM+uOB0yep8RuYri31m6kkkZbrzPm8tlCRlRt+QKAB07dTknmrVt4l1W2kaSPUL/KdczMyj654rs+sLY7amF5krPodH+1swPwy0mM/8tPFvh38dusWb/8AstfLmnhpPG3h2RtxLXak5P8Atbsfo35V7N8ffiRN4i+H/h+zutn2v/hKtLZWA2+aEm87p2I8uvF9AuRefEfRbYKF8u4yX3Z3BVZgP1PNP2ifK0KlBxXKz4x/4Khzrd/tBaav/U02o69QLY1zOpxfaNQ0mNYsLJ4o0WIg+h1S0/n/AFrW/wCCmNx9s/ab0xG2x7PFykDuxW3Ix+mfxrJYST+MfDKGQPI3jLQlKjv/AMTSzIP4cflXVLZs6KN+el6/qfZ3xafHj69xzuHH/fySsGzOWFbHxYlH/CeXg9P/AIpz/WsaxXd/wKvKk9TOp8TQq/vLiUj0QfpRrC+V4cvT28lz/wCOmnxDbc3HorAf+OiovEAZfDt7/wBcXH6VnczOR8aNs8Jz5/jMa4/4Gp/pXP8Ah3g9Pr7V0Hj7dL4Xx6yJXPeHhsPXIqoiRt23F1HXdeFmZUAz+VcPar5k4rtfDJ2x/e+lUaR2OwguFhiDNhFXjJ6ZrybxH+234X8O6tqNmxkmubbVr3SYULCKMCxhSW8uZpG4hghD/M55PyBQzuiN6VdOJtNmj8tZlkQjYf4z2H41+Iv/AAUa8caZrn7S3i/TtF8WahHpUlzd2+oJHJvt2lkkhadVXgspmto255yi5LFVILX0FKVj7M+KX/Bwt4N0C8urfwb4Wk1ya1IEV3qeprZW07DHKIoZ2XOecqT2618K/AD9r2T4I/ETxZ4l0PQbW+1Dxpd/a7uG6uzJHGwZj+72YbHzEYYZ6da8BurK10R3jtfMmS5wBICQ4I+8Dz0PpzxVOYyNujLK0YbCv1TGOPpjkfXPaipRjKLj0e5zzfNpI/U/4Ef8FRfBPjW8gsvFEbeDbybKCS5cy2u8dVL7QU/Ecc7sV9ceH/EKXljDc2txDcWtwokjmhkEkcqnoVZSQR7g1+BF5rp0zR1Vb0zT2+G8skuoUcEFepH+Nenfstft9eNv2c9ehk0e8W40N5l+2aRcKZLe4QsN5QZBSXaMBlIPrkcV8zmGR80XOg9ezPLxGDVr0z9wF1mSaLazsVY4wahml3H1Oea5rwH440z4jeD9L8QaLcG60nWrWO8s5jG0ZkikUMp2sAw4PQgVP4p8daX4G0gXurXQtYZJVghVY3mmupTkrFFEgaSWQ4JCIpbAJxgE18BU5pS5Etex4kruVmcp+07Hq114T8M2+hSabBrVx4q01bOS/R3tUkRnlBkVCHK/uzwpB96zv+E3+O2nr5LfDrwDqc0fBubbxXLbwy4/iEckBdQeuCTj1rlf2mvi1qut+FvDsfh3QfHGmatB4jtbi3vJ9AjDRjy5ogY0uXSJpWeaNFjlKli/AYgiuDu/2k9W8LRqurfH7xJ4X1RfluNM8UfCdfMgcdUzAmOPVXYEcg8161DB1JUIrli99GpN/wDkvT1Lp0W4bLrvf9D1Lwt4N+P6eO/EHiyxh+Eeh3viBLO1m0fUJ76+RY7VHEbi4hCYZmmlJXYcYXnrXcfD7wd8VvG/xm8L658RLDwDpWm+CYb6W0/4R69ubl9Su7mFbcMyzIPLSOIzHqWJcDGMkfONr+2d8S7xvs/gvxdY/E6Zj8x0n4W6n5kR98yRxD8TVuP41/tSXyk3lp8QtJt27aV8NdKuJR9BLeFvxOaitluJlfmdON1bW6aVraXV9tNUzN0Z7PlX3ntH7WHxivPh1+1f8G1t7jX49PtRf3etQwTvDaTWjiNXkVNw+2SwxxzyPCqSNHF84AdkJ+JPjFqb+I/+CgVzq3hvxD4qsbzxd47t9Mku9R0RY7jQbhNTg2xBWldZjbtHbvGrAKYygIUhgPYLrX9bbxSuueMfFH7W2j62sEdt9t/4VvaQpFHHI8iCJoTKsZDuzZQAk4yTtXGNB8NvAf7Tvxi0/QfCupfH/wAefEA6vpV/rureMrgWtvoFhbzIXuJkKxuZBBvihVhwZflI6H1MrhTwcLvW0Gm0nbe93dJWT8zooxVPV9j6vv8A9jHxRNY3F94k/aN+Nzx26PLcS6VfQaREqqCzEJDG2AACcDPSvCviN8C/hx/wn/hO+8RfED4nfEL4Y6l4D1fx3qU3iLxXdTpeW0H2L7KUC+Sy7luH+RsFiyrweK9T/bF+Mlxpfxg8H3Xws+IHhGT4j3moN4Hu/DtzqMd7GIdQJK3UtojlkktJolk3FeQSjBgdjcnpX/BH/SbjQ7PS/GXxX+IXirRNLsJNNstPtSmm29vbNLHKIVDNN+5Ekav5Ywu9Y2GCnPh4TFexpqtjK3KpXslGz6p2sla2jTvZ/I56c3Fc1SVr+Wp7h8F/Dnwn+EXw88H6xonhLwr8Pv8AhMEs49NiurK3tdSlubmHzY7NpGzJJcbdw2b2OUbGQK7LxT+1Bpvw++KPgvwjqVxqUN/48e8h0mZY82nnWsSzPDI+75XeMkouDu2OOCAD8f6B8INL/Z9/4KAeH7Hx94+1zxlocHhO61jwJe+NtfWV/Dt4t1DDdxbpCqSyukoaOTAKohUKWQOPWv2zPhbp37Rv7MmrXGm+KE0O/wDC4bxToHiTT7z5dKvrFJHWYTRk4TAkjdlOVDEjLIBXhYqMPrVNTnKUJ/a105rpb6u3W+ujS7nHU+NXbafX1/rUw/iz+1da/sgftTfHnV9TkWbUPFngrQNe8N2cr86teW5uNMWCNcguTNJEzqvzCNHbovHv3wc/aG1C8+Lmk/CfxNBDfeOtL8DWniTxNqVi6rZ2t60scL2piUHazFjKp3AFMEKARj47/Zm/Yhtf20vgPafFH4yatr+qfEb4hafFfaVqVteyW3/CHWgIay+xQowjDhVSZiwO4yMOCWd7P7IH7UM/7JPib4keC/Enw7+LnxN+NTeJZLjxTrfh7SxqkesoyA2E7S71eCJrdtyRspChnIPJRPVxGGw2IpTpUffrU0oy6apKN0217qs733bWljolGM04rWS0f4L7v1P0iiBZ/erajaK81/Zv+Kvif4ueBpdZ8VeAtQ+HN21/LDaaXqF6lzdS2oVCk8gVV8pmYyL5bDI2A5IYV6OJdw+WvhcRGVObpztddnf8UebKLTsx8DbufpVpOg+lU4H2H6CrC3QC1wSkZlq2Hzn6VetznpWdayb3+XuM1oWhwv51zSYF+2bIH1zWtYcE/Ssi3XaV+ta9ko29+cVzyY7n4I/8HNV55v8AwUq02Pc3+jeAtLjx2Gbq/f8A9mroP+CMA2/Bvxe3TdqdqvHtbKf/AGauF/4OT783f/BUbUI/vfZ/COkR/mJ3/wDZ673/AII5/uvgF4ibs2tIuR7WcH/xVf0xka/4QcOv7kT7fLdKcfQ+z4rjJ29T9a8u/bXu/wDixLLu4m1O1TjjPLN/7LXolo+QwY44GK8p/belLfB7TY+M3GuWyf8AkKc/0rqw0f3qPSqbFnwFtTRtNzkbbZWHPqAf612+my/vOh5HFcR4SH+iWK/3LaMD/vgV2OkspUfn0r1jFHSaWwWPB7npWzZyhcDAy3asHS33D3zzitq1fKr+dAH6EeGYbc6nZm+DLZs+JDg4x+H1FemfDe4hs9EmtVurO6ghkPlyxTBg6n1HUHPr6968DGsW/jGJja3F9Z3FrKY9yO0ZJAUsML94YYdRkc1t6Loy6NcPJ5pW4YAzXE7fNIcAdcADOBwAMkDgk85UcclLljqe9WwalD320afxE0yG01XVoYRGY4UuJUGOF2wu+B9OgPtXgPgfa3xL0Vv7u4/TEMn+Fej/ABh8eax4K8Pxy6PoUevT3izQTI94Lcwo8ZUsMq29juwABXnXgESP490vzrf7LdRQyGa380S+S5hkJXeBhsbhyBziuqjK8k/M5alNpX+X9I+Ff+Cjdx9v/ax02PO0f8JZMTg9NsGR/MVV8Poh+K3gSNdzM3j/AECMP14/tK3P9Kp/t6332n9sPTViXzP+KmvmPy8nbER/j+VW/Cd3/wAXl+HzBT5UnxD0EDjp/psR/pmvRqS0YqPx0v66n1z8Sbzz/HF8f7pHT0xn+tUdKn3TD6cU3xpc+Z4y1BvVowfb90lR6Y25x+hNeS3czqfFctRv++n7/vTzn2FR6/Lnw3depGPzIFFrLmSZv70h/HtUPiSbZ4fnPbfGMfWRaDLQ5zx3x4XUHqsyY+vNYWgpldxwTmtz4gLt8Lwkf8/Cfj8rmsPRUwgPvzRT7BE1oP8Aj4Xrg12Hh2QmNM5+UZxXHwcTLXWaGxlAx68mtDSJ2mgfvr23Vvus6jg+9fzN/GTx7eeIfidr2pTJ5UuoahNcSIvygO8jO2Bk4AJIAyeK/pd0uQwmJl6q26v52P8AgoD8Ebz4E/tgfEDw3fQvbrb6zcT2ZYfLLaTOZreRf9kxOn0OR1Braja9mZ1tjx2fxRdXUOyMsrHI3g/MBx3/AArQ0nSrxJIRHI2ZB0PQ5xn8s1peE/BsV55e1hul6KeTkHB/XFe5ar+yXf6H4at5LvWPDkOsXCCa30Frx11Joiqvn/V+SHKMreWZfMwRlQTtrmxOOpUmoydrjw+Cq1k3BXseAxeHb2S6V1bzFyQ7bsbRjv8AlX018KP2J/8AhOzoEl5JJpcNxFG9zlAWl5PTP3QVx1z2rmfgD8IZvEnxu03RriASRxzsLhXXgFV3AHPoQB7596+v/GPiiD4Pz20bWYur+ZhHbfaJDHbKfV264GM7RgnHWvm86zKorU8O9T0cHl8HTlUraLY+i/2JPB+pfDz9nLR/D2qMzz6JdXtrCzMG3W/2uV4Dkcf6pk4HTpxjFb+u+I7Lwxq3jLxlqkck0fgmxa3t0Tl441tI7ycx+jzeZFGfUQIOmcp+zuupRfBnw/Nq9/Z6hqF7bC8eS0tzBCglJkWNVLMfkVgmc8lScDOBD4+j0zR7vW7PxGPL8I+NrYWd5dM/lx2Vw0QtmWWT/lkssQiVJDgLJEQSC8YPw0Zc1WXPrfe3XVXt8rnwOJ5fbSS2u/zMvwJ8SfEHxAvB4T+I3hrQdOtfFtpdQ240fVGumt5YVU3FjckgGO5RHEivGSo2EZDAE+lfC3xdqGoeGms9SvHm1fQrmTStQlX5PtEkWCk+0cL50LQzbRwvnY7Vyvwx+BEng3xZ/bmueKPEPjTxAlsdPsbrVBEp0+2YqWSOOJVTfIVTfKQXfYvQZBvfDTVYdc1XxhqlmyzWF9rhjtplOUuBb2ltayup7gTwTR57+VxxyefHTpy5vZbK217X8r67fe1c463K78v9f0j0qyvpJ/vSO/pubNa1o4Man1rltPl4+nqa27C8EbJz8q4z9M183OWtjjkeQeLPFXjj9pf4sa54P8F65qHgPwL4PujYeIfFmnlDqepagqoz6dY7gRCIt6+bPgneCi9DuztH/Zp+LX7PWoXWo/DT4iaN4qS4nkvbnS/HOkRC4vJ5H3yyHUrRUmMjsASZFILAFjxmtb9lHVbzQP2e/FVnZQx3HiXw/wCI/FFvcxOhbz9Q/tK8uI9w4LB45rduoJVwM1zvwD+IetWlx4C1RvFPjLxJpfxAkm02+XxFAI1e+XT5dQXUdO+QFLKRYJkESlo8SRFQhR9/0HtKsOelS5eSOlmk+ayvdu19bXWq7I6m5Ruo2svxPKrnwPcfFzxZofgvwJ8MPAfwF+J3gO6fxjqt1q8MM06GFg1q1pcxKGu7G4ncrNLuKwrGVKH5A/d+Ev8AgrPol54D0bVPGHw6+JPh+TWmMFhd6XpDappGsyqzqRZ3AZWlJMchCbMgKfmYAmuw/a3060HjX4Na7JDDJeL41h8LzLIoZLvTdVtLm3vLaRTw0bBY22tkAxg8c16B43+A+h+LNC8D6dbLJoFj8O9asda0eHTESGOA2sckSW+3aQIWikZGC4O3oRTxGYYWrSp/Wad079Xdb311bTdrX2V+u5KtBxXOv+B/Wh8w/D+Hwn/wUN/bA8WX3xE8DzafZeDvCtpYeHvCHi2ya31Oe3uLl55dXeE42ZIjhXYzbRJgkFhnS/ak/ZH0PSvh22iy32n/AA6/Zt8F6HeeINa0nRpZI7zWtU3u6LMTktbpiN1UOWklKpt4jZPqDUvBGi6h43s/E1xpdjL4i02zl0611Foh9pgtpXR5IQ3XYzRq2D0OcY3NnzP9sP4Kap+0P4O8H+GLWK3uPDc3jLS77xbbS3Ai+16Rbs8ssXP3w0qQZQYJA4xjNeVTzlyxlP2cnTppJWbuo23cb6X7Nq92YfWP3itol+Hp5niv7G//AAU/+Gfwk/ZP8G+G/iZqWo+B/Gng/Q7LTrnRr3RbsXF9GkCi2ntwsZV1mh8thkryxz8uGLv2fP2hfipo/j3xt+0Zb/CW68VfDP4tm1RLXRdSjk1/RtP0vzbWCc2oJWYuDIzopJDKctGoBb1bWIFs/wDgq14Tvr6FXXU/hXe2mkzSQh1W7ttXiuJQhIwrLDKrcYID47jO1+wv4WvvgP8AE34rfCmTT9StPDOh6wnibwjctC/2VdN1LdK9pFJjaPs90k67Sdx3sexNehUxGEhTqV6VK7qRUpKTuuVy1UbWaalZ3128tdZSpqLlFatXd399vnY96+AXx88L/tH/AA00/wAXeDtSbVNC1BpEjleB4HSSNikkbo4BVlYEHqDjIJGCe+hudy/erFtdsUe2MKgyTgAKMkkk49ySfqatRXSq3vXxdaUXNumrLpd3dvWy/I8+TTehqpPkU+Of58Zxms+C5y3yn/61TI5f61wykQ2a9pJwMdf/AK1alq2FA/GsC0l8sf54rUspznrx2rllLUXMbFo2QB/drZsm4b8DWDaTfdPvW3Yncn4dax5ij+eP/g4tv/tP/BVrxfHuybfQdFj/APJNH/8AZ69Z/wCCQsW39nDWG/veIGH5Wdp/jXiX/Bwhc+f/AMFcviSuf+PfTtDjx6Z0q1b/ANmr3L/gkqfs37MuoMP+WniGc/la2gr+osn93I8Ov7kPyR9xl/8ADj6H1nYS5f7vQV5P+3HIF+G3hkt92TxJAp7f8ut1ivVdNlUydPmbivF/+CgOuWqeBvCemNf2NvqLeIYLz7K8yi4aFbe4UuEyG2bnUFsYGQO9dGFu6qPSqfCdN4YGFhXskCD6cDj+ddVpUm18+/6VyPhm5zLtxj92vA7cDiuq0mTLj34PNeoYnUaUN6cdK2oE+X9fxrA0t9kQXn2+tb9rhkUH8vegD6O8IeOLzQYtUaKxaygurzzPIvrWSJ4eFwAuF5IG3AAB5OBjdXp3gTQNQsnkutXmSRWQC1sUk3x2vAPmOw4MmS3yqWUcHcxxjH8NeGde8bWcj+KWbR7q5lnazsy0LXPkH7u4xsVVQd2EyzY+Vnckk9NPoOpNd2bNeW3k2b5BSJ0kdcEbW+cqeMduevFcsacIPTc+srVuZWRyXx10S61hLWa3jP2fT7eaa5fzQgjT5STz1xjsD+NcN8JWVvH9o8LBoxHJsK9CPLK/19K9c+Ilj9o8J6su/b51k8Xthio/rXlvwy0kWHiaEA7TFbuFx68DP6n867MPUu4x8zx6ysz87f227iST9svR1hB3Sa7qzA59Aw/StPwBG1x8cvh6Zm/5nrTJygPeJ2cfgPL/AM5rA/azumm/bT0FW43alrUi4/hwzc/ritz4XyLN8dvh3Fy27xbA0bAcsBDdMfzxXpT+Fk0X79Nev5s+rvF6tF4t1IYyVmX2z+7Sm6arA/h37UeLrhpPF+qM23/j4x+AVRVzw8kVwzeZJHF8hKl2Cg47c4+teS2Z1NyPTk86GRv+mr/zqDxTasuiP7yxDGf+mi1a0fV9NvrQrY39lfrGzBmt51mAbccglSRkHgjOQah8W3GdKjXs06Z/Bgf6UXZjurnM/ENWTw/bgfd+0D/0Bqw9GbCde9dD8STt8OwKPvNcggf8Aaue0NQ0HXvniqpjTNW1f51+auu8LrlFHP8A9euRtSqzL37DIrsfDxKx7f7vPWtC46nU2i7QuP8A9VfnX/wcK/s1t4i+HfhL4sWNo0k3huX+wNadFHy2kzF7aRv9lJy8efW5QV+iVm+7rn04rkf2ntT+H+k/s9eKW+Kdxa2vw9urRbHW5bhJHQRTyJCuBGrSB/MkTayqSjYbjbkVG/MrDqWtqfz8/s9WMOteNIZGVdtqWkCld3bH5Zr7S8Y+C9S+IVzoPjm0n0S+8LWsqxX2nPdmLUJM5kuW+UYBRSqgu2flwFIJJ8b8K+Efhn8JfEerW/h7x14d8QWsk0kNvdm9jja7jRyEk2Ehl3ABtpUEbvaugtfDn/CSWFxLp95NEJv9fFDOyxXQXGN4Bw2OMZr5bNbyrc2sbaar7z6PK7U6PI7O+uj+49Ah1Wz0TxOl9Z26RTBVBfau8cdCR1r0zwj4g0b42J/wjPiPS7C+tdRwo+1RLIkTj7j4bIyGwc1862vixNOuCs7HcpwfM6e9dZ4D8eNLrsf9np513GpeGNOskgHyqPq2BXh4rD80G+vRm1etBU2mfan7OviKTWvhnp5XTb3TrGCIQxfbNsczyKSsq+UCSiq4ZcNhsg8dz3bmK7gkhkWOWGZDHJHIoZJFYYKkHgggkEHgg4rjfgzpOpaT8PNObWkuIdaukFzfwSvGfs0zAb418sldoI7FjySSSa6lZFX+L3r5atu7H5VmmI9tiZ1F36aHMJ+zx4ZNubWE+IbHSW+VtJsvEN/a6aV/uC3jmWNUI42KAhHG3FdjY2ttoOnW9nY29vZ2lnEsEFvBGscUMagBURFACqAAAAMACqs2oiCLr09Kqtqm/wC9muHEV6krKUmzyqlST3Z02m3u4MOn41pWepKvHQVyNrqJTHNaEOo4A7t6k15NS9zGR5j8TfG7fsh/GfVPHtxDdTfDTxwsA8Uz20TSt4Y1KCNYYdSZFBY200KxxTFQSjwxuc7iD2Pw8+EHgLTvEcfjbwtZ2dw2qpNNZ3lpqUt1pyLcMGmktIfMa2hMzAGRoEUuc5Jyc9GNRWSFlZUdJFKsrAMrAgggjoQQSMV4Nq//AATz8AyazdXXhnVvH/w3jv5DLc2Xg3xJNpNjO56t9nAaNM+kYVR6V6VLE0qkOWtJwlZJtK6klsmrrVLTz+9u1Ui1aTs9jpfib4mh+L/7aHw88C2LrdQ/DVp/G3icocrZTtbyWumW7n+GZmnmm2HnZGG6HNfQRvt8f3q8l+AfwE8I/s4+E5tH8J6d9hhvJzdXtzLM9xealOess8zkvI5568DJ2gAmu+F6QPWvPzCtTk4wo35Yqyb3erbfldv7rGVWonZR2RsTz7m9PxqMHis0Xx4ywGeOtSR3eX67jmvFkYdTcsb1oyrf3QRn06f4V0FjqLOvtn+9wOlcfbT9M+v5VuaZfqg+b8DjrU3EdNBOd/Xd+NWo5MHK81i295u5z8xGM1oWkgY8/exWcpdgNezfIbtuxVyF8N7Vn2shVf6VbjnyM1yzZPKaMD4H1FaFpMFbqTjoKy4JNyKfTg1dtnwPoMVzsfKjasp8bec8/lXQaXMPLxxXL2UoLrg8Z/Oug02UGM4GOaxl3Gfzl/8ABwBded/wV4+Lm3ny4dEQ/holif6mum/YW/aV174e/B5vCHg34beJvHniSbU5b15YdtrpVmskcKL5ty3yq3yE7W2DGMNXEf8ABeG8+1f8FdvjQfvLHNpMf0xo1iP6V67/AME8PiBqvwj+HOhvrE6y+AfGesTaZDMUx/YOrfKsQkbvBdABAx4SZEBwJRX9W5SrZPhk1f3If+ko+4wH8KPoj3Dwj8Lfi/8AFYC48f8Aji18G6fKNx0HwTGI5wP7smoShpAexWLj0krmf2rvgB4P+EPhvwhN4d0W30+/u9fV7u+JNxqGoYjYYnuZi80gy27DOcEDHHFfTGnrsG3b06nFeH/t+zMll4BjDEf8TeRjjvhY+v51rh6knVS6eR6E4+6dNoJ8mZtrfdAXOPauo0iXIH1/OuP0WX/SG/3R+ddRp83yr/D0r0FsYpnWabyBzjJrpLBsBccbe9cvpUhEY289OtdJaS5UcnpzQUffV342tYBiNvObP91lH8qytR+IM21vKs4OvDGdj+mz+tedN8T5JP8AU6NM/H8V0i/yBqI+M9avz+60EL7tM8mP++Urz+ZNnq+1l0Op8SeMr68sZoZPs/kTRmNlELBlOVIIYufQ/wAPpWD4DA/4TMg9Psz/AKslZd9J4s1CP93p1jGOufImJ/VhU3wz0PxBbeJbq81CNmSO22BI4QqljImO5PQGurCy/epIyl5n5n/tDXSv+2z4dZv3n+kayzk8/wDLUf1NaHhjWZLL4i+DbqFpLf7PrM9xDIpw0bR2F+4IPY5H5iqPxd8K65qX7aOhy2+i6pcRQz60PMW2dkVRPEMk4wo5Xk+o9a7L4U/BPWfEfxY8BQ6tY6hZ6W2sXiX0gdI5IY5dNv4gw3Z5LyIBwSN/TANevOS5WmTTdqlN+T/U+hvCmqSa54etdQmkkmkvUErPI252J9T1zTfiBr9v4d+H+pXMn2eaZbWfyLWW6W2N44hcrErsQFLn5c9s5rrE8DQeDtEaztlka1sWMURkbc+wdMnjn8K5Dx14Gg+IOgNp8yRsN4dCybgjjvj6Ej8a8qMrMmqfP3/BNL476h8a/hRdXl94bs/Cd5puoT2Etraq6rcPEVBlIY58zcWRz0LxMQFHyL9SeI28zR4yf4pEbHoc14t+zf8ADZfhV418WeF44fJ+0XD65YFF4uYpZSbnHq0d1IxYDhVubf8AvYr2fxBptw+k2Ubq/mTSDAK8nBFaVJJyujKOisYfxLkVdJsl67pWbP0H/wBesPSPlgGD6VufFfRrnT9O01riF40ZpACykAnC8Vz+jTqlv6596UGM0rc5uK6zw3MQu3/ZzXH283+krmus8PMNoH+etaIqJ2FnJwua+B/+Dhb4tX3hj9nbwb4PtysVl4r1WXUL9zKqF47RF8qMgnJRpJi+cY3W6jOeD7F/wUF/4KD6X+xB8P7WO1ht9W8ceII3fSbCZv3NrGp2td3AUhvLDZCoCDIysAQEcj8Yfi/8dvEnx58c3fiTxVq15rWtasd89zcEFtvRUUABURRwEUBVHAAFe7lOXyk/bz0S28zixmKSj7Nbnld2iXMh+aN1Y9FO7NS+H/GeseAb9brQ7290uRD/AKy3nKFvYgcEexBBp+qW1vPcM3kwlu/yDmsu5hZQyw5i3qRuA+5xwcdK78VRTi+ZJo4adRppxdj6M/Zclv8A9rj4kr4evPEWn+HdSa1kuVuGt2k+3lMFlSNSo8wKS5G5RtR2HQivtj4G/scW/wAKvFFnqd54vutaa0YSCGPTVtVdhggFjI5xnsMZ9RXwz8c9Js/h74m+H3xY+HHh7QPBui6hDBPHY6b4tPiCG11e12vdRPvCzwArJCWgcyYDkiVlkXH6AfAb466X8f8A4Y2HibR2aOO6zFdWrNueyuFA8yJj3xkEH+JWVsDOK/JuIozVNVqCtTlo1ZaPqnuPMMZiqcuXm0/ryPc/+E2Mhzu2nuM09PErMvLfrXn9tqGUWrlvqjKnU9eK/P6kbbHz0mzuItdaR/vdqmXUdxX5q42DVfkrQgv2kHH6CuCpHqRyt7HXWl+zuT97itC2vs7VzXN6XcbR8zc4zWlHKd/OfrXLKFyZU2tzciuCR7fSpY5irdqyYbrK9uKniutgyT64FZypowlE1obvBLDj0qxFdZ78Vhm7XrU0d9uf9K4qsbMz5e5trd/P+oqzbXAZfTb+lY8U+flb0qxbT+We+3PSuGUbC5TobeTLj6da1NNly3+9yPT1rnLe5+YMDwf1rSsboK2f4fp0rGW5J1NnKu3Na+nyBtpz37VzOn3m5zn6VsabchyvSspIpLU6a0fcPl5q1GMBh7Vn2Mn8RH5VoI/yDNYTL9nfYtQPsH4mrts+Gx61nJJkj6Vct5MHPvisGRKNjVtJMFfrXXeDdGk125kijkSPYm4kg89q4qxdQwrrPDMti1peWupQtcWOoW5glRT1U9jgg9O4ORXRgadGWIjGu/dvqEbc2p/Nn/wXJjeH/grp8c42Ks0eqWMZI6caXZj+lfTf7AHgLS/ih+wr/wAI7rULXGk6/cX9tchTtcKZcB0P8Loyh1bqrKpHIFfK/wDwWt1VNZ/4K2/Hq4j+ZG8RRR8j+5ZWyf8Astet/sY/H34hfBj4DaT5fwr1Txh4Dee5eHUtAuVm1KFjcP5oktOXfDhgCoUYAyTzX9UUaUVgKMaWyjG2vRJWPuMHZQj2sfYP7LHjrUvFfgm80fxFN53i7wTfPoOtybdv2yWNVaG8A7Lc27xTDtmRx/Ca4L/goYyxXXw5HO5tSuSRuOMAW/bp36+9cv8ACT9rrwL4w/a30a88O6xJbXHjrTX0PXdG1G3aw1CyvrUNPYzSQv1LRtcwFlLLlYFz92t7/goZ83iP4awtlP8ASr9iCvIIFr2qaNNxrK6tf/I7JP3TqtHmUT9+VB6deK6bTpRIq9Rk/pXK6MMXWOeVwB78V02nqx29scZr0UZrc67R5A6YU5/pXTWS4TluMenNcnoqYjU8j37muo02VlH4elBR+lE/gzTdMQNcS2dr/wBdJFjH6kVj6jrvhPS1/fa5oqnPa7Rj+Sk1+Qmrf8FM/HF2ri10HwrZs3RnjnnYfnIB+lclr37efxV1ZWVdcstPVjwtrpkC4/F1Y/rR9TZ1fWF0P2J1T4seCrIcaxBJt5/cwyOf0XFed/Gr9onSvDHge+v/AA/BqGpXtiBMIDD5SzKpBPzHp8uTjHPtX5Ga5+0n8TPEG77V438RfN1Fvc/Z1H4R7a5DWvEGueI8jUNa1m/DdRdX0sw/8eY1pDCuOqZnLEXR7p41+MOur41jvJbO+VYboz3IvdX2NcZDYxwQCSUYnByV6HrSfDX4vadpHj7RdWv7/wAOwppVyt0gN41xIGTpuaM5J57jnvnv816poHlxrsVfOkcRodvK57/gMn8K9O+FfwptrjQBLNuVjKRtXjAAH61pKKtqZxkz7bvP+Ci3g+WCSNZIdQ55W20eVt34ybQa5iL9r3Xb65lXSPBd1OhcmJ5EW33qehICvj6V4LpngGw08ZAkPI4LV7z4CWOfw3aSbfmEYB9elcnsox1NeZvcx/GHxD+Kni25tdR0fQdM0vXtHnOoaeZbsKsrFDHNbswWPEc8ZKHOQr+XIAWiXG74S+IPj74p+HrLVF17TbeCYOE3Wsn2i0kVikkLq7N5csbqyOh5V0ZTyK2HvDBtdvm2nv6V5N+1P8Z/+GTfDd94500Wc0mvv9im0u4kKRXd95J+z3qgfxIkYSZfl8yJY/mDRIGVuiRHNY7HxxrN94Hms5vFnjixmhukcQRXptrGNCu3LqTtZs5xySOKueGPFFrrun+bp93a38PXfbSrMv5qSK/JnxJ8Q9U+J3i241zWr6bVtWv3Lz3Mz7mkyc4A6Ko6BRgKMAACr+kXEllcJNayyW8mQwkRirD8RzXQsPbcFPufrXp+r/6Ztb0yOK6i78aad4M8K3+tatdLZ6Xo9pLfXk7dIIIkLyN+CqTivzV+HP7ZOu/B23WfVL2+1jRIgHuBNI009uo6tGx5OBzsJwQOMHmu4/4KOftTza9+wk6aHqVutr4q1Kys5po25urN0knxGeo3NFETnqm8EcmtKOHc6sYPqwdZRi2fDX7WX7TWqftTfGnW/F+pLNHJrE4W2ty25bC0TiKBe2EQKCeNx3MeWNeZ21z5pkk6AcAE9B/nFUr6/wDLumO75VbavoB0/wAar3OpNY27sm0tjgE19nzJaLZHi6vcesqg9ec85pk8Ckbux561DYv9qTfn73zfSnSuzLt9PWsJNNDtYLOJrydYIVkkmdwgiQFmdjwuAOSTwAOueK+2v2OP2jfC3gS3mtPil4PuPDOunTjZabqltb32jjxNLDcpGzXKxMkMl3CpZDMYtzkESM0hw3wvqLm02zBVkX7rg9JFNdd8Sv2rPGnxg0hLHxJqn9sWyXH2wGe0t/OM5jjiecyrGJDLIkUQkkLbpTGpcuQDXj1L08RFSpxnTfxKXVeWj/SxpKmp02rtPofq/YeLLeaeQQyTSwq/7ppcGXYwDKHwF+YKwBO0ZIJwOg17fW45OQ34V+V/gj9qr4leDv8ASLPxPJqaSP5j2+q/6VvOBnMj/vO398V6h4M/4Ke65pGvK3ijw/8A8S+RY45PsB/1e1ZdzoHIyzM0WQzkBYiAMtkfmGccK1pV51MNFcrbaV9lfRfI8+WAqbx1P0NhvXkAbHyqcZrV0zVAh+bivzh1b9o7Qfjd+0DHqXhnWrPwG81rEZ/ENzfz2N5NMiFVjaIyeRKB8iYZGBUP82SpH1Z8L/iRqmh+FtWHiDxZp/jDVbSP+0POtdPSyjgidCUjARmV13RyYbhtuARwCfmsfkNShTTfxNLRp31+9fijN0XTs3v2Po601gdcjjv61eTXMrneFrmRa+EfCvhXxxrV98Q7n7P8PHWy1mK702O3h+1SW8EsTxXAbasDNMqkMrMpzluhba8SfCzxhod4s2naJN4n0e5Q3Fje6TPDLNd2/wAuJPsu/wA4ffTIRXALqNxyK2xXA+bYdczpc3X3dX9y17nZUwdXk5pRNKDWsH5j+XerkWqqU5b5uorzZ/H9npWq/YNQkm0nUmbmz1KB7K5H1jlCt+lbNvro/vblbuD0xXy2Iws6b5ZxafZqx5FSg07M7IaoAVbd+FWIr8E5GfpiuJGsZYH9c1fs9a2d/avOqUbnNKNjt7bUNx+9n+tWrfUCrfUjiuNs9YyFXIz71qWWs72/mK8+pRMnE7KzvRn7v41pwXqqBg845Fcpp+pBPl9eetaUN/vT71ccoPcnlOqsb3cy/Ng4rotKvMojdz1rhdN1HcwOfm9+4rotK1HEY57YrGURx3O8tb4GE9fxq5Be4GM5rlbbVd8I2+g5q9batv8ArXPJXN9LHSR3vH8sVaiuQRwwXiuft7ncBzuH8q0I7kBefpWUomM9Tes7nLj3PQ9a6XRrnzI/YfpXGWNzt2n3710+h3AMRA79fyrIzsz+ar/grTc/bf8AgqL8eJM5/wCKunj/AO+VRf6V9wf8E61EP7Jfhlen72+YZ/6/Z6+Ef+Cosy3f/BTX48N/e8dain/fM5X+lfdH7Akv2f8AZR8IrnG5btjk+t7Oa/q6hG2W0F/dj/6Sj7nBfw4+iOy/bJ+Ftv8AF39nHxLu0vT9U1nRbI6rp32q3WZjJbETmEEjO2VY2iKg4KykV4t8evBHhvQtW+FGqeENQ8SHwz4m0641Kx0u91mfULKxjljtpUNuJ2d4sq4BVX2fKAFGK+t9Eu1WZXPIQ5x1yO9fDl0zaPB4J8Fs0jv8NdZ8QeGRuJyIIrtXtSQf+nWWDHsPat8Hdu3b/I6amx9P6NPnUF78dh1rqtKkGF+vSuR0WTZfr05GTiuq044C45wRXZ0M0dho527cD8a6WzTKdRz1x3rlNF+YLz8p7muo058KO/GcelIvmPiOHRHkC4jb34qwvhW4uFGy3kb0OK9Pg01Iz8o2470rWK9PvV3cwlE82XwDeSN91U45zU9v8NJX/wBZLGM9SBXoX2JR2Xp+VPgsVI3Y+Vev86XMyrHnEvgNLTU4ZHLSfZwSuRj5jxn8s/nXuXwb+FC6t4Ptrhsr9odnx+OP6VxbeHPtd5BGm4tNKAQepBP+HFfTHw80BNL8I2MO3bsjxwMfWuepJ2KicnF8HreKP5lG7I710WiaNHpFqIlztXnmt+WIAdPu81SuosdK5+Zl3K90VMJXaPm9q/Mf/gqB8fX+Jvx2PhizuGk0fwQHscA/K92xBuG/AhI/+2J9TX6FfHP4kf8ACofhB4m8TqFabQ9PmuIQ4ypmxtiB9vMZM+1fjDfXs2raxcTTTPcXE8jSSSuctI5OSSfUnn8a6MPDXmZnUl0NnQ73YqFcrtwCcdB9K6vTrpViAZiSOeewrjdEt967ejMfm5zxXUWRbHP3lAJ98c10PciJR/aG8aHwv8NRp0Qaa91ZxaqgPzAcM2PfGF/4HVb9pTWLjw98DvAvhWabzPs7rK4BypeG3EbH85Tj2riNS1WT4i/GNrpsyWeg4MefmBkz8vTg/MCc/wCwKZ+0RrbarrOjws5ZrayYqPTe+M/+OV24ON60WY1pe6ec6nNss92Oc5x+tMvJQLbLY2t+tHiDdHaAcdz/ACFURetcWqx4+7+texUlaVmcijcfpN/5MTQ/3Scc9j2qzNqccKqrf6x8444/GsZH8plbuppbWQajfsZCwVU45rCNRpWLcepqSOtxbeUxznpzVcWKqNu3n61DDMpuTtyFjG1c/wA6sec0j5Ubse1TOz1Yttj1D9k74L3/AO0b8YdN+H+mzeH4tU8RCf8As+TV2lihaWGCSby/OhVpIy6xsAwBBYKGGDkdR+1J+xJ8TP2QbeC+8W+FdS0vRby7FlFfG5gv7GaZld1RLiFvvMsbkJIkb4QnB5w7/gmx40034X/tx/DPxN4i1Gy0HQdL1Kd72/vpBFb2qNZ3CbnY9BlwM+pFfoR/wcRSCL9jXwav/PTxzb7SD2GnX+f515OIl+8sjtoRvTcn0PyPnt7O9yZLaP5u6/Kf0/rmpvDur6t4KaVtA8QarpPnKUkjguHjSVTkFXCnDDk8FSOa52K6khI2t904r6wsP2A7Xxb8JPDGvabrGqaXqGs6JZajLFewrc20sk0EcjbSgjaJMtkAiU1lKKkrMVlIx/CX/BS74maRpt9pvizS/DPxF0XVoI7bUoNUsVD30MZYojmIBSF3NjfG2M+wr6U+Cv8AwWg8A6j41sr7xhpvjDwvJZ6X/Yyw2twbnT4oW+VmPk7ZWZULBBswhdmHzEMvxj42/ZW8deA3ctpP9r2q9J9LY3IPv5eBL+JTHvXE6Hq2nWGpXi61pTauotLm3S3a4Nu9tctEyRSkgFv3UhVynAbbtOATXpYfNMTRd4S8te3Yb8z9zPgb+3F8Ofiz4J0nwx4a8UeF/FGjW022TTtSkS6nMDOT5bQTAFVUMwBZeAqAezr/AEL4e3GqePtb1jwrqfgnwboMVqdHvvCsd5HqF6QGS+c6ePMiaNJfKEZS2AZN7guuGr8K9b0fw/cxNcafcX1pPG4aK3mQSEHI6Px0GfyrvvhR+218X/gbJGfDvxA1k28J+W1vpvtkIHoFmDbfojDiitiKGKio4umpd21zX+/r5mknTkuWcVY/bC3/AGWJ/E/hm11j4f8AxG0XxRpmpRCXT7fV7T7LJeA9FFxEceZn5SrQKVb5W2kHHmui+Iv7QsVm2SQtyHjk4eJwcMrDsysCCPUV8V/DT/gub4htNTs2+I3gXStfa3mSddQ04/Z7iNldXDJHJuGSyqTiRQ2ORgmuy+FP/BRX4e+NpZvtGvjRb28vLm48nVkNtt82d5B+85i/jH8fWvzbjbhrBKlCvllN3u+ZJPa29v8AI8PMMHTSUqSPryz1EMQdw6cHPWtCzv8AjKn5u1eX+GviTaazYR3NtdQ3VvJyk0DiSNx7MpIP4V02meKEmA+btnrX5JWwsovVHiyiekWGqDI+bnGK1rPV9v3mFef2GvJhfm6/pWtbawG53Z54rzalG5m4neWeq7trbjnpmtvTtYZWX5sr6jiuAsdV9WA4zW5p2pZweuf0rllTJtY9B0/VCwHP5mte01HcB81cHp2qbOd1blpqe5BXLKlqB29nqG5P0rTtr4lcZ5rjdO1DgDmtuyvctuziueUEQzq7Sfe4x2Gc5rqNFuGRR83pXD6RdhyOvGMnPFddpUuEDe4rGVOxOp/NR/wUhuPt3/BSL45ybt3mfELWB+V9IP6V9T/Ar4o32nfs3fD/AMC+E54x448T2dzLDKU8xNCs/tc/m6hKP9kZEan78mByAQfkf9u66+2/8FAvjVIv8XxD1s9f+olMK+zP+CenwdsfAvwoXxM3+ka14uUSyzEHNvbxsVjgXPOPl3NjqSo6Itf1bRSjgqXlGP5I+3wt+RW7H0v8OtEj8HeFtM0mK61C+XTbaO2W5vZ2mubjYAu+R25Z2xkk9z2GBXyt+0V4Zbwr+3nJtz9k8X2Fpr0agfKsyJ9huPzFvbMfXeK+p9Mu2iw3949q+Yv29dZXw7+0X8N/EcnFvosUcF6/8MVrc3EkLuf91/Jf0whpYO/tPkdc9j3TSmZb1Pu575rrNJfcAp4YVyOmDyr5R/Ep2nnpXV6OVDrz8wHeuwyOu0NSYl9M5rp7FtzLj+KuZ0Fto+92GK6iwGT79aCrHh0cWR8qn6CnizY/djf1OBXf2PgQRAbYz6DC1fTwIRgGH05Jrq5kacrPNYtDmuMbVC59TV618LTtF03djhSfw/OvRI/CK2kXCJuZgq/X/PP4VpaN4RDy7QjMsZwAB95//rdPqTUyl0BI4zwV4DI1+2km3bYSXKntXpV5470Pwnp5j1LWNNs5LVA80ctyokjVuQWTO4A9iRzivlr9pf8A4KKeHPhsuqeHvBIm1zxHFutn1OBlWxsHzhtj8maReQCo2A4O5sYr5iuP2tvFmqagtxap4d0ySPKxOmi2t1PCu5nws9yksw5cktv3MSXcu7M5n2XNqwlKx+jj/tOeEdR3LpV1qHiFkPzro1hLfsuD6RqT+lT+Cfi7onxSt75tFuppLjR5vsuoWdzZzWd7p8pUMFmgmVZI9y8qSuGHIJwa/ODWP2kfiN4ohC3njvxbJGRjy49Slt48em2MqoHtisBdQ1Oe5e5kvNQa5uNvmTPcSNJLjhdzE5OM8ZPGaPZKxPOfpR8XNVig8E6tDcW630clrKslq8IlWZCjbgyNwy7dxYHjarZ4Br4P+MX/AATNurXQotY8G6hCl9NEs11oGoPtWOQjLR28/YKflCy+mTIOlY2g/HPxv8Nzu0/Xr6S3K7Db3p+1QhcqSqrJnZu2hSUKkqWUkqzA+n+GP28rHXbf7L4k05tKuGGwXVqTJbn6ofnX8C9VGLjqhc1z5At9NuPCurTafrFvcaPqNr/rra9jMMqe+G6g9iODwRkVU8a+Mo9B8PXt5HIuI4/3eD95jjb/ADz+FfYXxXvND+KWgxyXEOla9Y+UfJZ0S4RTnnaedpHfGCOlfPvjz4G+BxoVreXGk3UEA1MRs8d3Mtskar8zOpYqVDywBtuNquxOBWsdyDzH4YeEG8M+CoWugY7q+Bu5yeCCw+UH6Lj8c1yPxzMb+KNP2nO+FEYg9QrsT/6EK+ivG/w7vNV0u4js/JW5XMgEjbEcAEkZ/h/HjgZwOR8xfFF5ovEdnDdQzW89vG++OVCrKT/Q+vQ4rvwcrVjOp8Jzert9oidR8w21iW7tFJz06EVsMwdm9/XvWXf23kyf7J5+hr1K12+Y5qemhVu49kjHb9KLDgSNn/Zqa6bEP5YqvZNgsp9c1yS3NbFuwXapFdD8MvD7eMPFsOniTy/PkiiUbhHvaSZIlBchti7pAS4ViFB+U1gWv8Vafg+5a31yTZ8rPbTbTgHDBGZTg8H5gvBqay/d6E7HvmhfDrw/p0k1vq2s+C9ca2jS7OieHtLj1RJ7VMSXDPfENdRrHCHYuzJjHDbSu77s/wCDi2/jk/Zg8ArF/q7jxl5q8Y+UWF1j9Gr5Tjk8W/G39lLxF4iPg1dL1zX9OgbVdc0PQza6drmlxahAypdlCtvBdtLCZFdVXfEqqdqzru9k/wCCzfxfg+Of/BP74AeKLeIW6+INRkunjB+WOWOzMUqj1AkDgHAJAGQM4rw6Uail+8lzO/kraeX/AATooyi1JJWPzIZcBj9a/af4OeCopf2ZPhvDLEv/ACKGjr93p/oEH+Ffi3Im2Fy33VU/yr+gb4SeCVX9nX4fw7c+V4W0qPkellCK6KllY2pLofL/AMaNFtfh/wCDta16S3NxFo9rLeeQi5adkXKxqPV22qPdhXi037MlnbeA9L0nXtOsdWvLW2X7VLNGCzXDZed0cfMu6VnPykda+nfjx4N/4S34w+EPCZX/AEO1MvivVVAwHitGSOzjP+9dyrKPX7Ew9ay/EXhpobwoyLIuc8jrTiXKF3qfEXj79hzSpgZdJvLzSZJBkRv/AKTAvtgkP/48fpXkHi/9mLxd4SdjHZx6pCv/AC0sn3Nj/cbDZ9lBr9DvFfhuGKHiNgG6j/CuP1Twh9pjYqvQZ+taGcqS6H5x3Udxply1vPHPbTKf3kMqGNx9VPP51EwjmPzxL77fk/lx+lfcvi74cWPiKBodQsbW9h7JcRBwPpuHH4V5b4u/Y/0HUVaSwkvtHkY5xG3nQ5/3X+b8mAqXEy5WfPvhDxBqXgu++1aHrmpaFcNy0lvPJDn2JjOW+hXFe1fD/wD4KAfFrwFtW4n03xZZRgE/aIleQD/fgKsD7uCfWuJ8U/sv+JPDmWt/surQ54MDeXLj3R8fkGJrgr/TLzw/eeVeW1zY3CnISaNonGPY4/MVxYrLsPiFatBS9UYzowl8SPub4Zf8FcfDWolIfEmh6xoMwwGmtmF9bqe5ONkg+gRq+gfBH7bHw58W6b9stfG/h1bdNvmfab5LV4yxCjckpVlySByBX5PnX7i8CreGK/ReALpRIwHoH++B7BhTfsOl3if6q6s5P70TiaP8EbDD/vs18tjOCcBVd4Xj6ar8f8ziqZbSk9ND9sfBfxW03xhpFtqmk6hZ6pp1znyrm0mE0Mu1irYdSQSGBB54Irt9D8Xxzbf3g3fWvwt8E6/4o+HOofbPCfia8065Bz/oN61rI5HQMjbRJ/u/MD9K+ovhz/wV08ReG5Y7fxh4TtbzY2Gn0yRrSYD1MMm5WP0dR7V8pmfANeOuFfOu2z/4JxVctqR+DU/VzRvEEc6D5hgfpU1r8S7OOyuLzyNUbTLOVre41FNPmksYJB1Rp1Uxqw7gtxXxh8I/+CoXwv8AG8aRN4ibw/dSDP2fWofsmPbzfmh/8iV9ZfCX48/GKLwD+z3qHwp1DwzrXhSN7hNd0u4kuLKB5DbajI81zfwGUeRIzxhU+zNtuVhcsQxAw4a8P6mY4ipRxjlT5Vdabu9uvQMPl7qNxqXR6H4R8baZ4mtFm0/ULO+iYZDQTK6n8jXXaZdqTgelY/7X/wAcfh94W+Onwk8Lal8J7PXp/iz4kg0RvFQQWK6aGlRXjNxbMlw1yY2Z0VmRSAzAybHQd34s/Zd8N+C9HbUND8f+IfD8fIitdQMOrW8rBSyxRq5imZyAQoMzE49ia7sz8H8wptvC1IzS76P/AC/EqWS1ZS5ab5r/AHkWkS7tpXPJrtNGmPlqMnqK4/T/AIPfEjT9Jt9QtdP0HxZY3cSTQHT7z7FeMrAMN0NztQHnosze2amHxBXwhdRReJ9M1zwo7Oq51awktoXPTCzEeU/1ViK/O8z4RzfBK9ehJLuldfero8/EYGtRk4VItNbn83/7X8xuf24fi1Ict5nxB1pue/8AxM56/Qr9kM+V+zr4PXj/AJBynj3Zj/Wvzn/aRv49W/a6+I11C6yQ3PjfVpkdfmV1bUJmBB75Br9Bv2SNetNQ+B/hm3tLyzupLPTIUuI4JlkaB9oyrgElWB4IODX9Dcr+r015L8kfWYfSK9D2eymCS7fyPpXhn7Wfh218efFnTNE1AFrHVdCFlcY67JZZ1b8QDn6gV7NZz71Hzd8civH/AI1uZv2jdCy3y/2bBnP/AF2nP9azw8X7S/kdEtjW/Zn8ZXnif4eWMesMreINDeXRNYKnObu1fynk/wC2ihJR7SivYtG3GRfzrwfwJIPCv7T/AIosf+WHirSLTXI1HCieBjZz47ZKLak/X3r3DSpcMv6V2S7kR7HdaA/7pQ38J4966jTjluPpXG6NeMm0jP0NdTp1yZAP4akq9jqbDSVCruPFSXNva2MW593PCqPmaRv7qjuf0AySQATXm+pftg+A9Eik8vVLjVHhUl0srV2UY/232pyeBgnOeM15vrP7fMduklxZ+HWkupFI828vAFX0jWNV+6OCTvye/JArZRkzTmR9ASM0dz91PtDD5VHzJAvqf7xyPxxgcAmpLyyjvNBubFZbi3huLeSBp4ziSEOpUuD2YZzn15r4r8U/tq+ONURktr6z0lZMs5tLVdzn13Sb29OhGO1eY+KPiZrni2Rm1bWdU1MsckXV08q/gGJA/CqVF9SfaHjvjv4aX/wh8d6j4Z1YRrfaPL5DPCcxzL/BKh/uOuGHscHBBAdpumKsasnKNzyeTW/rGiWvxL1m7aaSeNdNijsreaE4KPukkkOD8rcuBgjoOx5rltUj8ReDr6S3t10fVlhICtNJJB78rg/oxro5ehnc6azga2ixt+Y9zXWfCbwpb/EXxFqkOqeItN8J6B4c0+TVdf1m6ha4j0m1UqikxJmR5JJXjijjQF5HkUKDXkk2s+I/EIVNV1WCxtgcta6OrQ+Z7NM3z47YXb9RU3gz4Gat4m1nUIdBn/s7QdQFrc6jGNzpdGIyqqsGbLSfO5B5Cg5PJoUVfUe7PR/h9rGqfHe68Un4W/C2+8QeF/B0b3OreLfGczWWm6faZby57lUkSG2dwvEPmzMTwoYg1xninVrSWQJq3jzw2isT5ln4R8FPM0eeoFxcJbbl4GNsj/Q16jrOoaro/wAJbPwLNcGTwzY6i+sJZCNFR71oxGbiTABdwowhYkIGfZt3tngX0r5HCxqnJI2qMn8aJWT0BxZj6H4rtvBtgLzQdM15mvo/Knj1S+it1n2t99reOIiJ+oBErDGeOa9C+Kn7Qeg/EKXTVXT08O6TptkLKw0dInmW0iLNJJvkwTNI8ssryO3VnKqBGsaL53qmnySqVIZl9M1i31k0UjfTvyai/cTR7H4G8DWMHwl1LW7jxFZLo0066Z4bsUuA9/d3g2PPAUIJW1it2Mm98HJWIdQyeGftyabbx+F/C94GC3cNzcwKuPvxlYyx+isFH/AzVy0ea2jbyV8uRHSZWVfmVl+6wPqM15z+1H48vvGEmjwXQjVdPgYBk+Uu0j8kjpnCAcY6V2YLWqRUuonlcVxzz+eaq6hKZTtx0P51IhYVHcou3PJNerPY5VuQFS3Xpn8qrRkR3R/EVa34T271WdNswI/HiuaS6mqt1L1rkN061Z0jUf7I1+3uvKjnWGQFonJCyDupIwQCOOOeaq28m4+3UVI8CSniRc5zycYptc0bIjY+udH/AOCj+taH+z/qHg3Tdcgt9H1UXCapBqukrcatdQTRpCbKCZR9j8gQxpFvMMTKgykYKqps/ta/EDT/ABv/AMEnf2alsrgzXGm6/wCI7PUEYYMNwsyzEY9ClzGy99rjpXx/aQxST/NJ5j9z1/Wui1LxvfXnw2s/C+5f7L0/U59XhQk5WaaGGGQ9cYKwR9BniuV4VRjzLfcqnKMW/M5m8AFjMw6LGx/Sv6KpfGGjfBf9mXw3rGvTSW9jpuh6ZbpHBCZrm8na3ijitreJfmmnlcqkca5ZmIHqR/Onfts026B/54sf0Nf0THRI/F/7Qnw20ZoxJb/D3wNL4guYmGVgvb4w2FhL/vi3ttZUHqBI3rXFW6XOuk2cB8Ofh7qwuNb8XeLraG18XeLnha4sI5RMmhWMIcWmnK4yHMQlleV1+V57iYr8gTGd4r8MW810231xzXufi7RfJdsJ+XevLfFOjObtmXPXnNRGRu9Dxjx14UkSP5QGribzSZIEO5eR0xXr3jKF4174HBrlbyFZItrIrfUVsmSeU3+npNN8316Vm3/hlZIsqO54PevQ9T8MQyOxjXbu5HNY9/4ZkiT5dpHYdqq5B5Zq3hgLn5fmx0rmdb8KQajbmC6t4bqAnmOaNZEP4HIr1XWNKaKTlW9sisK40xXPzL1PFBk4ngPij9mbw7qwZraG40qU87reTKfijZGPZcV5/r37Mmu6SGk0+a11SNTkIG8ib8m+X/x6vqbUNCVydo+tZNzobKPl9fSlYnlPjrWvD9/4Zm8rUrO6sZG+758ZjDfQ9D+FQRzt5IRjujH8B5X8ulfYF5pfnwPDNHHNE3Dxum5W+oPBri/EX7PnhnxEGZbN9LmP8dk3lDP+5gpj6AVDQrHze1rBMPu+WfVTjP4dPyrc+HPxF8VfBvWv7Q8G+KNe8M3rEM82lX8tlJJj+95bAOPZsg+ldp4l/ZZ1fT136XfWupR/885h5Ev0HVD+JUVwev8Ag/V/CEoXU9OvLEZI3yIfLJ9nGVP4Gqg3F3joI+ovhp/wWu+NXgiHT7Txcnhv4i6bp97b6hAut6asNzDPbyCSGaOa32YkR1BDurkc9QTn6es/+C63gP8AaHh0ePxhc/Fb4P6tpTM8Gp+GLy31KzDM8Tjz4pIW88JJDG6ZtwyHOG5OfyzS5Zfmz144PWnRxRTj5owPdfl/lx+lejSzKvDRu/qNNo/p8+C3/BSX4b/tQWFuvgX4geF9av7i4En2RdQSO/iXnlrd8TDt1QV9KeE/ivHNcWtu0ylpnSN0+6JBxuyuenfFfx3yaHkK0bKWU7l3qeD6givbPgh/wUj+P37Nptl8N/EvxP8AYbNl8uy1CcataRgfwrFcCQRr7Jtr06ecUpaVIhe5yn7Qk8Oo/tYfEKeFEjhufGuqSoiKFVVbUJiAB0AA7V9afDf9kbwL41+GnhfWWsb/AEXXLjS7a4k1LSL+S1nMrRIS+3Jj3EnOdmfevhxdfuPFnjabU7xke61K+kvJ2UYBkkcuxA7fMSa+uPhh8VPFXgvwppMduUurOOyhAilj3KqhF24xg9PcV8xivfk3TFHQ928L/C74geBYP+JF8S5teto+Us/FelreM3t9qheOUfiGHtXP67q/iDWfj3p6+JNL0nTb61tLZEbTL57q3uULSnePMjR0OSflYHtye2PqX7Wms3PhRrfSLXTdM1zKf6RdxvPbqoOWxGMHJ4GSTjJ6nFSeBPGWqfFDx9p+taxDYw3m9bNvsiMkTeWm4EK5LLncTgn3HBFcEIyUuaRq7WOr8aSf2R+0P8M78tthvv7V0SRug3S2yXMan6taHAr3HSH+VSMV478YfB+oeLPB2/RQr+INBu4Nc0dWOFlu7Z96xH2lXzISTwBKT2r074XeNLH4leDdJ17SWaTT9Wt1uIg42vHnhkcdnRgUYHoykdq05bq4j0TQ9y4J5/pXTWTsQq9cj8q53QEYErncM+vNdNp8WTj3waLAfIuh/s/+OvEemrcab4J8XajaR5wbfSp2WRvVpNu0g9thYY4yPvHg/FFpf6PrNxY6paXenX1mfLktLmFoZID12lGAI9enOc80eKf2ufiB8Q9TF7q3i3xBeXGchjeuqofZVIAx06V7tqfiRv2sP+CffiTxRrDQ3Hi/4N3cTS6guDPdabLjcJSOSFG9ue8Rxjcc9UouOrBanzRf3Jz/ALorFu9Z8tHYY+QEjnrXLa/8c9Jso/3bTXCjOWGFUfj/APWrD0Txlr3xFWFtK0HUJrC+uUsYZ4LeSRLi4c4SBZANpkfnCg5PPHBro9jK12LmR3/gFfsvh5WJPmXEjyv3yScA/iAKxfFMnm6tdNz8z9/oK7DwP+yj8YtLu4odcs9B8M2+weZFrGpR7kXHXZB5jqfrtrZ8TfCzwD4EeS48VfES3dpG3GHTokhUdiPMkLE8jGdg61nLSWmvoM8TmlA9evNeifs//FePTNYu9DuJFjZXVgwbt5agqfTAUH8TWHqnxp+E9nq8Nj4X0uTWtUnfy4prwyToGz1OSI+38KjnH1rh/DXx7uvEvhnWNJj0/wAnStHsZbi3nZv3k84fcjcAYJG4ZyT82OhOSMZPWxUZJO59W69o6eI4N0Xly7eueTx1P8utchfeG2t5ipiVercLk+nPpXmPwX/ayhsbKC115fs7L8u/JKA/XpjnjPvXu1t8cPBOraGt1eeJNDtYyMfvLuNXI6fczu6+36USps05oyPOdR8L+auGRV345Vak+HP7PWv/ABt+INl4S8I6Bq3ibxFqRP2exsIDJM4UZZj0Coo5LsQoHUiuc+Iv7RWjTXMlv4Xhm1xo2EYuAvk2sTZxlpT256KCTg9KufBz/go54k/Zu/Zl+Lfh7SYbfTfF/wASLzT9PHiK0DQXVnpIjkeewt35aJ5ZDCzOhJZVPIKoykaLe5HMjY8ffCrwb8CtevNL8cfETQdH1XS7l7TUdJ0+2uNS1K2kRtrxhQqQ71YMCHmTBU9a+Tv2pPGfhfxL8RJE8HtrUmgxQRrDPqoiW5ldS24lI/lRTnIGWI9TVHTNb0t73/SNHs1Vm5O6SVifcyM2ak+Olppf/CM6HdaelrC5eZGjhQJhcIeQAMY/rXTh4OE7oxqO8dTz9SVNPHzrxU81nB5Ee2OaLcgOW4LHA69fWqDXjRuA42+tenLTRnPHXVEWPL3bqryMxf8A3qtXEH2gbo/m9h61XkhZTyK5pXLuSW0uQv8As8GnfZvPf+dQ258o8/xHtWrYxrH+8kZQoPAz1pU1fQHdCwoul2fmEfMwwPrUdmzsWmkYgNjatSTtFdyq8jb1X7qdce5pk9x5sm44VV4UDvW0rGZNPZRX0DpIrHzEK8HHWv0u/ZF/4Lk6B8P4dXk+Ing3WrzxB4kulu9V17S7iKXzxHGIbe3jtmCeVBBCqpHGHPJd2ZpJJHb80rUYTc33s5pTcebIzZwqnj3rOdGnNe8ioynF6H7P6d/wWm+B3jLTI7m81LXtCnlbm1u9LkkePnALNFuj/Jjj3rYuv25vgz4g0/7VD8QvDezALCScpICeg2kZz7DNfinaTsTjdVmPUvKU4b7vSs1gaXS6NXip7M/Yxfit4R+LGsLpvhfxBpev6hIpcW1jL5soUc9BVK90iSCZo5I5I3XhkdCrD8DzX53/APBOP4l3PgX9t34aX8DOu7WoraVUOPMjkyrKeRkcg49q/fr4h/CLwv8AGHSJF8mGzvSCY7mNBuB/wr5LPs8p5Xi6dCqrwmr37a22PfyvLZ42hKpB+9F2t0Pz71LS2gfdz/kVmXULL2+tes/tCeDNK/Z+lz4k13SrGAD/AI+J5RGh9FGeWYgZwATXlfgn4k+EfjDfXUPhnWIdUaxG6YJE6YB7/MBx716mHxNOvTVWk7xfU4a2HlSn7OorMw9VtUc/MM7hWDe6DFIThdvNd1rfhlo2O1drDtXMXthJbN8y966InMzlNQ8KSL8yHdk59xWXdaE8S/vI2C+uK7U8yVKtqs0YVhnd+lHUg82udFVycfeNULnw/gfKPevTbnwrDcMdo25yflrNvfCjRJ+NIDzifSGjDfLj8KqtZlkKsuVYcqRkH61311oBQYZG9MkVRutBUngfTihCseReIvgJ4Z8ThjJpq2c7dJbJvIYe+0DYT/vKa+hf+Caf/BPz9lfW/Ed5rn7QXxdttPWxllksPB2o3B0WHUoIkR3mmvldXlHzsBDb+U+UBLkMEPI2/hWWaQKBtUnqRXg/7eNgulS+EYcjcUvGPPPJgHT04P5USjzKwLTU0P8AgpFqH7P1t+0DNa/s3w+K18D29vsu31e6NxA11uPNo0iifyAuBmdmYkEg7cV89rddCG9xVz4fMz3F1nP3Uz+Zr6O/ZQ+AfhX4w6F4k/4SDSVupLeW3S3njleGWHKyFsMhHXC8EEcDihWirC3Z84aHL5ut25PXzAc1+g/hb4QWt58O9Dmt2aOaTTLVm3cgkwoTXmdn/wAE2tBt/GVneW/iTV10mJy01lNBG88g7Ks42hc+pjJx0OeR9NabpFvpunW9tbx+VDbxrFEoOdiqAAPwAArOo9dASPHdS+Et1bOyyWqzLjO5V61v/DLwVD4f1yOWOL5gP3jHtx0GenX+denw2+7tn1461JbaHCJNyoisT1FTzdB2JNH+a449qx/C923wT+MP9nyMI/CnxCvWms2xiPS9aYZkhJ6LHdhWkTsJ1kHWVa6Kw03yLhSOeccnpWl4i8B6b8SvCF9oOrRs1jqcBikaJtssJBDJLG38MkbhXRhyrIp7VPkB6Tob4lPrjr6109i2Fzxwa8e/Z08b6l4i0W+0PxHJG/i7wbcjTNYeNdqX+UDwXyL2S4hZZMfwv5qfwV6zpj43Dgc9TUcrGfLXhf8A4IVfFbULWO4+IXxS+HvgmxbDPHbzTarcR+xTEMeR7SkV7n+zv8Mv2c/+Cdvw5+IHh7WvitdfEI/EWxTStatGWOGGaBRMjLFFCWkUsJXBYykgYxjrX5u/Er9orxl4uulbU9e1C+kkLEvNO7nt2Jx+lReGfBlv4oRbjULi8uGVfuFwqnIz0UCvZlg5z92pL7lYx9ty6pH2nN+2V+yj+zQRH8O/gj4d1DUbXiO/1m3F9Op4+YS3TTSg/wC6R+FeR/tVf8FO/E37Uul6QrabHYN4V1aDU9FjtAVSzZUkG4BsAn7uDtGNpx9415rpfgrS9Jjj8ixgUsoJYrub8zzXPa5apceP5rfG1ZcBivUgIhA9OrGtfqNOFpbvzMvrDbscr46+KHjDx1dTzalql5umGHZrhnY/kQM++K8+X4WLqlz5k7TXDtk+ZIxJJ+p617ZrfhazsVeRY9zLjljntWLNbIJc7V6+lWoJbCdRtHMeGvhgNJ0qfVIYo1hs5Y7Zpc4YSSpIY9o+qEn0wPUVot4LfR/CDTLGscerERxgHkqjnLfTdGVq4l9M+pS2e9hbqkUmwdCx38n3+UCiW6kuNPjV3Zlt5pEjBP3VPlnH5kn6k+tLl7le0ONXwjHbTtI/LYxnJx+XSoX8OWLSh5LWCRl5yy5rp7uNWZfcmsjVoxHMFHQg5pOKBSursmj1tYNOktVXH7tkAAxjI4xXTfFOyjOtHTF2/wDEogTTSo5G8W4icj1Bky4/3qxvhboFvrnj/Q7W43GK61CCJ8HGVMqg1dsE/tKfXriZmaaK7JVs85Coc1PLeSTK2Rwc/wAJJtTdZIcqrjcj7eo6+n0rj/HnhS60PVtPs7xA0bZdSHyrqOTj8unXmvorQEVtCs02jasQQY9AMf0FeZ/tCWUcN1Yuq/NEkiKfZihP8v1NdNOn7yMZVHY8xv41uRyM1j3Vh9CDzg9av3128c0arj5iQeKinPzGuupBSWoosyFDW7nbuXnNLO0dyuCdrH8jVqcfL+VULgbZG/2Rx7VxyjZGqRDNbvGMZ3L7UsUuPlk47Z9KA5Mf4/nTCc8+5FcstHdGsdi2Pl/2s9MULJ8+5vm9vU11nwH+HFn8TdX1i1vri8t00/S5b+M27KrM6NGADuVht+Y8DB965m8tFtbyWNdzLGxUZq4yTIejsRvOznrt9hUkBeUqu3oOaWKBQgbHOM1ft4VWHd3IzWtOLkxPQj+1fZ1wv3sc0sM2fr3Jq94F8PxeLfG+m6bcSTRw395FbyNEQHVXYAkZBGee4NfqfoP/AASQ+DHgSO1ebS9Z8QSxojM+p6nI3mkjPzLF5aH6BQPapqVVDRjjDmPgH9hKNpv2rvB91uXydJujqErHoojBxn/gRUfjX7WaV+1l4f8ADXhzzte1KPSGeItFtYkS/Qjucjivm3xV+zD4C+Hvhq4Tw74Y0vQWkwZJbGERyyY4G5uSQOwPGfxryvx74TOveDVW61PVJUs38uBTIu2Iccgbepz1Oa+B4kyv+0cRGcnZRVvM+ryTMPqdGUbXbdzd+OPxLHx7Orab4us/7X02/kaezcg+akY7Kw5GfbnPpXr3wN+CXhT4S+B4Y/Dvhmz8Oy30SSXQSNjcSnHHmvIWkYj0Zjgk9K4X4LeDLfw78Trm3iuLyaPSbQeT5sgYliVXc3A578YGT0r21pWW1z/tYruyfBKhSaW3bpocuZYp15pvddTB13Qo54mUqrehHauJ1nwksjnCBu/vXol82ZGX+6ay54lkfa33c4xXtLQ8o8tvfCeyb5R7Gqf9hyRZOPzr0nUrGMLnb1/+tWZcWUbWzNt55/HFBMjhTCYZPmzR1HA/+vW9cWEcqlmXvWTLAqTjbxQSV5bKOdcMv44qlL4Ujdh5a7d3bHWtM87amiYgLzQBz8vh+WB1VU+8cD8a+JP2wJ5vEmt6P4mlZzFr5uxYIfux2MEiRwYH+2TLKf8ArqPSvvXWP+QZcHofJc59Plr4f/bIjWPwJ8IVVQqr4VQgD12w0RlqTueU+AAfMvCP9gZ/76r7L/4J76ebnwp4mk7G+hT64iJ/9mr428Arg3n+9GP/AEKvtT/gns3lfD/XmXq2rAH8IY/8aJko9/g01kbo2KsCNlTHTnrV+zG9Mn0FQ3g+b/PrWZXMFmfnbNXkXB/XFUtPG9+eeDVt3KYx60WKL1onzcD7x5z6VvaSgEn0FYVhy6/l+tWPHHiSfwd4A1rVbVIZLjTNPnu4klBMbNGhYBgCDjI5wRU8oGV4Yvvtv7ZmpCxGUsPBlva6w6L8ome8eWzRz/fWM3LeoWUdjXttjPtQn+L0rxz9kbQI7T4OafrUkk15rHi9I9d1a8nIMt1czRqxyQAAiDCIoGFRQB3J9f0xd459KFrqTI//2Q=="/>
          <p:cNvSpPr>
            <a:spLocks noChangeAspect="1" noChangeArrowheads="1"/>
          </p:cNvSpPr>
          <p:nvPr/>
        </p:nvSpPr>
        <p:spPr bwMode="auto">
          <a:xfrm>
            <a:off x="1070196" y="-92296"/>
            <a:ext cx="194733" cy="194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150"/>
          </a:p>
        </p:txBody>
      </p:sp>
      <p:sp>
        <p:nvSpPr>
          <p:cNvPr id="2" name="TextBox 1"/>
          <p:cNvSpPr txBox="1"/>
          <p:nvPr/>
        </p:nvSpPr>
        <p:spPr>
          <a:xfrm>
            <a:off x="2605681" y="534503"/>
            <a:ext cx="5184576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u="sng" dirty="0" smtClean="0"/>
              <a:t>КАБИНЕТ ТЕХНОЛОГИИ:  </a:t>
            </a:r>
            <a:r>
              <a:rPr lang="ru-RU" altLang="ru-RU" dirty="0" smtClean="0"/>
              <a:t>Конструкторы </a:t>
            </a:r>
            <a:r>
              <a:rPr lang="ru-RU" altLang="ru-RU" dirty="0" err="1"/>
              <a:t>Лего</a:t>
            </a:r>
            <a:endParaRPr lang="ru-RU" altLang="ru-RU" dirty="0"/>
          </a:p>
          <a:p>
            <a:r>
              <a:rPr lang="ru-RU" altLang="ru-RU" u="sng" dirty="0" smtClean="0"/>
              <a:t>Аддитивное </a:t>
            </a:r>
            <a:r>
              <a:rPr lang="ru-RU" altLang="ru-RU" u="sng" dirty="0"/>
              <a:t>оборудование</a:t>
            </a:r>
            <a:r>
              <a:rPr lang="ru-RU" altLang="ru-RU" dirty="0"/>
              <a:t>: 3Д принтер  и пластик для 3</a:t>
            </a:r>
            <a:r>
              <a:rPr lang="en-US" altLang="ru-RU" dirty="0"/>
              <a:t>D-</a:t>
            </a:r>
            <a:r>
              <a:rPr lang="ru-RU" altLang="ru-RU" dirty="0"/>
              <a:t>принтера</a:t>
            </a:r>
          </a:p>
          <a:p>
            <a:r>
              <a:rPr lang="ru-RU" altLang="ru-RU" u="sng" dirty="0"/>
              <a:t>Промышленное оборудование</a:t>
            </a:r>
            <a:r>
              <a:rPr lang="ru-RU" altLang="ru-RU" dirty="0"/>
              <a:t>: аккумуляторная дрель-винтоверт, набор бит, набор сверл, многофункциональный инструмент (</a:t>
            </a:r>
            <a:r>
              <a:rPr lang="ru-RU" altLang="ru-RU" dirty="0" err="1"/>
              <a:t>мультитул</a:t>
            </a:r>
            <a:r>
              <a:rPr lang="ru-RU" altLang="ru-RU" dirty="0"/>
              <a:t>), клеевой пистолет с комплектом запасных стержней, цифровой штангенциркуль </a:t>
            </a:r>
          </a:p>
          <a:p>
            <a:r>
              <a:rPr lang="ru-RU" altLang="ru-RU" u="sng" dirty="0"/>
              <a:t>Дополнительное оборудование</a:t>
            </a:r>
            <a:r>
              <a:rPr lang="ru-RU" altLang="ru-RU" dirty="0"/>
              <a:t>: шлем виртуальной реальности, ноутбук для VR шлема, </a:t>
            </a:r>
            <a:r>
              <a:rPr lang="ru-RU" altLang="ru-RU" dirty="0" err="1"/>
              <a:t>квадрокоптеры</a:t>
            </a:r>
            <a:endParaRPr lang="ru-RU" altLang="ru-RU" dirty="0"/>
          </a:p>
          <a:p>
            <a:r>
              <a:rPr lang="ru-RU" altLang="ru-RU" u="sng" dirty="0"/>
              <a:t>Ручной инструмент</a:t>
            </a:r>
            <a:r>
              <a:rPr lang="ru-RU" altLang="ru-RU" dirty="0"/>
              <a:t>: ручной лобзик, канцелярские ножи, набор пилок для </a:t>
            </a:r>
            <a:r>
              <a:rPr lang="ru-RU" altLang="ru-RU" dirty="0" smtClean="0"/>
              <a:t>лобзика</a:t>
            </a:r>
            <a:endParaRPr lang="ru-RU" alt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70" y="3406589"/>
            <a:ext cx="2022284" cy="9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50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Slide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990"/>
          <a:stretch/>
        </p:blipFill>
        <p:spPr bwMode="auto">
          <a:xfrm>
            <a:off x="370508" y="102518"/>
            <a:ext cx="7128792" cy="3960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4410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7783EAE-ADD4-457B-AC1A-38C365B4DE41}"/>
              </a:ext>
            </a:extLst>
          </p:cNvPr>
          <p:cNvSpPr txBox="1"/>
          <p:nvPr/>
        </p:nvSpPr>
        <p:spPr>
          <a:xfrm>
            <a:off x="471474" y="2198632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Подзаголовок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035B50F-3E52-42DD-B9DB-E0C13853DD63}"/>
              </a:ext>
            </a:extLst>
          </p:cNvPr>
          <p:cNvSpPr txBox="1"/>
          <p:nvPr/>
        </p:nvSpPr>
        <p:spPr>
          <a:xfrm>
            <a:off x="906321" y="98666"/>
            <a:ext cx="48245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134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Образовательные </a:t>
            </a:r>
            <a:r>
              <a:rPr lang="ru-RU" sz="2000" b="1" dirty="0" smtClean="0">
                <a:solidFill>
                  <a:srgbClr val="0134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программы</a:t>
            </a:r>
            <a:endParaRPr lang="ru-RU" sz="2000" b="1" dirty="0">
              <a:solidFill>
                <a:srgbClr val="01349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19597" y="712947"/>
            <a:ext cx="633670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b="1" dirty="0" smtClean="0"/>
          </a:p>
          <a:p>
            <a:endParaRPr lang="ru-RU" i="1" dirty="0" smtClean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60097" t="37642" r="12494" b="18670"/>
          <a:stretch/>
        </p:blipFill>
        <p:spPr>
          <a:xfrm>
            <a:off x="560995" y="458787"/>
            <a:ext cx="4460397" cy="303582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-61540" y="3474298"/>
            <a:ext cx="51845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2525B1"/>
                </a:solidFill>
              </a:rPr>
              <a:t>Акцент: увеличение количества обучающихся, сдающих на ОГЭ и ЕГЭ </a:t>
            </a:r>
          </a:p>
          <a:p>
            <a:pPr algn="ctr"/>
            <a:r>
              <a:rPr lang="ru-RU" b="1" dirty="0" smtClean="0">
                <a:solidFill>
                  <a:srgbClr val="2525B1"/>
                </a:solidFill>
              </a:rPr>
              <a:t>информатику, физику, </a:t>
            </a:r>
            <a:r>
              <a:rPr lang="ru-RU" b="1" dirty="0">
                <a:solidFill>
                  <a:srgbClr val="2525B1"/>
                </a:solidFill>
              </a:rPr>
              <a:t>х</a:t>
            </a:r>
            <a:r>
              <a:rPr lang="ru-RU" b="1" dirty="0" smtClean="0">
                <a:solidFill>
                  <a:srgbClr val="2525B1"/>
                </a:solidFill>
              </a:rPr>
              <a:t>имию, биологию</a:t>
            </a:r>
            <a:endParaRPr lang="ru-RU" b="1" dirty="0">
              <a:solidFill>
                <a:srgbClr val="2525B1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662038" y="752937"/>
            <a:ext cx="6599664" cy="2796694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880130" y="1106025"/>
            <a:ext cx="296239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2525B1"/>
                </a:solidFill>
              </a:rPr>
              <a:t>ПРОГРАММЫ:</a:t>
            </a:r>
          </a:p>
          <a:p>
            <a:r>
              <a:rPr lang="ru-RU" sz="1600" dirty="0" smtClean="0"/>
              <a:t>«Практическая </a:t>
            </a:r>
            <a:r>
              <a:rPr lang="ru-RU" sz="1600" dirty="0"/>
              <a:t>робототехника на основе конструктора </a:t>
            </a:r>
            <a:br>
              <a:rPr lang="ru-RU" sz="1600" dirty="0"/>
            </a:br>
            <a:r>
              <a:rPr lang="ru-RU" sz="1600" dirty="0"/>
              <a:t>программируемых моделей инженерных </a:t>
            </a:r>
            <a:r>
              <a:rPr lang="ru-RU" sz="1600" dirty="0" smtClean="0"/>
              <a:t>систем»</a:t>
            </a:r>
          </a:p>
          <a:p>
            <a:endParaRPr lang="ru-RU" sz="1600" dirty="0" smtClean="0"/>
          </a:p>
          <a:p>
            <a:r>
              <a:rPr lang="ru-RU" sz="1600" dirty="0" smtClean="0"/>
              <a:t>«Цифровая </a:t>
            </a:r>
            <a:r>
              <a:rPr lang="ru-RU" sz="1600" dirty="0"/>
              <a:t>лаборатория </a:t>
            </a:r>
            <a:r>
              <a:rPr lang="ru-RU" sz="1600" dirty="0" smtClean="0"/>
              <a:t>физического эксперимента»</a:t>
            </a:r>
          </a:p>
          <a:p>
            <a:endParaRPr lang="ru-RU" sz="1600" dirty="0"/>
          </a:p>
          <a:p>
            <a:r>
              <a:rPr lang="ru-RU" sz="1600" dirty="0" smtClean="0"/>
              <a:t>«Использование </a:t>
            </a:r>
            <a:r>
              <a:rPr lang="ru-RU" sz="1600" dirty="0"/>
              <a:t>биологических цифровых лабораторий в исследовательской деятельности </a:t>
            </a:r>
            <a:r>
              <a:rPr lang="ru-RU" sz="1600" dirty="0" smtClean="0"/>
              <a:t>школьников»</a:t>
            </a:r>
          </a:p>
        </p:txBody>
      </p:sp>
    </p:spTree>
    <p:extLst>
      <p:ext uri="{BB962C8B-B14F-4D97-AF65-F5344CB8AC3E}">
        <p14:creationId xmlns:p14="http://schemas.microsoft.com/office/powerpoint/2010/main" val="2225877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038173156"/>
              </p:ext>
            </p:extLst>
          </p:nvPr>
        </p:nvGraphicFramePr>
        <p:xfrm>
          <a:off x="536099" y="91302"/>
          <a:ext cx="3528391" cy="37556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7" name="Объект 1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4894064"/>
              </p:ext>
            </p:extLst>
          </p:nvPr>
        </p:nvGraphicFramePr>
        <p:xfrm>
          <a:off x="4186932" y="657265"/>
          <a:ext cx="3168121" cy="3061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3754884" y="-14420"/>
            <a:ext cx="4104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Дистанционные курсы и</a:t>
            </a:r>
          </a:p>
          <a:p>
            <a:pPr algn="ctr"/>
            <a:r>
              <a:rPr lang="ru-RU" b="1" dirty="0" smtClean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очные смены в ВЕГЕ</a:t>
            </a:r>
            <a:endParaRPr lang="ru-RU" b="1" dirty="0">
              <a:solidFill>
                <a:srgbClr val="2525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98500" y="3718541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2525B1"/>
                </a:solidFill>
              </a:rPr>
              <a:t>Школьные смены по направлениям Центра «ВЕГА</a:t>
            </a:r>
            <a:r>
              <a:rPr lang="ru-RU" b="1" dirty="0" smtClean="0">
                <a:solidFill>
                  <a:srgbClr val="2525B1"/>
                </a:solidFill>
              </a:rPr>
              <a:t>»:</a:t>
            </a:r>
          </a:p>
          <a:p>
            <a:pPr algn="ctr"/>
            <a:r>
              <a:rPr lang="ru-RU" b="1" dirty="0" smtClean="0">
                <a:solidFill>
                  <a:srgbClr val="2525B1"/>
                </a:solidFill>
              </a:rPr>
              <a:t> </a:t>
            </a:r>
            <a:r>
              <a:rPr lang="ru-RU" b="1" dirty="0">
                <a:solidFill>
                  <a:srgbClr val="2525B1"/>
                </a:solidFill>
              </a:rPr>
              <a:t>Спорт, Наука, </a:t>
            </a:r>
            <a:r>
              <a:rPr lang="ru-RU" b="1" dirty="0" smtClean="0">
                <a:solidFill>
                  <a:srgbClr val="2525B1"/>
                </a:solidFill>
              </a:rPr>
              <a:t>Искусство</a:t>
            </a:r>
            <a:endParaRPr lang="ru-RU" b="1" dirty="0">
              <a:solidFill>
                <a:srgbClr val="2525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0541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48672358"/>
              </p:ext>
            </p:extLst>
          </p:nvPr>
        </p:nvGraphicFramePr>
        <p:xfrm>
          <a:off x="536573" y="282515"/>
          <a:ext cx="3146302" cy="2772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54884" y="114733"/>
            <a:ext cx="3816424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2525B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Победители и призеры конференций</a:t>
            </a:r>
          </a:p>
          <a:p>
            <a:pPr algn="ctr"/>
            <a:endParaRPr lang="ru-RU" sz="1600" b="1" dirty="0">
              <a:solidFill>
                <a:srgbClr val="2525B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948344229"/>
              </p:ext>
            </p:extLst>
          </p:nvPr>
        </p:nvGraphicFramePr>
        <p:xfrm>
          <a:off x="3915657" y="414068"/>
          <a:ext cx="3528391" cy="31953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536099" y="102519"/>
            <a:ext cx="6725603" cy="144015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243249" y="3315248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rgbClr val="2525B1"/>
                </a:solidFill>
              </a:rPr>
              <a:t>2022-2023 г.  </a:t>
            </a:r>
          </a:p>
          <a:p>
            <a:r>
              <a:rPr lang="ru-RU" dirty="0" smtClean="0">
                <a:solidFill>
                  <a:srgbClr val="2525B1"/>
                </a:solidFill>
              </a:rPr>
              <a:t>ЕГЭ </a:t>
            </a:r>
            <a:r>
              <a:rPr lang="ru-RU" dirty="0">
                <a:solidFill>
                  <a:srgbClr val="2525B1"/>
                </a:solidFill>
              </a:rPr>
              <a:t>11 </a:t>
            </a:r>
            <a:r>
              <a:rPr lang="ru-RU" dirty="0" err="1" smtClean="0">
                <a:solidFill>
                  <a:srgbClr val="2525B1"/>
                </a:solidFill>
              </a:rPr>
              <a:t>кл</a:t>
            </a:r>
            <a:r>
              <a:rPr lang="ru-RU" dirty="0" smtClean="0">
                <a:solidFill>
                  <a:srgbClr val="2525B1"/>
                </a:solidFill>
              </a:rPr>
              <a:t>. 100% выпускников сдали химию свыше 70 баллов.</a:t>
            </a:r>
          </a:p>
          <a:p>
            <a:r>
              <a:rPr lang="ru-RU" dirty="0" smtClean="0">
                <a:solidFill>
                  <a:srgbClr val="2525B1"/>
                </a:solidFill>
              </a:rPr>
              <a:t>9 класс – 80% отметок ГИА по биологии соответствуют годовым.</a:t>
            </a:r>
            <a:endParaRPr lang="ru-RU" dirty="0">
              <a:solidFill>
                <a:srgbClr val="2525B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4527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87783EAE-ADD4-457B-AC1A-38C365B4DE41}"/>
              </a:ext>
            </a:extLst>
          </p:cNvPr>
          <p:cNvSpPr txBox="1"/>
          <p:nvPr/>
        </p:nvSpPr>
        <p:spPr>
          <a:xfrm>
            <a:off x="472503" y="2334766"/>
            <a:ext cx="21602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Подзаголовок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378620" y="176408"/>
            <a:ext cx="43924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13497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Сетевое взаимодействие</a:t>
            </a:r>
            <a:endParaRPr lang="ru-RU" b="1" dirty="0">
              <a:solidFill>
                <a:srgbClr val="013497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8475" y="510870"/>
            <a:ext cx="2817025" cy="1501904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3294" y="2557879"/>
            <a:ext cx="1574926" cy="1765172"/>
          </a:xfrm>
          <a:prstGeom prst="rect">
            <a:avLst/>
          </a:prstGeom>
        </p:spPr>
      </p:pic>
      <p:pic>
        <p:nvPicPr>
          <p:cNvPr id="2052" name="Picture 4" descr="https://codsamara.ru/wp-content/uploads/2022/11/bez_fona_vega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49" y="486167"/>
            <a:ext cx="2866328" cy="2149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s://www.sibnia.ru/assets/images/resources/268/602384e2121d7332435828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2663247"/>
            <a:ext cx="2242716" cy="1718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5501" y="1234697"/>
            <a:ext cx="1458138" cy="1290602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5874" y="2025761"/>
            <a:ext cx="1991291" cy="1018120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60655" y="3130943"/>
            <a:ext cx="2042337" cy="122136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2242717" y="3130943"/>
            <a:ext cx="1717939" cy="92333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ОО </a:t>
            </a:r>
            <a:r>
              <a:rPr lang="ru-RU" b="1" dirty="0" err="1" smtClean="0"/>
              <a:t>Отрадненского</a:t>
            </a:r>
            <a:r>
              <a:rPr lang="ru-RU" b="1" dirty="0" smtClean="0"/>
              <a:t> ТУ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386625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6.0.20"/>
  <p:tag name="AS_OS" val="Unix 5.15.0.1041"/>
  <p:tag name="AS_RELEASE_DATE" val="2023.05.14"/>
  <p:tag name="AS_TITLE" val="Aspose.Slides for .NET Standard 2.0"/>
  <p:tag name="AS_VERSION" val="23.5"/>
</p:tagLst>
</file>

<file path=ppt/theme/theme1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3344</TotalTime>
  <Words>230</Words>
  <Application>Microsoft Office PowerPoint</Application>
  <PresentationFormat>Произвольный</PresentationFormat>
  <Paragraphs>53</Paragraphs>
  <Slides>7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Times New Roman</vt:lpstr>
      <vt:lpstr>Verdana</vt:lpstr>
      <vt:lpstr>4_Тема Office</vt:lpstr>
      <vt:lpstr>Презентация PowerPoint</vt:lpstr>
      <vt:lpstr>Ресурсы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СИПКРО</dc:creator>
  <cp:lastModifiedBy>Пользователь</cp:lastModifiedBy>
  <cp:revision>218</cp:revision>
  <cp:lastPrinted>2023-08-29T08:22:54Z</cp:lastPrinted>
  <dcterms:created xsi:type="dcterms:W3CDTF">2023-08-29T08:22:54Z</dcterms:created>
  <dcterms:modified xsi:type="dcterms:W3CDTF">2024-03-28T06:11:27Z</dcterms:modified>
</cp:coreProperties>
</file>