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0" r:id="rId2"/>
    <p:sldId id="321" r:id="rId3"/>
    <p:sldId id="313" r:id="rId4"/>
    <p:sldId id="323" r:id="rId5"/>
    <p:sldId id="264" r:id="rId6"/>
    <p:sldId id="283" r:id="rId7"/>
    <p:sldId id="284" r:id="rId8"/>
    <p:sldId id="285" r:id="rId9"/>
    <p:sldId id="286" r:id="rId10"/>
    <p:sldId id="289" r:id="rId11"/>
    <p:sldId id="294" r:id="rId12"/>
    <p:sldId id="295" r:id="rId13"/>
    <p:sldId id="298" r:id="rId14"/>
    <p:sldId id="305" r:id="rId15"/>
    <p:sldId id="307" r:id="rId16"/>
    <p:sldId id="306" r:id="rId17"/>
    <p:sldId id="302" r:id="rId18"/>
    <p:sldId id="325" r:id="rId19"/>
    <p:sldId id="326" r:id="rId20"/>
    <p:sldId id="299" r:id="rId21"/>
    <p:sldId id="327" r:id="rId22"/>
    <p:sldId id="265" r:id="rId23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82" autoAdjust="0"/>
    <p:restoredTop sz="94660"/>
  </p:normalViewPr>
  <p:slideViewPr>
    <p:cSldViewPr>
      <p:cViewPr varScale="1">
        <p:scale>
          <a:sx n="110" d="100"/>
          <a:sy n="110" d="100"/>
        </p:scale>
        <p:origin x="-17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200" dirty="0" err="1"/>
              <a:t>текстоориетированный</a:t>
            </a:r>
            <a:r>
              <a:rPr lang="ru-RU" sz="3200" dirty="0"/>
              <a:t> подход</a:t>
            </a:r>
          </a:p>
        </c:rich>
      </c:tx>
      <c:layout/>
    </c:title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текстоориетированный подход</c:v>
                </c:pt>
              </c:strCache>
            </c:strRef>
          </c:tx>
          <c:explosion val="25"/>
          <c:cat>
            <c:strRef>
              <c:f>Лист1!$A$2:$A$7</c:f>
              <c:strCache>
                <c:ptCount val="5"/>
                <c:pt idx="0">
                  <c:v>формирование навыков продуцирования собственных текстов</c:v>
                </c:pt>
                <c:pt idx="1">
                  <c:v>источник обогащения личности ребёнка</c:v>
                </c:pt>
                <c:pt idx="2">
                  <c:v>речевая активность</c:v>
                </c:pt>
                <c:pt idx="3">
                  <c:v>ОГЭ, ЕГЭ, проверочные работы</c:v>
                </c:pt>
                <c:pt idx="4">
                  <c:v>рост читательских интересов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</c:pie3D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коммуникативная компетентность</c:v>
                </c:pt>
                <c:pt idx="1">
                  <c:v>результативность обучения</c:v>
                </c:pt>
                <c:pt idx="2">
                  <c:v>активизация творческой деятельнос ти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0.53</c:v>
                </c:pt>
                <c:pt idx="1">
                  <c:v>0.5</c:v>
                </c:pt>
                <c:pt idx="2">
                  <c:v>0.32000000000000017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коммуникативная компетентность</c:v>
                </c:pt>
                <c:pt idx="1">
                  <c:v>результативность обучения</c:v>
                </c:pt>
                <c:pt idx="2">
                  <c:v>активизация творческой деятельнос ти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0.67000000000000048</c:v>
                </c:pt>
                <c:pt idx="1">
                  <c:v>0.67000000000000048</c:v>
                </c:pt>
                <c:pt idx="2">
                  <c:v>0.56000000000000005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коммуникативная компетентность</c:v>
                </c:pt>
                <c:pt idx="1">
                  <c:v>результативность обучения</c:v>
                </c:pt>
                <c:pt idx="2">
                  <c:v>активизация творческой деятельнос ти</c:v>
                </c:pt>
              </c:strCache>
            </c:strRef>
          </c:cat>
          <c:val>
            <c:numRef>
              <c:f>Лист1!$D$2:$D$4</c:f>
              <c:numCache>
                <c:formatCode>0%</c:formatCode>
                <c:ptCount val="3"/>
                <c:pt idx="0">
                  <c:v>0.8400000000000003</c:v>
                </c:pt>
                <c:pt idx="1">
                  <c:v>0.78</c:v>
                </c:pt>
                <c:pt idx="2">
                  <c:v>0.82000000000000028</c:v>
                </c:pt>
              </c:numCache>
            </c:numRef>
          </c:val>
        </c:ser>
        <c:axId val="99805440"/>
        <c:axId val="99811328"/>
      </c:barChart>
      <c:catAx>
        <c:axId val="99805440"/>
        <c:scaling>
          <c:orientation val="minMax"/>
        </c:scaling>
        <c:axPos val="b"/>
        <c:numFmt formatCode="General" sourceLinked="0"/>
        <c:tickLblPos val="nextTo"/>
        <c:crossAx val="99811328"/>
        <c:crosses val="autoZero"/>
        <c:auto val="1"/>
        <c:lblAlgn val="ctr"/>
        <c:lblOffset val="100"/>
      </c:catAx>
      <c:valAx>
        <c:axId val="99811328"/>
        <c:scaling>
          <c:orientation val="minMax"/>
        </c:scaling>
        <c:axPos val="l"/>
        <c:majorGridlines/>
        <c:numFmt formatCode="0%" sourceLinked="1"/>
        <c:tickLblPos val="nextTo"/>
        <c:crossAx val="99805440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9AD376-CBFC-40EB-A2E5-F11387582F37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9878684-E4A0-4280-9574-6C6A60F7B68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Для чего</a:t>
          </a:r>
          <a:endParaRPr lang="ru-RU" dirty="0"/>
        </a:p>
      </dgm:t>
    </dgm:pt>
    <dgm:pt modelId="{F1FE48B7-B5F8-44BE-90D7-72775C67B987}" type="parTrans" cxnId="{5405E752-2C32-4D3B-B033-352E020D4CCB}">
      <dgm:prSet/>
      <dgm:spPr/>
      <dgm:t>
        <a:bodyPr/>
        <a:lstStyle/>
        <a:p>
          <a:endParaRPr lang="ru-RU"/>
        </a:p>
      </dgm:t>
    </dgm:pt>
    <dgm:pt modelId="{D964346C-9849-4532-B8A7-190ACA45E021}" type="sibTrans" cxnId="{5405E752-2C32-4D3B-B033-352E020D4CCB}">
      <dgm:prSet/>
      <dgm:spPr/>
      <dgm:t>
        <a:bodyPr/>
        <a:lstStyle/>
        <a:p>
          <a:endParaRPr lang="ru-RU"/>
        </a:p>
      </dgm:t>
    </dgm:pt>
    <dgm:pt modelId="{71F46871-677A-4D8E-B5A3-F67FE65B1F0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что</a:t>
          </a:r>
          <a:endParaRPr lang="ru-RU" dirty="0"/>
        </a:p>
      </dgm:t>
    </dgm:pt>
    <dgm:pt modelId="{792F8066-3315-462F-885A-C2874590942F}" type="parTrans" cxnId="{4E24A4B8-5E69-4D5E-BEBE-420994E485B6}">
      <dgm:prSet/>
      <dgm:spPr/>
      <dgm:t>
        <a:bodyPr/>
        <a:lstStyle/>
        <a:p>
          <a:endParaRPr lang="ru-RU"/>
        </a:p>
      </dgm:t>
    </dgm:pt>
    <dgm:pt modelId="{D48D3E99-29EF-44F2-B6F3-A8D6610872BF}" type="sibTrans" cxnId="{4E24A4B8-5E69-4D5E-BEBE-420994E485B6}">
      <dgm:prSet/>
      <dgm:spPr/>
      <dgm:t>
        <a:bodyPr/>
        <a:lstStyle/>
        <a:p>
          <a:endParaRPr lang="ru-RU"/>
        </a:p>
      </dgm:t>
    </dgm:pt>
    <dgm:pt modelId="{FEF36E6F-610C-4098-B74F-D6ECCD3D86EE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/>
            <a:t>как</a:t>
          </a:r>
          <a:endParaRPr lang="ru-RU" dirty="0"/>
        </a:p>
      </dgm:t>
    </dgm:pt>
    <dgm:pt modelId="{3AAF3631-3CA1-450B-B38A-A0E2E7EF0120}" type="parTrans" cxnId="{95241F25-1A64-4936-BAEB-1D0ECBDCB8E3}">
      <dgm:prSet/>
      <dgm:spPr/>
      <dgm:t>
        <a:bodyPr/>
        <a:lstStyle/>
        <a:p>
          <a:endParaRPr lang="ru-RU"/>
        </a:p>
      </dgm:t>
    </dgm:pt>
    <dgm:pt modelId="{3F2FF5C7-7DC4-4AB5-B26D-F5A6EDCC3833}" type="sibTrans" cxnId="{95241F25-1A64-4936-BAEB-1D0ECBDCB8E3}">
      <dgm:prSet/>
      <dgm:spPr/>
      <dgm:t>
        <a:bodyPr/>
        <a:lstStyle/>
        <a:p>
          <a:endParaRPr lang="ru-RU"/>
        </a:p>
      </dgm:t>
    </dgm:pt>
    <dgm:pt modelId="{DFB8BF78-78AE-44D5-9B83-F730D29B0CA1}" type="pres">
      <dgm:prSet presAssocID="{0B9AD376-CBFC-40EB-A2E5-F11387582F37}" presName="Name0" presStyleCnt="0">
        <dgm:presLayoutVars>
          <dgm:dir/>
          <dgm:animLvl val="lvl"/>
          <dgm:resizeHandles val="exact"/>
        </dgm:presLayoutVars>
      </dgm:prSet>
      <dgm:spPr/>
    </dgm:pt>
    <dgm:pt modelId="{720C1A21-8268-4343-BAC5-7477B2C8CA23}" type="pres">
      <dgm:prSet presAssocID="{89878684-E4A0-4280-9574-6C6A60F7B68E}" presName="Name8" presStyleCnt="0"/>
      <dgm:spPr/>
    </dgm:pt>
    <dgm:pt modelId="{AEE4DD3F-37DB-407F-84FD-EE844F3AFD8B}" type="pres">
      <dgm:prSet presAssocID="{89878684-E4A0-4280-9574-6C6A60F7B68E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67E77-370C-46DB-95A4-06AA206EBC47}" type="pres">
      <dgm:prSet presAssocID="{89878684-E4A0-4280-9574-6C6A60F7B68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43D7A-40FF-4C21-AE4F-3D5758D516DD}" type="pres">
      <dgm:prSet presAssocID="{71F46871-677A-4D8E-B5A3-F67FE65B1F0E}" presName="Name8" presStyleCnt="0"/>
      <dgm:spPr/>
    </dgm:pt>
    <dgm:pt modelId="{A31293E5-D3DE-418C-A3CC-219377B0C24F}" type="pres">
      <dgm:prSet presAssocID="{71F46871-677A-4D8E-B5A3-F67FE65B1F0E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FE656-90DC-416C-846F-773427B94ACB}" type="pres">
      <dgm:prSet presAssocID="{71F46871-677A-4D8E-B5A3-F67FE65B1F0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C7F1E4-4DAB-48A7-9FCB-E1B933B972BA}" type="pres">
      <dgm:prSet presAssocID="{FEF36E6F-610C-4098-B74F-D6ECCD3D86EE}" presName="Name8" presStyleCnt="0"/>
      <dgm:spPr/>
    </dgm:pt>
    <dgm:pt modelId="{F3098EFE-B399-497E-A4D5-9065D2FA1FB4}" type="pres">
      <dgm:prSet presAssocID="{FEF36E6F-610C-4098-B74F-D6ECCD3D86EE}" presName="level" presStyleLbl="node1" presStyleIdx="2" presStyleCnt="3" custLinFactNeighborY="3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7EB84-AF41-4CA3-A299-F22DA2E1E183}" type="pres">
      <dgm:prSet presAssocID="{FEF36E6F-610C-4098-B74F-D6ECCD3D86E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24A4B8-5E69-4D5E-BEBE-420994E485B6}" srcId="{0B9AD376-CBFC-40EB-A2E5-F11387582F37}" destId="{71F46871-677A-4D8E-B5A3-F67FE65B1F0E}" srcOrd="1" destOrd="0" parTransId="{792F8066-3315-462F-885A-C2874590942F}" sibTransId="{D48D3E99-29EF-44F2-B6F3-A8D6610872BF}"/>
    <dgm:cxn modelId="{5405E752-2C32-4D3B-B033-352E020D4CCB}" srcId="{0B9AD376-CBFC-40EB-A2E5-F11387582F37}" destId="{89878684-E4A0-4280-9574-6C6A60F7B68E}" srcOrd="0" destOrd="0" parTransId="{F1FE48B7-B5F8-44BE-90D7-72775C67B987}" sibTransId="{D964346C-9849-4532-B8A7-190ACA45E021}"/>
    <dgm:cxn modelId="{7501F091-B48E-4EE5-AA7A-DBC55ADBF516}" type="presOf" srcId="{FEF36E6F-610C-4098-B74F-D6ECCD3D86EE}" destId="{6DA7EB84-AF41-4CA3-A299-F22DA2E1E183}" srcOrd="1" destOrd="0" presId="urn:microsoft.com/office/officeart/2005/8/layout/pyramid1"/>
    <dgm:cxn modelId="{27B16ED1-AB03-4029-8DF1-641092C6C94E}" type="presOf" srcId="{0B9AD376-CBFC-40EB-A2E5-F11387582F37}" destId="{DFB8BF78-78AE-44D5-9B83-F730D29B0CA1}" srcOrd="0" destOrd="0" presId="urn:microsoft.com/office/officeart/2005/8/layout/pyramid1"/>
    <dgm:cxn modelId="{AA0AA146-D7D5-41B1-B0A2-1BA7A5258AE9}" type="presOf" srcId="{71F46871-677A-4D8E-B5A3-F67FE65B1F0E}" destId="{ABFFE656-90DC-416C-846F-773427B94ACB}" srcOrd="1" destOrd="0" presId="urn:microsoft.com/office/officeart/2005/8/layout/pyramid1"/>
    <dgm:cxn modelId="{A401F3B6-94C3-4583-AF20-B3EC54D55326}" type="presOf" srcId="{89878684-E4A0-4280-9574-6C6A60F7B68E}" destId="{AEE4DD3F-37DB-407F-84FD-EE844F3AFD8B}" srcOrd="0" destOrd="0" presId="urn:microsoft.com/office/officeart/2005/8/layout/pyramid1"/>
    <dgm:cxn modelId="{95241F25-1A64-4936-BAEB-1D0ECBDCB8E3}" srcId="{0B9AD376-CBFC-40EB-A2E5-F11387582F37}" destId="{FEF36E6F-610C-4098-B74F-D6ECCD3D86EE}" srcOrd="2" destOrd="0" parTransId="{3AAF3631-3CA1-450B-B38A-A0E2E7EF0120}" sibTransId="{3F2FF5C7-7DC4-4AB5-B26D-F5A6EDCC3833}"/>
    <dgm:cxn modelId="{A9F880C7-09BF-416C-8B74-13C6D602AF5E}" type="presOf" srcId="{71F46871-677A-4D8E-B5A3-F67FE65B1F0E}" destId="{A31293E5-D3DE-418C-A3CC-219377B0C24F}" srcOrd="0" destOrd="0" presId="urn:microsoft.com/office/officeart/2005/8/layout/pyramid1"/>
    <dgm:cxn modelId="{DEB26CAE-ED1C-424A-AEA5-C92CAF3F8C54}" type="presOf" srcId="{FEF36E6F-610C-4098-B74F-D6ECCD3D86EE}" destId="{F3098EFE-B399-497E-A4D5-9065D2FA1FB4}" srcOrd="0" destOrd="0" presId="urn:microsoft.com/office/officeart/2005/8/layout/pyramid1"/>
    <dgm:cxn modelId="{2062DBC3-DCC2-445C-AE1C-EEF2739454FA}" type="presOf" srcId="{89878684-E4A0-4280-9574-6C6A60F7B68E}" destId="{2F767E77-370C-46DB-95A4-06AA206EBC47}" srcOrd="1" destOrd="0" presId="urn:microsoft.com/office/officeart/2005/8/layout/pyramid1"/>
    <dgm:cxn modelId="{D48BE494-8598-4477-8BEB-821428913331}" type="presParOf" srcId="{DFB8BF78-78AE-44D5-9B83-F730D29B0CA1}" destId="{720C1A21-8268-4343-BAC5-7477B2C8CA23}" srcOrd="0" destOrd="0" presId="urn:microsoft.com/office/officeart/2005/8/layout/pyramid1"/>
    <dgm:cxn modelId="{5962FF2E-DC6F-4FE0-B530-41C8A71914A3}" type="presParOf" srcId="{720C1A21-8268-4343-BAC5-7477B2C8CA23}" destId="{AEE4DD3F-37DB-407F-84FD-EE844F3AFD8B}" srcOrd="0" destOrd="0" presId="urn:microsoft.com/office/officeart/2005/8/layout/pyramid1"/>
    <dgm:cxn modelId="{3A838C1D-AA64-466B-9227-57DE0B5530DC}" type="presParOf" srcId="{720C1A21-8268-4343-BAC5-7477B2C8CA23}" destId="{2F767E77-370C-46DB-95A4-06AA206EBC47}" srcOrd="1" destOrd="0" presId="urn:microsoft.com/office/officeart/2005/8/layout/pyramid1"/>
    <dgm:cxn modelId="{811E9EAE-6806-4B62-BB0A-A8D23E08FD8A}" type="presParOf" srcId="{DFB8BF78-78AE-44D5-9B83-F730D29B0CA1}" destId="{7EB43D7A-40FF-4C21-AE4F-3D5758D516DD}" srcOrd="1" destOrd="0" presId="urn:microsoft.com/office/officeart/2005/8/layout/pyramid1"/>
    <dgm:cxn modelId="{DA853649-185A-40F3-A013-965D7B4238FF}" type="presParOf" srcId="{7EB43D7A-40FF-4C21-AE4F-3D5758D516DD}" destId="{A31293E5-D3DE-418C-A3CC-219377B0C24F}" srcOrd="0" destOrd="0" presId="urn:microsoft.com/office/officeart/2005/8/layout/pyramid1"/>
    <dgm:cxn modelId="{7121AB36-D3C0-4646-A846-463C65E85C7B}" type="presParOf" srcId="{7EB43D7A-40FF-4C21-AE4F-3D5758D516DD}" destId="{ABFFE656-90DC-416C-846F-773427B94ACB}" srcOrd="1" destOrd="0" presId="urn:microsoft.com/office/officeart/2005/8/layout/pyramid1"/>
    <dgm:cxn modelId="{8C25C775-639A-4804-B6DD-E4B82BF2F661}" type="presParOf" srcId="{DFB8BF78-78AE-44D5-9B83-F730D29B0CA1}" destId="{57C7F1E4-4DAB-48A7-9FCB-E1B933B972BA}" srcOrd="2" destOrd="0" presId="urn:microsoft.com/office/officeart/2005/8/layout/pyramid1"/>
    <dgm:cxn modelId="{AC453C84-7685-4928-A6B9-5D6605C2C802}" type="presParOf" srcId="{57C7F1E4-4DAB-48A7-9FCB-E1B933B972BA}" destId="{F3098EFE-B399-497E-A4D5-9065D2FA1FB4}" srcOrd="0" destOrd="0" presId="urn:microsoft.com/office/officeart/2005/8/layout/pyramid1"/>
    <dgm:cxn modelId="{F1229BC3-2707-4816-B87A-B3763FFE3720}" type="presParOf" srcId="{57C7F1E4-4DAB-48A7-9FCB-E1B933B972BA}" destId="{6DA7EB84-AF41-4CA3-A299-F22DA2E1E183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AA034C-1D0B-4289-AD70-816AF5EF7DF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F368D9FE-30F0-4135-B8EA-47D654AA1001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что</a:t>
          </a:r>
          <a:endParaRPr lang="ru-RU" dirty="0"/>
        </a:p>
      </dgm:t>
    </dgm:pt>
    <dgm:pt modelId="{AB2D2C35-ED20-4D3C-AFC0-DDF389FA8D79}" type="parTrans" cxnId="{6FBED332-6A1A-4F6B-A8AE-3C91EFA8EABA}">
      <dgm:prSet/>
      <dgm:spPr/>
    </dgm:pt>
    <dgm:pt modelId="{22378CA5-C77A-45AC-8C12-ED15E4ACC920}" type="sibTrans" cxnId="{6FBED332-6A1A-4F6B-A8AE-3C91EFA8EABA}">
      <dgm:prSet/>
      <dgm:spPr/>
    </dgm:pt>
    <dgm:pt modelId="{25E2D270-D433-4A71-811A-7215EA7B3ED4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как</a:t>
          </a:r>
          <a:endParaRPr lang="ru-RU" dirty="0"/>
        </a:p>
      </dgm:t>
    </dgm:pt>
    <dgm:pt modelId="{6E285548-AE7F-498E-89CB-520B4BE4E68B}" type="parTrans" cxnId="{B93217EB-F4E6-4211-9949-4A2AF4A86C42}">
      <dgm:prSet/>
      <dgm:spPr/>
    </dgm:pt>
    <dgm:pt modelId="{1F40C2F8-041D-4E9C-B17D-88B2B1A1D30E}" type="sibTrans" cxnId="{B93217EB-F4E6-4211-9949-4A2AF4A86C42}">
      <dgm:prSet/>
      <dgm:spPr/>
    </dgm:pt>
    <dgm:pt modelId="{4FB82EEC-5C7B-484B-BDBC-064B5DC00D84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Для чего</a:t>
          </a:r>
          <a:endParaRPr lang="ru-RU" dirty="0"/>
        </a:p>
      </dgm:t>
    </dgm:pt>
    <dgm:pt modelId="{C81DC34A-0F8E-4159-A438-CDCA256EC70C}" type="parTrans" cxnId="{ED62FA53-F041-40BC-A827-71DFC6115E13}">
      <dgm:prSet/>
      <dgm:spPr/>
    </dgm:pt>
    <dgm:pt modelId="{F05A8A10-539C-424A-B119-C9D9358A2AF2}" type="sibTrans" cxnId="{ED62FA53-F041-40BC-A827-71DFC6115E13}">
      <dgm:prSet/>
      <dgm:spPr/>
    </dgm:pt>
    <dgm:pt modelId="{3FE581DA-DD3F-4B2B-B83C-544F2B35B4A9}" type="pres">
      <dgm:prSet presAssocID="{7BAA034C-1D0B-4289-AD70-816AF5EF7DF1}" presName="Name0" presStyleCnt="0">
        <dgm:presLayoutVars>
          <dgm:dir/>
          <dgm:animLvl val="lvl"/>
          <dgm:resizeHandles val="exact"/>
        </dgm:presLayoutVars>
      </dgm:prSet>
      <dgm:spPr/>
    </dgm:pt>
    <dgm:pt modelId="{CB9FA764-731C-46B7-BC58-701D7FF14D8A}" type="pres">
      <dgm:prSet presAssocID="{F368D9FE-30F0-4135-B8EA-47D654AA1001}" presName="Name8" presStyleCnt="0"/>
      <dgm:spPr/>
    </dgm:pt>
    <dgm:pt modelId="{3820D0E8-9571-426A-BF96-06AD7E47515C}" type="pres">
      <dgm:prSet presAssocID="{F368D9FE-30F0-4135-B8EA-47D654AA1001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2069B5-B07B-4F78-BA18-6F0F594E1FCD}" type="pres">
      <dgm:prSet presAssocID="{F368D9FE-30F0-4135-B8EA-47D654AA10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0503B2-C357-455F-B2DA-ED82D36F8A5F}" type="pres">
      <dgm:prSet presAssocID="{25E2D270-D433-4A71-811A-7215EA7B3ED4}" presName="Name8" presStyleCnt="0"/>
      <dgm:spPr/>
    </dgm:pt>
    <dgm:pt modelId="{DDC4D026-4A55-465A-9662-A40D65BA341D}" type="pres">
      <dgm:prSet presAssocID="{25E2D270-D433-4A71-811A-7215EA7B3ED4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7F448A-D5E2-473F-9CC1-1525DF37A37B}" type="pres">
      <dgm:prSet presAssocID="{25E2D270-D433-4A71-811A-7215EA7B3ED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4A2DE2-575B-4633-BA80-29E6584C969D}" type="pres">
      <dgm:prSet presAssocID="{4FB82EEC-5C7B-484B-BDBC-064B5DC00D84}" presName="Name8" presStyleCnt="0"/>
      <dgm:spPr/>
    </dgm:pt>
    <dgm:pt modelId="{8A19023E-342F-49AB-8B5C-A5179EC0BA35}" type="pres">
      <dgm:prSet presAssocID="{4FB82EEC-5C7B-484B-BDBC-064B5DC00D84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FB594-9E10-4B67-93F8-C3202A7B9FD2}" type="pres">
      <dgm:prSet presAssocID="{4FB82EEC-5C7B-484B-BDBC-064B5DC00D8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3D996-D628-488F-9B25-DF68CB679C4B}" type="presOf" srcId="{25E2D270-D433-4A71-811A-7215EA7B3ED4}" destId="{DDC4D026-4A55-465A-9662-A40D65BA341D}" srcOrd="0" destOrd="0" presId="urn:microsoft.com/office/officeart/2005/8/layout/pyramid3"/>
    <dgm:cxn modelId="{B899F0BC-37C0-4508-A0C4-1641C47A9D2D}" type="presOf" srcId="{4FB82EEC-5C7B-484B-BDBC-064B5DC00D84}" destId="{8A19023E-342F-49AB-8B5C-A5179EC0BA35}" srcOrd="0" destOrd="0" presId="urn:microsoft.com/office/officeart/2005/8/layout/pyramid3"/>
    <dgm:cxn modelId="{6FBED332-6A1A-4F6B-A8AE-3C91EFA8EABA}" srcId="{7BAA034C-1D0B-4289-AD70-816AF5EF7DF1}" destId="{F368D9FE-30F0-4135-B8EA-47D654AA1001}" srcOrd="0" destOrd="0" parTransId="{AB2D2C35-ED20-4D3C-AFC0-DDF389FA8D79}" sibTransId="{22378CA5-C77A-45AC-8C12-ED15E4ACC920}"/>
    <dgm:cxn modelId="{732DA340-3E34-4F4F-8932-8C0EDCD09B2F}" type="presOf" srcId="{25E2D270-D433-4A71-811A-7215EA7B3ED4}" destId="{5E7F448A-D5E2-473F-9CC1-1525DF37A37B}" srcOrd="1" destOrd="0" presId="urn:microsoft.com/office/officeart/2005/8/layout/pyramid3"/>
    <dgm:cxn modelId="{23A83363-122F-4D34-9B20-E0CEA885FDD4}" type="presOf" srcId="{F368D9FE-30F0-4135-B8EA-47D654AA1001}" destId="{3820D0E8-9571-426A-BF96-06AD7E47515C}" srcOrd="0" destOrd="0" presId="urn:microsoft.com/office/officeart/2005/8/layout/pyramid3"/>
    <dgm:cxn modelId="{ED62FA53-F041-40BC-A827-71DFC6115E13}" srcId="{7BAA034C-1D0B-4289-AD70-816AF5EF7DF1}" destId="{4FB82EEC-5C7B-484B-BDBC-064B5DC00D84}" srcOrd="2" destOrd="0" parTransId="{C81DC34A-0F8E-4159-A438-CDCA256EC70C}" sibTransId="{F05A8A10-539C-424A-B119-C9D9358A2AF2}"/>
    <dgm:cxn modelId="{6375FBA3-08DA-4524-8D27-53BE59AFC4F8}" type="presOf" srcId="{7BAA034C-1D0B-4289-AD70-816AF5EF7DF1}" destId="{3FE581DA-DD3F-4B2B-B83C-544F2B35B4A9}" srcOrd="0" destOrd="0" presId="urn:microsoft.com/office/officeart/2005/8/layout/pyramid3"/>
    <dgm:cxn modelId="{2C31C0B8-A971-4A79-A0E6-A98302671BA0}" type="presOf" srcId="{4FB82EEC-5C7B-484B-BDBC-064B5DC00D84}" destId="{FFDFB594-9E10-4B67-93F8-C3202A7B9FD2}" srcOrd="1" destOrd="0" presId="urn:microsoft.com/office/officeart/2005/8/layout/pyramid3"/>
    <dgm:cxn modelId="{65310523-9178-45A5-9D26-95DBE16AF2B3}" type="presOf" srcId="{F368D9FE-30F0-4135-B8EA-47D654AA1001}" destId="{D92069B5-B07B-4F78-BA18-6F0F594E1FCD}" srcOrd="1" destOrd="0" presId="urn:microsoft.com/office/officeart/2005/8/layout/pyramid3"/>
    <dgm:cxn modelId="{B93217EB-F4E6-4211-9949-4A2AF4A86C42}" srcId="{7BAA034C-1D0B-4289-AD70-816AF5EF7DF1}" destId="{25E2D270-D433-4A71-811A-7215EA7B3ED4}" srcOrd="1" destOrd="0" parTransId="{6E285548-AE7F-498E-89CB-520B4BE4E68B}" sibTransId="{1F40C2F8-041D-4E9C-B17D-88B2B1A1D30E}"/>
    <dgm:cxn modelId="{3207B549-66AC-466E-A045-496E0C496003}" type="presParOf" srcId="{3FE581DA-DD3F-4B2B-B83C-544F2B35B4A9}" destId="{CB9FA764-731C-46B7-BC58-701D7FF14D8A}" srcOrd="0" destOrd="0" presId="urn:microsoft.com/office/officeart/2005/8/layout/pyramid3"/>
    <dgm:cxn modelId="{37EF8623-62BC-4DF8-8263-C1FA0B5DF5A2}" type="presParOf" srcId="{CB9FA764-731C-46B7-BC58-701D7FF14D8A}" destId="{3820D0E8-9571-426A-BF96-06AD7E47515C}" srcOrd="0" destOrd="0" presId="urn:microsoft.com/office/officeart/2005/8/layout/pyramid3"/>
    <dgm:cxn modelId="{3936F50B-8AE7-452D-870A-4118A8B4D1BC}" type="presParOf" srcId="{CB9FA764-731C-46B7-BC58-701D7FF14D8A}" destId="{D92069B5-B07B-4F78-BA18-6F0F594E1FCD}" srcOrd="1" destOrd="0" presId="urn:microsoft.com/office/officeart/2005/8/layout/pyramid3"/>
    <dgm:cxn modelId="{D21157F2-E833-47DB-B6B6-28216803F8E8}" type="presParOf" srcId="{3FE581DA-DD3F-4B2B-B83C-544F2B35B4A9}" destId="{E50503B2-C357-455F-B2DA-ED82D36F8A5F}" srcOrd="1" destOrd="0" presId="urn:microsoft.com/office/officeart/2005/8/layout/pyramid3"/>
    <dgm:cxn modelId="{5C8CCB8E-5087-438E-AF9D-DFD1DDA462B2}" type="presParOf" srcId="{E50503B2-C357-455F-B2DA-ED82D36F8A5F}" destId="{DDC4D026-4A55-465A-9662-A40D65BA341D}" srcOrd="0" destOrd="0" presId="urn:microsoft.com/office/officeart/2005/8/layout/pyramid3"/>
    <dgm:cxn modelId="{94D2ABD8-970D-4BC5-B0BF-2AF7439B9BBF}" type="presParOf" srcId="{E50503B2-C357-455F-B2DA-ED82D36F8A5F}" destId="{5E7F448A-D5E2-473F-9CC1-1525DF37A37B}" srcOrd="1" destOrd="0" presId="urn:microsoft.com/office/officeart/2005/8/layout/pyramid3"/>
    <dgm:cxn modelId="{8BB704DA-3B61-4C8F-AE6B-CBE3652A3651}" type="presParOf" srcId="{3FE581DA-DD3F-4B2B-B83C-544F2B35B4A9}" destId="{554A2DE2-575B-4633-BA80-29E6584C969D}" srcOrd="2" destOrd="0" presId="urn:microsoft.com/office/officeart/2005/8/layout/pyramid3"/>
    <dgm:cxn modelId="{FCBB4A6A-FA47-4B38-A1B2-CCF1709E984B}" type="presParOf" srcId="{554A2DE2-575B-4633-BA80-29E6584C969D}" destId="{8A19023E-342F-49AB-8B5C-A5179EC0BA35}" srcOrd="0" destOrd="0" presId="urn:microsoft.com/office/officeart/2005/8/layout/pyramid3"/>
    <dgm:cxn modelId="{A94CFA6D-31F2-4790-9512-FD1AA2D21966}" type="presParOf" srcId="{554A2DE2-575B-4633-BA80-29E6584C969D}" destId="{FFDFB594-9E10-4B67-93F8-C3202A7B9FD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B5E66B-D45E-4338-8BF3-97A7C48C7672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6B9A175-A3E4-45A8-A06E-05318E974DD3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3200" b="1" dirty="0" smtClean="0">
              <a:solidFill>
                <a:srgbClr val="000000"/>
              </a:solidFill>
            </a:rPr>
            <a:t>текст</a:t>
          </a:r>
          <a:endParaRPr lang="ru-RU" sz="3200" b="1" dirty="0">
            <a:solidFill>
              <a:srgbClr val="000000"/>
            </a:solidFill>
          </a:endParaRPr>
        </a:p>
      </dgm:t>
    </dgm:pt>
    <dgm:pt modelId="{4FAAF7E9-10A2-473D-9664-1B8FBA35D31B}" type="parTrans" cxnId="{AFC32C76-8D09-4661-9A28-E0CC51A57561}">
      <dgm:prSet/>
      <dgm:spPr/>
      <dgm:t>
        <a:bodyPr/>
        <a:lstStyle/>
        <a:p>
          <a:endParaRPr lang="ru-RU"/>
        </a:p>
      </dgm:t>
    </dgm:pt>
    <dgm:pt modelId="{378C599F-D301-4D9E-8D93-299DB92B72C9}" type="sibTrans" cxnId="{AFC32C76-8D09-4661-9A28-E0CC51A57561}">
      <dgm:prSet/>
      <dgm:spPr/>
      <dgm:t>
        <a:bodyPr/>
        <a:lstStyle/>
        <a:p>
          <a:endParaRPr lang="ru-RU"/>
        </a:p>
      </dgm:t>
    </dgm:pt>
    <dgm:pt modelId="{B4E5A46F-E944-4115-9F86-9F4A9B41C1CA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3200" b="1" dirty="0" smtClean="0">
              <a:solidFill>
                <a:srgbClr val="000000"/>
              </a:solidFill>
            </a:rPr>
            <a:t>удивление</a:t>
          </a:r>
          <a:endParaRPr lang="ru-RU" sz="3200" b="1" dirty="0">
            <a:solidFill>
              <a:srgbClr val="000000"/>
            </a:solidFill>
          </a:endParaRPr>
        </a:p>
      </dgm:t>
    </dgm:pt>
    <dgm:pt modelId="{C57EF982-C951-40F0-96EB-AB557B161045}" type="parTrans" cxnId="{1663F9A1-A7AD-4626-A6BE-95B383493E9A}">
      <dgm:prSet/>
      <dgm:spPr/>
      <dgm:t>
        <a:bodyPr/>
        <a:lstStyle/>
        <a:p>
          <a:endParaRPr lang="ru-RU"/>
        </a:p>
      </dgm:t>
    </dgm:pt>
    <dgm:pt modelId="{DE678029-7EF3-420D-B418-FDC06AF39FD2}" type="sibTrans" cxnId="{1663F9A1-A7AD-4626-A6BE-95B383493E9A}">
      <dgm:prSet/>
      <dgm:spPr/>
      <dgm:t>
        <a:bodyPr/>
        <a:lstStyle/>
        <a:p>
          <a:endParaRPr lang="ru-RU"/>
        </a:p>
      </dgm:t>
    </dgm:pt>
    <dgm:pt modelId="{5B14F6AD-D3BE-4512-94E4-D40F5FD3D549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rgbClr val="000000"/>
              </a:solidFill>
            </a:rPr>
            <a:t>открытие</a:t>
          </a:r>
          <a:endParaRPr lang="ru-RU" b="1" dirty="0">
            <a:solidFill>
              <a:srgbClr val="000000"/>
            </a:solidFill>
          </a:endParaRPr>
        </a:p>
      </dgm:t>
    </dgm:pt>
    <dgm:pt modelId="{88AA1CD7-3C03-46D0-B858-1B8630C8C76B}" type="parTrans" cxnId="{1C6725CD-5346-43D2-BCD9-EF9C5B3C24F8}">
      <dgm:prSet/>
      <dgm:spPr/>
      <dgm:t>
        <a:bodyPr/>
        <a:lstStyle/>
        <a:p>
          <a:endParaRPr lang="ru-RU"/>
        </a:p>
      </dgm:t>
    </dgm:pt>
    <dgm:pt modelId="{3C938F2D-1D6D-4FE0-A450-366910E88289}" type="sibTrans" cxnId="{1C6725CD-5346-43D2-BCD9-EF9C5B3C24F8}">
      <dgm:prSet/>
      <dgm:spPr/>
      <dgm:t>
        <a:bodyPr/>
        <a:lstStyle/>
        <a:p>
          <a:endParaRPr lang="ru-RU"/>
        </a:p>
      </dgm:t>
    </dgm:pt>
    <dgm:pt modelId="{97A39455-E1A6-4B25-827B-F361060E1ECB}" type="pres">
      <dgm:prSet presAssocID="{CAB5E66B-D45E-4338-8BF3-97A7C48C7672}" presName="Name0" presStyleCnt="0">
        <dgm:presLayoutVars>
          <dgm:dir/>
          <dgm:animLvl val="lvl"/>
          <dgm:resizeHandles val="exact"/>
        </dgm:presLayoutVars>
      </dgm:prSet>
      <dgm:spPr/>
    </dgm:pt>
    <dgm:pt modelId="{9584B9C6-350A-4F4A-BF8E-F346C47CC0B5}" type="pres">
      <dgm:prSet presAssocID="{16B9A175-A3E4-45A8-A06E-05318E974DD3}" presName="Name8" presStyleCnt="0"/>
      <dgm:spPr/>
    </dgm:pt>
    <dgm:pt modelId="{C984B5A8-1F09-43BD-9DF2-A94D749FB2FC}" type="pres">
      <dgm:prSet presAssocID="{16B9A175-A3E4-45A8-A06E-05318E974DD3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C04F74-0335-43D6-831A-D7A68CE29D6E}" type="pres">
      <dgm:prSet presAssocID="{16B9A175-A3E4-45A8-A06E-05318E974DD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3C51F-6C16-469C-A0EF-34E9CEB14B6B}" type="pres">
      <dgm:prSet presAssocID="{B4E5A46F-E944-4115-9F86-9F4A9B41C1CA}" presName="Name8" presStyleCnt="0"/>
      <dgm:spPr/>
    </dgm:pt>
    <dgm:pt modelId="{A17A59BC-1855-4450-BFFA-75DC74429C22}" type="pres">
      <dgm:prSet presAssocID="{B4E5A46F-E944-4115-9F86-9F4A9B41C1CA}" presName="level" presStyleLbl="node1" presStyleIdx="1" presStyleCnt="3" custScaleX="1026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AEA132-9B51-4032-9474-6B093722DA23}" type="pres">
      <dgm:prSet presAssocID="{B4E5A46F-E944-4115-9F86-9F4A9B41C1C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DABAE6-C2B7-42D4-A008-3DB1B55FD330}" type="pres">
      <dgm:prSet presAssocID="{5B14F6AD-D3BE-4512-94E4-D40F5FD3D549}" presName="Name8" presStyleCnt="0"/>
      <dgm:spPr/>
    </dgm:pt>
    <dgm:pt modelId="{79407BFA-8E80-4529-87B3-27D625748DCA}" type="pres">
      <dgm:prSet presAssocID="{5B14F6AD-D3BE-4512-94E4-D40F5FD3D54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62DDFE-797B-4616-8E37-93668BF80E26}" type="pres">
      <dgm:prSet presAssocID="{5B14F6AD-D3BE-4512-94E4-D40F5FD3D54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A57083-4EA1-42E3-8E19-78F29D047FAD}" type="presOf" srcId="{CAB5E66B-D45E-4338-8BF3-97A7C48C7672}" destId="{97A39455-E1A6-4B25-827B-F361060E1ECB}" srcOrd="0" destOrd="0" presId="urn:microsoft.com/office/officeart/2005/8/layout/pyramid1"/>
    <dgm:cxn modelId="{1663F9A1-A7AD-4626-A6BE-95B383493E9A}" srcId="{CAB5E66B-D45E-4338-8BF3-97A7C48C7672}" destId="{B4E5A46F-E944-4115-9F86-9F4A9B41C1CA}" srcOrd="1" destOrd="0" parTransId="{C57EF982-C951-40F0-96EB-AB557B161045}" sibTransId="{DE678029-7EF3-420D-B418-FDC06AF39FD2}"/>
    <dgm:cxn modelId="{E5F29B3A-86D0-4DAB-92CA-5367B6E4B234}" type="presOf" srcId="{5B14F6AD-D3BE-4512-94E4-D40F5FD3D549}" destId="{2762DDFE-797B-4616-8E37-93668BF80E26}" srcOrd="1" destOrd="0" presId="urn:microsoft.com/office/officeart/2005/8/layout/pyramid1"/>
    <dgm:cxn modelId="{292C9411-FD44-4E24-A907-F33C27A407E8}" type="presOf" srcId="{5B14F6AD-D3BE-4512-94E4-D40F5FD3D549}" destId="{79407BFA-8E80-4529-87B3-27D625748DCA}" srcOrd="0" destOrd="0" presId="urn:microsoft.com/office/officeart/2005/8/layout/pyramid1"/>
    <dgm:cxn modelId="{E1EF280D-43B4-4F6C-B267-3AB18B4AAF7A}" type="presOf" srcId="{B4E5A46F-E944-4115-9F86-9F4A9B41C1CA}" destId="{A17A59BC-1855-4450-BFFA-75DC74429C22}" srcOrd="0" destOrd="0" presId="urn:microsoft.com/office/officeart/2005/8/layout/pyramid1"/>
    <dgm:cxn modelId="{3E49ADF3-8935-45C3-AB88-CFC35273286E}" type="presOf" srcId="{16B9A175-A3E4-45A8-A06E-05318E974DD3}" destId="{A2C04F74-0335-43D6-831A-D7A68CE29D6E}" srcOrd="1" destOrd="0" presId="urn:microsoft.com/office/officeart/2005/8/layout/pyramid1"/>
    <dgm:cxn modelId="{AFC32C76-8D09-4661-9A28-E0CC51A57561}" srcId="{CAB5E66B-D45E-4338-8BF3-97A7C48C7672}" destId="{16B9A175-A3E4-45A8-A06E-05318E974DD3}" srcOrd="0" destOrd="0" parTransId="{4FAAF7E9-10A2-473D-9664-1B8FBA35D31B}" sibTransId="{378C599F-D301-4D9E-8D93-299DB92B72C9}"/>
    <dgm:cxn modelId="{82FA0D68-3B8E-4A10-AA1A-7583F742D0C4}" type="presOf" srcId="{B4E5A46F-E944-4115-9F86-9F4A9B41C1CA}" destId="{1AAEA132-9B51-4032-9474-6B093722DA23}" srcOrd="1" destOrd="0" presId="urn:microsoft.com/office/officeart/2005/8/layout/pyramid1"/>
    <dgm:cxn modelId="{0A245B77-A17B-4D69-B8D4-616DA087DB30}" type="presOf" srcId="{16B9A175-A3E4-45A8-A06E-05318E974DD3}" destId="{C984B5A8-1F09-43BD-9DF2-A94D749FB2FC}" srcOrd="0" destOrd="0" presId="urn:microsoft.com/office/officeart/2005/8/layout/pyramid1"/>
    <dgm:cxn modelId="{1C6725CD-5346-43D2-BCD9-EF9C5B3C24F8}" srcId="{CAB5E66B-D45E-4338-8BF3-97A7C48C7672}" destId="{5B14F6AD-D3BE-4512-94E4-D40F5FD3D549}" srcOrd="2" destOrd="0" parTransId="{88AA1CD7-3C03-46D0-B858-1B8630C8C76B}" sibTransId="{3C938F2D-1D6D-4FE0-A450-366910E88289}"/>
    <dgm:cxn modelId="{918E6DA3-B0A4-4A4C-9543-ECD4A3099603}" type="presParOf" srcId="{97A39455-E1A6-4B25-827B-F361060E1ECB}" destId="{9584B9C6-350A-4F4A-BF8E-F346C47CC0B5}" srcOrd="0" destOrd="0" presId="urn:microsoft.com/office/officeart/2005/8/layout/pyramid1"/>
    <dgm:cxn modelId="{FCC3F323-8020-40C7-8DB6-319DB3FFE654}" type="presParOf" srcId="{9584B9C6-350A-4F4A-BF8E-F346C47CC0B5}" destId="{C984B5A8-1F09-43BD-9DF2-A94D749FB2FC}" srcOrd="0" destOrd="0" presId="urn:microsoft.com/office/officeart/2005/8/layout/pyramid1"/>
    <dgm:cxn modelId="{6D51F6F8-7E97-4BF3-9A86-1AC520C386A1}" type="presParOf" srcId="{9584B9C6-350A-4F4A-BF8E-F346C47CC0B5}" destId="{A2C04F74-0335-43D6-831A-D7A68CE29D6E}" srcOrd="1" destOrd="0" presId="urn:microsoft.com/office/officeart/2005/8/layout/pyramid1"/>
    <dgm:cxn modelId="{1AC2D66B-A641-4915-97F4-4C8CFBC1162B}" type="presParOf" srcId="{97A39455-E1A6-4B25-827B-F361060E1ECB}" destId="{3AF3C51F-6C16-469C-A0EF-34E9CEB14B6B}" srcOrd="1" destOrd="0" presId="urn:microsoft.com/office/officeart/2005/8/layout/pyramid1"/>
    <dgm:cxn modelId="{8629D3D4-E9E8-44A6-A690-5CB55BCCF2E9}" type="presParOf" srcId="{3AF3C51F-6C16-469C-A0EF-34E9CEB14B6B}" destId="{A17A59BC-1855-4450-BFFA-75DC74429C22}" srcOrd="0" destOrd="0" presId="urn:microsoft.com/office/officeart/2005/8/layout/pyramid1"/>
    <dgm:cxn modelId="{208458C4-E3AF-4F0E-8FE9-C66EAFFBE4FA}" type="presParOf" srcId="{3AF3C51F-6C16-469C-A0EF-34E9CEB14B6B}" destId="{1AAEA132-9B51-4032-9474-6B093722DA23}" srcOrd="1" destOrd="0" presId="urn:microsoft.com/office/officeart/2005/8/layout/pyramid1"/>
    <dgm:cxn modelId="{F8355B05-7C44-490D-8743-7105B0DFE9D4}" type="presParOf" srcId="{97A39455-E1A6-4B25-827B-F361060E1ECB}" destId="{30DABAE6-C2B7-42D4-A008-3DB1B55FD330}" srcOrd="2" destOrd="0" presId="urn:microsoft.com/office/officeart/2005/8/layout/pyramid1"/>
    <dgm:cxn modelId="{84458503-3D01-4D2B-B107-F41C449C72EC}" type="presParOf" srcId="{30DABAE6-C2B7-42D4-A008-3DB1B55FD330}" destId="{79407BFA-8E80-4529-87B3-27D625748DCA}" srcOrd="0" destOrd="0" presId="urn:microsoft.com/office/officeart/2005/8/layout/pyramid1"/>
    <dgm:cxn modelId="{DCE77513-EF79-4173-A350-C20008C331A1}" type="presParOf" srcId="{30DABAE6-C2B7-42D4-A008-3DB1B55FD330}" destId="{2762DDFE-797B-4616-8E37-93668BF80E2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6BAB8F-3EC4-4B5D-8FDE-200F00BE7DDC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C49F1467-5AD8-4AB0-9667-847FBC6CF536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rgbClr val="000000"/>
              </a:solidFill>
            </a:rPr>
            <a:t>интерес</a:t>
          </a:r>
          <a:endParaRPr lang="ru-RU" b="1" dirty="0">
            <a:solidFill>
              <a:srgbClr val="000000"/>
            </a:solidFill>
          </a:endParaRPr>
        </a:p>
      </dgm:t>
    </dgm:pt>
    <dgm:pt modelId="{134FA485-F6D0-4490-94F6-025B7EB3EB1B}" type="parTrans" cxnId="{D7AA56A2-F62C-4652-A524-C70143F05360}">
      <dgm:prSet/>
      <dgm:spPr/>
      <dgm:t>
        <a:bodyPr/>
        <a:lstStyle/>
        <a:p>
          <a:endParaRPr lang="ru-RU"/>
        </a:p>
      </dgm:t>
    </dgm:pt>
    <dgm:pt modelId="{6D72138F-540A-4248-AF15-D0FB14F83255}" type="sibTrans" cxnId="{D7AA56A2-F62C-4652-A524-C70143F05360}">
      <dgm:prSet/>
      <dgm:spPr/>
      <dgm:t>
        <a:bodyPr/>
        <a:lstStyle/>
        <a:p>
          <a:endParaRPr lang="ru-RU"/>
        </a:p>
      </dgm:t>
    </dgm:pt>
    <dgm:pt modelId="{D253C540-D81F-4A4E-9866-A5257573436D}">
      <dgm:prSet phldrT="[Текст]"/>
      <dgm:spPr>
        <a:solidFill>
          <a:srgbClr val="00B050"/>
        </a:solidFill>
      </dgm:spPr>
      <dgm:t>
        <a:bodyPr/>
        <a:lstStyle/>
        <a:p>
          <a:r>
            <a:rPr lang="ru-RU" b="1" dirty="0" smtClean="0">
              <a:solidFill>
                <a:srgbClr val="000000"/>
              </a:solidFill>
            </a:rPr>
            <a:t>Проба пера</a:t>
          </a:r>
          <a:endParaRPr lang="ru-RU" b="1" dirty="0">
            <a:solidFill>
              <a:srgbClr val="000000"/>
            </a:solidFill>
          </a:endParaRPr>
        </a:p>
      </dgm:t>
    </dgm:pt>
    <dgm:pt modelId="{6C10AF30-27F8-467F-91AC-F9734BAE5C0C}" type="parTrans" cxnId="{51376943-1664-405D-84BC-DC4E684AFD28}">
      <dgm:prSet/>
      <dgm:spPr/>
      <dgm:t>
        <a:bodyPr/>
        <a:lstStyle/>
        <a:p>
          <a:endParaRPr lang="ru-RU"/>
        </a:p>
      </dgm:t>
    </dgm:pt>
    <dgm:pt modelId="{1D941654-FC3F-4D9F-9EB6-2737CEA688F7}" type="sibTrans" cxnId="{51376943-1664-405D-84BC-DC4E684AFD28}">
      <dgm:prSet/>
      <dgm:spPr/>
      <dgm:t>
        <a:bodyPr/>
        <a:lstStyle/>
        <a:p>
          <a:endParaRPr lang="ru-RU"/>
        </a:p>
      </dgm:t>
    </dgm:pt>
    <dgm:pt modelId="{66A28B59-BD7E-4CE1-9F44-65A263D68E4B}">
      <dgm:prSet phldrT="[Текст]"/>
      <dgm:spPr>
        <a:solidFill>
          <a:srgbClr val="FF0000"/>
        </a:solidFill>
      </dgm:spPr>
      <dgm:t>
        <a:bodyPr/>
        <a:lstStyle/>
        <a:p>
          <a:r>
            <a:rPr lang="ru-RU" b="1" dirty="0" smtClean="0">
              <a:solidFill>
                <a:srgbClr val="000000"/>
              </a:solidFill>
            </a:rPr>
            <a:t>текст</a:t>
          </a:r>
          <a:endParaRPr lang="ru-RU" b="1" dirty="0">
            <a:solidFill>
              <a:srgbClr val="000000"/>
            </a:solidFill>
          </a:endParaRPr>
        </a:p>
      </dgm:t>
    </dgm:pt>
    <dgm:pt modelId="{D03A6AAE-7609-49CD-AAE5-1F3931BD12A7}" type="parTrans" cxnId="{3F7904C2-D381-4A46-80F3-2F9C8D6002FB}">
      <dgm:prSet/>
      <dgm:spPr/>
      <dgm:t>
        <a:bodyPr/>
        <a:lstStyle/>
        <a:p>
          <a:endParaRPr lang="ru-RU"/>
        </a:p>
      </dgm:t>
    </dgm:pt>
    <dgm:pt modelId="{FF3C837A-A96C-4D9B-926C-C739B74F8388}" type="sibTrans" cxnId="{3F7904C2-D381-4A46-80F3-2F9C8D6002FB}">
      <dgm:prSet/>
      <dgm:spPr/>
      <dgm:t>
        <a:bodyPr/>
        <a:lstStyle/>
        <a:p>
          <a:endParaRPr lang="ru-RU"/>
        </a:p>
      </dgm:t>
    </dgm:pt>
    <dgm:pt modelId="{360A82D3-F90A-4F23-8242-A5C2D7B4FA15}" type="pres">
      <dgm:prSet presAssocID="{A56BAB8F-3EC4-4B5D-8FDE-200F00BE7DDC}" presName="Name0" presStyleCnt="0">
        <dgm:presLayoutVars>
          <dgm:dir/>
          <dgm:animLvl val="lvl"/>
          <dgm:resizeHandles val="exact"/>
        </dgm:presLayoutVars>
      </dgm:prSet>
      <dgm:spPr/>
    </dgm:pt>
    <dgm:pt modelId="{F72B20C3-C8ED-4FE3-8FF7-7ADD278785D4}" type="pres">
      <dgm:prSet presAssocID="{C49F1467-5AD8-4AB0-9667-847FBC6CF536}" presName="Name8" presStyleCnt="0"/>
      <dgm:spPr/>
    </dgm:pt>
    <dgm:pt modelId="{DB912424-C74B-446F-87B9-34120D9454A2}" type="pres">
      <dgm:prSet presAssocID="{C49F1467-5AD8-4AB0-9667-847FBC6CF536}" presName="level" presStyleLbl="node1" presStyleIdx="0" presStyleCnt="3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C19EB3-DB30-4531-B1F9-EB7495B7B623}" type="pres">
      <dgm:prSet presAssocID="{C49F1467-5AD8-4AB0-9667-847FBC6CF53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AC9BA-8F84-419B-AAC2-77AD6599096A}" type="pres">
      <dgm:prSet presAssocID="{D253C540-D81F-4A4E-9866-A5257573436D}" presName="Name8" presStyleCnt="0"/>
      <dgm:spPr/>
    </dgm:pt>
    <dgm:pt modelId="{E47208B4-E23B-42BE-B402-F8358D85F8B2}" type="pres">
      <dgm:prSet presAssocID="{D253C540-D81F-4A4E-9866-A5257573436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7F08D-2876-4D93-97C0-31CE72B0D432}" type="pres">
      <dgm:prSet presAssocID="{D253C540-D81F-4A4E-9866-A525757343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8E9A92-E08D-4610-81AA-975D53BECBF7}" type="pres">
      <dgm:prSet presAssocID="{66A28B59-BD7E-4CE1-9F44-65A263D68E4B}" presName="Name8" presStyleCnt="0"/>
      <dgm:spPr/>
    </dgm:pt>
    <dgm:pt modelId="{AE52FBD1-B49E-433C-9F52-0CF21AFD1C22}" type="pres">
      <dgm:prSet presAssocID="{66A28B59-BD7E-4CE1-9F44-65A263D68E4B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DDD95-25E2-4F22-89EC-32CF0895C237}" type="pres">
      <dgm:prSet presAssocID="{66A28B59-BD7E-4CE1-9F44-65A263D68E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199FA4-EBD5-4707-86EA-509E568D58DE}" type="presOf" srcId="{66A28B59-BD7E-4CE1-9F44-65A263D68E4B}" destId="{AE52FBD1-B49E-433C-9F52-0CF21AFD1C22}" srcOrd="0" destOrd="0" presId="urn:microsoft.com/office/officeart/2005/8/layout/pyramid3"/>
    <dgm:cxn modelId="{95725819-4EC2-46F7-B689-147A3B81E9BB}" type="presOf" srcId="{D253C540-D81F-4A4E-9866-A5257573436D}" destId="{E47208B4-E23B-42BE-B402-F8358D85F8B2}" srcOrd="0" destOrd="0" presId="urn:microsoft.com/office/officeart/2005/8/layout/pyramid3"/>
    <dgm:cxn modelId="{D7AA56A2-F62C-4652-A524-C70143F05360}" srcId="{A56BAB8F-3EC4-4B5D-8FDE-200F00BE7DDC}" destId="{C49F1467-5AD8-4AB0-9667-847FBC6CF536}" srcOrd="0" destOrd="0" parTransId="{134FA485-F6D0-4490-94F6-025B7EB3EB1B}" sibTransId="{6D72138F-540A-4248-AF15-D0FB14F83255}"/>
    <dgm:cxn modelId="{6A8EE017-BABA-44EC-A4D3-E055447592C9}" type="presOf" srcId="{A56BAB8F-3EC4-4B5D-8FDE-200F00BE7DDC}" destId="{360A82D3-F90A-4F23-8242-A5C2D7B4FA15}" srcOrd="0" destOrd="0" presId="urn:microsoft.com/office/officeart/2005/8/layout/pyramid3"/>
    <dgm:cxn modelId="{51376943-1664-405D-84BC-DC4E684AFD28}" srcId="{A56BAB8F-3EC4-4B5D-8FDE-200F00BE7DDC}" destId="{D253C540-D81F-4A4E-9866-A5257573436D}" srcOrd="1" destOrd="0" parTransId="{6C10AF30-27F8-467F-91AC-F9734BAE5C0C}" sibTransId="{1D941654-FC3F-4D9F-9EB6-2737CEA688F7}"/>
    <dgm:cxn modelId="{3F7904C2-D381-4A46-80F3-2F9C8D6002FB}" srcId="{A56BAB8F-3EC4-4B5D-8FDE-200F00BE7DDC}" destId="{66A28B59-BD7E-4CE1-9F44-65A263D68E4B}" srcOrd="2" destOrd="0" parTransId="{D03A6AAE-7609-49CD-AAE5-1F3931BD12A7}" sibTransId="{FF3C837A-A96C-4D9B-926C-C739B74F8388}"/>
    <dgm:cxn modelId="{E479B976-CCA3-404D-9FAE-9CA76CB97A6C}" type="presOf" srcId="{D253C540-D81F-4A4E-9866-A5257573436D}" destId="{69A7F08D-2876-4D93-97C0-31CE72B0D432}" srcOrd="1" destOrd="0" presId="urn:microsoft.com/office/officeart/2005/8/layout/pyramid3"/>
    <dgm:cxn modelId="{65913C4F-09C7-4038-9BC4-D9D8D784BA42}" type="presOf" srcId="{C49F1467-5AD8-4AB0-9667-847FBC6CF536}" destId="{5AC19EB3-DB30-4531-B1F9-EB7495B7B623}" srcOrd="1" destOrd="0" presId="urn:microsoft.com/office/officeart/2005/8/layout/pyramid3"/>
    <dgm:cxn modelId="{10F93801-D284-4FA6-9E76-96C44A23A118}" type="presOf" srcId="{66A28B59-BD7E-4CE1-9F44-65A263D68E4B}" destId="{AD4DDD95-25E2-4F22-89EC-32CF0895C237}" srcOrd="1" destOrd="0" presId="urn:microsoft.com/office/officeart/2005/8/layout/pyramid3"/>
    <dgm:cxn modelId="{32E0D453-FE48-47B3-8804-53FCE5280E25}" type="presOf" srcId="{C49F1467-5AD8-4AB0-9667-847FBC6CF536}" destId="{DB912424-C74B-446F-87B9-34120D9454A2}" srcOrd="0" destOrd="0" presId="urn:microsoft.com/office/officeart/2005/8/layout/pyramid3"/>
    <dgm:cxn modelId="{53772B71-8442-48A6-B08A-22805444A092}" type="presParOf" srcId="{360A82D3-F90A-4F23-8242-A5C2D7B4FA15}" destId="{F72B20C3-C8ED-4FE3-8FF7-7ADD278785D4}" srcOrd="0" destOrd="0" presId="urn:microsoft.com/office/officeart/2005/8/layout/pyramid3"/>
    <dgm:cxn modelId="{F0A9E5EE-C2BF-4E96-AB37-3E606201BB0A}" type="presParOf" srcId="{F72B20C3-C8ED-4FE3-8FF7-7ADD278785D4}" destId="{DB912424-C74B-446F-87B9-34120D9454A2}" srcOrd="0" destOrd="0" presId="urn:microsoft.com/office/officeart/2005/8/layout/pyramid3"/>
    <dgm:cxn modelId="{DAF489BD-CB7C-4D7B-B92F-3F4ACD973489}" type="presParOf" srcId="{F72B20C3-C8ED-4FE3-8FF7-7ADD278785D4}" destId="{5AC19EB3-DB30-4531-B1F9-EB7495B7B623}" srcOrd="1" destOrd="0" presId="urn:microsoft.com/office/officeart/2005/8/layout/pyramid3"/>
    <dgm:cxn modelId="{D4AD7033-D82B-4E95-8E86-972EDC214EC9}" type="presParOf" srcId="{360A82D3-F90A-4F23-8242-A5C2D7B4FA15}" destId="{30EAC9BA-8F84-419B-AAC2-77AD6599096A}" srcOrd="1" destOrd="0" presId="urn:microsoft.com/office/officeart/2005/8/layout/pyramid3"/>
    <dgm:cxn modelId="{E8DA1CAD-D639-45C5-BCAC-09095AC63FB8}" type="presParOf" srcId="{30EAC9BA-8F84-419B-AAC2-77AD6599096A}" destId="{E47208B4-E23B-42BE-B402-F8358D85F8B2}" srcOrd="0" destOrd="0" presId="urn:microsoft.com/office/officeart/2005/8/layout/pyramid3"/>
    <dgm:cxn modelId="{117CB61B-E245-48C0-94A2-E18F6FAA31BB}" type="presParOf" srcId="{30EAC9BA-8F84-419B-AAC2-77AD6599096A}" destId="{69A7F08D-2876-4D93-97C0-31CE72B0D432}" srcOrd="1" destOrd="0" presId="urn:microsoft.com/office/officeart/2005/8/layout/pyramid3"/>
    <dgm:cxn modelId="{38D612FA-27EE-44E9-A262-3A47053DDD4C}" type="presParOf" srcId="{360A82D3-F90A-4F23-8242-A5C2D7B4FA15}" destId="{3E8E9A92-E08D-4610-81AA-975D53BECBF7}" srcOrd="2" destOrd="0" presId="urn:microsoft.com/office/officeart/2005/8/layout/pyramid3"/>
    <dgm:cxn modelId="{20D874E6-4005-4CBB-BAB9-D2EF3C97CFB5}" type="presParOf" srcId="{3E8E9A92-E08D-4610-81AA-975D53BECBF7}" destId="{AE52FBD1-B49E-433C-9F52-0CF21AFD1C22}" srcOrd="0" destOrd="0" presId="urn:microsoft.com/office/officeart/2005/8/layout/pyramid3"/>
    <dgm:cxn modelId="{DC87243D-D70C-4F5E-9F20-EB2EEBFC1D8D}" type="presParOf" srcId="{3E8E9A92-E08D-4610-81AA-975D53BECBF7}" destId="{AD4DDD95-25E2-4F22-89EC-32CF0895C237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DD3F-37DB-407F-84FD-EE844F3AFD8B}">
      <dsp:nvSpPr>
        <dsp:cNvPr id="0" name=""/>
        <dsp:cNvSpPr/>
      </dsp:nvSpPr>
      <dsp:spPr>
        <a:xfrm>
          <a:off x="1219199" y="0"/>
          <a:ext cx="1219200" cy="1524000"/>
        </a:xfrm>
        <a:prstGeom prst="trapezoid">
          <a:avLst>
            <a:gd name="adj" fmla="val 5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Для чего</a:t>
          </a:r>
          <a:endParaRPr lang="ru-RU" sz="4700" kern="1200" dirty="0"/>
        </a:p>
      </dsp:txBody>
      <dsp:txXfrm>
        <a:off x="1219199" y="0"/>
        <a:ext cx="1219200" cy="1524000"/>
      </dsp:txXfrm>
    </dsp:sp>
    <dsp:sp modelId="{A31293E5-D3DE-418C-A3CC-219377B0C24F}">
      <dsp:nvSpPr>
        <dsp:cNvPr id="0" name=""/>
        <dsp:cNvSpPr/>
      </dsp:nvSpPr>
      <dsp:spPr>
        <a:xfrm>
          <a:off x="609599" y="1523999"/>
          <a:ext cx="2438400" cy="1524000"/>
        </a:xfrm>
        <a:prstGeom prst="trapezoid">
          <a:avLst>
            <a:gd name="adj" fmla="val 4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что</a:t>
          </a:r>
          <a:endParaRPr lang="ru-RU" sz="4700" kern="1200" dirty="0"/>
        </a:p>
      </dsp:txBody>
      <dsp:txXfrm>
        <a:off x="1036319" y="1523999"/>
        <a:ext cx="1584960" cy="1524000"/>
      </dsp:txXfrm>
    </dsp:sp>
    <dsp:sp modelId="{F3098EFE-B399-497E-A4D5-9065D2FA1FB4}">
      <dsp:nvSpPr>
        <dsp:cNvPr id="0" name=""/>
        <dsp:cNvSpPr/>
      </dsp:nvSpPr>
      <dsp:spPr>
        <a:xfrm>
          <a:off x="0" y="3047999"/>
          <a:ext cx="3657600" cy="1524000"/>
        </a:xfrm>
        <a:prstGeom prst="trapezoid">
          <a:avLst>
            <a:gd name="adj" fmla="val 4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как</a:t>
          </a:r>
          <a:endParaRPr lang="ru-RU" sz="4700" kern="1200" dirty="0"/>
        </a:p>
      </dsp:txBody>
      <dsp:txXfrm>
        <a:off x="640079" y="3047999"/>
        <a:ext cx="2377440" cy="152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0D0E8-9571-426A-BF96-06AD7E47515C}">
      <dsp:nvSpPr>
        <dsp:cNvPr id="0" name=""/>
        <dsp:cNvSpPr/>
      </dsp:nvSpPr>
      <dsp:spPr>
        <a:xfrm rot="10800000">
          <a:off x="0" y="0"/>
          <a:ext cx="3657600" cy="1524000"/>
        </a:xfrm>
        <a:prstGeom prst="trapezoid">
          <a:avLst>
            <a:gd name="adj" fmla="val 4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что</a:t>
          </a:r>
          <a:endParaRPr lang="ru-RU" sz="4700" kern="1200" dirty="0"/>
        </a:p>
      </dsp:txBody>
      <dsp:txXfrm rot="-10800000">
        <a:off x="640079" y="0"/>
        <a:ext cx="2377440" cy="1524000"/>
      </dsp:txXfrm>
    </dsp:sp>
    <dsp:sp modelId="{DDC4D026-4A55-465A-9662-A40D65BA341D}">
      <dsp:nvSpPr>
        <dsp:cNvPr id="0" name=""/>
        <dsp:cNvSpPr/>
      </dsp:nvSpPr>
      <dsp:spPr>
        <a:xfrm rot="10800000">
          <a:off x="609599" y="1523999"/>
          <a:ext cx="2438400" cy="1524000"/>
        </a:xfrm>
        <a:prstGeom prst="trapezoid">
          <a:avLst>
            <a:gd name="adj" fmla="val 4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как</a:t>
          </a:r>
          <a:endParaRPr lang="ru-RU" sz="4700" kern="1200" dirty="0"/>
        </a:p>
      </dsp:txBody>
      <dsp:txXfrm rot="-10800000">
        <a:off x="1036319" y="1523999"/>
        <a:ext cx="1584960" cy="1524000"/>
      </dsp:txXfrm>
    </dsp:sp>
    <dsp:sp modelId="{8A19023E-342F-49AB-8B5C-A5179EC0BA35}">
      <dsp:nvSpPr>
        <dsp:cNvPr id="0" name=""/>
        <dsp:cNvSpPr/>
      </dsp:nvSpPr>
      <dsp:spPr>
        <a:xfrm rot="10800000">
          <a:off x="1219199" y="3047999"/>
          <a:ext cx="1219200" cy="1524000"/>
        </a:xfrm>
        <a:prstGeom prst="trapezoid">
          <a:avLst>
            <a:gd name="adj" fmla="val 5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690" tIns="59690" rIns="59690" bIns="5969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Для чего</a:t>
          </a:r>
          <a:endParaRPr lang="ru-RU" sz="4700" kern="1200" dirty="0"/>
        </a:p>
      </dsp:txBody>
      <dsp:txXfrm rot="-10800000">
        <a:off x="1219199" y="3047999"/>
        <a:ext cx="1219200" cy="1524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4B5A8-1F09-43BD-9DF2-A94D749FB2FC}">
      <dsp:nvSpPr>
        <dsp:cNvPr id="0" name=""/>
        <dsp:cNvSpPr/>
      </dsp:nvSpPr>
      <dsp:spPr>
        <a:xfrm>
          <a:off x="1333509" y="0"/>
          <a:ext cx="1333509" cy="952498"/>
        </a:xfrm>
        <a:prstGeom prst="trapezoid">
          <a:avLst>
            <a:gd name="adj" fmla="val 70001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0000"/>
              </a:solidFill>
            </a:rPr>
            <a:t>текст</a:t>
          </a:r>
          <a:endParaRPr lang="ru-RU" sz="3200" b="1" kern="1200" dirty="0">
            <a:solidFill>
              <a:srgbClr val="000000"/>
            </a:solidFill>
          </a:endParaRPr>
        </a:p>
      </dsp:txBody>
      <dsp:txXfrm>
        <a:off x="1333509" y="0"/>
        <a:ext cx="1333509" cy="952498"/>
      </dsp:txXfrm>
    </dsp:sp>
    <dsp:sp modelId="{A17A59BC-1855-4450-BFFA-75DC74429C22}">
      <dsp:nvSpPr>
        <dsp:cNvPr id="0" name=""/>
        <dsp:cNvSpPr/>
      </dsp:nvSpPr>
      <dsp:spPr>
        <a:xfrm>
          <a:off x="631656" y="952498"/>
          <a:ext cx="2737214" cy="952498"/>
        </a:xfrm>
        <a:prstGeom prst="trapezoid">
          <a:avLst>
            <a:gd name="adj" fmla="val 70001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0000"/>
              </a:solidFill>
            </a:rPr>
            <a:t>удивление</a:t>
          </a:r>
          <a:endParaRPr lang="ru-RU" sz="3200" b="1" kern="1200" dirty="0">
            <a:solidFill>
              <a:srgbClr val="000000"/>
            </a:solidFill>
          </a:endParaRPr>
        </a:p>
      </dsp:txBody>
      <dsp:txXfrm>
        <a:off x="1110669" y="952498"/>
        <a:ext cx="1779189" cy="952498"/>
      </dsp:txXfrm>
    </dsp:sp>
    <dsp:sp modelId="{79407BFA-8E80-4529-87B3-27D625748DCA}">
      <dsp:nvSpPr>
        <dsp:cNvPr id="0" name=""/>
        <dsp:cNvSpPr/>
      </dsp:nvSpPr>
      <dsp:spPr>
        <a:xfrm>
          <a:off x="0" y="1904997"/>
          <a:ext cx="4000528" cy="952498"/>
        </a:xfrm>
        <a:prstGeom prst="trapezoid">
          <a:avLst>
            <a:gd name="adj" fmla="val 70001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000000"/>
              </a:solidFill>
            </a:rPr>
            <a:t>открытие</a:t>
          </a:r>
          <a:endParaRPr lang="ru-RU" sz="4400" b="1" kern="1200" dirty="0">
            <a:solidFill>
              <a:srgbClr val="000000"/>
            </a:solidFill>
          </a:endParaRPr>
        </a:p>
      </dsp:txBody>
      <dsp:txXfrm>
        <a:off x="700092" y="1904997"/>
        <a:ext cx="2600343" cy="9524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12424-C74B-446F-87B9-34120D9454A2}">
      <dsp:nvSpPr>
        <dsp:cNvPr id="0" name=""/>
        <dsp:cNvSpPr/>
      </dsp:nvSpPr>
      <dsp:spPr>
        <a:xfrm rot="10800000">
          <a:off x="0" y="0"/>
          <a:ext cx="3998917" cy="1104901"/>
        </a:xfrm>
        <a:prstGeom prst="trapezoid">
          <a:avLst>
            <a:gd name="adj" fmla="val 60321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000000"/>
              </a:solidFill>
            </a:rPr>
            <a:t>интерес</a:t>
          </a:r>
          <a:endParaRPr lang="ru-RU" sz="3800" b="1" kern="1200" dirty="0">
            <a:solidFill>
              <a:srgbClr val="000000"/>
            </a:solidFill>
          </a:endParaRPr>
        </a:p>
      </dsp:txBody>
      <dsp:txXfrm rot="-10800000">
        <a:off x="699810" y="0"/>
        <a:ext cx="2599296" cy="1104901"/>
      </dsp:txXfrm>
    </dsp:sp>
    <dsp:sp modelId="{E47208B4-E23B-42BE-B402-F8358D85F8B2}">
      <dsp:nvSpPr>
        <dsp:cNvPr id="0" name=""/>
        <dsp:cNvSpPr/>
      </dsp:nvSpPr>
      <dsp:spPr>
        <a:xfrm rot="10800000">
          <a:off x="666486" y="1104901"/>
          <a:ext cx="2665944" cy="1104901"/>
        </a:xfrm>
        <a:prstGeom prst="trapezoid">
          <a:avLst>
            <a:gd name="adj" fmla="val 60321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000000"/>
              </a:solidFill>
            </a:rPr>
            <a:t>Проба пера</a:t>
          </a:r>
          <a:endParaRPr lang="ru-RU" sz="3800" b="1" kern="1200" dirty="0">
            <a:solidFill>
              <a:srgbClr val="000000"/>
            </a:solidFill>
          </a:endParaRPr>
        </a:p>
      </dsp:txBody>
      <dsp:txXfrm rot="-10800000">
        <a:off x="1133026" y="1104901"/>
        <a:ext cx="1732864" cy="1104901"/>
      </dsp:txXfrm>
    </dsp:sp>
    <dsp:sp modelId="{AE52FBD1-B49E-433C-9F52-0CF21AFD1C22}">
      <dsp:nvSpPr>
        <dsp:cNvPr id="0" name=""/>
        <dsp:cNvSpPr/>
      </dsp:nvSpPr>
      <dsp:spPr>
        <a:xfrm rot="10800000">
          <a:off x="1332972" y="2209802"/>
          <a:ext cx="1332972" cy="1104901"/>
        </a:xfrm>
        <a:prstGeom prst="trapezoid">
          <a:avLst>
            <a:gd name="adj" fmla="val 60321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000000"/>
              </a:solidFill>
            </a:rPr>
            <a:t>текст</a:t>
          </a:r>
          <a:endParaRPr lang="ru-RU" sz="3800" b="1" kern="1200" dirty="0">
            <a:solidFill>
              <a:srgbClr val="000000"/>
            </a:solidFill>
          </a:endParaRPr>
        </a:p>
      </dsp:txBody>
      <dsp:txXfrm rot="-10800000">
        <a:off x="1332972" y="2209802"/>
        <a:ext cx="1332972" cy="1104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0F3E5B-9F49-4E05-9F7C-EF27928B02C7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CCF147-E61B-423E-AE11-C15FA3C03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3653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5CC05-3F75-40A2-9968-4789F1BA4628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F2342-CEBB-4203-B478-8B38B83E3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BA913-E0D7-47ED-956A-2A187DA2E981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3C68C-80F6-41AD-8347-13F500A49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A604C-D484-4560-864E-C35E24F6A769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4F0E0-6016-4B32-A16D-17E182A2D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541FF-C26F-49FB-A16D-1253CE96100C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1C1BA-90E5-4596-8023-9A07F6780C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27E0C-E1C2-4604-A971-39F75B430472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A80B3-E3BD-4F26-9D40-7E37DC782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13BEE-BBF1-4AD7-BE24-CCD96C8BA05E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CB0F8-C1F2-43A3-80DE-162918BE75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165D7-3F4E-4511-BBBA-BAAE6E1BC566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6F16-7595-4FFD-8DDC-F34D683FF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4E3E2-2ED0-4199-9137-DED57079C59C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9D37E-0D7D-427E-AE0B-FF549BE96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E1DDA-0917-4F7F-9B40-048843839E8F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C7506-E966-44D0-B9E3-D1674E76A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C8C5E-DB38-4D9E-8D4B-9E8414DDD1E6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69695-C988-4FFE-B2E6-0F562157B8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BA985-8DC9-4FEF-88C7-F40261951192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0AA3F-E971-43BC-BDD1-098B3D51D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A5D24-D855-45A0-903F-352F13D2029C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BD8C-16AD-441B-803C-D3D3CB988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1738-B15B-466B-85B0-351871AB693A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1E69C-6C7D-463F-92D0-58B35BCE7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2F093-0107-4A38-ADC4-887866E2AA1B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09989-1DC2-4A9E-AD82-B188E89C6F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3EB03-5070-462F-A8B1-528397E48890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12BBF-4695-4D32-B2BB-8A23D0EF5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E5E21B-FF0C-4731-B03A-6D4B80F59A5F}" type="datetimeFigureOut">
              <a:rPr lang="ru-RU"/>
              <a:pPr>
                <a:defRPr/>
              </a:pPr>
              <a:t>12.04.2021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85B152-1E07-4CD4-A910-F74CE1C97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  <p:sldLayoutId id="2147483652" r:id="rId12"/>
    <p:sldLayoutId id="2147483651" r:id="rId13"/>
    <p:sldLayoutId id="2147483650" r:id="rId14"/>
    <p:sldLayoutId id="2147483649" r:id="rId15"/>
  </p:sldLayoutIdLst>
  <p:transition spd="slow">
    <p:pul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3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3.xml"/><Relationship Id="rId10" Type="http://schemas.microsoft.com/office/2007/relationships/diagramDrawing" Target="../diagrams/drawing5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600342"/>
          </a:xfrm>
        </p:spPr>
        <p:txBody>
          <a:bodyPr/>
          <a:lstStyle/>
          <a:p>
            <a:r>
              <a:rPr lang="ru-RU" sz="2800" b="1" dirty="0" smtClean="0">
                <a:latin typeface="+mn-lt"/>
              </a:rPr>
              <a:t>Эффективные методы работы с текстовым материалом на уроках </a:t>
            </a:r>
            <a:r>
              <a:rPr lang="ru-RU" sz="2800" b="1" smtClean="0">
                <a:latin typeface="+mn-lt"/>
              </a:rPr>
              <a:t>русского </a:t>
            </a:r>
            <a:r>
              <a:rPr lang="ru-RU" sz="2800" b="1" smtClean="0">
                <a:latin typeface="+mn-lt"/>
              </a:rPr>
              <a:t>языка</a:t>
            </a:r>
            <a:endParaRPr lang="ru-RU" sz="2800" dirty="0">
              <a:latin typeface="+mn-lt"/>
            </a:endParaRPr>
          </a:p>
        </p:txBody>
      </p:sp>
      <p:sp>
        <p:nvSpPr>
          <p:cNvPr id="18434" name="Rectangle 3"/>
          <p:cNvSpPr>
            <a:spLocks noGrp="1"/>
          </p:cNvSpPr>
          <p:nvPr>
            <p:ph type="subTitle" idx="1"/>
          </p:nvPr>
        </p:nvSpPr>
        <p:spPr>
          <a:xfrm>
            <a:off x="899592" y="4005064"/>
            <a:ext cx="7744374" cy="2424332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ru-RU" sz="2400" dirty="0" smtClean="0"/>
              <a:t>учитель русского языка </a:t>
            </a:r>
          </a:p>
          <a:p>
            <a:pPr algn="r">
              <a:lnSpc>
                <a:spcPct val="90000"/>
              </a:lnSpc>
            </a:pPr>
            <a:r>
              <a:rPr lang="ru-RU" sz="2400" dirty="0" smtClean="0"/>
              <a:t>и литературы</a:t>
            </a:r>
          </a:p>
          <a:p>
            <a:pPr algn="r">
              <a:lnSpc>
                <a:spcPct val="90000"/>
              </a:lnSpc>
            </a:pPr>
            <a:r>
              <a:rPr lang="ru-RU" sz="2400" dirty="0" smtClean="0"/>
              <a:t> ГБОУ СОШ № 8 </a:t>
            </a:r>
          </a:p>
          <a:p>
            <a:pPr algn="r">
              <a:lnSpc>
                <a:spcPct val="90000"/>
              </a:lnSpc>
            </a:pPr>
            <a:r>
              <a:rPr lang="ru-RU" sz="2400" dirty="0" smtClean="0"/>
              <a:t>имени С.П. Алексеева</a:t>
            </a:r>
          </a:p>
          <a:p>
            <a:pPr algn="r">
              <a:lnSpc>
                <a:spcPct val="90000"/>
              </a:lnSpc>
            </a:pPr>
            <a:r>
              <a:rPr lang="ru-RU" sz="2400" dirty="0" smtClean="0"/>
              <a:t>г.о. Отрадный Самарской области </a:t>
            </a:r>
          </a:p>
          <a:p>
            <a:pPr algn="r">
              <a:lnSpc>
                <a:spcPct val="90000"/>
              </a:lnSpc>
            </a:pPr>
            <a:r>
              <a:rPr lang="ru-RU" sz="2400" b="1" dirty="0" smtClean="0"/>
              <a:t>Рассохина Софья Михайловна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440378"/>
          </a:xfrm>
        </p:spPr>
        <p:txBody>
          <a:bodyPr/>
          <a:lstStyle/>
          <a:p>
            <a:pPr algn="r"/>
            <a:r>
              <a:rPr lang="ru-RU" sz="3200" dirty="0" smtClean="0">
                <a:latin typeface="+mn-lt"/>
              </a:rPr>
              <a:t>«Много есть на свете хороших книг, но эти книги хороши только для тех людей, которые умеют их читать.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Д.И. Писарев</a:t>
            </a:r>
            <a:endParaRPr lang="ru-RU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29815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440378"/>
          </a:xfrm>
        </p:spPr>
        <p:txBody>
          <a:bodyPr/>
          <a:lstStyle/>
          <a:p>
            <a:pPr algn="r"/>
            <a:r>
              <a:rPr lang="ru-RU" dirty="0" smtClean="0"/>
              <a:t>Читательская </a:t>
            </a:r>
            <a:r>
              <a:rPr lang="ru-RU" sz="3200" dirty="0" smtClean="0">
                <a:latin typeface="+mn-lt"/>
              </a:rPr>
              <a:t>компетенция – потенциальная способность личности к осуществлению читательской деятельности, то есть к восприятию, осмыслению, интерпретации и оценке прочитанной текстовой информации.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/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Т.А. Разуваева</a:t>
            </a:r>
            <a:endParaRPr lang="ru-RU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8247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440378"/>
          </a:xfrm>
        </p:spPr>
        <p:txBody>
          <a:bodyPr/>
          <a:lstStyle/>
          <a:p>
            <a:r>
              <a:rPr lang="ru-RU" sz="2800" b="1" dirty="0" smtClean="0">
                <a:latin typeface="+mn-lt"/>
              </a:rPr>
              <a:t>Формирование читательской компетентности</a:t>
            </a:r>
            <a:br>
              <a:rPr lang="ru-RU" sz="2800" b="1" dirty="0" smtClean="0">
                <a:latin typeface="+mn-lt"/>
              </a:rPr>
            </a:br>
            <a:r>
              <a:rPr lang="ru-RU" sz="2800" dirty="0" smtClean="0">
                <a:latin typeface="+mn-lt"/>
              </a:rPr>
              <a:t>ЧК позволяет школьнику успешно решать задачи разного уровня посредством взаимодействия с текстом</a:t>
            </a:r>
            <a:br>
              <a:rPr lang="ru-RU" sz="2800" dirty="0" smtClean="0">
                <a:latin typeface="+mn-lt"/>
              </a:rPr>
            </a:b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Читательская компетентность</a:t>
            </a:r>
            <a:br>
              <a:rPr lang="ru-RU" sz="28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знание, умение   </a:t>
            </a:r>
            <a:br>
              <a:rPr lang="ru-RU" sz="28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отношение </a:t>
            </a:r>
            <a:br>
              <a:rPr lang="ru-RU" sz="28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7030A0"/>
                </a:solidFill>
                <a:latin typeface="+mn-lt"/>
              </a:rPr>
              <a:t>опыт</a:t>
            </a:r>
            <a:br>
              <a:rPr lang="ru-RU" sz="2800" b="1" dirty="0" smtClean="0">
                <a:solidFill>
                  <a:srgbClr val="7030A0"/>
                </a:solidFill>
                <a:latin typeface="+mn-lt"/>
              </a:rPr>
            </a:br>
            <a:r>
              <a:rPr lang="ru-RU" sz="2800" b="1" u="sng" dirty="0" smtClean="0">
                <a:latin typeface="+mn-lt"/>
              </a:rPr>
              <a:t>итог: создание проекта всей семьёй (презентация прочитанной книги)</a:t>
            </a:r>
            <a:endParaRPr lang="ru-RU" sz="2800" b="1" u="sng" dirty="0">
              <a:latin typeface="+mn-lt"/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6948264" y="3271398"/>
            <a:ext cx="432048" cy="1236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2843808" y="3271398"/>
            <a:ext cx="792088" cy="13775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5184648" y="2994827"/>
            <a:ext cx="45719" cy="3506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25535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385472749"/>
              </p:ext>
            </p:extLst>
          </p:nvPr>
        </p:nvGraphicFramePr>
        <p:xfrm>
          <a:off x="457200" y="404665"/>
          <a:ext cx="8224838" cy="5750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186766" cy="61882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системы педагогических форм и методов, способствующих развитию текстоориентированного обучения на уроках русского языка и литературы.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речи учащихся через внедрение на уроках форм и методов работы с текстом;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базы текстов, разработка способов практической работы с текстом, направленной на развитие навыков анализа, синтеза, обобщения и систематизации языковых и текстовых единиц;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вовлечение во внеклассную работу учащихся с целью развития их творческих способностей, выявление одаренных в лингвистическом отношении детей.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357188"/>
          <a:ext cx="8186738" cy="564885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93369"/>
                <a:gridCol w="4093369"/>
              </a:tblGrid>
              <a:tr h="642920">
                <a:tc>
                  <a:txBody>
                    <a:bodyPr/>
                    <a:lstStyle/>
                    <a:p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Технология дает ученику: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3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Технология дает учителю: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6013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возможность повысить эффективность восприятия информации;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возможность повысить интерес как к изучаемому материалу, так и к самому процессу обучения;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умение читать текст и получать из него информацию;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умение ответственно относиться к собственному образованию;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умение работать в сотрудничестве с другими.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возможность создать в классе атмосферу открытости и ответственного сотрудничества;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возможность использовать модель обучения и систему эффективных методик, которые способствуют развитию логического мышления и самостоятельности в процессе обучения;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стать источником ценной профессиональной информации для других учителей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Журналистика - образование </a:t>
            </a:r>
            <a:endParaRPr lang="ru-RU" sz="3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996833819"/>
              </p:ext>
            </p:extLst>
          </p:nvPr>
        </p:nvGraphicFramePr>
        <p:xfrm>
          <a:off x="457200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31217688"/>
              </p:ext>
            </p:extLst>
          </p:nvPr>
        </p:nvGraphicFramePr>
        <p:xfrm>
          <a:off x="4270375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xmlns="" val="1263777995"/>
              </p:ext>
            </p:extLst>
          </p:nvPr>
        </p:nvGraphicFramePr>
        <p:xfrm>
          <a:off x="2571736" y="3857628"/>
          <a:ext cx="4000528" cy="2857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21294943"/>
              </p:ext>
            </p:extLst>
          </p:nvPr>
        </p:nvGraphicFramePr>
        <p:xfrm>
          <a:off x="2571736" y="571480"/>
          <a:ext cx="3998917" cy="3314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214282" y="357168"/>
          <a:ext cx="8429682" cy="61436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04947"/>
                <a:gridCol w="1404947"/>
                <a:gridCol w="1404947"/>
                <a:gridCol w="1404947"/>
                <a:gridCol w="1404947"/>
                <a:gridCol w="1404947"/>
              </a:tblGrid>
              <a:tr h="131604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тема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Ключевые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слова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Точка зрения автора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Тезис</a:t>
                      </a: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Аргумент</a:t>
                      </a:r>
                    </a:p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Смысловые части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и способы связи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7894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текста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Структура текста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77894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Анализ текста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7789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Текстоведческие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понятия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2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ТЕКСТ</a:t>
                      </a:r>
                      <a:endParaRPr lang="ru-RU" sz="32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Сочинение-рассуждение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77894">
                <a:tc gridSpan="6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Краткое изложение,</a:t>
                      </a:r>
                      <a:r>
                        <a:rPr lang="ru-RU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конспект, аннотация, тезисы, реферат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1604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Озаглавливание</a:t>
                      </a: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Деление на смысловые части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Выделение ключевых слов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Выделение главной и второстепенной информации</a:t>
                      </a:r>
                    </a:p>
                    <a:p>
                      <a:pPr algn="ctr"/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Современные технологии работы с текстом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dirty="0" smtClean="0"/>
              <a:t>Формирование типа правильной читательской деятельности (Н.Н. </a:t>
            </a:r>
            <a:r>
              <a:rPr lang="ru-RU" sz="2400" dirty="0" err="1" smtClean="0"/>
              <a:t>Светловская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Методика А.М. Кушнира (чтение вслед за магнитофонной записью)</a:t>
            </a:r>
          </a:p>
          <a:p>
            <a:r>
              <a:rPr lang="ru-RU" sz="2400" dirty="0" smtClean="0"/>
              <a:t>Технология развития критического мышления</a:t>
            </a:r>
          </a:p>
          <a:p>
            <a:r>
              <a:rPr lang="ru-RU" sz="2400" dirty="0" smtClean="0"/>
              <a:t>Методика Т.С. Троицкой</a:t>
            </a:r>
          </a:p>
          <a:p>
            <a:r>
              <a:rPr lang="ru-RU" sz="2400" dirty="0" smtClean="0"/>
              <a:t>Система Е.И. Ильина</a:t>
            </a:r>
          </a:p>
          <a:p>
            <a:r>
              <a:rPr lang="ru-RU" sz="2400" dirty="0" smtClean="0"/>
              <a:t>Технология интегрированного обучения</a:t>
            </a:r>
          </a:p>
          <a:p>
            <a:endParaRPr lang="ru-RU" sz="2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 новые технологии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7467600" cy="5116654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Система Е.И.Ильина: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/>
              <a:t>эмоциональное воздействие литературных и поэтических произведений на ученика;</a:t>
            </a:r>
          </a:p>
          <a:p>
            <a:r>
              <a:rPr lang="ru-RU" sz="2400" dirty="0" smtClean="0"/>
              <a:t>ребёнок раскрепощается при коллективном обсуждении, дискуссии;</a:t>
            </a:r>
          </a:p>
          <a:p>
            <a:r>
              <a:rPr lang="ru-RU" sz="2400" dirty="0" smtClean="0"/>
              <a:t>в основе отношений учителя с учеником — доброжелательность, простота, взаимный контакт и интерес, духовное равенство;</a:t>
            </a:r>
          </a:p>
          <a:p>
            <a:r>
              <a:rPr lang="ru-RU" sz="2400" dirty="0" smtClean="0"/>
              <a:t>изучение произведения превращается в сотворчество учителя и ученика, исследование текста.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Технология критического мышления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Работа с текстовой информацией</a:t>
            </a:r>
          </a:p>
          <a:p>
            <a:r>
              <a:rPr lang="ru-RU" dirty="0" err="1" smtClean="0"/>
              <a:t>Взаимообучение</a:t>
            </a:r>
            <a:endParaRPr lang="ru-RU" dirty="0" smtClean="0"/>
          </a:p>
          <a:p>
            <a:r>
              <a:rPr lang="ru-RU" dirty="0" smtClean="0"/>
              <a:t>Аргументированность собственной точки зрения</a:t>
            </a:r>
          </a:p>
          <a:p>
            <a:r>
              <a:rPr lang="ru-RU" dirty="0" smtClean="0"/>
              <a:t>Развитие критического мышления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4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Вопреки все тем же каноническим представлениям, этот писатель отнюдь не был осунувшимся хрупким человечком с тихим голосом. Стереотип сложился на основании поздних фотографий и воспоминаний современников, которые встречались с ним уже во время его тяжелой болезни – он много лет страдал от туберкулеза. Что же касается голоса, он говорил громким басом. А еще, по свидетельствам некоторых современников, весьма неплохо пел - церковные песнопения. И даже организовывал импровизированный хор дома с отцом и сестрой. У писателя в этом трио была басовая партия.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Когда в 1898 году писатель перебрался в Ялту, многие его поклонницы последовали за ним в Крым. Девушек за такую преданность местная светская хроника метко окрестила «антоновками».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честь писателя назван астероид в главном астероидном поясе и кратер на Меркурии. Кстати, его музей  есть даже в Шри-Ланке - во время путешествия из Сахалина в Одессу писатель на несколько дней задержался в Коломбо.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Писательская деятельность этого человека  была неразрывно связана с врачебной практикой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58043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Работа с текстом</a:t>
            </a:r>
            <a:endParaRPr lang="ru-RU" sz="40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Вопреки все тем же каноническим представлениям, этот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писатель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отнюдь не был осунувшимся хрупким человечком с тихим голосом.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Стереотип сложился на основании поздних фотографий и воспоминаний современников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которые встречались с ним уже во время его тяжелой болезни – он много лет страдал от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туберкулеза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Что же касается голоса,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он говорил громким басом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 еще, по свидетельствам некоторых современников,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весьма неплохо пел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церковные песнопения. И даже организовывал импровизированный хор дома с отцом и сестрой. У писателя в этом трио была басовая партия.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 1898 году писатель перебрался в Ялту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многие его поклонницы последовали за ним в Крым. Девушек за такую преданность местная светская хроника метко окрестила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«антоновками».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честь писателя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назван астероид в главном астероидном поясе и кратер на Меркурии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Кстати, его музей  есть даже в Шри-Ланке - во время путешествия из Сахалина в Одессу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писатель на несколько дней задержался в Коломбо.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Писательская деятельность этого человека  была неразрывно связана с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врачебной практикой.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73922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hehov_0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28794" y="214290"/>
            <a:ext cx="4500594" cy="6166331"/>
          </a:xfrm>
        </p:spPr>
      </p:pic>
    </p:spTree>
    <p:extLst>
      <p:ext uri="{BB962C8B-B14F-4D97-AF65-F5344CB8AC3E}">
        <p14:creationId xmlns:p14="http://schemas.microsoft.com/office/powerpoint/2010/main" xmlns="" val="13228376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«</a:t>
            </a:r>
            <a:r>
              <a:rPr lang="ru-RU" b="1" dirty="0" err="1" smtClean="0"/>
              <a:t>ПОПС-формула</a:t>
            </a:r>
            <a:r>
              <a:rPr lang="ru-RU" b="1" dirty="0" smtClean="0"/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П</a:t>
            </a:r>
            <a:r>
              <a:rPr lang="ru-RU" dirty="0" smtClean="0"/>
              <a:t>озиция </a:t>
            </a:r>
            <a:r>
              <a:rPr lang="ru-RU" i="1" dirty="0" smtClean="0"/>
              <a:t>(Я считаю, что проблема данного текста  актуальна (не актуальна)</a:t>
            </a:r>
            <a:endParaRPr lang="ru-RU" dirty="0" smtClean="0"/>
          </a:p>
          <a:p>
            <a:r>
              <a:rPr lang="ru-RU" b="1" dirty="0" smtClean="0"/>
              <a:t>О</a:t>
            </a:r>
            <a:r>
              <a:rPr lang="ru-RU" dirty="0" smtClean="0"/>
              <a:t>бъяснения </a:t>
            </a:r>
            <a:r>
              <a:rPr lang="ru-RU" i="1" dirty="0" smtClean="0"/>
              <a:t>(</a:t>
            </a:r>
            <a:r>
              <a:rPr lang="ru-RU" dirty="0" smtClean="0"/>
              <a:t>…</a:t>
            </a:r>
            <a:r>
              <a:rPr lang="ru-RU" i="1" dirty="0" smtClean="0"/>
              <a:t>потому, что</a:t>
            </a:r>
            <a:r>
              <a:rPr lang="ru-RU" dirty="0" smtClean="0"/>
              <a:t>…)</a:t>
            </a:r>
          </a:p>
          <a:p>
            <a:r>
              <a:rPr lang="ru-RU" b="1" dirty="0" smtClean="0"/>
              <a:t>П</a:t>
            </a:r>
            <a:r>
              <a:rPr lang="ru-RU" dirty="0" smtClean="0"/>
              <a:t>ример </a:t>
            </a:r>
            <a:r>
              <a:rPr lang="ru-RU" i="1" dirty="0" smtClean="0"/>
              <a:t>(Могу доказать это на примере….)</a:t>
            </a:r>
            <a:endParaRPr lang="ru-RU" dirty="0" smtClean="0"/>
          </a:p>
          <a:p>
            <a:r>
              <a:rPr lang="ru-RU" b="1" dirty="0" smtClean="0"/>
              <a:t>С</a:t>
            </a:r>
            <a:r>
              <a:rPr lang="ru-RU" dirty="0" smtClean="0"/>
              <a:t>ледствие </a:t>
            </a:r>
            <a:r>
              <a:rPr lang="ru-RU" i="1" dirty="0" smtClean="0"/>
              <a:t>(Исходя из сказанного, делаю вывод, что…)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Сочинение </a:t>
            </a:r>
            <a:r>
              <a:rPr lang="ru-RU" b="1"/>
              <a:t>9</a:t>
            </a:r>
            <a:r>
              <a:rPr lang="ru-RU" b="1" smtClean="0"/>
              <a:t>.3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Аргументы:</a:t>
            </a:r>
          </a:p>
          <a:p>
            <a:r>
              <a:rPr lang="ru-RU" dirty="0" smtClean="0"/>
              <a:t>Пример из прочитанного текста</a:t>
            </a:r>
          </a:p>
          <a:p>
            <a:r>
              <a:rPr lang="ru-RU" dirty="0" smtClean="0"/>
              <a:t>Пример из жизненного опыта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24242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жизненный опыт?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Всё богатство личностного опыта, которое может быть использовано для обоснования справедливости сформулированного тезиса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Жизненный опыт включает в себя примеры из художественной </a:t>
            </a:r>
            <a:r>
              <a:rPr lang="ru-RU" b="1" dirty="0" smtClean="0"/>
              <a:t>и научной </a:t>
            </a:r>
            <a:r>
              <a:rPr lang="ru-RU" b="1" dirty="0" smtClean="0">
                <a:solidFill>
                  <a:srgbClr val="FF0000"/>
                </a:solidFill>
              </a:rPr>
              <a:t>литературы</a:t>
            </a:r>
            <a:r>
              <a:rPr lang="ru-RU" dirty="0" smtClean="0"/>
              <a:t>, кинофильмов, телепередач, спектаклей, общественной и личной жизни.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Жизненный опыт можно взять из материала газетных статей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1506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 достижения</a:t>
            </a:r>
            <a:endParaRPr lang="ru-RU" sz="4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620268136"/>
              </p:ext>
            </p:extLst>
          </p:nvPr>
        </p:nvGraphicFramePr>
        <p:xfrm>
          <a:off x="428596" y="1500174"/>
          <a:ext cx="8286808" cy="501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cs typeface="Times New Roman" pitchFamily="18" charset="0"/>
              </a:rPr>
              <a:t>Результаты основного государственного экзамена в 9  классе по русскому языку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57159" y="1071546"/>
          <a:ext cx="8358246" cy="49435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86082"/>
                <a:gridCol w="2786082"/>
                <a:gridCol w="2786082"/>
              </a:tblGrid>
              <a:tr h="123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Год проведения ОГЭ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Процент успеваемости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/>
                        <a:t>Средний балл</a:t>
                      </a:r>
                      <a:endParaRPr lang="ru-RU" sz="2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3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2014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100%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3,7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3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2015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100%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/>
                        <a:t>4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35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/>
                        <a:t>2016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>
                          <a:latin typeface="+mn-lt"/>
                          <a:ea typeface="Calibri"/>
                          <a:cs typeface="Times New Roman"/>
                        </a:rPr>
                        <a:t>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/>
                        <a:t>100%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 smtClean="0"/>
                        <a:t>4</a:t>
                      </a:r>
                      <a:endParaRPr lang="ru-RU" sz="2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677143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7650" name="Rectangle 6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endParaRPr lang="ru-RU" sz="2800" b="1" i="1" dirty="0" smtClean="0">
              <a:latin typeface="Arial" charset="0"/>
            </a:endParaRPr>
          </a:p>
        </p:txBody>
      </p:sp>
      <p:pic>
        <p:nvPicPr>
          <p:cNvPr id="1026" name="Picture 2" descr="C:\Users\1\Desktop\img15.jpg"/>
          <p:cNvPicPr>
            <a:picLocks noChangeAspect="1" noChangeArrowheads="1"/>
          </p:cNvPicPr>
          <p:nvPr/>
        </p:nvPicPr>
        <p:blipFill>
          <a:blip r:embed="rId2"/>
          <a:srcRect l="16406" t="19791" r="13281" b="20833"/>
          <a:stretch>
            <a:fillRect/>
          </a:stretch>
        </p:blipFill>
        <p:spPr bwMode="auto">
          <a:xfrm>
            <a:off x="1500166" y="1357298"/>
            <a:ext cx="6429420" cy="40719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925</TotalTime>
  <Words>834</Words>
  <Application>Microsoft Office PowerPoint</Application>
  <PresentationFormat>Экран (4:3)</PresentationFormat>
  <Paragraphs>115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Эффективные методы работы с текстовым материалом на уроках русского языка</vt:lpstr>
      <vt:lpstr>«Много есть на свете хороших книг, но эти книги хороши только для тех людей, которые умеют их читать. Д.И. Писарев</vt:lpstr>
      <vt:lpstr>Читательская компетенция – потенциальная способность личности к осуществлению читательской деятельности, то есть к восприятию, осмыслению, интерпретации и оценке прочитанной текстовой информации.  Т.А. Разуваева</vt:lpstr>
      <vt:lpstr>Формирование читательской компетентности ЧК позволяет школьнику успешно решать задачи разного уровня посредством взаимодействия с текстом Читательская компетентность  знание, умение    отношение  опыт итог: создание проекта всей семьёй (презентация прочитанной книги)</vt:lpstr>
      <vt:lpstr> </vt:lpstr>
      <vt:lpstr>Слайд 6</vt:lpstr>
      <vt:lpstr>Слайд 7</vt:lpstr>
      <vt:lpstr>Журналистика - образование </vt:lpstr>
      <vt:lpstr>Слайд 9</vt:lpstr>
      <vt:lpstr>Слайд 10</vt:lpstr>
      <vt:lpstr>Современные технологии работы с текстом</vt:lpstr>
      <vt:lpstr>Про новые технологии</vt:lpstr>
      <vt:lpstr>Технология критического мышления</vt:lpstr>
      <vt:lpstr>Работа с текстом</vt:lpstr>
      <vt:lpstr>Работа с текстом</vt:lpstr>
      <vt:lpstr>Слайд 16</vt:lpstr>
      <vt:lpstr>«ПОПС-формула» </vt:lpstr>
      <vt:lpstr>Сочинение 9.3</vt:lpstr>
      <vt:lpstr>Что такое жизненный опыт?</vt:lpstr>
      <vt:lpstr>Про достижения</vt:lpstr>
      <vt:lpstr>Результаты основного государственного экзамена в 9  классе по русскому языку  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54</cp:revision>
  <dcterms:created xsi:type="dcterms:W3CDTF">2013-08-17T11:04:20Z</dcterms:created>
  <dcterms:modified xsi:type="dcterms:W3CDTF">2021-04-12T05:58:22Z</dcterms:modified>
</cp:coreProperties>
</file>