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58" r:id="rId4"/>
    <p:sldId id="259" r:id="rId5"/>
    <p:sldId id="279" r:id="rId6"/>
    <p:sldId id="288" r:id="rId7"/>
    <p:sldId id="289" r:id="rId8"/>
    <p:sldId id="269" r:id="rId9"/>
    <p:sldId id="260" r:id="rId10"/>
    <p:sldId id="271" r:id="rId11"/>
    <p:sldId id="272" r:id="rId12"/>
    <p:sldId id="273" r:id="rId13"/>
    <p:sldId id="280" r:id="rId14"/>
    <p:sldId id="286" r:id="rId15"/>
    <p:sldId id="285" r:id="rId16"/>
    <p:sldId id="282" r:id="rId17"/>
    <p:sldId id="284" r:id="rId18"/>
    <p:sldId id="290" r:id="rId19"/>
    <p:sldId id="28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0E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D4902-EFEE-46B5-BCA9-8F295100D620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85F84-8F16-4BFA-A0CD-C32DE8416E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385765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Электронная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мультимедийная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игра – инструмент для развития творческих способностей обучающихся художественной школы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4941168"/>
            <a:ext cx="3958730" cy="1066792"/>
          </a:xfrm>
        </p:spPr>
        <p:txBody>
          <a:bodyPr>
            <a:noAutofit/>
          </a:bodyPr>
          <a:lstStyle/>
          <a:p>
            <a:pPr algn="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Подготовила: Тихонова Наталья Михайловна,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Преподаватель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МБУ ДО «ДХШ»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г.о. Отрадный Самарской области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199171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интереса обучающихся к изучению истории изо через применение </a:t>
            </a: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ИКТ пособий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(обучающих игр).</a:t>
            </a:r>
          </a:p>
          <a:p>
            <a:pPr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-02-05-6244d8cb86fb70a137c3b23103695a1fc24ff8758eeea91b5c8e4a78ef660690_d4631d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276872"/>
            <a:ext cx="4224470" cy="3168352"/>
          </a:xfrm>
          <a:prstGeom prst="rect">
            <a:avLst/>
          </a:prstGeom>
        </p:spPr>
      </p:pic>
      <p:pic>
        <p:nvPicPr>
          <p:cNvPr id="6" name="Рисунок 5" descr="IMG-b9dbdddc33fb75fd19fb91769397dd2f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2996952"/>
            <a:ext cx="4704523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5006360" cy="1776260"/>
          </a:xfrm>
        </p:spPr>
        <p:txBody>
          <a:bodyPr>
            <a:normAutofit/>
          </a:bodyPr>
          <a:lstStyle/>
          <a:p>
            <a:pPr marL="77788" indent="465138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Использование мультимедийных презентаций позволяют сделать уроки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привлекательными…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ZzQvsMvhq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717032"/>
            <a:ext cx="3936437" cy="29523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23E9BFB-1D9C-FA35-09B6-1EC51660DF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20" y="2924944"/>
            <a:ext cx="4860032" cy="3645024"/>
          </a:xfrm>
          <a:prstGeom prst="rect">
            <a:avLst/>
          </a:prstGeom>
        </p:spPr>
      </p:pic>
      <p:pic>
        <p:nvPicPr>
          <p:cNvPr id="9" name="Рисунок 8" descr="sx4LHeWbv7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188640"/>
            <a:ext cx="4139952" cy="31049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6889"/>
            <a:ext cx="5112568" cy="30660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Благодаря </a:t>
            </a:r>
          </a:p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применению игровых технологий, происходит переход от пассивной позиции слушателя к активной, повышается интерес к изучению предмета.</a:t>
            </a:r>
          </a:p>
          <a:p>
            <a:pPr algn="ctr">
              <a:buNone/>
            </a:pP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FFF0A05-CF84-E8A9-4C09-1CA720FF7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85022" y="620688"/>
            <a:ext cx="3384376" cy="2538282"/>
          </a:xfrm>
          <a:prstGeom prst="rect">
            <a:avLst/>
          </a:prstGeom>
        </p:spPr>
      </p:pic>
      <p:pic>
        <p:nvPicPr>
          <p:cNvPr id="5" name="Рисунок 4" descr="IMG-82b0cd14dd774bcb4b94af85a26b46f9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3465004"/>
            <a:ext cx="3888432" cy="2916324"/>
          </a:xfrm>
          <a:prstGeom prst="rect">
            <a:avLst/>
          </a:prstGeom>
        </p:spPr>
      </p:pic>
      <p:pic>
        <p:nvPicPr>
          <p:cNvPr id="7" name="Рисунок 6" descr="JAAdDnP7vN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2924944"/>
            <a:ext cx="3635896" cy="27269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2968" cy="10801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</a:t>
            </a:r>
            <a:r>
              <a:rPr lang="ru-RU" sz="3200" dirty="0" smtClean="0"/>
              <a:t>аглядные пособия к играм</a:t>
            </a:r>
            <a:endParaRPr lang="ru-RU" sz="3200" dirty="0"/>
          </a:p>
        </p:txBody>
      </p:sp>
      <p:pic>
        <p:nvPicPr>
          <p:cNvPr id="4" name="Рисунок 3" descr="IMG-4e4bf4dfb97901ee1ef87a44877ff4f6-V.jpg"/>
          <p:cNvPicPr>
            <a:picLocks noChangeAspect="1"/>
          </p:cNvPicPr>
          <p:nvPr/>
        </p:nvPicPr>
        <p:blipFill>
          <a:blip r:embed="rId2" cstate="print"/>
          <a:srcRect l="75200" t="14300" r="1963" b="62600"/>
          <a:stretch>
            <a:fillRect/>
          </a:stretch>
        </p:blipFill>
        <p:spPr>
          <a:xfrm>
            <a:off x="179512" y="1124744"/>
            <a:ext cx="5220580" cy="3960440"/>
          </a:xfrm>
          <a:prstGeom prst="rect">
            <a:avLst/>
          </a:prstGeom>
        </p:spPr>
      </p:pic>
      <p:pic>
        <p:nvPicPr>
          <p:cNvPr id="6" name="Рисунок 5" descr="20231129_1644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9925" y="3068960"/>
            <a:ext cx="4884035" cy="36630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Создаю свою копилку игр. И публикую их на разных сайтах интернета, потому что и сама скачиваю презентации, переделываю их под свой урок. Это достаточно удобно.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17024592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700808"/>
            <a:ext cx="2933215" cy="4149080"/>
          </a:xfrm>
          <a:prstGeom prst="rect">
            <a:avLst/>
          </a:prstGeom>
        </p:spPr>
      </p:pic>
      <p:pic>
        <p:nvPicPr>
          <p:cNvPr id="5" name="Рисунок 4" descr="Diplom_planeta (pdf.io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2132856"/>
            <a:ext cx="2928207" cy="4141996"/>
          </a:xfrm>
          <a:prstGeom prst="rect">
            <a:avLst/>
          </a:prstGeom>
        </p:spPr>
      </p:pic>
      <p:pic>
        <p:nvPicPr>
          <p:cNvPr id="6" name="Рисунок 5" descr="doc-68701 (pdf.io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31240" y="1628800"/>
            <a:ext cx="2647136" cy="3744416"/>
          </a:xfrm>
          <a:prstGeom prst="rect">
            <a:avLst/>
          </a:prstGeom>
        </p:spPr>
      </p:pic>
      <p:pic>
        <p:nvPicPr>
          <p:cNvPr id="7" name="Рисунок 6" descr="Свидетельство Обучающая игра _Путешествие по замкам России_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2852935"/>
            <a:ext cx="2736304" cy="38705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Участвую с играми на разных профессиональных конкурсах.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 descr="lMaF2SvcH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06429" y="3717032"/>
            <a:ext cx="4437571" cy="3140968"/>
          </a:xfrm>
          <a:prstGeom prst="rect">
            <a:avLst/>
          </a:prstGeom>
        </p:spPr>
      </p:pic>
      <p:pic>
        <p:nvPicPr>
          <p:cNvPr id="6" name="Содержимое 5" descr="ГРАМОТА_81-8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2276872"/>
            <a:ext cx="3239960" cy="4581128"/>
          </a:xfrm>
        </p:spPr>
      </p:pic>
      <p:pic>
        <p:nvPicPr>
          <p:cNvPr id="9" name="Рисунок 8" descr="Диплом 2 место АРТЕДЮ Тихонова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2" y="1484784"/>
            <a:ext cx="3501397" cy="48154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16632"/>
            <a:ext cx="4896544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Результатами использования </a:t>
            </a:r>
            <a:r>
              <a:rPr lang="ru-RU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ИКТ пособий </a:t>
            </a:r>
            <a:r>
              <a:rPr lang="ru-RU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являются:</a:t>
            </a:r>
          </a:p>
          <a:p>
            <a:pPr algn="ctr"/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применять знания из различных областей в решении конкретной творческой задачи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возможность обеспечить визуальное восприятие информации;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обеспечить последовательность рассмотрения темы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иллюстрации доступны всем учащимся, изображение на экране дает возможность рассмотреть мелкие детали, достоинства художественного произведения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выражать себя в каком-либо виде творчестве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- применение новых компьютерных технологий позволяет ускорить учебный процесс и заинтересовать детей.</a:t>
            </a:r>
          </a:p>
          <a:p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20231129_163923.jpg"/>
          <p:cNvPicPr>
            <a:picLocks noChangeAspect="1"/>
          </p:cNvPicPr>
          <p:nvPr/>
        </p:nvPicPr>
        <p:blipFill>
          <a:blip r:embed="rId2" cstate="print"/>
          <a:srcRect t="19550" b="14301"/>
          <a:stretch>
            <a:fillRect/>
          </a:stretch>
        </p:blipFill>
        <p:spPr>
          <a:xfrm>
            <a:off x="5364088" y="1484784"/>
            <a:ext cx="3628572" cy="1800200"/>
          </a:xfrm>
          <a:prstGeom prst="rect">
            <a:avLst/>
          </a:prstGeom>
        </p:spPr>
      </p:pic>
      <p:pic>
        <p:nvPicPr>
          <p:cNvPr id="8" name="Рисунок 7" descr="IMG-4e4bf4dfb97901ee1ef87a44877ff4f6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6083" y="3861048"/>
            <a:ext cx="3611893" cy="27089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«Путешествие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замкам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России»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Слайд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980728"/>
            <a:ext cx="3768419" cy="2826314"/>
          </a:xfrm>
          <a:prstGeom prst="rect">
            <a:avLst/>
          </a:prstGeom>
        </p:spPr>
      </p:pic>
      <p:pic>
        <p:nvPicPr>
          <p:cNvPr id="15" name="Рисунок 14" descr="Слайд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7348" y="4293096"/>
            <a:ext cx="2400267" cy="1800200"/>
          </a:xfrm>
          <a:prstGeom prst="rect">
            <a:avLst/>
          </a:prstGeom>
        </p:spPr>
      </p:pic>
      <p:pic>
        <p:nvPicPr>
          <p:cNvPr id="16" name="Рисунок 15" descr="Слайд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293096"/>
            <a:ext cx="2376264" cy="1782198"/>
          </a:xfrm>
          <a:prstGeom prst="rect">
            <a:avLst/>
          </a:prstGeom>
        </p:spPr>
      </p:pic>
      <p:pic>
        <p:nvPicPr>
          <p:cNvPr id="17" name="Рисунок 16" descr="Слайд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44208" y="4293096"/>
            <a:ext cx="2400267" cy="1800200"/>
          </a:xfrm>
          <a:prstGeom prst="rect">
            <a:avLst/>
          </a:prstGeom>
        </p:spPr>
      </p:pic>
      <p:sp>
        <p:nvSpPr>
          <p:cNvPr id="18" name="Стрелка вниз 17"/>
          <p:cNvSpPr/>
          <p:nvPr/>
        </p:nvSpPr>
        <p:spPr>
          <a:xfrm>
            <a:off x="4283968" y="3789040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9545640">
            <a:off x="6228184" y="371703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970578">
            <a:off x="2195736" y="3717032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2555776" y="5085184"/>
            <a:ext cx="648072" cy="4320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Двойная стрелка влево/вправо 21"/>
          <p:cNvSpPr/>
          <p:nvPr/>
        </p:nvSpPr>
        <p:spPr>
          <a:xfrm>
            <a:off x="5724128" y="5085184"/>
            <a:ext cx="648072" cy="43204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ОБУЧЕНИЕ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EE110F5-9731-2D03-C6A6-CA9CCA310A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24744"/>
            <a:ext cx="3528392" cy="2646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802BBD0-8308-3255-DC4B-11D72F88C4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077072"/>
            <a:ext cx="3707904" cy="2780928"/>
          </a:xfrm>
          <a:prstGeom prst="rect">
            <a:avLst/>
          </a:prstGeom>
        </p:spPr>
      </p:pic>
      <p:pic>
        <p:nvPicPr>
          <p:cNvPr id="4" name="Рисунок 3" descr="обучение скрин.png"/>
          <p:cNvPicPr>
            <a:picLocks noChangeAspect="1"/>
          </p:cNvPicPr>
          <p:nvPr/>
        </p:nvPicPr>
        <p:blipFill>
          <a:blip r:embed="rId4" cstate="print"/>
          <a:srcRect t="12029" b="5105"/>
          <a:stretch>
            <a:fillRect/>
          </a:stretch>
        </p:blipFill>
        <p:spPr>
          <a:xfrm>
            <a:off x="3712934" y="1628800"/>
            <a:ext cx="5431066" cy="3600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/>
              <a:t>ИГРА</a:t>
            </a:r>
          </a:p>
        </p:txBody>
      </p:sp>
      <p:pic>
        <p:nvPicPr>
          <p:cNvPr id="4" name="Рисунок 3" descr="Игра скрин.png"/>
          <p:cNvPicPr>
            <a:picLocks noChangeAspect="1"/>
          </p:cNvPicPr>
          <p:nvPr/>
        </p:nvPicPr>
        <p:blipFill>
          <a:blip r:embed="rId2" cstate="print"/>
          <a:srcRect t="13251" b="20600"/>
          <a:stretch>
            <a:fillRect/>
          </a:stretch>
        </p:blipFill>
        <p:spPr>
          <a:xfrm>
            <a:off x="4281786" y="1124744"/>
            <a:ext cx="4862214" cy="29814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588C458-81C8-6C4C-2C04-38CDCF8F9C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4221088"/>
            <a:ext cx="2784309" cy="20882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3D06D36-B350-6949-B24B-040E3CCC97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715762"/>
            <a:ext cx="2856317" cy="21422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4C8896B-B6CE-BBA8-8A0F-2482188C92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628800"/>
            <a:ext cx="3744416" cy="28083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38C244C-FA78-6FD7-869D-B22CBADB00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4581128"/>
            <a:ext cx="2843808" cy="21328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dirty="0"/>
              <a:t>ЖИВОПИСЬ</a:t>
            </a:r>
          </a:p>
        </p:txBody>
      </p:sp>
      <p:pic>
        <p:nvPicPr>
          <p:cNvPr id="4" name="Рисунок 3" descr="живопись скрин.png"/>
          <p:cNvPicPr>
            <a:picLocks noChangeAspect="1"/>
          </p:cNvPicPr>
          <p:nvPr/>
        </p:nvPicPr>
        <p:blipFill>
          <a:blip r:embed="rId2" cstate="print"/>
          <a:srcRect t="13251" b="19550"/>
          <a:stretch>
            <a:fillRect/>
          </a:stretch>
        </p:blipFill>
        <p:spPr>
          <a:xfrm>
            <a:off x="0" y="1052736"/>
            <a:ext cx="4896544" cy="28791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C43E28D-0FBA-B6A3-6157-926711034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1340768"/>
            <a:ext cx="3840426" cy="28803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3AE8D66-429C-C3DC-8C6D-CF52DC6924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009126"/>
            <a:ext cx="3798500" cy="28488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CF1CB3A-CE1F-49BA-A6F6-0AF236BE9F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3717032"/>
            <a:ext cx="3792421" cy="284431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«Альпинист»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115212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тема </a:t>
            </a:r>
            <a:r>
              <a:rPr lang="ru-RU" dirty="0" smtClean="0"/>
              <a:t>«Библейские сюжеты в изобразительном искусстве». </a:t>
            </a:r>
            <a:endParaRPr lang="ru-RU" dirty="0"/>
          </a:p>
        </p:txBody>
      </p:sp>
      <p:pic>
        <p:nvPicPr>
          <p:cNvPr id="4" name="Рисунок 3" descr="zc0o5e14-Ks.jpg"/>
          <p:cNvPicPr>
            <a:picLocks noChangeAspect="1"/>
          </p:cNvPicPr>
          <p:nvPr/>
        </p:nvPicPr>
        <p:blipFill>
          <a:blip r:embed="rId2" cstate="print"/>
          <a:srcRect t="24160"/>
          <a:stretch>
            <a:fillRect/>
          </a:stretch>
        </p:blipFill>
        <p:spPr>
          <a:xfrm>
            <a:off x="4139952" y="3861048"/>
            <a:ext cx="4791105" cy="2852936"/>
          </a:xfrm>
          <a:prstGeom prst="rect">
            <a:avLst/>
          </a:prstGeom>
        </p:spPr>
      </p:pic>
      <p:pic>
        <p:nvPicPr>
          <p:cNvPr id="5" name="Рисунок 4" descr="Слайд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276872"/>
            <a:ext cx="4451987" cy="33389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презентации – игры.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Безымянный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1268760"/>
            <a:ext cx="5557577" cy="2880320"/>
          </a:xfrm>
          <a:prstGeom prst="rect">
            <a:avLst/>
          </a:prstGeom>
        </p:spPr>
      </p:pic>
      <p:pic>
        <p:nvPicPr>
          <p:cNvPr id="5" name="Рисунок 4" descr="Слайд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239598"/>
            <a:ext cx="4824536" cy="36184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лайд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332656"/>
            <a:ext cx="4128459" cy="3096344"/>
          </a:xfrm>
          <a:prstGeom prst="rect">
            <a:avLst/>
          </a:prstGeom>
        </p:spPr>
      </p:pic>
      <p:pic>
        <p:nvPicPr>
          <p:cNvPr id="5" name="Рисунок 4" descr="Слайд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2564904"/>
            <a:ext cx="3971933" cy="2978950"/>
          </a:xfrm>
          <a:prstGeom prst="rect">
            <a:avLst/>
          </a:prstGeom>
        </p:spPr>
      </p:pic>
      <p:pic>
        <p:nvPicPr>
          <p:cNvPr id="6" name="Рисунок 5" descr="Слайд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03573" y="3717032"/>
            <a:ext cx="3840427" cy="28803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44008" y="476672"/>
            <a:ext cx="34563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Игровые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карточки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b9dbdddc33fb75fd19fb91769397dd2f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2204864"/>
            <a:ext cx="5376597" cy="4032448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игры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 descr="IMG-4e4bf4dfb97901ee1ef87a44877ff4f6-V.jpg"/>
          <p:cNvPicPr>
            <a:picLocks noChangeAspect="1"/>
          </p:cNvPicPr>
          <p:nvPr/>
        </p:nvPicPr>
        <p:blipFill>
          <a:blip r:embed="rId3" cstate="print"/>
          <a:srcRect l="75200" t="14300" r="1963" b="62600"/>
          <a:stretch>
            <a:fillRect/>
          </a:stretch>
        </p:blipFill>
        <p:spPr>
          <a:xfrm>
            <a:off x="251520" y="1340769"/>
            <a:ext cx="3672408" cy="278596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19637" t="9976" r="34075" b="12714"/>
          <a:stretch>
            <a:fillRect/>
          </a:stretch>
        </p:blipFill>
        <p:spPr bwMode="auto">
          <a:xfrm>
            <a:off x="611560" y="4293096"/>
            <a:ext cx="237626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И</a:t>
            </a:r>
            <a:r>
              <a:rPr lang="ru-RU" dirty="0" smtClean="0"/>
              <a:t>гра обучающая</a:t>
            </a:r>
            <a:endParaRPr lang="ru-RU" dirty="0"/>
          </a:p>
        </p:txBody>
      </p:sp>
      <p:pic>
        <p:nvPicPr>
          <p:cNvPr id="4" name="Рисунок 3" descr="Слайд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340768"/>
            <a:ext cx="4571999" cy="3428999"/>
          </a:xfrm>
          <a:prstGeom prst="rect">
            <a:avLst/>
          </a:prstGeom>
        </p:spPr>
      </p:pic>
      <p:pic>
        <p:nvPicPr>
          <p:cNvPr id="5" name="Рисунок 4" descr="Слайд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545632"/>
            <a:ext cx="4416491" cy="331236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разработке…</a:t>
            </a:r>
            <a:endParaRPr lang="ru-RU" dirty="0"/>
          </a:p>
        </p:txBody>
      </p:sp>
      <p:pic>
        <p:nvPicPr>
          <p:cNvPr id="4" name="Рисунок 3" descr="машина.png"/>
          <p:cNvPicPr>
            <a:picLocks noChangeAspect="1"/>
          </p:cNvPicPr>
          <p:nvPr/>
        </p:nvPicPr>
        <p:blipFill>
          <a:blip r:embed="rId2" cstate="print"/>
          <a:srcRect l="441" t="15350" r="2121" b="11151"/>
          <a:stretch>
            <a:fillRect/>
          </a:stretch>
        </p:blipFill>
        <p:spPr>
          <a:xfrm>
            <a:off x="179512" y="1340768"/>
            <a:ext cx="5040560" cy="3041717"/>
          </a:xfrm>
          <a:prstGeom prst="rect">
            <a:avLst/>
          </a:prstGeom>
        </p:spPr>
      </p:pic>
      <p:pic>
        <p:nvPicPr>
          <p:cNvPr id="5" name="Рисунок 4" descr="Путешествие Незнайки в страну этикет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374994"/>
            <a:ext cx="4644008" cy="3483006"/>
          </a:xfrm>
          <a:prstGeom prst="rect">
            <a:avLst/>
          </a:prstGeom>
        </p:spPr>
      </p:pic>
      <p:pic>
        <p:nvPicPr>
          <p:cNvPr id="6" name="Рисунок 5" descr="Билет 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4437112"/>
            <a:ext cx="3035829" cy="227687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20688"/>
            <a:ext cx="7992888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Пособия можно использовать как на уроках изо, так и индивидуально для детей и взрослых.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247</Words>
  <Application>Microsoft Office PowerPoint</Application>
  <PresentationFormat>Экран (4:3)</PresentationFormat>
  <Paragraphs>33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Электронная мультимедийная игра – инструмент для развития творческих способностей обучающихся художественной школы</vt:lpstr>
      <vt:lpstr>Слайд 2</vt:lpstr>
      <vt:lpstr>Слайд 3</vt:lpstr>
      <vt:lpstr>Слайд 4</vt:lpstr>
      <vt:lpstr>Наглядные пособия к играм</vt:lpstr>
      <vt:lpstr>Создаю свою копилку игр. И публикую их на разных сайтах интернета, потому что и сама скачиваю презентации, переделываю их под свой урок. Это достаточно удобно.</vt:lpstr>
      <vt:lpstr>Участвую с играми на разных профессиональных конкурсах.</vt:lpstr>
      <vt:lpstr>Слайд 8</vt:lpstr>
      <vt:lpstr>1. «Путешествие по замкам России» </vt:lpstr>
      <vt:lpstr>ОБУЧЕНИЕ</vt:lpstr>
      <vt:lpstr>ИГРА</vt:lpstr>
      <vt:lpstr>ЖИВОПИСЬ</vt:lpstr>
      <vt:lpstr>2. «Альпинист»</vt:lpstr>
      <vt:lpstr>Структура презентации – игры.</vt:lpstr>
      <vt:lpstr>Слайд 15</vt:lpstr>
      <vt:lpstr>Правила игры</vt:lpstr>
      <vt:lpstr> Игра обучающая</vt:lpstr>
      <vt:lpstr>В разработке…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ИСПОЛЬЗОВАНИЕЭЛЕКТРОННОГО ИНТЕРАКТИВНОГО ДИДАКТИЧЕСКОГО МУЛЬТИМЕДИЙНОГО ПОСОБИЯ В ОБРАЗОВАТЕЛЬНОМ ПРОЦЕССЕ С ДОШКОЛЬНИКАМИ</dc:title>
  <dc:creator>Наталья</dc:creator>
  <cp:lastModifiedBy>Наталья</cp:lastModifiedBy>
  <cp:revision>60</cp:revision>
  <dcterms:created xsi:type="dcterms:W3CDTF">2017-06-23T12:34:20Z</dcterms:created>
  <dcterms:modified xsi:type="dcterms:W3CDTF">2025-09-10T03:18:43Z</dcterms:modified>
</cp:coreProperties>
</file>