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14" r:id="rId3"/>
    <p:sldId id="308" r:id="rId4"/>
    <p:sldId id="301" r:id="rId5"/>
    <p:sldId id="306" r:id="rId6"/>
    <p:sldId id="303" r:id="rId7"/>
    <p:sldId id="302" r:id="rId8"/>
    <p:sldId id="304" r:id="rId9"/>
    <p:sldId id="281" r:id="rId10"/>
    <p:sldId id="282" r:id="rId11"/>
    <p:sldId id="309" r:id="rId12"/>
    <p:sldId id="283" r:id="rId13"/>
    <p:sldId id="310" r:id="rId14"/>
    <p:sldId id="311" r:id="rId15"/>
    <p:sldId id="294" r:id="rId16"/>
    <p:sldId id="284" r:id="rId17"/>
    <p:sldId id="267" r:id="rId18"/>
    <p:sldId id="268" r:id="rId19"/>
    <p:sldId id="269" r:id="rId20"/>
    <p:sldId id="271" r:id="rId21"/>
    <p:sldId id="273" r:id="rId22"/>
    <p:sldId id="279" r:id="rId23"/>
    <p:sldId id="272" r:id="rId24"/>
    <p:sldId id="290" r:id="rId25"/>
    <p:sldId id="274" r:id="rId26"/>
    <p:sldId id="289" r:id="rId27"/>
    <p:sldId id="291" r:id="rId28"/>
    <p:sldId id="275" r:id="rId29"/>
    <p:sldId id="276" r:id="rId30"/>
    <p:sldId id="277" r:id="rId31"/>
    <p:sldId id="278" r:id="rId32"/>
    <p:sldId id="280" r:id="rId33"/>
    <p:sldId id="285" r:id="rId34"/>
    <p:sldId id="286" r:id="rId35"/>
    <p:sldId id="287" r:id="rId36"/>
    <p:sldId id="288" r:id="rId37"/>
    <p:sldId id="295" r:id="rId38"/>
    <p:sldId id="296" r:id="rId39"/>
    <p:sldId id="297" r:id="rId40"/>
    <p:sldId id="313" r:id="rId41"/>
    <p:sldId id="298" r:id="rId42"/>
    <p:sldId id="299" r:id="rId43"/>
    <p:sldId id="312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778A66-CC06-4938-A8E6-991F173D281F}" type="doc">
      <dgm:prSet loTypeId="urn:microsoft.com/office/officeart/2005/8/layout/venn2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3ACB6C0-DFF4-4B46-BCC3-3FEA32B55D3F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руководители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D4E1A7-0EAE-4111-917E-CDA2734D127E}" type="parTrans" cxnId="{84710292-D827-4B9D-B5A2-8BA233B31DF3}">
      <dgm:prSet/>
      <dgm:spPr/>
      <dgm:t>
        <a:bodyPr/>
        <a:lstStyle/>
        <a:p>
          <a:endParaRPr lang="ru-RU"/>
        </a:p>
      </dgm:t>
    </dgm:pt>
    <dgm:pt modelId="{45D6A9DD-D3AB-4517-A4A5-1AFE9722183D}" type="sibTrans" cxnId="{84710292-D827-4B9D-B5A2-8BA233B31DF3}">
      <dgm:prSet/>
      <dgm:spPr/>
      <dgm:t>
        <a:bodyPr/>
        <a:lstStyle/>
        <a:p>
          <a:endParaRPr lang="ru-RU"/>
        </a:p>
      </dgm:t>
    </dgm:pt>
    <dgm:pt modelId="{3CC0A23C-DF79-4D00-B36B-09A640B2B36A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педагоги</a:t>
          </a:r>
          <a:endParaRPr lang="ru-RU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7C2986-D254-409B-9514-3A5D39ADDEAE}" type="parTrans" cxnId="{C3E1EE7C-1E3E-4EDD-9336-5ADFD5C25393}">
      <dgm:prSet/>
      <dgm:spPr/>
      <dgm:t>
        <a:bodyPr/>
        <a:lstStyle/>
        <a:p>
          <a:endParaRPr lang="ru-RU"/>
        </a:p>
      </dgm:t>
    </dgm:pt>
    <dgm:pt modelId="{AA0D7207-DC8B-44D1-8285-BB1913FBFA70}" type="sibTrans" cxnId="{C3E1EE7C-1E3E-4EDD-9336-5ADFD5C25393}">
      <dgm:prSet/>
      <dgm:spPr/>
      <dgm:t>
        <a:bodyPr/>
        <a:lstStyle/>
        <a:p>
          <a:endParaRPr lang="ru-RU"/>
        </a:p>
      </dgm:t>
    </dgm:pt>
    <dgm:pt modelId="{9EE4F26A-10DD-474A-829E-5902B9108B6D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родители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2DEE48-07A6-462B-9C7A-4FBB102F5D17}" type="parTrans" cxnId="{60691E2E-E722-4AB6-872A-EE7030FA50C3}">
      <dgm:prSet/>
      <dgm:spPr/>
      <dgm:t>
        <a:bodyPr/>
        <a:lstStyle/>
        <a:p>
          <a:endParaRPr lang="ru-RU"/>
        </a:p>
      </dgm:t>
    </dgm:pt>
    <dgm:pt modelId="{DFED2ACC-B513-40CB-96C9-1976C5750180}" type="sibTrans" cxnId="{60691E2E-E722-4AB6-872A-EE7030FA50C3}">
      <dgm:prSet/>
      <dgm:spPr/>
      <dgm:t>
        <a:bodyPr/>
        <a:lstStyle/>
        <a:p>
          <a:endParaRPr lang="ru-RU"/>
        </a:p>
      </dgm:t>
    </dgm:pt>
    <dgm:pt modelId="{5FB22B6A-D05D-4ECD-849C-0EA622CBA262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школьники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724A2F-52AB-4BC2-A3B3-39F07000F210}" type="parTrans" cxnId="{7EB3D9EB-4C0A-4BEF-937F-1734AE650F87}">
      <dgm:prSet/>
      <dgm:spPr/>
      <dgm:t>
        <a:bodyPr/>
        <a:lstStyle/>
        <a:p>
          <a:endParaRPr lang="ru-RU"/>
        </a:p>
      </dgm:t>
    </dgm:pt>
    <dgm:pt modelId="{8C4462B7-BEB6-4D90-A501-5235AE6F915C}" type="sibTrans" cxnId="{7EB3D9EB-4C0A-4BEF-937F-1734AE650F87}">
      <dgm:prSet/>
      <dgm:spPr/>
      <dgm:t>
        <a:bodyPr/>
        <a:lstStyle/>
        <a:p>
          <a:endParaRPr lang="ru-RU"/>
        </a:p>
      </dgm:t>
    </dgm:pt>
    <dgm:pt modelId="{5AAB4698-D2E0-4110-8A17-F9EA0F289231}" type="pres">
      <dgm:prSet presAssocID="{8D778A66-CC06-4938-A8E6-991F173D281F}" presName="Name0" presStyleCnt="0">
        <dgm:presLayoutVars>
          <dgm:chMax val="7"/>
          <dgm:resizeHandles val="exact"/>
        </dgm:presLayoutVars>
      </dgm:prSet>
      <dgm:spPr/>
    </dgm:pt>
    <dgm:pt modelId="{C00BE175-73D3-4F2A-B731-481ABFCC952B}" type="pres">
      <dgm:prSet presAssocID="{8D778A66-CC06-4938-A8E6-991F173D281F}" presName="comp1" presStyleCnt="0"/>
      <dgm:spPr/>
    </dgm:pt>
    <dgm:pt modelId="{EDB4BA33-288D-4891-BD06-9E8D04C1C737}" type="pres">
      <dgm:prSet presAssocID="{8D778A66-CC06-4938-A8E6-991F173D281F}" presName="circle1" presStyleLbl="node1" presStyleIdx="0" presStyleCnt="4" custScaleX="127964"/>
      <dgm:spPr/>
    </dgm:pt>
    <dgm:pt modelId="{57F5D189-5AD4-4F62-86C3-72FE119E7928}" type="pres">
      <dgm:prSet presAssocID="{8D778A66-CC06-4938-A8E6-991F173D281F}" presName="c1text" presStyleLbl="node1" presStyleIdx="0" presStyleCnt="4">
        <dgm:presLayoutVars>
          <dgm:bulletEnabled val="1"/>
        </dgm:presLayoutVars>
      </dgm:prSet>
      <dgm:spPr/>
    </dgm:pt>
    <dgm:pt modelId="{6D982AD6-8B0F-4CF6-AB39-096C887734CF}" type="pres">
      <dgm:prSet presAssocID="{8D778A66-CC06-4938-A8E6-991F173D281F}" presName="comp2" presStyleCnt="0"/>
      <dgm:spPr/>
    </dgm:pt>
    <dgm:pt modelId="{B7AE6F95-AF73-4A50-BC70-B3A073630562}" type="pres">
      <dgm:prSet presAssocID="{8D778A66-CC06-4938-A8E6-991F173D281F}" presName="circle2" presStyleLbl="node1" presStyleIdx="1" presStyleCnt="4"/>
      <dgm:spPr/>
    </dgm:pt>
    <dgm:pt modelId="{5FC6712A-F795-4432-9E7C-050FEA8DF0C0}" type="pres">
      <dgm:prSet presAssocID="{8D778A66-CC06-4938-A8E6-991F173D281F}" presName="c2text" presStyleLbl="node1" presStyleIdx="1" presStyleCnt="4">
        <dgm:presLayoutVars>
          <dgm:bulletEnabled val="1"/>
        </dgm:presLayoutVars>
      </dgm:prSet>
      <dgm:spPr/>
    </dgm:pt>
    <dgm:pt modelId="{B19CE4C5-9C5D-4D43-B968-55E2F6AA8497}" type="pres">
      <dgm:prSet presAssocID="{8D778A66-CC06-4938-A8E6-991F173D281F}" presName="comp3" presStyleCnt="0"/>
      <dgm:spPr/>
    </dgm:pt>
    <dgm:pt modelId="{F0EC8605-718C-460E-89AD-2099E1EAD4F0}" type="pres">
      <dgm:prSet presAssocID="{8D778A66-CC06-4938-A8E6-991F173D281F}" presName="circle3" presStyleLbl="node1" presStyleIdx="2" presStyleCnt="4"/>
      <dgm:spPr/>
    </dgm:pt>
    <dgm:pt modelId="{F1DCA99A-C83C-4E2D-994E-EA0B10B91A98}" type="pres">
      <dgm:prSet presAssocID="{8D778A66-CC06-4938-A8E6-991F173D281F}" presName="c3text" presStyleLbl="node1" presStyleIdx="2" presStyleCnt="4">
        <dgm:presLayoutVars>
          <dgm:bulletEnabled val="1"/>
        </dgm:presLayoutVars>
      </dgm:prSet>
      <dgm:spPr/>
    </dgm:pt>
    <dgm:pt modelId="{113A7D31-0373-4300-8185-F220BA838E8D}" type="pres">
      <dgm:prSet presAssocID="{8D778A66-CC06-4938-A8E6-991F173D281F}" presName="comp4" presStyleCnt="0"/>
      <dgm:spPr/>
    </dgm:pt>
    <dgm:pt modelId="{9EABF5C1-A0D5-4957-A584-68D7338FD2DF}" type="pres">
      <dgm:prSet presAssocID="{8D778A66-CC06-4938-A8E6-991F173D281F}" presName="circle4" presStyleLbl="node1" presStyleIdx="3" presStyleCnt="4" custScaleX="112017"/>
      <dgm:spPr/>
    </dgm:pt>
    <dgm:pt modelId="{A4D7AC2B-FE0C-43F7-B406-F1E1C03D4582}" type="pres">
      <dgm:prSet presAssocID="{8D778A66-CC06-4938-A8E6-991F173D281F}" presName="c4text" presStyleLbl="node1" presStyleIdx="3" presStyleCnt="4">
        <dgm:presLayoutVars>
          <dgm:bulletEnabled val="1"/>
        </dgm:presLayoutVars>
      </dgm:prSet>
      <dgm:spPr/>
    </dgm:pt>
  </dgm:ptLst>
  <dgm:cxnLst>
    <dgm:cxn modelId="{8FA19345-68BE-4EFC-9F4E-6BA5433CE4C4}" type="presOf" srcId="{3CC0A23C-DF79-4D00-B36B-09A640B2B36A}" destId="{5FC6712A-F795-4432-9E7C-050FEA8DF0C0}" srcOrd="1" destOrd="0" presId="urn:microsoft.com/office/officeart/2005/8/layout/venn2"/>
    <dgm:cxn modelId="{84710292-D827-4B9D-B5A2-8BA233B31DF3}" srcId="{8D778A66-CC06-4938-A8E6-991F173D281F}" destId="{63ACB6C0-DFF4-4B46-BCC3-3FEA32B55D3F}" srcOrd="0" destOrd="0" parTransId="{45D4E1A7-0EAE-4111-917E-CDA2734D127E}" sibTransId="{45D6A9DD-D3AB-4517-A4A5-1AFE9722183D}"/>
    <dgm:cxn modelId="{A64CD023-5C6D-48E3-8BAD-7EF879900349}" type="presOf" srcId="{3CC0A23C-DF79-4D00-B36B-09A640B2B36A}" destId="{B7AE6F95-AF73-4A50-BC70-B3A073630562}" srcOrd="0" destOrd="0" presId="urn:microsoft.com/office/officeart/2005/8/layout/venn2"/>
    <dgm:cxn modelId="{1B050202-AF14-4596-B00F-B3F396BDC4F1}" type="presOf" srcId="{9EE4F26A-10DD-474A-829E-5902B9108B6D}" destId="{F1DCA99A-C83C-4E2D-994E-EA0B10B91A98}" srcOrd="1" destOrd="0" presId="urn:microsoft.com/office/officeart/2005/8/layout/venn2"/>
    <dgm:cxn modelId="{5A0377BF-3896-431C-B31A-5448F32E75FA}" type="presOf" srcId="{5FB22B6A-D05D-4ECD-849C-0EA622CBA262}" destId="{A4D7AC2B-FE0C-43F7-B406-F1E1C03D4582}" srcOrd="1" destOrd="0" presId="urn:microsoft.com/office/officeart/2005/8/layout/venn2"/>
    <dgm:cxn modelId="{C3E1EE7C-1E3E-4EDD-9336-5ADFD5C25393}" srcId="{8D778A66-CC06-4938-A8E6-991F173D281F}" destId="{3CC0A23C-DF79-4D00-B36B-09A640B2B36A}" srcOrd="1" destOrd="0" parTransId="{CC7C2986-D254-409B-9514-3A5D39ADDEAE}" sibTransId="{AA0D7207-DC8B-44D1-8285-BB1913FBFA70}"/>
    <dgm:cxn modelId="{0161C1C8-FFF6-4838-90A6-8C486228BCA5}" type="presOf" srcId="{63ACB6C0-DFF4-4B46-BCC3-3FEA32B55D3F}" destId="{57F5D189-5AD4-4F62-86C3-72FE119E7928}" srcOrd="1" destOrd="0" presId="urn:microsoft.com/office/officeart/2005/8/layout/venn2"/>
    <dgm:cxn modelId="{7B6CA0A4-E64A-40DF-9929-2A9B34461FC1}" type="presOf" srcId="{9EE4F26A-10DD-474A-829E-5902B9108B6D}" destId="{F0EC8605-718C-460E-89AD-2099E1EAD4F0}" srcOrd="0" destOrd="0" presId="urn:microsoft.com/office/officeart/2005/8/layout/venn2"/>
    <dgm:cxn modelId="{60691E2E-E722-4AB6-872A-EE7030FA50C3}" srcId="{8D778A66-CC06-4938-A8E6-991F173D281F}" destId="{9EE4F26A-10DD-474A-829E-5902B9108B6D}" srcOrd="2" destOrd="0" parTransId="{5C2DEE48-07A6-462B-9C7A-4FBB102F5D17}" sibTransId="{DFED2ACC-B513-40CB-96C9-1976C5750180}"/>
    <dgm:cxn modelId="{7EB3D9EB-4C0A-4BEF-937F-1734AE650F87}" srcId="{8D778A66-CC06-4938-A8E6-991F173D281F}" destId="{5FB22B6A-D05D-4ECD-849C-0EA622CBA262}" srcOrd="3" destOrd="0" parTransId="{29724A2F-52AB-4BC2-A3B3-39F07000F210}" sibTransId="{8C4462B7-BEB6-4D90-A501-5235AE6F915C}"/>
    <dgm:cxn modelId="{6257BBC8-36B3-4068-A9FF-A045684B881B}" type="presOf" srcId="{5FB22B6A-D05D-4ECD-849C-0EA622CBA262}" destId="{9EABF5C1-A0D5-4957-A584-68D7338FD2DF}" srcOrd="0" destOrd="0" presId="urn:microsoft.com/office/officeart/2005/8/layout/venn2"/>
    <dgm:cxn modelId="{1F0DBD61-5DFF-4347-BDAC-37B3944D17BD}" type="presOf" srcId="{8D778A66-CC06-4938-A8E6-991F173D281F}" destId="{5AAB4698-D2E0-4110-8A17-F9EA0F289231}" srcOrd="0" destOrd="0" presId="urn:microsoft.com/office/officeart/2005/8/layout/venn2"/>
    <dgm:cxn modelId="{3AD545DC-9D4D-4E0E-95BD-4C26D624656E}" type="presOf" srcId="{63ACB6C0-DFF4-4B46-BCC3-3FEA32B55D3F}" destId="{EDB4BA33-288D-4891-BD06-9E8D04C1C737}" srcOrd="0" destOrd="0" presId="urn:microsoft.com/office/officeart/2005/8/layout/venn2"/>
    <dgm:cxn modelId="{021E056E-A56B-4710-A289-8AA51E36A441}" type="presParOf" srcId="{5AAB4698-D2E0-4110-8A17-F9EA0F289231}" destId="{C00BE175-73D3-4F2A-B731-481ABFCC952B}" srcOrd="0" destOrd="0" presId="urn:microsoft.com/office/officeart/2005/8/layout/venn2"/>
    <dgm:cxn modelId="{48378787-CF12-4F69-989E-9458CAAD513B}" type="presParOf" srcId="{C00BE175-73D3-4F2A-B731-481ABFCC952B}" destId="{EDB4BA33-288D-4891-BD06-9E8D04C1C737}" srcOrd="0" destOrd="0" presId="urn:microsoft.com/office/officeart/2005/8/layout/venn2"/>
    <dgm:cxn modelId="{BB93CAA3-0631-48CB-B012-8DF5C6A75DAC}" type="presParOf" srcId="{C00BE175-73D3-4F2A-B731-481ABFCC952B}" destId="{57F5D189-5AD4-4F62-86C3-72FE119E7928}" srcOrd="1" destOrd="0" presId="urn:microsoft.com/office/officeart/2005/8/layout/venn2"/>
    <dgm:cxn modelId="{CF85B7D2-CD0A-4CE5-A7DE-EF32791112D1}" type="presParOf" srcId="{5AAB4698-D2E0-4110-8A17-F9EA0F289231}" destId="{6D982AD6-8B0F-4CF6-AB39-096C887734CF}" srcOrd="1" destOrd="0" presId="urn:microsoft.com/office/officeart/2005/8/layout/venn2"/>
    <dgm:cxn modelId="{3C90EF49-7925-4289-B8FA-21E42AABABF8}" type="presParOf" srcId="{6D982AD6-8B0F-4CF6-AB39-096C887734CF}" destId="{B7AE6F95-AF73-4A50-BC70-B3A073630562}" srcOrd="0" destOrd="0" presId="urn:microsoft.com/office/officeart/2005/8/layout/venn2"/>
    <dgm:cxn modelId="{90623A87-1DE5-4E98-AC6D-497357E6B895}" type="presParOf" srcId="{6D982AD6-8B0F-4CF6-AB39-096C887734CF}" destId="{5FC6712A-F795-4432-9E7C-050FEA8DF0C0}" srcOrd="1" destOrd="0" presId="urn:microsoft.com/office/officeart/2005/8/layout/venn2"/>
    <dgm:cxn modelId="{572ECD5C-938A-445E-8814-00A9C4EF58DD}" type="presParOf" srcId="{5AAB4698-D2E0-4110-8A17-F9EA0F289231}" destId="{B19CE4C5-9C5D-4D43-B968-55E2F6AA8497}" srcOrd="2" destOrd="0" presId="urn:microsoft.com/office/officeart/2005/8/layout/venn2"/>
    <dgm:cxn modelId="{17769340-F438-42E3-BD5A-2B5CD2BC5C39}" type="presParOf" srcId="{B19CE4C5-9C5D-4D43-B968-55E2F6AA8497}" destId="{F0EC8605-718C-460E-89AD-2099E1EAD4F0}" srcOrd="0" destOrd="0" presId="urn:microsoft.com/office/officeart/2005/8/layout/venn2"/>
    <dgm:cxn modelId="{1F72379B-803D-4EF3-B8EB-40ED60E4F0BD}" type="presParOf" srcId="{B19CE4C5-9C5D-4D43-B968-55E2F6AA8497}" destId="{F1DCA99A-C83C-4E2D-994E-EA0B10B91A98}" srcOrd="1" destOrd="0" presId="urn:microsoft.com/office/officeart/2005/8/layout/venn2"/>
    <dgm:cxn modelId="{AD6E14CF-0410-49CE-8378-BC25CDF85F16}" type="presParOf" srcId="{5AAB4698-D2E0-4110-8A17-F9EA0F289231}" destId="{113A7D31-0373-4300-8185-F220BA838E8D}" srcOrd="3" destOrd="0" presId="urn:microsoft.com/office/officeart/2005/8/layout/venn2"/>
    <dgm:cxn modelId="{65EDC015-A608-4F76-9104-545254373443}" type="presParOf" srcId="{113A7D31-0373-4300-8185-F220BA838E8D}" destId="{9EABF5C1-A0D5-4957-A584-68D7338FD2DF}" srcOrd="0" destOrd="0" presId="urn:microsoft.com/office/officeart/2005/8/layout/venn2"/>
    <dgm:cxn modelId="{82CF9422-7873-4F28-9CA4-92EF0F1BFC02}" type="presParOf" srcId="{113A7D31-0373-4300-8185-F220BA838E8D}" destId="{A4D7AC2B-FE0C-43F7-B406-F1E1C03D4582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93F671-B95F-4ABB-B170-696D6A49B9C4}" type="doc">
      <dgm:prSet loTypeId="urn:microsoft.com/office/officeart/2005/8/layout/pyramid2" loCatId="list" qsTypeId="urn:microsoft.com/office/officeart/2005/8/quickstyle/simple1" qsCatId="simple" csTypeId="urn:microsoft.com/office/officeart/2005/8/colors/colorful5" csCatId="colorful" phldr="1"/>
      <dgm:spPr/>
    </dgm:pt>
    <dgm:pt modelId="{6252AFB6-4DFD-44AA-AB28-EAE5E2014B5F}">
      <dgm:prSet phldrT="[Текст]" custT="1"/>
      <dgm:spPr/>
      <dgm:t>
        <a:bodyPr/>
        <a:lstStyle/>
        <a:p>
          <a:r>
            <a: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 знанию</a:t>
          </a:r>
          <a:endParaRPr lang="ru-RU" sz="2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51895A-A9DB-4F62-869D-B8A67B874FDE}" type="parTrans" cxnId="{6A7C5459-D8AE-4B70-BE8D-5508E11BAA15}">
      <dgm:prSet/>
      <dgm:spPr/>
      <dgm:t>
        <a:bodyPr/>
        <a:lstStyle/>
        <a:p>
          <a:endParaRPr lang="ru-RU"/>
        </a:p>
      </dgm:t>
    </dgm:pt>
    <dgm:pt modelId="{893869E4-22CC-49FC-A3BB-E1DC8B169A8D}" type="sibTrans" cxnId="{6A7C5459-D8AE-4B70-BE8D-5508E11BAA15}">
      <dgm:prSet/>
      <dgm:spPr/>
      <dgm:t>
        <a:bodyPr/>
        <a:lstStyle/>
        <a:p>
          <a:endParaRPr lang="ru-RU"/>
        </a:p>
      </dgm:t>
    </dgm:pt>
    <dgm:pt modelId="{ED0ABEF5-EC65-4A54-8111-5F7A69852BB3}">
      <dgm:prSet phldrT="[Текст]" custT="1"/>
      <dgm:spPr/>
      <dgm:t>
        <a:bodyPr/>
        <a:lstStyle/>
        <a:p>
          <a:r>
            <a: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</a:t>
          </a:r>
          <a:r>
            <a: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познанию</a:t>
          </a:r>
          <a:endParaRPr lang="ru-RU" sz="2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624949-5B1B-4610-BD51-F8A5B4AE3D61}" type="parTrans" cxnId="{655E5F00-135B-4359-91CF-23090AFE54C7}">
      <dgm:prSet/>
      <dgm:spPr/>
      <dgm:t>
        <a:bodyPr/>
        <a:lstStyle/>
        <a:p>
          <a:endParaRPr lang="ru-RU"/>
        </a:p>
      </dgm:t>
    </dgm:pt>
    <dgm:pt modelId="{F07E80BE-CDA4-4503-9BC7-182B9D3E5959}" type="sibTrans" cxnId="{655E5F00-135B-4359-91CF-23090AFE54C7}">
      <dgm:prSet/>
      <dgm:spPr/>
      <dgm:t>
        <a:bodyPr/>
        <a:lstStyle/>
        <a:p>
          <a:endParaRPr lang="ru-RU"/>
        </a:p>
      </dgm:t>
    </dgm:pt>
    <dgm:pt modelId="{B0751745-84E6-46D0-9202-0EBF9DD30B79}">
      <dgm:prSet phldrT="[Текст]" custT="1"/>
      <dgm:spPr/>
      <dgm:t>
        <a:bodyPr/>
        <a:lstStyle/>
        <a:p>
          <a:r>
            <a: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 саморазвитию</a:t>
          </a:r>
          <a:endParaRPr lang="ru-RU" sz="2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656711-7858-485D-8269-307272E1C128}" type="parTrans" cxnId="{D8567048-9190-45C7-88A3-3D52880D4391}">
      <dgm:prSet/>
      <dgm:spPr/>
      <dgm:t>
        <a:bodyPr/>
        <a:lstStyle/>
        <a:p>
          <a:endParaRPr lang="ru-RU"/>
        </a:p>
      </dgm:t>
    </dgm:pt>
    <dgm:pt modelId="{D5D65AAA-ACEF-4CDC-A7E6-5418F536448C}" type="sibTrans" cxnId="{D8567048-9190-45C7-88A3-3D52880D4391}">
      <dgm:prSet/>
      <dgm:spPr/>
      <dgm:t>
        <a:bodyPr/>
        <a:lstStyle/>
        <a:p>
          <a:endParaRPr lang="ru-RU"/>
        </a:p>
      </dgm:t>
    </dgm:pt>
    <dgm:pt modelId="{06509100-CD20-4B82-9090-12BFC81B3066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 учителю, ученым, к профессионалам своего дела</a:t>
          </a:r>
          <a:endParaRPr lang="ru-RU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5CE9E0-8E0A-4651-B9F0-2A9D1F829A7A}" type="parTrans" cxnId="{B9938525-F3A0-43FF-9983-736897803EB3}">
      <dgm:prSet/>
      <dgm:spPr/>
      <dgm:t>
        <a:bodyPr/>
        <a:lstStyle/>
        <a:p>
          <a:endParaRPr lang="ru-RU"/>
        </a:p>
      </dgm:t>
    </dgm:pt>
    <dgm:pt modelId="{64A594CB-2098-4F7E-BB66-D79270CDB9E7}" type="sibTrans" cxnId="{B9938525-F3A0-43FF-9983-736897803EB3}">
      <dgm:prSet/>
      <dgm:spPr/>
      <dgm:t>
        <a:bodyPr/>
        <a:lstStyle/>
        <a:p>
          <a:endParaRPr lang="ru-RU"/>
        </a:p>
      </dgm:t>
    </dgm:pt>
    <dgm:pt modelId="{FCAF9498-BE6E-47B8-B71C-0B744B5DDF76}" type="pres">
      <dgm:prSet presAssocID="{3B93F671-B95F-4ABB-B170-696D6A49B9C4}" presName="compositeShape" presStyleCnt="0">
        <dgm:presLayoutVars>
          <dgm:dir/>
          <dgm:resizeHandles/>
        </dgm:presLayoutVars>
      </dgm:prSet>
      <dgm:spPr/>
    </dgm:pt>
    <dgm:pt modelId="{CE8B471E-C9DA-4DF0-945D-926ACBB30C4A}" type="pres">
      <dgm:prSet presAssocID="{3B93F671-B95F-4ABB-B170-696D6A49B9C4}" presName="pyramid" presStyleLbl="node1" presStyleIdx="0" presStyleCnt="1"/>
      <dgm:spPr>
        <a:solidFill>
          <a:srgbClr val="002060"/>
        </a:solidFill>
      </dgm:spPr>
    </dgm:pt>
    <dgm:pt modelId="{6A993B1A-1C57-4102-87A8-52549B2D25E4}" type="pres">
      <dgm:prSet presAssocID="{3B93F671-B95F-4ABB-B170-696D6A49B9C4}" presName="theList" presStyleCnt="0"/>
      <dgm:spPr/>
    </dgm:pt>
    <dgm:pt modelId="{3E6C1F1F-AA51-4DD9-8032-1700B8722572}" type="pres">
      <dgm:prSet presAssocID="{6252AFB6-4DFD-44AA-AB28-EAE5E2014B5F}" presName="aNode" presStyleLbl="fgAcc1" presStyleIdx="0" presStyleCnt="4" custLinFactNeighborX="-837" custLinFactNeighborY="122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0D20CD-179A-448A-9B07-61D3CFDB775A}" type="pres">
      <dgm:prSet presAssocID="{6252AFB6-4DFD-44AA-AB28-EAE5E2014B5F}" presName="aSpace" presStyleCnt="0"/>
      <dgm:spPr/>
    </dgm:pt>
    <dgm:pt modelId="{E684C6AB-1E6B-4010-AA17-9A41DC76AD45}" type="pres">
      <dgm:prSet presAssocID="{ED0ABEF5-EC65-4A54-8111-5F7A69852BB3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C32928-3C6A-4954-8CAC-09FC7921D4B6}" type="pres">
      <dgm:prSet presAssocID="{ED0ABEF5-EC65-4A54-8111-5F7A69852BB3}" presName="aSpace" presStyleCnt="0"/>
      <dgm:spPr/>
    </dgm:pt>
    <dgm:pt modelId="{3EAB6589-2609-4F42-833D-8ACD07C20E15}" type="pres">
      <dgm:prSet presAssocID="{06509100-CD20-4B82-9090-12BFC81B3066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CE977F-AEB7-47B4-842B-047386DB3C9B}" type="pres">
      <dgm:prSet presAssocID="{06509100-CD20-4B82-9090-12BFC81B3066}" presName="aSpace" presStyleCnt="0"/>
      <dgm:spPr/>
    </dgm:pt>
    <dgm:pt modelId="{59662D65-AE04-45C6-BECC-1A791D077170}" type="pres">
      <dgm:prSet presAssocID="{B0751745-84E6-46D0-9202-0EBF9DD30B79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AA9439-CB46-42D8-BC21-AA2A8CD15FCB}" type="pres">
      <dgm:prSet presAssocID="{B0751745-84E6-46D0-9202-0EBF9DD30B79}" presName="aSpace" presStyleCnt="0"/>
      <dgm:spPr/>
    </dgm:pt>
  </dgm:ptLst>
  <dgm:cxnLst>
    <dgm:cxn modelId="{0418500A-2FBD-40D9-916F-7A5947E8B4A6}" type="presOf" srcId="{B0751745-84E6-46D0-9202-0EBF9DD30B79}" destId="{59662D65-AE04-45C6-BECC-1A791D077170}" srcOrd="0" destOrd="0" presId="urn:microsoft.com/office/officeart/2005/8/layout/pyramid2"/>
    <dgm:cxn modelId="{D8567048-9190-45C7-88A3-3D52880D4391}" srcId="{3B93F671-B95F-4ABB-B170-696D6A49B9C4}" destId="{B0751745-84E6-46D0-9202-0EBF9DD30B79}" srcOrd="3" destOrd="0" parTransId="{65656711-7858-485D-8269-307272E1C128}" sibTransId="{D5D65AAA-ACEF-4CDC-A7E6-5418F536448C}"/>
    <dgm:cxn modelId="{BD4AE68C-3D89-4419-9198-88B9E67F6A27}" type="presOf" srcId="{3B93F671-B95F-4ABB-B170-696D6A49B9C4}" destId="{FCAF9498-BE6E-47B8-B71C-0B744B5DDF76}" srcOrd="0" destOrd="0" presId="urn:microsoft.com/office/officeart/2005/8/layout/pyramid2"/>
    <dgm:cxn modelId="{36E426AC-75C4-4838-A4F9-E80157FD4C08}" type="presOf" srcId="{ED0ABEF5-EC65-4A54-8111-5F7A69852BB3}" destId="{E684C6AB-1E6B-4010-AA17-9A41DC76AD45}" srcOrd="0" destOrd="0" presId="urn:microsoft.com/office/officeart/2005/8/layout/pyramid2"/>
    <dgm:cxn modelId="{5BFE987A-F87E-4A1F-A84C-12FD00DED23B}" type="presOf" srcId="{6252AFB6-4DFD-44AA-AB28-EAE5E2014B5F}" destId="{3E6C1F1F-AA51-4DD9-8032-1700B8722572}" srcOrd="0" destOrd="0" presId="urn:microsoft.com/office/officeart/2005/8/layout/pyramid2"/>
    <dgm:cxn modelId="{655E5F00-135B-4359-91CF-23090AFE54C7}" srcId="{3B93F671-B95F-4ABB-B170-696D6A49B9C4}" destId="{ED0ABEF5-EC65-4A54-8111-5F7A69852BB3}" srcOrd="1" destOrd="0" parTransId="{C4624949-5B1B-4610-BD51-F8A5B4AE3D61}" sibTransId="{F07E80BE-CDA4-4503-9BC7-182B9D3E5959}"/>
    <dgm:cxn modelId="{A8C8204F-3D4F-4180-8752-BBA60DB2F675}" type="presOf" srcId="{06509100-CD20-4B82-9090-12BFC81B3066}" destId="{3EAB6589-2609-4F42-833D-8ACD07C20E15}" srcOrd="0" destOrd="0" presId="urn:microsoft.com/office/officeart/2005/8/layout/pyramid2"/>
    <dgm:cxn modelId="{B9938525-F3A0-43FF-9983-736897803EB3}" srcId="{3B93F671-B95F-4ABB-B170-696D6A49B9C4}" destId="{06509100-CD20-4B82-9090-12BFC81B3066}" srcOrd="2" destOrd="0" parTransId="{D05CE9E0-8E0A-4651-B9F0-2A9D1F829A7A}" sibTransId="{64A594CB-2098-4F7E-BB66-D79270CDB9E7}"/>
    <dgm:cxn modelId="{6A7C5459-D8AE-4B70-BE8D-5508E11BAA15}" srcId="{3B93F671-B95F-4ABB-B170-696D6A49B9C4}" destId="{6252AFB6-4DFD-44AA-AB28-EAE5E2014B5F}" srcOrd="0" destOrd="0" parTransId="{0E51895A-A9DB-4F62-869D-B8A67B874FDE}" sibTransId="{893869E4-22CC-49FC-A3BB-E1DC8B169A8D}"/>
    <dgm:cxn modelId="{41444C27-5441-401A-A14D-8D5B9A83A314}" type="presParOf" srcId="{FCAF9498-BE6E-47B8-B71C-0B744B5DDF76}" destId="{CE8B471E-C9DA-4DF0-945D-926ACBB30C4A}" srcOrd="0" destOrd="0" presId="urn:microsoft.com/office/officeart/2005/8/layout/pyramid2"/>
    <dgm:cxn modelId="{D9096300-C803-4D57-98F7-643C97047122}" type="presParOf" srcId="{FCAF9498-BE6E-47B8-B71C-0B744B5DDF76}" destId="{6A993B1A-1C57-4102-87A8-52549B2D25E4}" srcOrd="1" destOrd="0" presId="urn:microsoft.com/office/officeart/2005/8/layout/pyramid2"/>
    <dgm:cxn modelId="{9EBB81AA-282E-4F88-B014-048C77BF319D}" type="presParOf" srcId="{6A993B1A-1C57-4102-87A8-52549B2D25E4}" destId="{3E6C1F1F-AA51-4DD9-8032-1700B8722572}" srcOrd="0" destOrd="0" presId="urn:microsoft.com/office/officeart/2005/8/layout/pyramid2"/>
    <dgm:cxn modelId="{C2E86334-7DD1-44AE-9674-03FBA20F6973}" type="presParOf" srcId="{6A993B1A-1C57-4102-87A8-52549B2D25E4}" destId="{620D20CD-179A-448A-9B07-61D3CFDB775A}" srcOrd="1" destOrd="0" presId="urn:microsoft.com/office/officeart/2005/8/layout/pyramid2"/>
    <dgm:cxn modelId="{27E19C1A-EE10-4CFB-AEDA-5BAF6AC34578}" type="presParOf" srcId="{6A993B1A-1C57-4102-87A8-52549B2D25E4}" destId="{E684C6AB-1E6B-4010-AA17-9A41DC76AD45}" srcOrd="2" destOrd="0" presId="urn:microsoft.com/office/officeart/2005/8/layout/pyramid2"/>
    <dgm:cxn modelId="{70557D8C-6930-43F4-9810-56197BB3A22F}" type="presParOf" srcId="{6A993B1A-1C57-4102-87A8-52549B2D25E4}" destId="{88C32928-3C6A-4954-8CAC-09FC7921D4B6}" srcOrd="3" destOrd="0" presId="urn:microsoft.com/office/officeart/2005/8/layout/pyramid2"/>
    <dgm:cxn modelId="{9F22D8B9-CA70-478E-A185-8274405D44AE}" type="presParOf" srcId="{6A993B1A-1C57-4102-87A8-52549B2D25E4}" destId="{3EAB6589-2609-4F42-833D-8ACD07C20E15}" srcOrd="4" destOrd="0" presId="urn:microsoft.com/office/officeart/2005/8/layout/pyramid2"/>
    <dgm:cxn modelId="{4507002C-D9D3-4CA3-93A3-8196A8EE2173}" type="presParOf" srcId="{6A993B1A-1C57-4102-87A8-52549B2D25E4}" destId="{DDCE977F-AEB7-47B4-842B-047386DB3C9B}" srcOrd="5" destOrd="0" presId="urn:microsoft.com/office/officeart/2005/8/layout/pyramid2"/>
    <dgm:cxn modelId="{FCB2044B-8C96-43FA-BE83-D0D0928DFA4B}" type="presParOf" srcId="{6A993B1A-1C57-4102-87A8-52549B2D25E4}" destId="{59662D65-AE04-45C6-BECC-1A791D077170}" srcOrd="6" destOrd="0" presId="urn:microsoft.com/office/officeart/2005/8/layout/pyramid2"/>
    <dgm:cxn modelId="{35A241A8-ACE2-473B-928F-E1C65176A687}" type="presParOf" srcId="{6A993B1A-1C57-4102-87A8-52549B2D25E4}" destId="{4EAA9439-CB46-42D8-BC21-AA2A8CD15FCB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2FDB2F-AD14-4450-B1B2-416C5877EB50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EAE247-936E-430A-9F60-C20575F35573}">
      <dgm:prSet phldrT="[Текст]"/>
      <dgm:spPr/>
      <dgm:t>
        <a:bodyPr/>
        <a:lstStyle/>
        <a:p>
          <a:r>
            <a: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Дошкольное образование</a:t>
          </a:r>
          <a:endParaRPr lang="ru-RU" b="1" i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A74A42-6B3B-46F1-9A46-9AD1C52808C0}" type="parTrans" cxnId="{25C0748D-93B2-4FC5-940D-147DA574F1CA}">
      <dgm:prSet/>
      <dgm:spPr/>
      <dgm:t>
        <a:bodyPr/>
        <a:lstStyle/>
        <a:p>
          <a:endParaRPr lang="ru-RU"/>
        </a:p>
      </dgm:t>
    </dgm:pt>
    <dgm:pt modelId="{1C5DDCE9-06D5-4392-8DBD-938E599B94E5}" type="sibTrans" cxnId="{25C0748D-93B2-4FC5-940D-147DA574F1CA}">
      <dgm:prSet/>
      <dgm:spPr/>
      <dgm:t>
        <a:bodyPr/>
        <a:lstStyle/>
        <a:p>
          <a:endParaRPr lang="ru-RU"/>
        </a:p>
      </dgm:t>
    </dgm:pt>
    <dgm:pt modelId="{4C8E19B3-2F92-4BFF-AF67-ABA7CEA9E512}">
      <dgm:prSet phldrT="[Текст]"/>
      <dgm:spPr/>
      <dgm:t>
        <a:bodyPr/>
        <a:lstStyle/>
        <a:p>
          <a:pPr algn="ctr"/>
          <a:r>
            <a: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Начальное образование</a:t>
          </a:r>
          <a:endParaRPr lang="ru-RU" b="1" i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F3677D-AF5E-47ED-AA3D-C8F07CD60F23}" type="parTrans" cxnId="{94C4AB72-9F7B-41B5-AD2F-D348233D7634}">
      <dgm:prSet/>
      <dgm:spPr/>
      <dgm:t>
        <a:bodyPr/>
        <a:lstStyle/>
        <a:p>
          <a:endParaRPr lang="ru-RU"/>
        </a:p>
      </dgm:t>
    </dgm:pt>
    <dgm:pt modelId="{7817074A-43EF-4BF1-A5CD-01349E6DDC16}" type="sibTrans" cxnId="{94C4AB72-9F7B-41B5-AD2F-D348233D7634}">
      <dgm:prSet/>
      <dgm:spPr/>
      <dgm:t>
        <a:bodyPr/>
        <a:lstStyle/>
        <a:p>
          <a:endParaRPr lang="ru-RU"/>
        </a:p>
      </dgm:t>
    </dgm:pt>
    <dgm:pt modelId="{B547B393-6458-45DE-A797-07356A1C12D7}">
      <dgm:prSet phldrT="[Текст]"/>
      <dgm:spPr/>
      <dgm:t>
        <a:bodyPr/>
        <a:lstStyle/>
        <a:p>
          <a:pPr algn="ctr"/>
          <a:r>
            <a: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Основное образование</a:t>
          </a:r>
          <a:endParaRPr lang="ru-RU" b="1" i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7B3A7C-27ED-4989-A6C9-1C90D3136A5D}" type="parTrans" cxnId="{FF6ACE91-1969-4B4B-B555-FCEF0E9481F9}">
      <dgm:prSet/>
      <dgm:spPr/>
      <dgm:t>
        <a:bodyPr/>
        <a:lstStyle/>
        <a:p>
          <a:endParaRPr lang="ru-RU"/>
        </a:p>
      </dgm:t>
    </dgm:pt>
    <dgm:pt modelId="{0122BFCC-E3EF-4290-9DAE-07B810532369}" type="sibTrans" cxnId="{FF6ACE91-1969-4B4B-B555-FCEF0E9481F9}">
      <dgm:prSet/>
      <dgm:spPr/>
      <dgm:t>
        <a:bodyPr/>
        <a:lstStyle/>
        <a:p>
          <a:endParaRPr lang="ru-RU"/>
        </a:p>
      </dgm:t>
    </dgm:pt>
    <dgm:pt modelId="{91564D0A-A1C6-43FA-8296-6B69E9D2F0FB}">
      <dgm:prSet/>
      <dgm:spPr/>
      <dgm:t>
        <a:bodyPr/>
        <a:lstStyle/>
        <a:p>
          <a:endParaRPr lang="ru-RU" dirty="0"/>
        </a:p>
      </dgm:t>
    </dgm:pt>
    <dgm:pt modelId="{9DB1A8CC-CA5D-42E1-89C6-CCA25F311467}" type="parTrans" cxnId="{21B1DD3F-E2C7-4F7A-B4DD-20B17C42A2E1}">
      <dgm:prSet/>
      <dgm:spPr/>
      <dgm:t>
        <a:bodyPr/>
        <a:lstStyle/>
        <a:p>
          <a:endParaRPr lang="ru-RU"/>
        </a:p>
      </dgm:t>
    </dgm:pt>
    <dgm:pt modelId="{936EAED2-E59F-4A16-A30D-ED73739ABC3D}" type="sibTrans" cxnId="{21B1DD3F-E2C7-4F7A-B4DD-20B17C42A2E1}">
      <dgm:prSet/>
      <dgm:spPr/>
      <dgm:t>
        <a:bodyPr/>
        <a:lstStyle/>
        <a:p>
          <a:endParaRPr lang="ru-RU"/>
        </a:p>
      </dgm:t>
    </dgm:pt>
    <dgm:pt modelId="{8C2A49E7-8EB0-44D1-BFBD-70C08D34823E}">
      <dgm:prSet/>
      <dgm:spPr/>
      <dgm:t>
        <a:bodyPr/>
        <a:lstStyle/>
        <a:p>
          <a:endParaRPr lang="ru-RU" dirty="0"/>
        </a:p>
      </dgm:t>
    </dgm:pt>
    <dgm:pt modelId="{20546FED-828C-44D9-BDF5-49EEAA0A0C8D}" type="parTrans" cxnId="{AB651B01-AA4F-4658-93EB-916092219C2B}">
      <dgm:prSet/>
      <dgm:spPr/>
      <dgm:t>
        <a:bodyPr/>
        <a:lstStyle/>
        <a:p>
          <a:endParaRPr lang="ru-RU"/>
        </a:p>
      </dgm:t>
    </dgm:pt>
    <dgm:pt modelId="{4B3D47B6-F379-4C85-96CB-08E45B7DA87B}" type="sibTrans" cxnId="{AB651B01-AA4F-4658-93EB-916092219C2B}">
      <dgm:prSet/>
      <dgm:spPr/>
      <dgm:t>
        <a:bodyPr/>
        <a:lstStyle/>
        <a:p>
          <a:endParaRPr lang="ru-RU"/>
        </a:p>
      </dgm:t>
    </dgm:pt>
    <dgm:pt modelId="{02A9DB9F-E842-45FD-804E-4939326EB44E}" type="pres">
      <dgm:prSet presAssocID="{DE2FDB2F-AD14-4450-B1B2-416C5877EB50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44B31F7A-87E7-4503-94EB-3639E06C3D42}" type="pres">
      <dgm:prSet presAssocID="{47EAE247-936E-430A-9F60-C20575F35573}" presName="composite" presStyleCnt="0"/>
      <dgm:spPr/>
    </dgm:pt>
    <dgm:pt modelId="{6537D5B7-C229-4C8C-A536-5DFE7EDB554C}" type="pres">
      <dgm:prSet presAssocID="{47EAE247-936E-430A-9F60-C20575F35573}" presName="LShape" presStyleLbl="alignNode1" presStyleIdx="0" presStyleCnt="9"/>
      <dgm:spPr/>
    </dgm:pt>
    <dgm:pt modelId="{E7ADE6F9-DE77-48C5-8AD8-1F4BA0D3DFC3}" type="pres">
      <dgm:prSet presAssocID="{47EAE247-936E-430A-9F60-C20575F35573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BDA900-9391-4967-8189-9D43BA5D2529}" type="pres">
      <dgm:prSet presAssocID="{47EAE247-936E-430A-9F60-C20575F35573}" presName="Triangle" presStyleLbl="alignNode1" presStyleIdx="1" presStyleCnt="9"/>
      <dgm:spPr/>
    </dgm:pt>
    <dgm:pt modelId="{58713BD2-312D-4BB7-967C-CB65D812B38E}" type="pres">
      <dgm:prSet presAssocID="{1C5DDCE9-06D5-4392-8DBD-938E599B94E5}" presName="sibTrans" presStyleCnt="0"/>
      <dgm:spPr/>
    </dgm:pt>
    <dgm:pt modelId="{87E7EB55-CD35-4ECC-9281-8F96E9099A94}" type="pres">
      <dgm:prSet presAssocID="{1C5DDCE9-06D5-4392-8DBD-938E599B94E5}" presName="space" presStyleCnt="0"/>
      <dgm:spPr/>
    </dgm:pt>
    <dgm:pt modelId="{5575A67E-1B5A-4E61-9B3C-759EFFFD3AF6}" type="pres">
      <dgm:prSet presAssocID="{4C8E19B3-2F92-4BFF-AF67-ABA7CEA9E512}" presName="composite" presStyleCnt="0"/>
      <dgm:spPr/>
    </dgm:pt>
    <dgm:pt modelId="{FAB8ACDF-8B5F-41B8-BF85-6520B44E52CA}" type="pres">
      <dgm:prSet presAssocID="{4C8E19B3-2F92-4BFF-AF67-ABA7CEA9E512}" presName="LShape" presStyleLbl="alignNode1" presStyleIdx="2" presStyleCnt="9"/>
      <dgm:spPr/>
    </dgm:pt>
    <dgm:pt modelId="{C7308225-8E14-42CE-B4F6-EBB24C462E13}" type="pres">
      <dgm:prSet presAssocID="{4C8E19B3-2F92-4BFF-AF67-ABA7CEA9E512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0E23B1-63E2-46AA-A684-50E264BC234B}" type="pres">
      <dgm:prSet presAssocID="{4C8E19B3-2F92-4BFF-AF67-ABA7CEA9E512}" presName="Triangle" presStyleLbl="alignNode1" presStyleIdx="3" presStyleCnt="9"/>
      <dgm:spPr/>
    </dgm:pt>
    <dgm:pt modelId="{68FFC2C0-2CDB-4283-A08E-D82D2DB6B9AE}" type="pres">
      <dgm:prSet presAssocID="{7817074A-43EF-4BF1-A5CD-01349E6DDC16}" presName="sibTrans" presStyleCnt="0"/>
      <dgm:spPr/>
    </dgm:pt>
    <dgm:pt modelId="{C2C543D3-3E57-4B79-B442-C92619F6A01C}" type="pres">
      <dgm:prSet presAssocID="{7817074A-43EF-4BF1-A5CD-01349E6DDC16}" presName="space" presStyleCnt="0"/>
      <dgm:spPr/>
    </dgm:pt>
    <dgm:pt modelId="{4CC9ECA9-336A-410C-BFF0-22D88832EA77}" type="pres">
      <dgm:prSet presAssocID="{8C2A49E7-8EB0-44D1-BFBD-70C08D34823E}" presName="composite" presStyleCnt="0"/>
      <dgm:spPr/>
    </dgm:pt>
    <dgm:pt modelId="{28AD025D-F746-419A-AFE7-2EB7648AF258}" type="pres">
      <dgm:prSet presAssocID="{8C2A49E7-8EB0-44D1-BFBD-70C08D34823E}" presName="LShape" presStyleLbl="alignNode1" presStyleIdx="4" presStyleCnt="9"/>
      <dgm:spPr/>
    </dgm:pt>
    <dgm:pt modelId="{B827E03E-5C81-400B-A9DC-860799A877B5}" type="pres">
      <dgm:prSet presAssocID="{8C2A49E7-8EB0-44D1-BFBD-70C08D34823E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DBFE89-31E6-4747-AE0A-13B1C940730C}" type="pres">
      <dgm:prSet presAssocID="{8C2A49E7-8EB0-44D1-BFBD-70C08D34823E}" presName="Triangle" presStyleLbl="alignNode1" presStyleIdx="5" presStyleCnt="9"/>
      <dgm:spPr/>
    </dgm:pt>
    <dgm:pt modelId="{D6A65566-227A-4145-8650-D82C5981FEC3}" type="pres">
      <dgm:prSet presAssocID="{4B3D47B6-F379-4C85-96CB-08E45B7DA87B}" presName="sibTrans" presStyleCnt="0"/>
      <dgm:spPr/>
    </dgm:pt>
    <dgm:pt modelId="{E54F65FC-6629-4A28-B5C4-32F44F660C3F}" type="pres">
      <dgm:prSet presAssocID="{4B3D47B6-F379-4C85-96CB-08E45B7DA87B}" presName="space" presStyleCnt="0"/>
      <dgm:spPr/>
    </dgm:pt>
    <dgm:pt modelId="{0E7CDBD8-DC30-4AEB-97E3-3E7D288C0167}" type="pres">
      <dgm:prSet presAssocID="{B547B393-6458-45DE-A797-07356A1C12D7}" presName="composite" presStyleCnt="0"/>
      <dgm:spPr/>
    </dgm:pt>
    <dgm:pt modelId="{6EE7E009-2CE7-4B18-B942-DB51420B79E3}" type="pres">
      <dgm:prSet presAssocID="{B547B393-6458-45DE-A797-07356A1C12D7}" presName="LShape" presStyleLbl="alignNode1" presStyleIdx="6" presStyleCnt="9"/>
      <dgm:spPr/>
    </dgm:pt>
    <dgm:pt modelId="{11DED074-96F6-4E48-93D0-432AB539564B}" type="pres">
      <dgm:prSet presAssocID="{B547B393-6458-45DE-A797-07356A1C12D7}" presName="ParentText" presStyleLbl="revTx" presStyleIdx="3" presStyleCnt="5" custLinFactX="-20524" custLinFactNeighborX="-100000" custLinFactNeighborY="3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BD9177-5EFE-4A95-BFA1-C3DBC37C2266}" type="pres">
      <dgm:prSet presAssocID="{B547B393-6458-45DE-A797-07356A1C12D7}" presName="Triangle" presStyleLbl="alignNode1" presStyleIdx="7" presStyleCnt="9"/>
      <dgm:spPr/>
    </dgm:pt>
    <dgm:pt modelId="{7C5F7EE1-21FB-4A7B-926B-E73C1C2DAB63}" type="pres">
      <dgm:prSet presAssocID="{0122BFCC-E3EF-4290-9DAE-07B810532369}" presName="sibTrans" presStyleCnt="0"/>
      <dgm:spPr/>
    </dgm:pt>
    <dgm:pt modelId="{80D6C7F8-3102-4BF4-8C5C-48E50E59200E}" type="pres">
      <dgm:prSet presAssocID="{0122BFCC-E3EF-4290-9DAE-07B810532369}" presName="space" presStyleCnt="0"/>
      <dgm:spPr/>
    </dgm:pt>
    <dgm:pt modelId="{33EF4CAC-2F5C-46DE-90D0-973204A1E9F3}" type="pres">
      <dgm:prSet presAssocID="{91564D0A-A1C6-43FA-8296-6B69E9D2F0FB}" presName="composite" presStyleCnt="0"/>
      <dgm:spPr/>
    </dgm:pt>
    <dgm:pt modelId="{32E043B9-5C7F-49BD-B7DA-63661520F19D}" type="pres">
      <dgm:prSet presAssocID="{91564D0A-A1C6-43FA-8296-6B69E9D2F0FB}" presName="LShape" presStyleLbl="alignNode1" presStyleIdx="8" presStyleCnt="9"/>
      <dgm:spPr/>
    </dgm:pt>
    <dgm:pt modelId="{19E64C30-13DC-4DFC-90A7-8F02CA830435}" type="pres">
      <dgm:prSet presAssocID="{91564D0A-A1C6-43FA-8296-6B69E9D2F0FB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F1AB1F-5346-4512-AE6D-2C7C827DEF0D}" type="presOf" srcId="{4C8E19B3-2F92-4BFF-AF67-ABA7CEA9E512}" destId="{C7308225-8E14-42CE-B4F6-EBB24C462E13}" srcOrd="0" destOrd="0" presId="urn:microsoft.com/office/officeart/2009/3/layout/StepUpProcess"/>
    <dgm:cxn modelId="{11893986-B985-40A9-BF99-C3D62303B5EC}" type="presOf" srcId="{91564D0A-A1C6-43FA-8296-6B69E9D2F0FB}" destId="{19E64C30-13DC-4DFC-90A7-8F02CA830435}" srcOrd="0" destOrd="0" presId="urn:microsoft.com/office/officeart/2009/3/layout/StepUpProcess"/>
    <dgm:cxn modelId="{FF6ACE91-1969-4B4B-B555-FCEF0E9481F9}" srcId="{DE2FDB2F-AD14-4450-B1B2-416C5877EB50}" destId="{B547B393-6458-45DE-A797-07356A1C12D7}" srcOrd="3" destOrd="0" parTransId="{7F7B3A7C-27ED-4989-A6C9-1C90D3136A5D}" sibTransId="{0122BFCC-E3EF-4290-9DAE-07B810532369}"/>
    <dgm:cxn modelId="{24475E76-1881-42EB-A848-0204EEEB4B6E}" type="presOf" srcId="{47EAE247-936E-430A-9F60-C20575F35573}" destId="{E7ADE6F9-DE77-48C5-8AD8-1F4BA0D3DFC3}" srcOrd="0" destOrd="0" presId="urn:microsoft.com/office/officeart/2009/3/layout/StepUpProcess"/>
    <dgm:cxn modelId="{43884A43-76A6-4942-896D-2EEAC04910B6}" type="presOf" srcId="{8C2A49E7-8EB0-44D1-BFBD-70C08D34823E}" destId="{B827E03E-5C81-400B-A9DC-860799A877B5}" srcOrd="0" destOrd="0" presId="urn:microsoft.com/office/officeart/2009/3/layout/StepUpProcess"/>
    <dgm:cxn modelId="{AB651B01-AA4F-4658-93EB-916092219C2B}" srcId="{DE2FDB2F-AD14-4450-B1B2-416C5877EB50}" destId="{8C2A49E7-8EB0-44D1-BFBD-70C08D34823E}" srcOrd="2" destOrd="0" parTransId="{20546FED-828C-44D9-BDF5-49EEAA0A0C8D}" sibTransId="{4B3D47B6-F379-4C85-96CB-08E45B7DA87B}"/>
    <dgm:cxn modelId="{94C4AB72-9F7B-41B5-AD2F-D348233D7634}" srcId="{DE2FDB2F-AD14-4450-B1B2-416C5877EB50}" destId="{4C8E19B3-2F92-4BFF-AF67-ABA7CEA9E512}" srcOrd="1" destOrd="0" parTransId="{0CF3677D-AF5E-47ED-AA3D-C8F07CD60F23}" sibTransId="{7817074A-43EF-4BF1-A5CD-01349E6DDC16}"/>
    <dgm:cxn modelId="{DF91F855-E3BB-43E5-9744-C8B2584071AE}" type="presOf" srcId="{DE2FDB2F-AD14-4450-B1B2-416C5877EB50}" destId="{02A9DB9F-E842-45FD-804E-4939326EB44E}" srcOrd="0" destOrd="0" presId="urn:microsoft.com/office/officeart/2009/3/layout/StepUpProcess"/>
    <dgm:cxn modelId="{21B1DD3F-E2C7-4F7A-B4DD-20B17C42A2E1}" srcId="{DE2FDB2F-AD14-4450-B1B2-416C5877EB50}" destId="{91564D0A-A1C6-43FA-8296-6B69E9D2F0FB}" srcOrd="4" destOrd="0" parTransId="{9DB1A8CC-CA5D-42E1-89C6-CCA25F311467}" sibTransId="{936EAED2-E59F-4A16-A30D-ED73739ABC3D}"/>
    <dgm:cxn modelId="{036C5332-617F-42E0-B378-07C66AFF8B95}" type="presOf" srcId="{B547B393-6458-45DE-A797-07356A1C12D7}" destId="{11DED074-96F6-4E48-93D0-432AB539564B}" srcOrd="0" destOrd="0" presId="urn:microsoft.com/office/officeart/2009/3/layout/StepUpProcess"/>
    <dgm:cxn modelId="{25C0748D-93B2-4FC5-940D-147DA574F1CA}" srcId="{DE2FDB2F-AD14-4450-B1B2-416C5877EB50}" destId="{47EAE247-936E-430A-9F60-C20575F35573}" srcOrd="0" destOrd="0" parTransId="{92A74A42-6B3B-46F1-9A46-9AD1C52808C0}" sibTransId="{1C5DDCE9-06D5-4392-8DBD-938E599B94E5}"/>
    <dgm:cxn modelId="{8190003E-588D-4C0A-A9CD-272B4CB1E46C}" type="presParOf" srcId="{02A9DB9F-E842-45FD-804E-4939326EB44E}" destId="{44B31F7A-87E7-4503-94EB-3639E06C3D42}" srcOrd="0" destOrd="0" presId="urn:microsoft.com/office/officeart/2009/3/layout/StepUpProcess"/>
    <dgm:cxn modelId="{2F13243E-F02E-47B7-85C8-D467BF6A66BA}" type="presParOf" srcId="{44B31F7A-87E7-4503-94EB-3639E06C3D42}" destId="{6537D5B7-C229-4C8C-A536-5DFE7EDB554C}" srcOrd="0" destOrd="0" presId="urn:microsoft.com/office/officeart/2009/3/layout/StepUpProcess"/>
    <dgm:cxn modelId="{C24CDF96-3281-4352-97D0-20A0345E990B}" type="presParOf" srcId="{44B31F7A-87E7-4503-94EB-3639E06C3D42}" destId="{E7ADE6F9-DE77-48C5-8AD8-1F4BA0D3DFC3}" srcOrd="1" destOrd="0" presId="urn:microsoft.com/office/officeart/2009/3/layout/StepUpProcess"/>
    <dgm:cxn modelId="{AE4B30AB-3793-414B-89BE-8F7791D41CF6}" type="presParOf" srcId="{44B31F7A-87E7-4503-94EB-3639E06C3D42}" destId="{00BDA900-9391-4967-8189-9D43BA5D2529}" srcOrd="2" destOrd="0" presId="urn:microsoft.com/office/officeart/2009/3/layout/StepUpProcess"/>
    <dgm:cxn modelId="{70886D18-D489-4AAA-87FC-AD85E4FB0FE2}" type="presParOf" srcId="{02A9DB9F-E842-45FD-804E-4939326EB44E}" destId="{58713BD2-312D-4BB7-967C-CB65D812B38E}" srcOrd="1" destOrd="0" presId="urn:microsoft.com/office/officeart/2009/3/layout/StepUpProcess"/>
    <dgm:cxn modelId="{0D06377C-2A56-4AD5-B07B-C51377DCDA89}" type="presParOf" srcId="{58713BD2-312D-4BB7-967C-CB65D812B38E}" destId="{87E7EB55-CD35-4ECC-9281-8F96E9099A94}" srcOrd="0" destOrd="0" presId="urn:microsoft.com/office/officeart/2009/3/layout/StepUpProcess"/>
    <dgm:cxn modelId="{2FC81AA6-1F26-40B3-8348-A574B2F6DDBF}" type="presParOf" srcId="{02A9DB9F-E842-45FD-804E-4939326EB44E}" destId="{5575A67E-1B5A-4E61-9B3C-759EFFFD3AF6}" srcOrd="2" destOrd="0" presId="urn:microsoft.com/office/officeart/2009/3/layout/StepUpProcess"/>
    <dgm:cxn modelId="{E93B6B04-2211-4E5A-A322-21FB2B3BAC80}" type="presParOf" srcId="{5575A67E-1B5A-4E61-9B3C-759EFFFD3AF6}" destId="{FAB8ACDF-8B5F-41B8-BF85-6520B44E52CA}" srcOrd="0" destOrd="0" presId="urn:microsoft.com/office/officeart/2009/3/layout/StepUpProcess"/>
    <dgm:cxn modelId="{72BB19F7-70F8-43FA-A5E1-437752A60BE5}" type="presParOf" srcId="{5575A67E-1B5A-4E61-9B3C-759EFFFD3AF6}" destId="{C7308225-8E14-42CE-B4F6-EBB24C462E13}" srcOrd="1" destOrd="0" presId="urn:microsoft.com/office/officeart/2009/3/layout/StepUpProcess"/>
    <dgm:cxn modelId="{F1498A20-A23E-49D7-B1D3-17B5C9276DD8}" type="presParOf" srcId="{5575A67E-1B5A-4E61-9B3C-759EFFFD3AF6}" destId="{600E23B1-63E2-46AA-A684-50E264BC234B}" srcOrd="2" destOrd="0" presId="urn:microsoft.com/office/officeart/2009/3/layout/StepUpProcess"/>
    <dgm:cxn modelId="{DCEFCC0A-21D3-46BB-A70D-FC169EFAB80F}" type="presParOf" srcId="{02A9DB9F-E842-45FD-804E-4939326EB44E}" destId="{68FFC2C0-2CDB-4283-A08E-D82D2DB6B9AE}" srcOrd="3" destOrd="0" presId="urn:microsoft.com/office/officeart/2009/3/layout/StepUpProcess"/>
    <dgm:cxn modelId="{D916623E-2E38-4668-89CE-B13529257D34}" type="presParOf" srcId="{68FFC2C0-2CDB-4283-A08E-D82D2DB6B9AE}" destId="{C2C543D3-3E57-4B79-B442-C92619F6A01C}" srcOrd="0" destOrd="0" presId="urn:microsoft.com/office/officeart/2009/3/layout/StepUpProcess"/>
    <dgm:cxn modelId="{56ECEEA6-82B7-40AB-BBF2-F37544308473}" type="presParOf" srcId="{02A9DB9F-E842-45FD-804E-4939326EB44E}" destId="{4CC9ECA9-336A-410C-BFF0-22D88832EA77}" srcOrd="4" destOrd="0" presId="urn:microsoft.com/office/officeart/2009/3/layout/StepUpProcess"/>
    <dgm:cxn modelId="{1697830B-82E5-4F08-8B06-815BBDD39246}" type="presParOf" srcId="{4CC9ECA9-336A-410C-BFF0-22D88832EA77}" destId="{28AD025D-F746-419A-AFE7-2EB7648AF258}" srcOrd="0" destOrd="0" presId="urn:microsoft.com/office/officeart/2009/3/layout/StepUpProcess"/>
    <dgm:cxn modelId="{11CBE61D-6517-4DED-AD99-146FE0DBEDE9}" type="presParOf" srcId="{4CC9ECA9-336A-410C-BFF0-22D88832EA77}" destId="{B827E03E-5C81-400B-A9DC-860799A877B5}" srcOrd="1" destOrd="0" presId="urn:microsoft.com/office/officeart/2009/3/layout/StepUpProcess"/>
    <dgm:cxn modelId="{DE3C3751-684D-4E99-A17F-98815B794AED}" type="presParOf" srcId="{4CC9ECA9-336A-410C-BFF0-22D88832EA77}" destId="{BFDBFE89-31E6-4747-AE0A-13B1C940730C}" srcOrd="2" destOrd="0" presId="urn:microsoft.com/office/officeart/2009/3/layout/StepUpProcess"/>
    <dgm:cxn modelId="{3D4BA560-4693-4D78-BA09-CC13F63F73AD}" type="presParOf" srcId="{02A9DB9F-E842-45FD-804E-4939326EB44E}" destId="{D6A65566-227A-4145-8650-D82C5981FEC3}" srcOrd="5" destOrd="0" presId="urn:microsoft.com/office/officeart/2009/3/layout/StepUpProcess"/>
    <dgm:cxn modelId="{76F34B3D-73B2-4828-B014-7846607A372A}" type="presParOf" srcId="{D6A65566-227A-4145-8650-D82C5981FEC3}" destId="{E54F65FC-6629-4A28-B5C4-32F44F660C3F}" srcOrd="0" destOrd="0" presId="urn:microsoft.com/office/officeart/2009/3/layout/StepUpProcess"/>
    <dgm:cxn modelId="{953B6B3C-A63F-46EC-A800-9C669E467673}" type="presParOf" srcId="{02A9DB9F-E842-45FD-804E-4939326EB44E}" destId="{0E7CDBD8-DC30-4AEB-97E3-3E7D288C0167}" srcOrd="6" destOrd="0" presId="urn:microsoft.com/office/officeart/2009/3/layout/StepUpProcess"/>
    <dgm:cxn modelId="{D28076D3-3DC2-406B-AEE7-E5294A67E8BB}" type="presParOf" srcId="{0E7CDBD8-DC30-4AEB-97E3-3E7D288C0167}" destId="{6EE7E009-2CE7-4B18-B942-DB51420B79E3}" srcOrd="0" destOrd="0" presId="urn:microsoft.com/office/officeart/2009/3/layout/StepUpProcess"/>
    <dgm:cxn modelId="{1216F532-B65E-4BF7-8CC0-7BF0EB9B3C59}" type="presParOf" srcId="{0E7CDBD8-DC30-4AEB-97E3-3E7D288C0167}" destId="{11DED074-96F6-4E48-93D0-432AB539564B}" srcOrd="1" destOrd="0" presId="urn:microsoft.com/office/officeart/2009/3/layout/StepUpProcess"/>
    <dgm:cxn modelId="{08070EE5-878C-4594-8C09-C8E4284A037A}" type="presParOf" srcId="{0E7CDBD8-DC30-4AEB-97E3-3E7D288C0167}" destId="{13BD9177-5EFE-4A95-BFA1-C3DBC37C2266}" srcOrd="2" destOrd="0" presId="urn:microsoft.com/office/officeart/2009/3/layout/StepUpProcess"/>
    <dgm:cxn modelId="{579A6DE4-D857-435E-A89E-FF10883C1ECB}" type="presParOf" srcId="{02A9DB9F-E842-45FD-804E-4939326EB44E}" destId="{7C5F7EE1-21FB-4A7B-926B-E73C1C2DAB63}" srcOrd="7" destOrd="0" presId="urn:microsoft.com/office/officeart/2009/3/layout/StepUpProcess"/>
    <dgm:cxn modelId="{A248D071-38F6-4726-8E87-4816C9B8B182}" type="presParOf" srcId="{7C5F7EE1-21FB-4A7B-926B-E73C1C2DAB63}" destId="{80D6C7F8-3102-4BF4-8C5C-48E50E59200E}" srcOrd="0" destOrd="0" presId="urn:microsoft.com/office/officeart/2009/3/layout/StepUpProcess"/>
    <dgm:cxn modelId="{D24442CC-5E54-4181-B84D-98BF8B6FE953}" type="presParOf" srcId="{02A9DB9F-E842-45FD-804E-4939326EB44E}" destId="{33EF4CAC-2F5C-46DE-90D0-973204A1E9F3}" srcOrd="8" destOrd="0" presId="urn:microsoft.com/office/officeart/2009/3/layout/StepUpProcess"/>
    <dgm:cxn modelId="{BD9AB222-6220-4025-B8CF-44723A0C4ACC}" type="presParOf" srcId="{33EF4CAC-2F5C-46DE-90D0-973204A1E9F3}" destId="{32E043B9-5C7F-49BD-B7DA-63661520F19D}" srcOrd="0" destOrd="0" presId="urn:microsoft.com/office/officeart/2009/3/layout/StepUpProcess"/>
    <dgm:cxn modelId="{86E242D0-9D88-4C2C-A877-A8DC05364DBA}" type="presParOf" srcId="{33EF4CAC-2F5C-46DE-90D0-973204A1E9F3}" destId="{19E64C30-13DC-4DFC-90A7-8F02CA830435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962939-5277-4451-BC98-60B1C1179FC2}" type="doc">
      <dgm:prSet loTypeId="urn:microsoft.com/office/officeart/2005/8/layout/radial5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FE3177A-40C0-4AAC-8F6E-2B90D5CBCE96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среда</a:t>
          </a:r>
          <a:endParaRPr lang="ru-RU" sz="2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A9B37F-871C-4906-A5CF-0E7DF190E82F}" type="parTrans" cxnId="{D3B80A84-5D41-44ED-B573-3739047B021C}">
      <dgm:prSet/>
      <dgm:spPr/>
      <dgm:t>
        <a:bodyPr/>
        <a:lstStyle/>
        <a:p>
          <a:endParaRPr lang="ru-RU"/>
        </a:p>
      </dgm:t>
    </dgm:pt>
    <dgm:pt modelId="{23C9443E-80F4-4026-945D-86EDF5F96040}" type="sibTrans" cxnId="{D3B80A84-5D41-44ED-B573-3739047B021C}">
      <dgm:prSet/>
      <dgm:spPr/>
      <dgm:t>
        <a:bodyPr/>
        <a:lstStyle/>
        <a:p>
          <a:endParaRPr lang="ru-RU"/>
        </a:p>
      </dgm:t>
    </dgm:pt>
    <dgm:pt modelId="{B6334720-3DA5-4B63-B2A1-C9D5BD30F0E3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догма-</a:t>
          </a:r>
          <a:r>
            <a:rPr lang="ru-RU" sz="1600" b="1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тическая</a:t>
          </a:r>
          <a:endParaRPr lang="ru-RU" sz="16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A29046-7D1D-4DCA-B087-3F128217D33F}" type="parTrans" cxnId="{1336655B-F714-48C8-99A3-FE6FA69A9BF9}">
      <dgm:prSet/>
      <dgm:spPr/>
      <dgm:t>
        <a:bodyPr/>
        <a:lstStyle/>
        <a:p>
          <a:endParaRPr lang="ru-RU" dirty="0"/>
        </a:p>
      </dgm:t>
    </dgm:pt>
    <dgm:pt modelId="{38D84395-C6F3-4E08-B456-B292263F0EE2}" type="sibTrans" cxnId="{1336655B-F714-48C8-99A3-FE6FA69A9BF9}">
      <dgm:prSet/>
      <dgm:spPr/>
      <dgm:t>
        <a:bodyPr/>
        <a:lstStyle/>
        <a:p>
          <a:endParaRPr lang="ru-RU"/>
        </a:p>
      </dgm:t>
    </dgm:pt>
    <dgm:pt modelId="{321E62E1-5C4B-4A33-AFB4-E85B66121A3D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безмятежного потребления</a:t>
          </a:r>
          <a:endParaRPr lang="ru-RU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336553-56EA-44A3-BFEF-5AFDE5BDB423}" type="parTrans" cxnId="{82885A4F-ADF6-4C8E-82BE-C82D93FA93D0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2640D663-A55F-41FE-BDA3-8BD4AB4FB6C6}" type="sibTrans" cxnId="{82885A4F-ADF6-4C8E-82BE-C82D93FA93D0}">
      <dgm:prSet/>
      <dgm:spPr/>
      <dgm:t>
        <a:bodyPr/>
        <a:lstStyle/>
        <a:p>
          <a:endParaRPr lang="ru-RU"/>
        </a:p>
      </dgm:t>
    </dgm:pt>
    <dgm:pt modelId="{8E0D91CF-516D-4856-BFDE-CCAEEC8AD791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идейная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91C426-E31B-4E33-8598-B6D799D91EFB}" type="parTrans" cxnId="{C414CD05-001A-4EDF-B4B5-B36BE27BD387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6B87E555-71DB-46B0-B953-7B08CD9EEA66}" type="sibTrans" cxnId="{C414CD05-001A-4EDF-B4B5-B36BE27BD387}">
      <dgm:prSet/>
      <dgm:spPr/>
      <dgm:t>
        <a:bodyPr/>
        <a:lstStyle/>
        <a:p>
          <a:endParaRPr lang="ru-RU"/>
        </a:p>
      </dgm:t>
    </dgm:pt>
    <dgm:pt modelId="{9F25B811-28AB-4FC9-B52E-EFD80367A528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внешнего лоска и карьеры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9D711B-D7E7-427E-BA4D-2D61926BDD37}" type="parTrans" cxnId="{178FA257-0601-4721-9C91-AF3121124F31}">
      <dgm:prSet/>
      <dgm:spPr/>
      <dgm:t>
        <a:bodyPr/>
        <a:lstStyle/>
        <a:p>
          <a:endParaRPr lang="ru-RU"/>
        </a:p>
      </dgm:t>
    </dgm:pt>
    <dgm:pt modelId="{4719AE37-53BF-4975-84F6-9C11161EBB0A}" type="sibTrans" cxnId="{178FA257-0601-4721-9C91-AF3121124F31}">
      <dgm:prSet/>
      <dgm:spPr/>
      <dgm:t>
        <a:bodyPr/>
        <a:lstStyle/>
        <a:p>
          <a:endParaRPr lang="ru-RU"/>
        </a:p>
      </dgm:t>
    </dgm:pt>
    <dgm:pt modelId="{881D741B-BAF5-4253-BAFB-DE8159E6B69F}" type="pres">
      <dgm:prSet presAssocID="{6C962939-5277-4451-BC98-60B1C1179FC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A70BA0-EF82-4653-8B97-542962FFCEB0}" type="pres">
      <dgm:prSet presAssocID="{BFE3177A-40C0-4AAC-8F6E-2B90D5CBCE96}" presName="centerShape" presStyleLbl="node0" presStyleIdx="0" presStyleCnt="1"/>
      <dgm:spPr/>
      <dgm:t>
        <a:bodyPr/>
        <a:lstStyle/>
        <a:p>
          <a:endParaRPr lang="ru-RU"/>
        </a:p>
      </dgm:t>
    </dgm:pt>
    <dgm:pt modelId="{3127E5E1-6FAA-4B8A-9128-97DC24AF697F}" type="pres">
      <dgm:prSet presAssocID="{32A29046-7D1D-4DCA-B087-3F128217D33F}" presName="parTrans" presStyleLbl="sibTrans2D1" presStyleIdx="0" presStyleCnt="4"/>
      <dgm:spPr/>
      <dgm:t>
        <a:bodyPr/>
        <a:lstStyle/>
        <a:p>
          <a:endParaRPr lang="ru-RU"/>
        </a:p>
      </dgm:t>
    </dgm:pt>
    <dgm:pt modelId="{01F49E4B-D576-4112-8503-C7074D35AAC8}" type="pres">
      <dgm:prSet presAssocID="{32A29046-7D1D-4DCA-B087-3F128217D33F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975B6290-AF1D-4969-B848-815EA62C74D7}" type="pres">
      <dgm:prSet presAssocID="{B6334720-3DA5-4B63-B2A1-C9D5BD30F0E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270F79-95C0-4ECE-BFC6-3A014A1A132F}" type="pres">
      <dgm:prSet presAssocID="{5C336553-56EA-44A3-BFEF-5AFDE5BDB423}" presName="parTrans" presStyleLbl="sibTrans2D1" presStyleIdx="1" presStyleCnt="4"/>
      <dgm:spPr/>
      <dgm:t>
        <a:bodyPr/>
        <a:lstStyle/>
        <a:p>
          <a:endParaRPr lang="ru-RU"/>
        </a:p>
      </dgm:t>
    </dgm:pt>
    <dgm:pt modelId="{AE89AE2B-E9E8-4D8A-849E-F6F03135DE4A}" type="pres">
      <dgm:prSet presAssocID="{5C336553-56EA-44A3-BFEF-5AFDE5BDB423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08C03F64-11C1-41A1-8FA2-F48F0E6A539F}" type="pres">
      <dgm:prSet presAssocID="{321E62E1-5C4B-4A33-AFB4-E85B66121A3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938262-FCB9-40E6-A34B-011BE22C48B4}" type="pres">
      <dgm:prSet presAssocID="{B791C426-E31B-4E33-8598-B6D799D91EFB}" presName="parTrans" presStyleLbl="sibTrans2D1" presStyleIdx="2" presStyleCnt="4"/>
      <dgm:spPr/>
      <dgm:t>
        <a:bodyPr/>
        <a:lstStyle/>
        <a:p>
          <a:endParaRPr lang="ru-RU"/>
        </a:p>
      </dgm:t>
    </dgm:pt>
    <dgm:pt modelId="{8D319393-8066-45F3-A363-0B9D7CB0DD73}" type="pres">
      <dgm:prSet presAssocID="{B791C426-E31B-4E33-8598-B6D799D91EFB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96142DB7-5104-4299-8E89-4111DE9C7309}" type="pres">
      <dgm:prSet presAssocID="{8E0D91CF-516D-4856-BFDE-CCAEEC8AD79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93BB3C-9AB2-42E8-9AF9-41CD81F7691A}" type="pres">
      <dgm:prSet presAssocID="{C99D711B-D7E7-427E-BA4D-2D61926BDD37}" presName="parTrans" presStyleLbl="sibTrans2D1" presStyleIdx="3" presStyleCnt="4"/>
      <dgm:spPr/>
      <dgm:t>
        <a:bodyPr/>
        <a:lstStyle/>
        <a:p>
          <a:endParaRPr lang="ru-RU"/>
        </a:p>
      </dgm:t>
    </dgm:pt>
    <dgm:pt modelId="{81950EC2-336E-4D2A-9B11-BD653C85BD9F}" type="pres">
      <dgm:prSet presAssocID="{C99D711B-D7E7-427E-BA4D-2D61926BDD37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1F2395FE-7985-4315-A50E-9F06333D298D}" type="pres">
      <dgm:prSet presAssocID="{9F25B811-28AB-4FC9-B52E-EFD80367A52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F62D3B-E839-4437-8FE1-4670DBCF4463}" type="presOf" srcId="{32A29046-7D1D-4DCA-B087-3F128217D33F}" destId="{3127E5E1-6FAA-4B8A-9128-97DC24AF697F}" srcOrd="0" destOrd="0" presId="urn:microsoft.com/office/officeart/2005/8/layout/radial5"/>
    <dgm:cxn modelId="{64A446C9-36DC-4BD4-A9B7-1FA5F46AEC8F}" type="presOf" srcId="{C99D711B-D7E7-427E-BA4D-2D61926BDD37}" destId="{6E93BB3C-9AB2-42E8-9AF9-41CD81F7691A}" srcOrd="0" destOrd="0" presId="urn:microsoft.com/office/officeart/2005/8/layout/radial5"/>
    <dgm:cxn modelId="{0F31860F-78C6-4232-9659-5F504CFAF9B4}" type="presOf" srcId="{9F25B811-28AB-4FC9-B52E-EFD80367A528}" destId="{1F2395FE-7985-4315-A50E-9F06333D298D}" srcOrd="0" destOrd="0" presId="urn:microsoft.com/office/officeart/2005/8/layout/radial5"/>
    <dgm:cxn modelId="{B417E3B3-44AF-4607-AA55-A7268FE51762}" type="presOf" srcId="{C99D711B-D7E7-427E-BA4D-2D61926BDD37}" destId="{81950EC2-336E-4D2A-9B11-BD653C85BD9F}" srcOrd="1" destOrd="0" presId="urn:microsoft.com/office/officeart/2005/8/layout/radial5"/>
    <dgm:cxn modelId="{9010DEA3-83C0-447F-8FA4-83D07AED6178}" type="presOf" srcId="{BFE3177A-40C0-4AAC-8F6E-2B90D5CBCE96}" destId="{69A70BA0-EF82-4653-8B97-542962FFCEB0}" srcOrd="0" destOrd="0" presId="urn:microsoft.com/office/officeart/2005/8/layout/radial5"/>
    <dgm:cxn modelId="{A82EBAAE-2F39-4D72-AE72-37A5359B95B8}" type="presOf" srcId="{B791C426-E31B-4E33-8598-B6D799D91EFB}" destId="{8D319393-8066-45F3-A363-0B9D7CB0DD73}" srcOrd="1" destOrd="0" presId="urn:microsoft.com/office/officeart/2005/8/layout/radial5"/>
    <dgm:cxn modelId="{279A088E-701F-44B2-9326-862A4C4BD181}" type="presOf" srcId="{B6334720-3DA5-4B63-B2A1-C9D5BD30F0E3}" destId="{975B6290-AF1D-4969-B848-815EA62C74D7}" srcOrd="0" destOrd="0" presId="urn:microsoft.com/office/officeart/2005/8/layout/radial5"/>
    <dgm:cxn modelId="{178FA257-0601-4721-9C91-AF3121124F31}" srcId="{BFE3177A-40C0-4AAC-8F6E-2B90D5CBCE96}" destId="{9F25B811-28AB-4FC9-B52E-EFD80367A528}" srcOrd="3" destOrd="0" parTransId="{C99D711B-D7E7-427E-BA4D-2D61926BDD37}" sibTransId="{4719AE37-53BF-4975-84F6-9C11161EBB0A}"/>
    <dgm:cxn modelId="{3F550814-8C21-4519-8D1A-7B4E01128753}" type="presOf" srcId="{B791C426-E31B-4E33-8598-B6D799D91EFB}" destId="{D7938262-FCB9-40E6-A34B-011BE22C48B4}" srcOrd="0" destOrd="0" presId="urn:microsoft.com/office/officeart/2005/8/layout/radial5"/>
    <dgm:cxn modelId="{5C17B7D2-D35E-4933-BFD5-92E3A147E707}" type="presOf" srcId="{8E0D91CF-516D-4856-BFDE-CCAEEC8AD791}" destId="{96142DB7-5104-4299-8E89-4111DE9C7309}" srcOrd="0" destOrd="0" presId="urn:microsoft.com/office/officeart/2005/8/layout/radial5"/>
    <dgm:cxn modelId="{1CB02B70-5755-4712-9ADC-BDA4325D3C8B}" type="presOf" srcId="{6C962939-5277-4451-BC98-60B1C1179FC2}" destId="{881D741B-BAF5-4253-BAFB-DE8159E6B69F}" srcOrd="0" destOrd="0" presId="urn:microsoft.com/office/officeart/2005/8/layout/radial5"/>
    <dgm:cxn modelId="{E09788A4-F958-4867-89AC-EFB94F398CAD}" type="presOf" srcId="{32A29046-7D1D-4DCA-B087-3F128217D33F}" destId="{01F49E4B-D576-4112-8503-C7074D35AAC8}" srcOrd="1" destOrd="0" presId="urn:microsoft.com/office/officeart/2005/8/layout/radial5"/>
    <dgm:cxn modelId="{8C475122-BC79-45AA-8401-3001D3B808FF}" type="presOf" srcId="{321E62E1-5C4B-4A33-AFB4-E85B66121A3D}" destId="{08C03F64-11C1-41A1-8FA2-F48F0E6A539F}" srcOrd="0" destOrd="0" presId="urn:microsoft.com/office/officeart/2005/8/layout/radial5"/>
    <dgm:cxn modelId="{0558C658-D9EB-4645-8460-39B5E4322976}" type="presOf" srcId="{5C336553-56EA-44A3-BFEF-5AFDE5BDB423}" destId="{FD270F79-95C0-4ECE-BFC6-3A014A1A132F}" srcOrd="0" destOrd="0" presId="urn:microsoft.com/office/officeart/2005/8/layout/radial5"/>
    <dgm:cxn modelId="{D3B80A84-5D41-44ED-B573-3739047B021C}" srcId="{6C962939-5277-4451-BC98-60B1C1179FC2}" destId="{BFE3177A-40C0-4AAC-8F6E-2B90D5CBCE96}" srcOrd="0" destOrd="0" parTransId="{2DA9B37F-871C-4906-A5CF-0E7DF190E82F}" sibTransId="{23C9443E-80F4-4026-945D-86EDF5F96040}"/>
    <dgm:cxn modelId="{1336655B-F714-48C8-99A3-FE6FA69A9BF9}" srcId="{BFE3177A-40C0-4AAC-8F6E-2B90D5CBCE96}" destId="{B6334720-3DA5-4B63-B2A1-C9D5BD30F0E3}" srcOrd="0" destOrd="0" parTransId="{32A29046-7D1D-4DCA-B087-3F128217D33F}" sibTransId="{38D84395-C6F3-4E08-B456-B292263F0EE2}"/>
    <dgm:cxn modelId="{46996565-0C18-4E13-89F6-4EA4AD711A40}" type="presOf" srcId="{5C336553-56EA-44A3-BFEF-5AFDE5BDB423}" destId="{AE89AE2B-E9E8-4D8A-849E-F6F03135DE4A}" srcOrd="1" destOrd="0" presId="urn:microsoft.com/office/officeart/2005/8/layout/radial5"/>
    <dgm:cxn modelId="{C414CD05-001A-4EDF-B4B5-B36BE27BD387}" srcId="{BFE3177A-40C0-4AAC-8F6E-2B90D5CBCE96}" destId="{8E0D91CF-516D-4856-BFDE-CCAEEC8AD791}" srcOrd="2" destOrd="0" parTransId="{B791C426-E31B-4E33-8598-B6D799D91EFB}" sibTransId="{6B87E555-71DB-46B0-B953-7B08CD9EEA66}"/>
    <dgm:cxn modelId="{82885A4F-ADF6-4C8E-82BE-C82D93FA93D0}" srcId="{BFE3177A-40C0-4AAC-8F6E-2B90D5CBCE96}" destId="{321E62E1-5C4B-4A33-AFB4-E85B66121A3D}" srcOrd="1" destOrd="0" parTransId="{5C336553-56EA-44A3-BFEF-5AFDE5BDB423}" sibTransId="{2640D663-A55F-41FE-BDA3-8BD4AB4FB6C6}"/>
    <dgm:cxn modelId="{D3579DA8-E909-40D4-8161-91403AF9D5AE}" type="presParOf" srcId="{881D741B-BAF5-4253-BAFB-DE8159E6B69F}" destId="{69A70BA0-EF82-4653-8B97-542962FFCEB0}" srcOrd="0" destOrd="0" presId="urn:microsoft.com/office/officeart/2005/8/layout/radial5"/>
    <dgm:cxn modelId="{10B78F36-B993-432A-B2F5-2336394C77EA}" type="presParOf" srcId="{881D741B-BAF5-4253-BAFB-DE8159E6B69F}" destId="{3127E5E1-6FAA-4B8A-9128-97DC24AF697F}" srcOrd="1" destOrd="0" presId="urn:microsoft.com/office/officeart/2005/8/layout/radial5"/>
    <dgm:cxn modelId="{6D7F0FD3-B78C-4515-9C63-89A5EBF289EE}" type="presParOf" srcId="{3127E5E1-6FAA-4B8A-9128-97DC24AF697F}" destId="{01F49E4B-D576-4112-8503-C7074D35AAC8}" srcOrd="0" destOrd="0" presId="urn:microsoft.com/office/officeart/2005/8/layout/radial5"/>
    <dgm:cxn modelId="{F520BA3B-AC0D-4987-9D1D-D803EFDD076F}" type="presParOf" srcId="{881D741B-BAF5-4253-BAFB-DE8159E6B69F}" destId="{975B6290-AF1D-4969-B848-815EA62C74D7}" srcOrd="2" destOrd="0" presId="urn:microsoft.com/office/officeart/2005/8/layout/radial5"/>
    <dgm:cxn modelId="{A6C14CDC-E062-4449-9AD9-D88ADAD961B7}" type="presParOf" srcId="{881D741B-BAF5-4253-BAFB-DE8159E6B69F}" destId="{FD270F79-95C0-4ECE-BFC6-3A014A1A132F}" srcOrd="3" destOrd="0" presId="urn:microsoft.com/office/officeart/2005/8/layout/radial5"/>
    <dgm:cxn modelId="{C9ACF3FD-4154-4858-AA9F-D081766D2602}" type="presParOf" srcId="{FD270F79-95C0-4ECE-BFC6-3A014A1A132F}" destId="{AE89AE2B-E9E8-4D8A-849E-F6F03135DE4A}" srcOrd="0" destOrd="0" presId="urn:microsoft.com/office/officeart/2005/8/layout/radial5"/>
    <dgm:cxn modelId="{F3844647-0C01-4E4A-8427-86136EEF65C9}" type="presParOf" srcId="{881D741B-BAF5-4253-BAFB-DE8159E6B69F}" destId="{08C03F64-11C1-41A1-8FA2-F48F0E6A539F}" srcOrd="4" destOrd="0" presId="urn:microsoft.com/office/officeart/2005/8/layout/radial5"/>
    <dgm:cxn modelId="{30FC5DB6-1682-4284-A7CF-DE792629E7D9}" type="presParOf" srcId="{881D741B-BAF5-4253-BAFB-DE8159E6B69F}" destId="{D7938262-FCB9-40E6-A34B-011BE22C48B4}" srcOrd="5" destOrd="0" presId="urn:microsoft.com/office/officeart/2005/8/layout/radial5"/>
    <dgm:cxn modelId="{2DD1715E-3216-447B-9FD9-A6F5E3ADDB54}" type="presParOf" srcId="{D7938262-FCB9-40E6-A34B-011BE22C48B4}" destId="{8D319393-8066-45F3-A363-0B9D7CB0DD73}" srcOrd="0" destOrd="0" presId="urn:microsoft.com/office/officeart/2005/8/layout/radial5"/>
    <dgm:cxn modelId="{271DB508-6949-45A6-B372-5083EED8878D}" type="presParOf" srcId="{881D741B-BAF5-4253-BAFB-DE8159E6B69F}" destId="{96142DB7-5104-4299-8E89-4111DE9C7309}" srcOrd="6" destOrd="0" presId="urn:microsoft.com/office/officeart/2005/8/layout/radial5"/>
    <dgm:cxn modelId="{762837CF-25A7-4831-B930-04FC1A9293A9}" type="presParOf" srcId="{881D741B-BAF5-4253-BAFB-DE8159E6B69F}" destId="{6E93BB3C-9AB2-42E8-9AF9-41CD81F7691A}" srcOrd="7" destOrd="0" presId="urn:microsoft.com/office/officeart/2005/8/layout/radial5"/>
    <dgm:cxn modelId="{8D76DD2B-4B57-4140-BB88-4AE54949B079}" type="presParOf" srcId="{6E93BB3C-9AB2-42E8-9AF9-41CD81F7691A}" destId="{81950EC2-336E-4D2A-9B11-BD653C85BD9F}" srcOrd="0" destOrd="0" presId="urn:microsoft.com/office/officeart/2005/8/layout/radial5"/>
    <dgm:cxn modelId="{94B27D74-8E79-4983-8964-A28E81101DFF}" type="presParOf" srcId="{881D741B-BAF5-4253-BAFB-DE8159E6B69F}" destId="{1F2395FE-7985-4315-A50E-9F06333D298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B4BA33-288D-4891-BD06-9E8D04C1C737}">
      <dsp:nvSpPr>
        <dsp:cNvPr id="0" name=""/>
        <dsp:cNvSpPr/>
      </dsp:nvSpPr>
      <dsp:spPr>
        <a:xfrm>
          <a:off x="597028" y="0"/>
          <a:ext cx="6933943" cy="541866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руководители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94634" y="270933"/>
        <a:ext cx="1938730" cy="812800"/>
      </dsp:txXfrm>
    </dsp:sp>
    <dsp:sp modelId="{B7AE6F95-AF73-4A50-BC70-B3A073630562}">
      <dsp:nvSpPr>
        <dsp:cNvPr id="0" name=""/>
        <dsp:cNvSpPr/>
      </dsp:nvSpPr>
      <dsp:spPr>
        <a:xfrm>
          <a:off x="1896533" y="1083733"/>
          <a:ext cx="4334933" cy="4334933"/>
        </a:xfrm>
        <a:prstGeom prst="ellipse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педагоги</a:t>
          </a:r>
          <a:endParaRPr lang="ru-RU" sz="23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06470" y="1343829"/>
        <a:ext cx="1515059" cy="780288"/>
      </dsp:txXfrm>
    </dsp:sp>
    <dsp:sp modelId="{F0EC8605-718C-460E-89AD-2099E1EAD4F0}">
      <dsp:nvSpPr>
        <dsp:cNvPr id="0" name=""/>
        <dsp:cNvSpPr/>
      </dsp:nvSpPr>
      <dsp:spPr>
        <a:xfrm>
          <a:off x="2438399" y="2167466"/>
          <a:ext cx="3251200" cy="3251200"/>
        </a:xfrm>
        <a:prstGeom prst="ellipse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родители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06470" y="2411306"/>
        <a:ext cx="1515059" cy="731520"/>
      </dsp:txXfrm>
    </dsp:sp>
    <dsp:sp modelId="{9EABF5C1-A0D5-4957-A584-68D7338FD2DF}">
      <dsp:nvSpPr>
        <dsp:cNvPr id="0" name=""/>
        <dsp:cNvSpPr/>
      </dsp:nvSpPr>
      <dsp:spPr>
        <a:xfrm>
          <a:off x="2850034" y="3251200"/>
          <a:ext cx="2427931" cy="2167466"/>
        </a:xfrm>
        <a:prstGeom prst="ellipse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школьники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05596" y="3793066"/>
        <a:ext cx="1716806" cy="10837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8B471E-C9DA-4DF0-945D-926ACBB30C4A}">
      <dsp:nvSpPr>
        <dsp:cNvPr id="0" name=""/>
        <dsp:cNvSpPr/>
      </dsp:nvSpPr>
      <dsp:spPr>
        <a:xfrm>
          <a:off x="884797" y="0"/>
          <a:ext cx="6801439" cy="6801439"/>
        </a:xfrm>
        <a:prstGeom prst="triangl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6C1F1F-AA51-4DD9-8032-1700B8722572}">
      <dsp:nvSpPr>
        <dsp:cNvPr id="0" name=""/>
        <dsp:cNvSpPr/>
      </dsp:nvSpPr>
      <dsp:spPr>
        <a:xfrm>
          <a:off x="4248513" y="699339"/>
          <a:ext cx="4420935" cy="120884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 знанию</a:t>
          </a:r>
          <a:endParaRPr lang="ru-RU" sz="2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07524" y="758350"/>
        <a:ext cx="4302913" cy="1090827"/>
      </dsp:txXfrm>
    </dsp:sp>
    <dsp:sp modelId="{E684C6AB-1E6B-4010-AA17-9A41DC76AD45}">
      <dsp:nvSpPr>
        <dsp:cNvPr id="0" name=""/>
        <dsp:cNvSpPr/>
      </dsp:nvSpPr>
      <dsp:spPr>
        <a:xfrm>
          <a:off x="4285517" y="2040763"/>
          <a:ext cx="4420935" cy="120884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</a:t>
          </a:r>
          <a:r>
            <a:rPr lang="ru-RU" sz="28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познанию</a:t>
          </a:r>
          <a:endParaRPr lang="ru-RU" sz="2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44528" y="2099774"/>
        <a:ext cx="4302913" cy="1090827"/>
      </dsp:txXfrm>
    </dsp:sp>
    <dsp:sp modelId="{3EAB6589-2609-4F42-833D-8ACD07C20E15}">
      <dsp:nvSpPr>
        <dsp:cNvPr id="0" name=""/>
        <dsp:cNvSpPr/>
      </dsp:nvSpPr>
      <dsp:spPr>
        <a:xfrm>
          <a:off x="4285517" y="3400719"/>
          <a:ext cx="4420935" cy="120884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 учителю, ученым, к профессионалам своего дела</a:t>
          </a:r>
          <a:endParaRPr lang="ru-RU" sz="25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44528" y="3459730"/>
        <a:ext cx="4302913" cy="1090827"/>
      </dsp:txXfrm>
    </dsp:sp>
    <dsp:sp modelId="{59662D65-AE04-45C6-BECC-1A791D077170}">
      <dsp:nvSpPr>
        <dsp:cNvPr id="0" name=""/>
        <dsp:cNvSpPr/>
      </dsp:nvSpPr>
      <dsp:spPr>
        <a:xfrm>
          <a:off x="4285517" y="4760675"/>
          <a:ext cx="4420935" cy="120884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 саморазвитию</a:t>
          </a:r>
          <a:endParaRPr lang="ru-RU" sz="2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44528" y="4819686"/>
        <a:ext cx="4302913" cy="10908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37D5B7-C229-4C8C-A536-5DFE7EDB554C}">
      <dsp:nvSpPr>
        <dsp:cNvPr id="0" name=""/>
        <dsp:cNvSpPr/>
      </dsp:nvSpPr>
      <dsp:spPr>
        <a:xfrm rot="5400000">
          <a:off x="340268" y="1867138"/>
          <a:ext cx="1012434" cy="168466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ADE6F9-DE77-48C5-8AD8-1F4BA0D3DFC3}">
      <dsp:nvSpPr>
        <dsp:cNvPr id="0" name=""/>
        <dsp:cNvSpPr/>
      </dsp:nvSpPr>
      <dsp:spPr>
        <a:xfrm>
          <a:off x="171268" y="2370491"/>
          <a:ext cx="1520927" cy="1333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Дошкольное образование</a:t>
          </a:r>
          <a:endParaRPr lang="ru-RU" sz="1900" b="1" i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1268" y="2370491"/>
        <a:ext cx="1520927" cy="1333182"/>
      </dsp:txXfrm>
    </dsp:sp>
    <dsp:sp modelId="{00BDA900-9391-4967-8189-9D43BA5D2529}">
      <dsp:nvSpPr>
        <dsp:cNvPr id="0" name=""/>
        <dsp:cNvSpPr/>
      </dsp:nvSpPr>
      <dsp:spPr>
        <a:xfrm>
          <a:off x="1405228" y="1743111"/>
          <a:ext cx="286967" cy="2869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B8ACDF-8B5F-41B8-BF85-6520B44E52CA}">
      <dsp:nvSpPr>
        <dsp:cNvPr id="0" name=""/>
        <dsp:cNvSpPr/>
      </dsp:nvSpPr>
      <dsp:spPr>
        <a:xfrm rot="5400000">
          <a:off x="2202181" y="1406406"/>
          <a:ext cx="1012434" cy="168466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308225-8E14-42CE-B4F6-EBB24C462E13}">
      <dsp:nvSpPr>
        <dsp:cNvPr id="0" name=""/>
        <dsp:cNvSpPr/>
      </dsp:nvSpPr>
      <dsp:spPr>
        <a:xfrm>
          <a:off x="2033181" y="1909758"/>
          <a:ext cx="1520927" cy="1333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Начальное образование</a:t>
          </a:r>
          <a:endParaRPr lang="ru-RU" sz="1900" b="1" i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33181" y="1909758"/>
        <a:ext cx="1520927" cy="1333182"/>
      </dsp:txXfrm>
    </dsp:sp>
    <dsp:sp modelId="{600E23B1-63E2-46AA-A684-50E264BC234B}">
      <dsp:nvSpPr>
        <dsp:cNvPr id="0" name=""/>
        <dsp:cNvSpPr/>
      </dsp:nvSpPr>
      <dsp:spPr>
        <a:xfrm>
          <a:off x="3267141" y="1282378"/>
          <a:ext cx="286967" cy="2869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AD025D-F746-419A-AFE7-2EB7648AF258}">
      <dsp:nvSpPr>
        <dsp:cNvPr id="0" name=""/>
        <dsp:cNvSpPr/>
      </dsp:nvSpPr>
      <dsp:spPr>
        <a:xfrm rot="5400000">
          <a:off x="4064094" y="945673"/>
          <a:ext cx="1012434" cy="168466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27E03E-5C81-400B-A9DC-860799A877B5}">
      <dsp:nvSpPr>
        <dsp:cNvPr id="0" name=""/>
        <dsp:cNvSpPr/>
      </dsp:nvSpPr>
      <dsp:spPr>
        <a:xfrm>
          <a:off x="3895094" y="1449026"/>
          <a:ext cx="1520927" cy="1333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3895094" y="1449026"/>
        <a:ext cx="1520927" cy="1333182"/>
      </dsp:txXfrm>
    </dsp:sp>
    <dsp:sp modelId="{BFDBFE89-31E6-4747-AE0A-13B1C940730C}">
      <dsp:nvSpPr>
        <dsp:cNvPr id="0" name=""/>
        <dsp:cNvSpPr/>
      </dsp:nvSpPr>
      <dsp:spPr>
        <a:xfrm>
          <a:off x="5129054" y="821646"/>
          <a:ext cx="286967" cy="2869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E7E009-2CE7-4B18-B942-DB51420B79E3}">
      <dsp:nvSpPr>
        <dsp:cNvPr id="0" name=""/>
        <dsp:cNvSpPr/>
      </dsp:nvSpPr>
      <dsp:spPr>
        <a:xfrm rot="5400000">
          <a:off x="5926007" y="484941"/>
          <a:ext cx="1012434" cy="168466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ED074-96F6-4E48-93D0-432AB539564B}">
      <dsp:nvSpPr>
        <dsp:cNvPr id="0" name=""/>
        <dsp:cNvSpPr/>
      </dsp:nvSpPr>
      <dsp:spPr>
        <a:xfrm>
          <a:off x="3923923" y="1512168"/>
          <a:ext cx="1520927" cy="1333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Основное образование</a:t>
          </a:r>
          <a:endParaRPr lang="ru-RU" sz="1900" b="1" i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23923" y="1512168"/>
        <a:ext cx="1520927" cy="1333182"/>
      </dsp:txXfrm>
    </dsp:sp>
    <dsp:sp modelId="{13BD9177-5EFE-4A95-BFA1-C3DBC37C2266}">
      <dsp:nvSpPr>
        <dsp:cNvPr id="0" name=""/>
        <dsp:cNvSpPr/>
      </dsp:nvSpPr>
      <dsp:spPr>
        <a:xfrm>
          <a:off x="6990967" y="360914"/>
          <a:ext cx="286967" cy="2869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E043B9-5C7F-49BD-B7DA-63661520F19D}">
      <dsp:nvSpPr>
        <dsp:cNvPr id="0" name=""/>
        <dsp:cNvSpPr/>
      </dsp:nvSpPr>
      <dsp:spPr>
        <a:xfrm rot="5400000">
          <a:off x="7787920" y="24209"/>
          <a:ext cx="1012434" cy="168466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E64C30-13DC-4DFC-90A7-8F02CA830435}">
      <dsp:nvSpPr>
        <dsp:cNvPr id="0" name=""/>
        <dsp:cNvSpPr/>
      </dsp:nvSpPr>
      <dsp:spPr>
        <a:xfrm>
          <a:off x="7618919" y="527562"/>
          <a:ext cx="1520927" cy="1333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7618919" y="527562"/>
        <a:ext cx="1520927" cy="13331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A70BA0-EF82-4653-8B97-542962FFCEB0}">
      <dsp:nvSpPr>
        <dsp:cNvPr id="0" name=""/>
        <dsp:cNvSpPr/>
      </dsp:nvSpPr>
      <dsp:spPr>
        <a:xfrm>
          <a:off x="2733057" y="2147666"/>
          <a:ext cx="1286683" cy="1286683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среда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21487" y="2336096"/>
        <a:ext cx="909823" cy="909823"/>
      </dsp:txXfrm>
    </dsp:sp>
    <dsp:sp modelId="{3127E5E1-6FAA-4B8A-9128-97DC24AF697F}">
      <dsp:nvSpPr>
        <dsp:cNvPr id="0" name=""/>
        <dsp:cNvSpPr/>
      </dsp:nvSpPr>
      <dsp:spPr>
        <a:xfrm rot="16200000">
          <a:off x="3239216" y="1677860"/>
          <a:ext cx="274365" cy="437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3280371" y="1806509"/>
        <a:ext cx="192056" cy="262484"/>
      </dsp:txXfrm>
    </dsp:sp>
    <dsp:sp modelId="{975B6290-AF1D-4969-B848-815EA62C74D7}">
      <dsp:nvSpPr>
        <dsp:cNvPr id="0" name=""/>
        <dsp:cNvSpPr/>
      </dsp:nvSpPr>
      <dsp:spPr>
        <a:xfrm>
          <a:off x="2572222" y="21642"/>
          <a:ext cx="1608353" cy="160835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догма-</a:t>
          </a:r>
          <a:r>
            <a:rPr lang="ru-RU" sz="1600" b="1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тическая</a:t>
          </a:r>
          <a:endParaRPr lang="ru-RU" sz="16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07760" y="257180"/>
        <a:ext cx="1137277" cy="1137277"/>
      </dsp:txXfrm>
    </dsp:sp>
    <dsp:sp modelId="{FD270F79-95C0-4ECE-BFC6-3A014A1A132F}">
      <dsp:nvSpPr>
        <dsp:cNvPr id="0" name=""/>
        <dsp:cNvSpPr/>
      </dsp:nvSpPr>
      <dsp:spPr>
        <a:xfrm>
          <a:off x="4133628" y="2572271"/>
          <a:ext cx="274365" cy="437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4133628" y="2659765"/>
        <a:ext cx="192056" cy="262484"/>
      </dsp:txXfrm>
    </dsp:sp>
    <dsp:sp modelId="{08C03F64-11C1-41A1-8FA2-F48F0E6A539F}">
      <dsp:nvSpPr>
        <dsp:cNvPr id="0" name=""/>
        <dsp:cNvSpPr/>
      </dsp:nvSpPr>
      <dsp:spPr>
        <a:xfrm>
          <a:off x="4537411" y="1986831"/>
          <a:ext cx="1608353" cy="1608353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безмятежного потребления</a:t>
          </a:r>
          <a:endParaRPr lang="ru-RU" sz="13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72949" y="2222369"/>
        <a:ext cx="1137277" cy="1137277"/>
      </dsp:txXfrm>
    </dsp:sp>
    <dsp:sp modelId="{D7938262-FCB9-40E6-A34B-011BE22C48B4}">
      <dsp:nvSpPr>
        <dsp:cNvPr id="0" name=""/>
        <dsp:cNvSpPr/>
      </dsp:nvSpPr>
      <dsp:spPr>
        <a:xfrm rot="5400000">
          <a:off x="3239216" y="3466683"/>
          <a:ext cx="274365" cy="437472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3280371" y="3513023"/>
        <a:ext cx="192056" cy="262484"/>
      </dsp:txXfrm>
    </dsp:sp>
    <dsp:sp modelId="{96142DB7-5104-4299-8E89-4111DE9C7309}">
      <dsp:nvSpPr>
        <dsp:cNvPr id="0" name=""/>
        <dsp:cNvSpPr/>
      </dsp:nvSpPr>
      <dsp:spPr>
        <a:xfrm>
          <a:off x="2572222" y="3952020"/>
          <a:ext cx="1608353" cy="1608353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идейная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07760" y="4187558"/>
        <a:ext cx="1137277" cy="1137277"/>
      </dsp:txXfrm>
    </dsp:sp>
    <dsp:sp modelId="{6E93BB3C-9AB2-42E8-9AF9-41CD81F7691A}">
      <dsp:nvSpPr>
        <dsp:cNvPr id="0" name=""/>
        <dsp:cNvSpPr/>
      </dsp:nvSpPr>
      <dsp:spPr>
        <a:xfrm rot="10800000">
          <a:off x="2344805" y="2572271"/>
          <a:ext cx="274365" cy="4374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10800000">
        <a:off x="2427114" y="2659765"/>
        <a:ext cx="192056" cy="262484"/>
      </dsp:txXfrm>
    </dsp:sp>
    <dsp:sp modelId="{1F2395FE-7985-4315-A50E-9F06333D298D}">
      <dsp:nvSpPr>
        <dsp:cNvPr id="0" name=""/>
        <dsp:cNvSpPr/>
      </dsp:nvSpPr>
      <dsp:spPr>
        <a:xfrm>
          <a:off x="607033" y="1986831"/>
          <a:ext cx="1608353" cy="160835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внешнего лоска и карьеры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2571" y="2222369"/>
        <a:ext cx="1137277" cy="1137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85E36-075C-4530-B4B2-72B39265C296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D343A-42AC-4337-8EA4-2340A75D7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70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D343A-42AC-4337-8EA4-2340A75D7549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1632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9FEA-AC14-4F8E-AFFB-AE6018D42ADE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B1F-E917-4B4D-B663-9FD687B5D9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321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9FEA-AC14-4F8E-AFFB-AE6018D42ADE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B1F-E917-4B4D-B663-9FD687B5D9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301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9FEA-AC14-4F8E-AFFB-AE6018D42ADE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B1F-E917-4B4D-B663-9FD687B5D9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42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9FEA-AC14-4F8E-AFFB-AE6018D42ADE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B1F-E917-4B4D-B663-9FD687B5D9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990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9FEA-AC14-4F8E-AFFB-AE6018D42ADE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B1F-E917-4B4D-B663-9FD687B5D9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47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9FEA-AC14-4F8E-AFFB-AE6018D42ADE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B1F-E917-4B4D-B663-9FD687B5D9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268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9FEA-AC14-4F8E-AFFB-AE6018D42ADE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B1F-E917-4B4D-B663-9FD687B5D9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403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9FEA-AC14-4F8E-AFFB-AE6018D42ADE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B1F-E917-4B4D-B663-9FD687B5D9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331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9FEA-AC14-4F8E-AFFB-AE6018D42ADE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B1F-E917-4B4D-B663-9FD687B5D9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142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9FEA-AC14-4F8E-AFFB-AE6018D42ADE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B1F-E917-4B4D-B663-9FD687B5D9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390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9FEA-AC14-4F8E-AFFB-AE6018D42ADE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B1F-E917-4B4D-B663-9FD687B5D9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824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E9FEA-AC14-4F8E-AFFB-AE6018D42ADE}" type="datetimeFigureOut">
              <a:rPr lang="ru-RU" smtClean="0"/>
              <a:t>16.03.2021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1CB1F-E917-4B4D-B663-9FD687B5D9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00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2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8.jpg"/><Relationship Id="rId4" Type="http://schemas.openxmlformats.org/officeDocument/2006/relationships/image" Target="../media/image42.jpeg"/><Relationship Id="rId9" Type="http://schemas.openxmlformats.org/officeDocument/2006/relationships/image" Target="../media/image47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8568" y="1467774"/>
            <a:ext cx="11453567" cy="2944425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основы формирования и развития учебной мотивации современных школьников</a:t>
            </a:r>
            <a:endParaRPr lang="ru-RU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4919" y="4472233"/>
            <a:ext cx="9225813" cy="1249837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И.В. Сорокина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к.п.н., доцент, заведующий кафедрой педагогики и психологии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695" y="157335"/>
            <a:ext cx="1310440" cy="13104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8" y="4104587"/>
            <a:ext cx="2589361" cy="25893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88"/>
            <a:ext cx="1677971" cy="9588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48693" y="6089715"/>
            <a:ext cx="2535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69563" y="386210"/>
            <a:ext cx="9310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 семинары для управленческих команд 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13E4-3DE1-40E3-BA9F-1E0E5CB08B69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683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4.infourok.ru/uploads/ex/00f6/00102d95-95b1a47f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5" y="-546755"/>
            <a:ext cx="12191999" cy="740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974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6101" y="157737"/>
            <a:ext cx="10515600" cy="228762"/>
          </a:xfrm>
        </p:spPr>
        <p:txBody>
          <a:bodyPr>
            <a:normAutofit fontScale="90000"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Проблемной поле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41" y="485383"/>
            <a:ext cx="119068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за работой учителей показывает, что они далеко не всегда уделяют должное внимание мотивации учащихся. Многие учителя, часто сами того не осознавая, исходят из того, что раз ребенок пришел в школу, то он должен делать все то, что рекомендует учитель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41" y="1956159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Встречаются и такие учителя, которые, прежде всего, опираются на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отрицательную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мотивацию. В таких случаях деятельностью учащихся движет, прежде всего, желание, избежать разного рода неприятностей: наказания со стороны учителя или родителей, плохой оценки и т.д.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41" y="3389032"/>
            <a:ext cx="119154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Нередко учителя пытаются заставить школьников учиться, пугая отрицательными отметками по ВПР, ГИА, ЕГЭ. В таких случаях у учеников постепенно формируется страх перед школой, страх перед учителем. Учебная деятельность радости не приносит. Учебная мотивация полностью отсутствует.  Это сигнал неблагополучия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не занимаются формированием и развитием познавательных интересов детей.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не поддерживают  детей в учёбе, не проявляют заинтересованности в высоких учебных достижениях детей, не взаимодействуют со школой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13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4408" y="0"/>
            <a:ext cx="9797592" cy="128204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образовательных отношений по формированию и развитию учебной мотивации школьников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1259140"/>
              </p:ext>
            </p:extLst>
          </p:nvPr>
        </p:nvGraphicFramePr>
        <p:xfrm>
          <a:off x="4064000" y="120366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0256" y="2836678"/>
            <a:ext cx="46002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процессе формирования личности из того, что воспитывается, </a:t>
            </a: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50% даёт мать, </a:t>
            </a: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38% - отец, </a:t>
            </a: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3% - школа, </a:t>
            </a: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остальное – сверстники, бабушки, дедушки, другие старшие лица» (с.18)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102905"/>
            <a:ext cx="1913641" cy="273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28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5988" y="3194650"/>
            <a:ext cx="8997884" cy="3663100"/>
          </a:xfrm>
        </p:spPr>
        <p:txBody>
          <a:bodyPr>
            <a:noAutofit/>
          </a:bodyPr>
          <a:lstStyle/>
          <a:p>
            <a:pPr marL="0" algn="just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 детей воспитанных в семье и заменить</a:t>
            </a:r>
          </a:p>
          <a:p>
            <a:pPr marL="0" algn="just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семейное воспитание не может. Школа должна лишь</a:t>
            </a:r>
          </a:p>
          <a:p>
            <a:pPr marL="0" algn="just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придерживаться этих ценностей: любви и веры в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воспитывать человеческие отношения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 к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другу. Учителя должны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детях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любви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школе, к ее чести и уважение к ее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традициям.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просто человеческим, то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гуманным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26" name="Picture 2" descr="https://xn--80a1acecehcn9e.xn--p1ai/wp-content/uploads/2017/01/efe72dc6c6864de78a039cdf97654efa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637" y="3520747"/>
            <a:ext cx="2507179" cy="21312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29858" y="5792848"/>
            <a:ext cx="2882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Олег Семенович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Газман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5840" y="283113"/>
            <a:ext cx="10906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«Быть человеком – вот к чему должно вести воспитание»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29" y="104456"/>
            <a:ext cx="1158823" cy="15450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649553"/>
            <a:ext cx="1192708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не может отвечать за нравственный облик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своих учеников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Она не может воспитывать в них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честность, смелость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доброту. В идеале она может лишь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честной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доброй по отношению к ученику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и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вся воспитательная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84124" y="877004"/>
            <a:ext cx="3442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Н.И Пирогов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34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58705" y="307156"/>
            <a:ext cx="7772400" cy="914400"/>
          </a:xfrm>
          <a:ln>
            <a:solidFill>
              <a:srgbClr val="38C606"/>
            </a:solidFill>
          </a:ln>
        </p:spPr>
        <p:txBody>
          <a:bodyPr>
            <a:normAutofit/>
          </a:bodyPr>
          <a:lstStyle/>
          <a:p>
            <a:pPr algn="ctr" eaLnBrk="1" hangingPunct="1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Роль ОУ в воспитании</a:t>
            </a:r>
          </a:p>
        </p:txBody>
      </p:sp>
      <p:sp>
        <p:nvSpPr>
          <p:cNvPr id="102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0" y="2428974"/>
            <a:ext cx="12192000" cy="4495800"/>
          </a:xfrm>
        </p:spPr>
        <p:txBody>
          <a:bodyPr>
            <a:normAutofit/>
          </a:bodyPr>
          <a:lstStyle/>
          <a:p>
            <a:pPr marL="0" algn="just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может построить собственную,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автономную жизнь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Но не для борьбы со злом, а для того, чтобы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ее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учеников всегда был образец для сравнения,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выбора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для отличия добра от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зла. Если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дети, развиваясь, имеют перед собой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 ц уважительного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к миру, образец помощи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поддержки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они сами будут готовы нести добро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абстрактным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людям, а человеку, который рядом с ними.                    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r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r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Газман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xn--80a1acecehcn9e.xn--p1ai/wp-content/uploads/2017/01/efe72dc6c6864de78a039cdf97654efa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56" y="230793"/>
            <a:ext cx="2507179" cy="21312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9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25777" y="174396"/>
            <a:ext cx="11481848" cy="1143000"/>
          </a:xfrm>
        </p:spPr>
        <p:txBody>
          <a:bodyPr>
            <a:normAutofit/>
          </a:bodyPr>
          <a:lstStyle/>
          <a:p>
            <a:pPr algn="r" eaLnBrk="1" hangingPunct="1"/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«Никто не становится хорошим человеком случайно» Платон</a:t>
            </a:r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50829" y="1317396"/>
            <a:ext cx="11868346" cy="4800600"/>
          </a:xfrm>
        </p:spPr>
        <p:txBody>
          <a:bodyPr>
            <a:noAutofit/>
          </a:bodyPr>
          <a:lstStyle/>
          <a:p>
            <a:pPr marL="0" algn="just" eaLnBrk="1" hangingPunct="1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 работа на уроках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целенаправленное влияние педагога на сознание, волю и чувства воспитанников средствами своего учебного предмета</a:t>
            </a:r>
          </a:p>
          <a:p>
            <a:pPr marL="0" algn="just" eaLnBrk="1" hangingPunct="1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Внеклассная воспитательная работа (ВВР)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педагогами различных видов деятельности школьников во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внеучебное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время, обеспечивающих необходимые условия для социализации личности каждого ребенка</a:t>
            </a:r>
          </a:p>
          <a:p>
            <a:pPr marL="0" algn="just" eaLnBrk="1" hangingPunct="1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Внеурочная работа по предмету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учителем различных видов деятельности учащихся после уроков, обеспечивающих необходимые условия для овладения ими умениями и опытом теоретической и практической работы по более глубокому усвоению и активному восприятию содержания учебного предмета и окружающей действительности</a:t>
            </a:r>
          </a:p>
          <a:p>
            <a:pPr marL="0" eaLnBrk="1" hangingPunct="1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endParaRPr lang="ru-RU" b="1" i="1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79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899" y="304800"/>
            <a:ext cx="10783715" cy="703868"/>
          </a:xfrm>
          <a:ln>
            <a:solidFill>
              <a:srgbClr val="38C606"/>
            </a:solidFill>
          </a:ln>
        </p:spPr>
        <p:txBody>
          <a:bodyPr>
            <a:normAutofit/>
          </a:bodyPr>
          <a:lstStyle/>
          <a:p>
            <a:pPr algn="ctr" eaLnBrk="1" hangingPunct="1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Организационно-педагогические условия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92010" y="2306228"/>
            <a:ext cx="11849492" cy="4114800"/>
          </a:xfrm>
        </p:spPr>
        <p:txBody>
          <a:bodyPr>
            <a:normAutofit fontScale="92500" lnSpcReduction="10000"/>
          </a:bodyPr>
          <a:lstStyle/>
          <a:p>
            <a:pPr marL="0" algn="just" eaLnBrk="1" hangingPunct="1"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 один воспитатель не имеет права действовать 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одиночку, 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 собственный страх и риск и на свою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собственную ответственность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Должен быть коллектив воспитателей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там, где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 не соединены в коллектив и коллектив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имеет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единого плана работы, единого тона, единого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точного подхода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ребенку, там не может быть никакого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воспитательного процесса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Поэтому лучше иметь 5 слабых воспитателей,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объединенных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коллектив,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воодушевленных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одной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мыслью, одним принципом, одним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стилем 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работающих 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едино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10 хороших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воспитателей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работают все в одиночку,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хочет</a:t>
            </a:r>
          </a:p>
          <a:p>
            <a:pPr marL="0" algn="r" eaLnBrk="1" hangingPunct="1"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А.С. Макаренко</a:t>
            </a:r>
          </a:p>
          <a:p>
            <a:pPr marL="0" algn="just" eaLnBrk="1" hangingPunct="1"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endParaRPr lang="ru-RU" sz="2000" dirty="0"/>
          </a:p>
        </p:txBody>
      </p:sp>
      <p:pic>
        <p:nvPicPr>
          <p:cNvPr id="13316" name="Picture 5" descr="D:\pm_008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75555" y="200025"/>
            <a:ext cx="1635470" cy="18199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477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54944" y="169682"/>
            <a:ext cx="4854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Теоретические основы</a:t>
            </a:r>
            <a:endParaRPr lang="ru-RU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5097" y="692902"/>
            <a:ext cx="11764651" cy="1815882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 учения, учебный мотив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то, что побуждает к деятельности; это направленность обучающегося на отдельные стороны учебной  деятельности (на достижение цели, на содержание, на способы и формы деятельности, на её результаты)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220" y="4892511"/>
            <a:ext cx="117363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 две основные разновидности мотивов: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ознавательные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(направленность на саму УПД, её содержание, способы  и результаты);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оциальные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(направленность на отношения с другим человеком в ходе УПД)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5097" y="2508784"/>
            <a:ext cx="117646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 проявляется:</a:t>
            </a:r>
          </a:p>
          <a:p>
            <a:pPr marL="457200" indent="-457200">
              <a:buAutoNum type="arabicParenR"/>
            </a:pPr>
            <a:r>
              <a:rPr lang="ru-RU" sz="24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ситуации выбора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поэтому лучше всего определять мотивы учения через предпочтения обучающихся (учитель, учебный предмет, учебные задания и т.д.);</a:t>
            </a:r>
          </a:p>
          <a:p>
            <a:pPr marL="457200" indent="-457200">
              <a:buAutoNum type="arabicParenR"/>
            </a:pPr>
            <a:r>
              <a:rPr lang="ru-RU" sz="24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целях 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преследуемых обучающимся (познавательные, учебно-познавательные, социальные, самосовершенствование и самообразование) </a:t>
            </a:r>
            <a:endParaRPr lang="ru-RU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4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86017"/>
            <a:ext cx="10515600" cy="79437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Познавательные мотивы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418" y="1093510"/>
            <a:ext cx="120851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мотивы свидетельствуют об ориентации школьников на овладение новыми знаниями, учебными навыками. Определяются глубиной интереса к знаниям: новым занимательным фактам, явлениям, к существенным свойствам явлений, первым дедуктивным выводам, к закономерностям и тенденциям, к теоретическим принципам, ключевым идеям и т.д. Познавательные мотивы отражают стремление школьников к самообразованию, направленность на самостоятельное совершенствование способов добывания знаний.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9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403" y="365126"/>
            <a:ext cx="11212397" cy="63411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Познавательные мотивы имеют уровни:</a:t>
            </a:r>
            <a:r>
              <a:rPr lang="ru-RU" kern="100" dirty="0">
                <a:solidFill>
                  <a:srgbClr val="C0000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3951" y="1161065"/>
            <a:ext cx="1183063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80340" algn="l"/>
              </a:tabLst>
            </a:pPr>
            <a:r>
              <a:rPr lang="ru-RU" sz="2000" b="1" i="1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широкие </a:t>
            </a:r>
            <a:r>
              <a:rPr lang="ru-RU" sz="2000" b="1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познавательные мотивы </a:t>
            </a:r>
            <a:r>
              <a:rPr lang="ru-RU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(ориентация на овладение новыми знаниями — фактами, явлениями, закономерностями), 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80340" algn="l"/>
              </a:tabLst>
            </a:pPr>
            <a:r>
              <a:rPr lang="ru-RU" sz="2000" b="1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учебно-познавательные мотивы </a:t>
            </a:r>
            <a:r>
              <a:rPr lang="ru-RU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(ориентация на усвоение способов добывания знаний, приемов самостоятельного приобретения знаний), 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180340" algn="l"/>
              </a:tabLst>
            </a:pPr>
            <a:r>
              <a:rPr lang="ru-RU" sz="2000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мотивы самообразования </a:t>
            </a:r>
            <a:r>
              <a:rPr lang="ru-RU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(ориентация на приобретение дополнительных знаний и затем на построение специальной программы самосовершенствования).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u="sng" kern="100" dirty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Познавательный интерес </a:t>
            </a:r>
            <a:r>
              <a:rPr lang="ru-RU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создает внутреннюю среду развития, </a:t>
            </a:r>
            <a:r>
              <a:rPr lang="ru-RU" sz="20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сам развивается</a:t>
            </a:r>
            <a:r>
              <a:rPr lang="ru-RU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, </a:t>
            </a:r>
            <a:r>
              <a:rPr lang="ru-RU" sz="2000" b="1" kern="100" dirty="0" smtClean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взаимодействует </a:t>
            </a:r>
            <a:r>
              <a:rPr lang="ru-RU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с другими мотивами, значительно влияет на характер и результат силы деятельности. Г.И. Щукина выделяет три уровня познавательного интереса: 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1) </a:t>
            </a:r>
            <a:r>
              <a:rPr lang="ru-RU" sz="2000" b="1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элементарный уровень интереса </a:t>
            </a:r>
            <a:r>
              <a:rPr lang="ru-RU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- непосредственный интерес к фактам, занимаемым явлениям, которые упоминаются в материале;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 2) </a:t>
            </a:r>
            <a:r>
              <a:rPr lang="ru-RU" sz="2000" b="1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уровень, требующий поиска, догадки, активного использования своих знаний, приобретенных способов познания </a:t>
            </a:r>
            <a:r>
              <a:rPr lang="ru-RU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- интерес к познанию значительных свойств предметов и явлений, составляющих невидимую их внутреннюю суть; </a:t>
            </a:r>
          </a:p>
          <a:p>
            <a:pPr indent="450215" algn="just">
              <a:spcAft>
                <a:spcPts val="0"/>
              </a:spcAft>
              <a:tabLst>
                <a:tab pos="180340" algn="l"/>
              </a:tabLst>
            </a:pPr>
            <a:r>
              <a:rPr lang="ru-RU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3) </a:t>
            </a:r>
            <a:r>
              <a:rPr lang="ru-RU" sz="2000" b="1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интерес к выявлению закономерностей, общих принципов явлений</a:t>
            </a:r>
            <a:r>
              <a:rPr lang="ru-RU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Source Han Sans CN Regular"/>
                <a:cs typeface="Times New Roman" panose="02020603050405020304" pitchFamily="18" charset="0"/>
              </a:rPr>
              <a:t>, существующих в различных условиях</a:t>
            </a:r>
          </a:p>
        </p:txBody>
      </p:sp>
    </p:spTree>
    <p:extLst>
      <p:ext uri="{BB962C8B-B14F-4D97-AF65-F5344CB8AC3E}">
        <p14:creationId xmlns:p14="http://schemas.microsoft.com/office/powerpoint/2010/main" val="82679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786" y="157736"/>
            <a:ext cx="10515600" cy="6058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мотивы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687" y="763572"/>
            <a:ext cx="1174579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Выражаются в стремлении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получать знания, чтобы быть полезным обществу, желание выполнить свой долг, понимание необходимости учиться, чувство ответственности. При этом велико значение мотивов осознания социальной необходимости, долга и ответственности, стремления хорошо подготовиться к выбору профессии. Также к социальным мотивам относятся и так называемые позиционные мотивы, выражающиеся в стремлении занять определенную позицию в отношениях с окружающими, получить их одобрение, заслужить авторитет. Позиционный мотив может проявляться в разного рода попытках самоутверждения — в желании занять место лидера, оказывать влияние на других учеников, доминировать в коллективе и т.д. Мотивы социального сотрудничества состоят в том, что ученик не только хочет общаться и взаимодействовать с другими людьми, но и стремится осознавать, анализировать способы и формы своего сотрудничества и взаимоотношений с учителем, товарищами по классу, постоянно совершенствовать эти формы. Данный мотив является важной основой самовоспитания, самосовершенствования личности. 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122" y="365125"/>
            <a:ext cx="12078878" cy="75666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мотивы могут иметь следующие уровни: 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1085" y="1121790"/>
            <a:ext cx="116421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широкие социальные мотивы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(долг и ответственность, понимание социальной значимости учения),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узкие социальные или позиционные мотивы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(стремление занять определенную позицию в отношениях с окружающими, получить их одобрение),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мотивы социального сотрудничества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(ориентация на разные способы взаимодействия с другим человеком).</a:t>
            </a: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085" y="3968685"/>
            <a:ext cx="11481847" cy="1384995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Познавательные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социальные мотивы должны быть сформированы у детей для успешной учебной деятельности. Но нужно стараться повышать уровни этих мотивов, стремясь добиться самых высоких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81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681" y="365125"/>
            <a:ext cx="11915482" cy="1718199"/>
          </a:xfrm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Л Рубинштейн отмечал: “для того, чтобы учащийся по-настоящему включился в работу, нужно сделать поставленные в ходе учебной деятельности задачи не только понятными, но и внутренне принятыми им”, т.е. чтобы они приобрели значимость для учащегося, и нашли, таким образом, отклик и опорную точку в его переживании.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7643" y="2179796"/>
            <a:ext cx="1137815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мотивы, стимулирующие определенную деятельность (в нашем случае — процесс учения), не связаны напрямую с ней, их называют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внешними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отношению к данной деятельности. </a:t>
            </a:r>
            <a:endParaRPr lang="ru-RU" sz="28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 мотивы непосредственно связаны с учебной деятельностью, то их называют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внутренними.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Мотив учения может быть внутренним — при самостоятельной познавательной работе или внешним — при оказании помощи взрослым.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мотивы таковы: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к процессу деятельности, интерес к результату деятельности, стремление к саморазвитию, развитию каких-либо своих качеств, способностей.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97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1659" y="1692143"/>
            <a:ext cx="11764651" cy="1815882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 достижения –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разновидность мотивации, связанная с потребностью личности всеми доступными средствами достичь желаемого результата. Складывается от 3 до 13 лет и формируется  под влиянием родителей (особенно матери) и других значимых взрослых.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1659" y="458802"/>
            <a:ext cx="11764651" cy="954107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побуждения, вызывающие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определяющие её направленность; система и иерархическая структура мотивов.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35432" y="3902697"/>
            <a:ext cx="90308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«Если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покажете людям правильный путь, то с мотивацией проблем не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будет».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https://citatnica.ru/citaty/motiviruyushhie-tsitaty-pro-uchebu-200-tsitat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59" y="3902697"/>
            <a:ext cx="2733773" cy="205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1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493" y="252003"/>
            <a:ext cx="10515600" cy="69067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механизма формирования мотивации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548" y="1027522"/>
            <a:ext cx="105485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«снизу вверх»: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стихийно сложившиеся или специально организованные воспитателем условия деятельности и взаимоотношений избирательно актуализируют отдельные ситуативные побуждения, которые постепенно переходят в устойчивые мотивационные образования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85361" y="3941976"/>
            <a:ext cx="102076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«сверху вниз»: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усвоение предъявляемых в готовом виде побуждений, целей, идеалов, содержания направленности личности, которые по замыслу воспитателя должны у него сформироваться  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13994" y="4044100"/>
            <a:ext cx="1348818" cy="198905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6" name="Стрелка вверх 5"/>
          <p:cNvSpPr/>
          <p:nvPr/>
        </p:nvSpPr>
        <p:spPr>
          <a:xfrm>
            <a:off x="10824328" y="942680"/>
            <a:ext cx="1268691" cy="2036189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081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016576"/>
            <a:ext cx="9370243" cy="3627125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ru-RU" sz="4000" dirty="0">
                <a:solidFill>
                  <a:srgbClr val="FF0000"/>
                </a:solidFill>
              </a:rPr>
              <a:t>   </a:t>
            </a:r>
            <a:r>
              <a:rPr lang="ru-RU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Личность </a:t>
            </a:r>
            <a:r>
              <a:rPr lang="ru-RU" sz="40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</a:t>
            </a:r>
            <a:r>
              <a:rPr lang="ru-RU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000" dirty="0">
                <a:solidFill>
                  <a:srgbClr val="99FF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99FF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она 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ЗНАЕТ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она 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ЦЕНИТ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и как она 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СОЗИДАЕТ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кем и как она 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ОБЩАЕТСЯ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её 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 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стремления</a:t>
            </a: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slide0001_image00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0243" y="3222782"/>
            <a:ext cx="2907218" cy="32147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78696" y="566403"/>
            <a:ext cx="9583917" cy="2062103"/>
          </a:xfrm>
          <a:prstGeom prst="rect">
            <a:avLst/>
          </a:prstGeom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</a:rPr>
              <a:t>«…развитие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</a:rPr>
              <a:t>личности обучающегося на основе усвоения универсальных учебных действий, познания и освоения мира составляет цель и основной результат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</a:rPr>
              <a:t>образования» (с.15).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endParaRPr lang="en-US" sz="32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76" y="206603"/>
            <a:ext cx="1682912" cy="261593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34271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320040"/>
            <a:ext cx="7239000" cy="68006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Личностный рост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4524" y="1142984"/>
            <a:ext cx="11840066" cy="5312752"/>
          </a:xfrm>
        </p:spPr>
        <p:txBody>
          <a:bodyPr/>
          <a:lstStyle/>
          <a:p>
            <a:pPr marL="0" indent="0" algn="just"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ценностного отношения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 к тем объектам действительности, которые признаны ценностью в той цивилизации, с которой отождествляет себя личность</a:t>
            </a:r>
          </a:p>
          <a:p>
            <a:endParaRPr lang="ru-RU" dirty="0" smtClean="0">
              <a:solidFill>
                <a:srgbClr val="7030A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8480" y="3286124"/>
            <a:ext cx="4857784" cy="71438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ЛИЧНОСТИ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24100" y="4572008"/>
            <a:ext cx="3000396" cy="92869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Позитивное</a:t>
            </a:r>
          </a:p>
          <a:p>
            <a:pPr algn="ctr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(ценностное)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96000" y="4572008"/>
            <a:ext cx="3143272" cy="92869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Регрессивное</a:t>
            </a:r>
          </a:p>
          <a:p>
            <a:pPr algn="ctr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(антиценностное)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4167174" y="4000504"/>
            <a:ext cx="71438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>
            <a:off x="7167571" y="4000504"/>
            <a:ext cx="45719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48792" y="5664270"/>
            <a:ext cx="11651530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      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Личностный </a:t>
            </a:r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– это всегда прогрессивное развитие       	личности,  развитие  ценностных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26496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667108" y="3286124"/>
            <a:ext cx="3929090" cy="57150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отношение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9357" y="220673"/>
            <a:ext cx="6686568" cy="114621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отношение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1083"/>
            <a:ext cx="11946903" cy="1189685"/>
          </a:xfrm>
          <a:ln w="57150">
            <a:solidFill>
              <a:srgbClr val="002060"/>
            </a:solidFill>
          </a:ln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   </a:t>
            </a:r>
          </a:p>
          <a:p>
            <a:pPr marL="0" indent="0" algn="ctr">
              <a:buNone/>
            </a:pPr>
            <a:r>
              <a:rPr lang="ru-RU" sz="1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субъекта к объекту как ценности, т.е. наделении его неким ценностным значением и ценностным смыслом</a:t>
            </a:r>
          </a:p>
          <a:p>
            <a:pPr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738414" y="4429132"/>
            <a:ext cx="2071702" cy="714380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МИРУ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67240" y="5357826"/>
            <a:ext cx="2071702" cy="714380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САМОМУ СЕБЕ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10380" y="4429132"/>
            <a:ext cx="2071702" cy="714380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ЛЮДЯМ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4167174" y="3857628"/>
            <a:ext cx="142876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>
            <a:off x="7167570" y="3857628"/>
            <a:ext cx="71438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5667372" y="3857628"/>
            <a:ext cx="142876" cy="15001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703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320040"/>
            <a:ext cx="7239000" cy="68006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отношение к миру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12192000" cy="5572164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проявляться  в</a:t>
            </a:r>
          </a:p>
          <a:p>
            <a:pPr algn="just">
              <a:buNone/>
            </a:pP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ценностном отношении к </a:t>
            </a:r>
            <a:r>
              <a:rPr lang="ru-RU" sz="29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выражающемся в уважении своих родителей, младших членов семьи, в поддержании семейных традиций, в гордости за свой род; </a:t>
            </a:r>
          </a:p>
          <a:p>
            <a:pPr algn="just">
              <a:buNone/>
            </a:pP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ценностном отношении к </a:t>
            </a:r>
            <a:r>
              <a:rPr lang="ru-RU" sz="29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ОТЕЧЕСТВУ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выражающемся в гражданственности и патриотизме; </a:t>
            </a:r>
          </a:p>
          <a:p>
            <a:pPr algn="just">
              <a:buNone/>
            </a:pP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отношение  к </a:t>
            </a:r>
            <a:r>
              <a:rPr lang="ru-RU" sz="29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выражающемся в любви к природе, бережном отношении к  ее богатствам; </a:t>
            </a:r>
          </a:p>
          <a:p>
            <a:pPr algn="just">
              <a:buNone/>
            </a:pP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ценностном отношении к </a:t>
            </a:r>
            <a:r>
              <a:rPr lang="ru-RU" sz="29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МИРУ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выражающемся в миротворчестве, неприятии насилия и милитаризма;</a:t>
            </a:r>
          </a:p>
          <a:p>
            <a:pPr algn="just">
              <a:buNone/>
            </a:pP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ценностном отношении  к </a:t>
            </a:r>
            <a:r>
              <a:rPr lang="ru-RU" sz="29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ЗНАНИЯМ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выражающемся в любознательности и желании учиться; </a:t>
            </a:r>
          </a:p>
          <a:p>
            <a:pPr algn="just">
              <a:buNone/>
            </a:pP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ценностном отношении к </a:t>
            </a:r>
            <a:r>
              <a:rPr lang="ru-RU" sz="29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ТРУДУ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выражающемся в трудолюбии и стремлении к творчеству; </a:t>
            </a:r>
          </a:p>
          <a:p>
            <a:pPr algn="just">
              <a:buNone/>
            </a:pP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ценностном отношении у </a:t>
            </a:r>
            <a:r>
              <a:rPr lang="ru-RU" sz="29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КУЛЬТУРЕ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которое выражается в  таком особом человеческом качестве как интеллигентность, противостоящем дикости и бескультурью, хамству и вандализму.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14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340" y="129019"/>
            <a:ext cx="4911365" cy="69067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мотивация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11349160"/>
              </p:ext>
            </p:extLst>
          </p:nvPr>
        </p:nvGraphicFramePr>
        <p:xfrm>
          <a:off x="2456206" y="56561"/>
          <a:ext cx="9591250" cy="6801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04733" y="6212162"/>
            <a:ext cx="6061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ЦЕННОСТНОЕ ОТНОШЕНИЕ 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0254" y="1281679"/>
            <a:ext cx="5147036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Идентификация</a:t>
            </a:r>
            <a:r>
              <a:rPr lang="ru-RU" sz="2800" b="1" i="1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сложное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личностное образование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включающее осознание и</a:t>
            </a:r>
          </a:p>
          <a:p>
            <a:pPr algn="ctr">
              <a:lnSpc>
                <a:spcPct val="90000"/>
              </a:lnSpc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переживание индивидом позиции Я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отношению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неким образцам-эталонам</a:t>
            </a:r>
          </a:p>
        </p:txBody>
      </p:sp>
    </p:spTree>
    <p:extLst>
      <p:ext uri="{BB962C8B-B14F-4D97-AF65-F5344CB8AC3E}">
        <p14:creationId xmlns:p14="http://schemas.microsoft.com/office/powerpoint/2010/main" val="289897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/>
          </p:nvPr>
        </p:nvGraphicFramePr>
        <p:xfrm>
          <a:off x="1524000" y="2132856"/>
          <a:ext cx="914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248128" y="3111697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образование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3434861"/>
            <a:ext cx="1475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Хочу учиться!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31704" y="3026694"/>
            <a:ext cx="1475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Люблю учиться!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59896" y="2498522"/>
            <a:ext cx="1475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Умею учиться!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32104" y="2132856"/>
            <a:ext cx="1475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 учиться!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611392" y="179462"/>
            <a:ext cx="1891376" cy="28472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92344" y="1603077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Готов учиться всю жизнь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18812" y="2734307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образование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31704" y="395892"/>
            <a:ext cx="8076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Хороший ученик – тот, кто любит и хочет учиться.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83149" y="895192"/>
            <a:ext cx="80768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Хороший ученик – тот, кто умеет учиться: слушает и слышит, смотрит и видит, думает и рассуждает.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5413312"/>
            <a:ext cx="119453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Детство дано человеку, чтобы в процессе образования стать высокообразованной личностью, чтобы, став взрослым, принести пользу своей стране, максимально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самореализоваться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жизни (в профессии, в семье).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1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51545" y="354124"/>
            <a:ext cx="5544616" cy="576064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Три формы отношения</a:t>
            </a:r>
          </a:p>
        </p:txBody>
      </p:sp>
      <p:sp>
        <p:nvSpPr>
          <p:cNvPr id="81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301658" y="1124744"/>
            <a:ext cx="11698664" cy="2504576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Рациональная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просвещение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формирующее знания о мире и потребность их постоянно пополнять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Эмоциональная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создание опыта сопереживания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Поведенческо-деятельностная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опыт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нравственной, эстетической, правовой и др. видов </a:t>
            </a:r>
            <a:r>
              <a:rPr lang="ru-RU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формирующей </a:t>
            </a:r>
            <a:r>
              <a:rPr lang="ru-RU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группу привычек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i="1" dirty="0" smtClean="0">
              <a:solidFill>
                <a:schemeClr val="hlin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1658" y="4100660"/>
            <a:ext cx="11576115" cy="2062103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85725" indent="23813" algn="just">
              <a:buNone/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Любая форма воспитательной деятельности, любой акт педагогического взаимодействия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эффективным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если содержат в себе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сразу 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все три формы отношения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1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46754" y="201105"/>
            <a:ext cx="11387579" cy="1324000"/>
          </a:xfrm>
        </p:spPr>
        <p:txBody>
          <a:bodyPr>
            <a:normAutofit/>
          </a:bodyPr>
          <a:lstStyle/>
          <a:p>
            <a:pPr algn="r" eaLnBrk="1" hangingPunct="1"/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Воспитание и обучение – две грани формирования личности. Воспитание формирует жизненные идеалы, обучение открывает путь к их достижению. 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И.Н. Шевелев</a:t>
            </a:r>
          </a:p>
        </p:txBody>
      </p:sp>
      <p:sp>
        <p:nvSpPr>
          <p:cNvPr id="40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263951" y="1429692"/>
            <a:ext cx="5349461" cy="3604221"/>
          </a:xfrm>
          <a:ln>
            <a:solidFill>
              <a:schemeClr val="tx1"/>
            </a:solidFill>
          </a:ln>
        </p:spPr>
        <p:txBody>
          <a:bodyPr/>
          <a:lstStyle/>
          <a:p>
            <a:pPr marL="0" algn="ctr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b="1" dirty="0" smtClean="0">
                <a:solidFill>
                  <a:srgbClr val="C50734"/>
                </a:solidFill>
                <a:latin typeface="Times New Roman" pitchFamily="18" charset="0"/>
                <a:cs typeface="Times New Roman" pitchFamily="18" charset="0"/>
              </a:rPr>
              <a:t>Воспитание</a:t>
            </a:r>
          </a:p>
          <a:p>
            <a:pPr marL="0" algn="ctr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Передача 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социально-культурного 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опыта от старшего поколения к </a:t>
            </a:r>
          </a:p>
          <a:p>
            <a:pPr marL="0" algn="ctr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младшему</a:t>
            </a:r>
          </a:p>
          <a:p>
            <a:pPr marL="0" algn="ctr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endParaRPr lang="ru-RU" sz="2400" b="1" i="1" dirty="0">
              <a:solidFill>
                <a:schemeClr val="accent1">
                  <a:lumMod val="75000"/>
                </a:schemeClr>
              </a:solidFill>
            </a:endParaRPr>
          </a:p>
          <a:p>
            <a:pPr marL="0" algn="ctr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b="1" i="1" dirty="0">
                <a:solidFill>
                  <a:srgbClr val="FF0000"/>
                </a:solidFill>
              </a:rPr>
              <a:t>Мировоззрение</a:t>
            </a:r>
          </a:p>
          <a:p>
            <a:pPr marL="0" algn="ctr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b="1" i="1" dirty="0">
                <a:solidFill>
                  <a:srgbClr val="FF0000"/>
                </a:solidFill>
              </a:rPr>
              <a:t>Отношение</a:t>
            </a:r>
          </a:p>
          <a:p>
            <a:pPr marL="0" algn="ctr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b="1" i="1" dirty="0">
                <a:solidFill>
                  <a:srgbClr val="FF0000"/>
                </a:solidFill>
              </a:rPr>
              <a:t>Поведение</a:t>
            </a:r>
          </a:p>
          <a:p>
            <a:pPr marL="0" algn="ctr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endParaRPr lang="ru-RU" sz="2400" b="1" i="1" dirty="0">
              <a:solidFill>
                <a:schemeClr val="hlink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ru-RU" dirty="0" smtClean="0">
              <a:solidFill>
                <a:schemeClr val="hlink"/>
              </a:solidFill>
            </a:endParaRPr>
          </a:p>
        </p:txBody>
      </p:sp>
      <p:sp>
        <p:nvSpPr>
          <p:cNvPr id="4100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5806910" y="1429692"/>
            <a:ext cx="6127423" cy="360422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ru-RU" b="1" dirty="0" smtClean="0">
                <a:solidFill>
                  <a:srgbClr val="C50734"/>
                </a:solidFill>
                <a:latin typeface="Times New Roman" pitchFamily="18" charset="0"/>
                <a:cs typeface="Times New Roman" pitchFamily="18" charset="0"/>
              </a:rPr>
              <a:t>Обучение</a:t>
            </a:r>
          </a:p>
          <a:p>
            <a:pPr marL="0" algn="ctr"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целенаправленный </a:t>
            </a:r>
            <a:r>
              <a:rPr lang="ru-RU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процесс взаимодействия учителя и учащихся, результатом которого выступает усвоение социально-культурного 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опыта:</a:t>
            </a:r>
            <a:endParaRPr lang="ru-RU" sz="24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системой 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научных знаний, практических умений и навыков</a:t>
            </a:r>
          </a:p>
          <a:p>
            <a:pPr marL="0" algn="ctr" eaLnBrk="1" hangingPunct="1">
              <a:spcBef>
                <a:spcPts val="0"/>
              </a:spcBef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FF0000"/>
                </a:solidFill>
                <a:cs typeface="Times New Roman" pitchFamily="18" charset="0"/>
              </a:rPr>
              <a:t>Знания</a:t>
            </a:r>
            <a:endParaRPr lang="ru-RU" b="1" i="1" dirty="0">
              <a:solidFill>
                <a:srgbClr val="FF0000"/>
              </a:solidFill>
              <a:cs typeface="Times New Roman" pitchFamily="18" charset="0"/>
            </a:endParaRPr>
          </a:p>
          <a:p>
            <a:pPr marL="0" algn="ctr" eaLnBrk="1" hangingPunct="1">
              <a:spcBef>
                <a:spcPts val="0"/>
              </a:spcBef>
              <a:buFont typeface="Wingdings" pitchFamily="2" charset="2"/>
              <a:buChar char="ü"/>
            </a:pPr>
            <a:r>
              <a:rPr lang="ru-RU" b="1" i="1" dirty="0">
                <a:solidFill>
                  <a:srgbClr val="FF0000"/>
                </a:solidFill>
                <a:cs typeface="Times New Roman" pitchFamily="18" charset="0"/>
              </a:rPr>
              <a:t>Умения</a:t>
            </a:r>
          </a:p>
          <a:p>
            <a:pPr marL="0" algn="ctr" eaLnBrk="1" hangingPunct="1">
              <a:spcBef>
                <a:spcPts val="0"/>
              </a:spcBef>
              <a:buFont typeface="Wingdings" pitchFamily="2" charset="2"/>
              <a:buChar char="ü"/>
            </a:pPr>
            <a:r>
              <a:rPr lang="ru-RU" b="1" i="1" dirty="0">
                <a:solidFill>
                  <a:srgbClr val="FF0000"/>
                </a:solidFill>
                <a:cs typeface="Times New Roman" pitchFamily="18" charset="0"/>
              </a:rPr>
              <a:t>Навыки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4107" y="5432237"/>
            <a:ext cx="10256362" cy="8302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– </a:t>
            </a:r>
            <a:r>
              <a:rPr 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целостный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 воспитания  и обучения личности, обеспечивающий её развитие.</a:t>
            </a:r>
          </a:p>
        </p:txBody>
      </p:sp>
    </p:spTree>
    <p:extLst>
      <p:ext uri="{BB962C8B-B14F-4D97-AF65-F5344CB8AC3E}">
        <p14:creationId xmlns:p14="http://schemas.microsoft.com/office/powerpoint/2010/main" val="368914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2565" y="416705"/>
            <a:ext cx="8778120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среда </a:t>
            </a:r>
            <a:r>
              <a:rPr lang="ru-RU" dirty="0" smtClean="0"/>
              <a:t>–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специально, сообразно с педагогическими целями, организованная система отношений, обеспечивающая становление личности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58" y="180291"/>
            <a:ext cx="2520752" cy="21867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91993" y="1930820"/>
            <a:ext cx="5938887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как образовательные события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50085" y="4196535"/>
            <a:ext cx="3632760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Фестивали, конкурсы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47175" y="2649788"/>
            <a:ext cx="4609707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Исследовательские проекты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963" y="3394992"/>
            <a:ext cx="5448693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Интересные встречи, гостиные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237" y="4196535"/>
            <a:ext cx="3436071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проекты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2641" y="1937893"/>
            <a:ext cx="2245449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Выставки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26394" y="5775083"/>
            <a:ext cx="4534291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чести школы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23968" y="5775083"/>
            <a:ext cx="3959258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«Ученик года»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10519" y="5008629"/>
            <a:ext cx="5938887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Коллективные творческие дела (КТД)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65381" y="4196344"/>
            <a:ext cx="3629317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Предметные недели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1557" y="5008629"/>
            <a:ext cx="5018855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Форумы, слёты, конференции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109" y="5772377"/>
            <a:ext cx="2822779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Линейки, сборы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7883" y="2603621"/>
            <a:ext cx="7178511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Личностно-ориентированные классные часы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61436" y="3439062"/>
            <a:ext cx="5291878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Клубные, внеурочные занятия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66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f2.ppt-online.org/files2/slide/s/S51TziLWPVRX4IshvAEnNOuoM30Fdj7a2UJq9tlwQ/slide-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77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926" y="254524"/>
            <a:ext cx="11604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ЛИЧНОСТНО-ОРИЕНТИРОВАННЫЕ КЛАССНЫЕ ЧАСЫ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39" y="692902"/>
            <a:ext cx="2445718" cy="4027767"/>
          </a:xfrm>
          <a:prstGeom prst="rect">
            <a:avLst/>
          </a:prstGeom>
        </p:spPr>
      </p:pic>
      <p:pic>
        <p:nvPicPr>
          <p:cNvPr id="1026" name="Picture 2" descr="https://knigirossii.ru/pictures/3/89/4563009_sbig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2" b="32913"/>
          <a:stretch/>
        </p:blipFill>
        <p:spPr bwMode="auto">
          <a:xfrm>
            <a:off x="172255" y="2996661"/>
            <a:ext cx="2091843" cy="319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047" y="3577308"/>
            <a:ext cx="1990354" cy="31634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7856" y="777744"/>
            <a:ext cx="805991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значит «хорошо учиться»?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Учимся задавать познавательные вопросы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внимательность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Учимся думать и рассуждать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развить свою память?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работать  с текстом, книгой?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4230" y="3577308"/>
            <a:ext cx="732776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Учение и воля. Учитесь властвовать собой.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составить индивидуальный образовательный маршрут?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Умеете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 вы выполнять домашнее задание?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научиться беречь время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Мои жизненные цели и планы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5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645" y="365125"/>
            <a:ext cx="11698664" cy="69067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Типология «воспитывающей среды» Я. Корчака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1900" y="4969252"/>
            <a:ext cx="7170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 объединяет идея, порыв, полёт, движение, устремлённость, совместный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поиск, радость сотрудничества и сотворчества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728" y="1154071"/>
            <a:ext cx="1636054" cy="1858455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/>
          </p:nvPr>
        </p:nvGraphicFramePr>
        <p:xfrm>
          <a:off x="298449" y="1139459"/>
          <a:ext cx="6752799" cy="558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13E4-3DE1-40E3-BA9F-1E0E5CB08B69}" type="slidenum">
              <a:rPr lang="ru-RU" smtClean="0"/>
              <a:t>28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656841" y="1275642"/>
            <a:ext cx="487365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развивать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стремления к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успеху, оно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преобладать над стремлением к недопущению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неудач.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4656841" y="5184742"/>
            <a:ext cx="443060" cy="13541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06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https://s12004.edu35.ru/images/phocagallery/siteadmin-2011-01-12-cce8/thumbs/phoca_thumb_l_CorrespondenceExcursion06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1" r="7851"/>
          <a:stretch>
            <a:fillRect/>
          </a:stretch>
        </p:blipFill>
        <p:spPr bwMode="auto">
          <a:xfrm>
            <a:off x="1893232" y="101306"/>
            <a:ext cx="3871123" cy="305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6" descr="https://xn--32-6kca3cknp9e.xn--p1ai/d/31076_uchitelyami_slavitsya_rossiy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" r="343"/>
          <a:stretch>
            <a:fillRect/>
          </a:stretch>
        </p:blipFill>
        <p:spPr bwMode="auto">
          <a:xfrm>
            <a:off x="6315958" y="89490"/>
            <a:ext cx="5139829" cy="405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230955" y="2976481"/>
            <a:ext cx="4581428" cy="36175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8904" y="4046754"/>
            <a:ext cx="1652689" cy="2547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1435" y="2724481"/>
            <a:ext cx="1765955" cy="23782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894734" y="3626967"/>
            <a:ext cx="3182520" cy="17543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Файрушин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Рафаэль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Идрисович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учитель физики, победитель конкурса «Учитель года Самарской области-2020» в номинации «Молодой учитель»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94734" y="5556056"/>
            <a:ext cx="5216036" cy="92333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Щукурова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Ивановна,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 химии и биологии, победитель конкурса «Учитель года Самарской области–2020»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67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6" y="54893"/>
            <a:ext cx="4572000" cy="25717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018" y="54893"/>
            <a:ext cx="4549013" cy="25588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90" y="1172951"/>
            <a:ext cx="5122710" cy="2881524"/>
          </a:xfrm>
          <a:prstGeom prst="rect">
            <a:avLst/>
          </a:prstGeom>
        </p:spPr>
      </p:pic>
      <p:pic>
        <p:nvPicPr>
          <p:cNvPr id="7" name="Picture 2" descr="https://archello.s3.eu-central-1.amazonaws.com/images/2018/10/08/Lobby--2-.1539000696.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9" r="7759"/>
          <a:stretch>
            <a:fillRect/>
          </a:stretch>
        </p:blipFill>
        <p:spPr bwMode="auto">
          <a:xfrm>
            <a:off x="28334" y="3296563"/>
            <a:ext cx="4238172" cy="334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127" y="1725638"/>
            <a:ext cx="4067944" cy="2288219"/>
          </a:xfrm>
          <a:prstGeom prst="rect">
            <a:avLst/>
          </a:prstGeom>
        </p:spPr>
      </p:pic>
      <p:pic>
        <p:nvPicPr>
          <p:cNvPr id="8" name="Picture 4" descr="https://mykaleidoscope.ru/uploads/posts/2020-02/1581808248_8-p-intereri-dlya-shkol-1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 bwMode="auto">
          <a:xfrm>
            <a:off x="4643296" y="4054475"/>
            <a:ext cx="3432911" cy="2710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s://s.vtambove.ru/localStorage/news/c0/83/2f/b1/c0832fb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8" r="7748"/>
          <a:stretch>
            <a:fillRect/>
          </a:stretch>
        </p:blipFill>
        <p:spPr bwMode="auto">
          <a:xfrm>
            <a:off x="8416480" y="3873025"/>
            <a:ext cx="3578275" cy="282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03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704" y="-2820"/>
            <a:ext cx="2679762" cy="35730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222" y="16432"/>
            <a:ext cx="4030229" cy="30226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53321" y="2813870"/>
            <a:ext cx="4621863" cy="34663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021" y="2821956"/>
            <a:ext cx="3130549" cy="2347912"/>
          </a:xfrm>
          <a:prstGeom prst="rect">
            <a:avLst/>
          </a:prstGeom>
        </p:spPr>
      </p:pic>
      <p:pic>
        <p:nvPicPr>
          <p:cNvPr id="9" name="Picture 8" descr="https://onlystands.ru/sites/4-onlystands/uploads/image/news/kabinet_matematik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r="14381"/>
          <a:stretch>
            <a:fillRect/>
          </a:stretch>
        </p:blipFill>
        <p:spPr bwMode="auto">
          <a:xfrm>
            <a:off x="5548704" y="4421628"/>
            <a:ext cx="3031520" cy="239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850" y="-2820"/>
            <a:ext cx="3994733" cy="2989808"/>
          </a:xfrm>
          <a:prstGeom prst="rect">
            <a:avLst/>
          </a:prstGeom>
        </p:spPr>
      </p:pic>
      <p:pic>
        <p:nvPicPr>
          <p:cNvPr id="10" name="Picture 10" descr="https://www.izbaprint.ru/uploads/images/02interiernaia/stend_tabl/kabinet_himii_0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2" b="19222"/>
          <a:stretch>
            <a:fillRect/>
          </a:stretch>
        </p:blipFill>
        <p:spPr bwMode="auto">
          <a:xfrm>
            <a:off x="7118" y="1783688"/>
            <a:ext cx="3770722" cy="297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182" y="3415188"/>
            <a:ext cx="3323861" cy="2492896"/>
          </a:xfrm>
          <a:prstGeom prst="rect">
            <a:avLst/>
          </a:prstGeom>
        </p:spPr>
      </p:pic>
      <p:pic>
        <p:nvPicPr>
          <p:cNvPr id="11" name="Picture 12" descr="https://edu2.melenky.ru/files/4school/DSCN008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 bwMode="auto">
          <a:xfrm>
            <a:off x="94146" y="4793490"/>
            <a:ext cx="2539848" cy="200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95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938" y="3246569"/>
            <a:ext cx="11510128" cy="31085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Личностный смысл – это глубокое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осознание человеком ценности для себя получаемых знаний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осознание, пришедшее через  личные переживания, и потому оно всегда окрашено эмоциями, ощущением невозможности жить, работать и действовать без этих знаний. Личностный смысл  не может быть навязан извне, он вырабатывается учащимся самостоятельно и является одним из главных факторов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самостроительства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1365" y="386499"/>
            <a:ext cx="69287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учителя: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каждом уроке создавать ситуации помощи каждому ребёнку в осознании личностного смысла получения новых знаний, положительного самоопределения к предстоящей учебной деятельности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1852" y="386499"/>
            <a:ext cx="3864989" cy="2677656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особой формы активности, направленной на изменение себя как субъекта учения</a:t>
            </a:r>
          </a:p>
        </p:txBody>
      </p:sp>
    </p:spTree>
    <p:extLst>
      <p:ext uri="{BB962C8B-B14F-4D97-AF65-F5344CB8AC3E}">
        <p14:creationId xmlns:p14="http://schemas.microsoft.com/office/powerpoint/2010/main" val="258674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Box 1"/>
          <p:cNvSpPr txBox="1">
            <a:spLocks noChangeArrowheads="1"/>
          </p:cNvSpPr>
          <p:nvPr/>
        </p:nvSpPr>
        <p:spPr bwMode="auto">
          <a:xfrm>
            <a:off x="1774825" y="260351"/>
            <a:ext cx="8713788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ru-RU" alt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Учитель, как правило, специально подобранными средствами (цитата, эпиграф урока, видеофрагмент, картина, отрывок из художественного произведения и т.д.) создаёт 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условия для сопереживания, активного осмысления своих ценностно-смысловых жизненных ориентиров.</a:t>
            </a:r>
            <a:r>
              <a:rPr lang="ru-RU" alt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 этом очень важно, чтобы в 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проблемно-смысловой диалог </a:t>
            </a:r>
            <a:r>
              <a:rPr lang="ru-RU" alt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были включены все учащиеся. Продуманность это фрагмента урока выражается в том, что учитель смог отобрать такое содержание и средства, которые не смогли оставить никого равнодушными и отстранёнными. К сожалению, не все учителя понимают педагогическую значимость данной работы на уроке или не владеют инструментом создания такой учебной ситуации на уроке. </a:t>
            </a:r>
          </a:p>
        </p:txBody>
      </p:sp>
    </p:spTree>
    <p:extLst>
      <p:ext uri="{BB962C8B-B14F-4D97-AF65-F5344CB8AC3E}">
        <p14:creationId xmlns:p14="http://schemas.microsoft.com/office/powerpoint/2010/main" val="412013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C:\Users\home\Desktop\Раздатки по МСО\img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302" y="102752"/>
            <a:ext cx="2694758" cy="17129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3" name="Рисунок 12" descr="Мои уроки: Афоризмы, цитаты и высказывания великих людей о русском ...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061" y="147331"/>
            <a:ext cx="2354589" cy="1512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Высказывания Писателей О Русском Языке :: tirosank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747" y="2715371"/>
            <a:ext cx="2057400" cy="154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Высказывания известных людей о русском языке (в картинках ...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696" y="1789896"/>
            <a:ext cx="3395332" cy="249920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026" name="Picture 2" descr="https://ds04.infourok.ru/uploads/ex/0559/000a3e88-0544b230/img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746" y="4497489"/>
            <a:ext cx="2808688" cy="210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s04.infourok.ru/uploads/ex/078b/0006220a-ae0231da/img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756" y="4418827"/>
            <a:ext cx="3199197" cy="239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myslide.ru/documents_2/ecfdfe3a11b224bba3d2ebb220c31126/img1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027" y="4418828"/>
            <a:ext cx="3163847" cy="2372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562" y="80945"/>
            <a:ext cx="3349372" cy="25120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310" y="2362060"/>
            <a:ext cx="3269019" cy="201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3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50495"/>
            <a:ext cx="3199700" cy="1322681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701" y="160763"/>
            <a:ext cx="3293269" cy="1286351"/>
          </a:xfrm>
          <a:prstGeom prst="rect">
            <a:avLst/>
          </a:prstGeom>
        </p:spPr>
      </p:pic>
      <p:pic>
        <p:nvPicPr>
          <p:cNvPr id="9" name="Рисунок 8" descr="https://fs03.metod-kopilka.ru/images/doc/72/73262/3/img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127" y="25922"/>
            <a:ext cx="3108650" cy="2100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im0-tub-ru.yandex.net/i?id=b23145b9f51aad077bba9d0a9c2d53cd-l&amp;n=13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01" r="-571"/>
          <a:stretch/>
        </p:blipFill>
        <p:spPr bwMode="auto">
          <a:xfrm>
            <a:off x="3231354" y="1900954"/>
            <a:ext cx="3730330" cy="1203254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2" y="1618961"/>
            <a:ext cx="2277258" cy="1455453"/>
          </a:xfrm>
          <a:prstGeom prst="rect">
            <a:avLst/>
          </a:prstGeom>
        </p:spPr>
      </p:pic>
      <p:pic>
        <p:nvPicPr>
          <p:cNvPr id="3074" name="Picture 2" descr="Мона Лиза. Фото взято из поиска yandex.ru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023" y="1395512"/>
            <a:ext cx="1651577" cy="231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bigslide.ru/images/41/40741/960/img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085" y="4437112"/>
            <a:ext cx="268829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ds04.infourok.ru/uploads/ex/05b4/0010f5a3-69e4bdb4/img1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920" y="4902323"/>
            <a:ext cx="2575838" cy="1931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ds05.infourok.ru/uploads/ex/039f/000337ee-36e83996/img8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385" y="3013612"/>
            <a:ext cx="2519104" cy="1889329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135920" y="3205614"/>
            <a:ext cx="458381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«Математика – это музыка разума, а музыка – это математика чувств!»</a:t>
            </a:r>
          </a:p>
          <a:p>
            <a:pPr algn="r"/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Джеймс Джозеф Сильвестр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31504" y="4794487"/>
            <a:ext cx="3600400" cy="206210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всем мне хочется дойти 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самой сути.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работе, в поисках пути, 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сердечной смуте.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сущности протекших дней, 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их причины, 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оснований, до корней, 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сердцевины (Б. Пастернак)</a:t>
            </a:r>
          </a:p>
        </p:txBody>
      </p:sp>
    </p:spTree>
    <p:extLst>
      <p:ext uri="{BB962C8B-B14F-4D97-AF65-F5344CB8AC3E}">
        <p14:creationId xmlns:p14="http://schemas.microsoft.com/office/powerpoint/2010/main" val="283478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1628800"/>
            <a:ext cx="8568952" cy="3539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хотел сказать нам автор? Согласны ли вы с ним, почему?</a:t>
            </a:r>
          </a:p>
          <a:p>
            <a:pPr marL="285750" indent="-285750">
              <a:buFontTx/>
              <a:buChar char="-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урок начался с этой информации? Как она связана с темой урока?</a:t>
            </a:r>
          </a:p>
          <a:p>
            <a:pPr marL="285750" indent="-285750">
              <a:buFontTx/>
              <a:buChar char="-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в жизни обойтись без знания по нашей теме? Докажите это.</a:t>
            </a:r>
          </a:p>
          <a:p>
            <a:pPr marL="285750" indent="-285750">
              <a:buFontTx/>
              <a:buChar char="-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каких жизненных ситуациях нам необходимо будет это знание, умение, отношение?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91544" y="404665"/>
            <a:ext cx="8424936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Проблемно-смысловой диалог</a:t>
            </a:r>
          </a:p>
        </p:txBody>
      </p:sp>
    </p:spTree>
    <p:extLst>
      <p:ext uri="{BB962C8B-B14F-4D97-AF65-F5344CB8AC3E}">
        <p14:creationId xmlns:p14="http://schemas.microsoft.com/office/powerpoint/2010/main" val="235323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213" y="107589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формирования учебной мотивации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122" y="1690688"/>
            <a:ext cx="12078878" cy="2062103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«открытости к педагогическими воздействиям» - через укрепление сотрудничества с учителями и другими учениками на основе учебных задач, поиска путей совместного достижения общих целей 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122" y="4010327"/>
            <a:ext cx="120788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и учащиеся представляют собой интеллектуальное сообщество порождающее знания, открывающее новые  знания;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оздание проблемных ситуаций, ситуаций успеха, укрепления чувства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самоценности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чувства собственного достоинства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8127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213" y="107589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формирования учебной мотивации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122" y="1690688"/>
            <a:ext cx="12078878" cy="156966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ситуации свободы выбора через предоставление возможности принимать решение, нести за него ответственность 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817856"/>
            <a:ext cx="120788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осуществляют выбор источников познания, способов и средств познавательной деятельности, уровень сложности задания;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чащимся предоставляется возможность выбирать виды творческих домашних заданий;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стороны учителя поощряются проявления учащимися инициативы, самостоятельности, активности, ответственности;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21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213" y="107589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формирования учебной мотивации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122" y="1433152"/>
            <a:ext cx="12078878" cy="2554545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целеполагания в учении – через укрепление адекватных уровней притязаний и самооценки, решение учебных задач на уровне максимальной трудности, различение своих возможностей и усилий, необходимых для выполнения заданий; 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561" y="3987697"/>
            <a:ext cx="12192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оставление и реализация индивидуальных образовательных маршрутов;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наличие учебных портфолио школьников;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анятия в клубе «Познай и совершенствуй себя сам»;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елеполагание как обязательный компонент предстоящей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</a:p>
        </p:txBody>
      </p:sp>
    </p:spTree>
    <p:extLst>
      <p:ext uri="{BB962C8B-B14F-4D97-AF65-F5344CB8AC3E}">
        <p14:creationId xmlns:p14="http://schemas.microsoft.com/office/powerpoint/2010/main" val="210791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48" b="43670"/>
          <a:stretch/>
        </p:blipFill>
        <p:spPr>
          <a:xfrm>
            <a:off x="194820" y="75414"/>
            <a:ext cx="8902045" cy="3733014"/>
          </a:xfrm>
          <a:prstGeom prst="rect">
            <a:avLst/>
          </a:prstGeom>
        </p:spPr>
      </p:pic>
      <p:pic>
        <p:nvPicPr>
          <p:cNvPr id="2050" name="Picture 2" descr="https://i1.wp.com/womanadvice.ru/sites/default/files/portfolio_foto_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32" y="3308209"/>
            <a:ext cx="2455650" cy="339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ds02.infourok.ru/uploads/ex/1221/00072a88-3cdb4b25/img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4" y="3308209"/>
            <a:ext cx="2521440" cy="336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ds02.infourok.ru/uploads/ex/0a8c/0000a6cb-4e2690e5/hello_html_322a496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906" y="3308209"/>
            <a:ext cx="2393378" cy="339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ds03.infourok.ru/uploads/ex/0da7/0001e266-91e41fa6/hello_html_497af89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89" y="3308208"/>
            <a:ext cx="2525732" cy="336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36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213" y="107589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формирования учебной мотивации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122" y="1433152"/>
            <a:ext cx="12078878" cy="2062103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устойчивых жизненных целей, высоких притязаний, потребности достижения желаемого результата – через решение сверхтрудных задач, возобновление отсроченных заданий, преодоление преград и трудностей; 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561" y="3987697"/>
            <a:ext cx="12192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знаки и символы как фиксация достижений «Лучший ученик», «Ученик года», «За волю к победе» и т.д.;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книга «Школьных достижений», «Галерея успеха»;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роектная деятельность;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чести школы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95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213" y="107589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формирования учебной мотивации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122" y="1433152"/>
            <a:ext cx="12078878" cy="2062103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Эмоциональный тренинг – через выполнение упражнений по снятию тревожности, формирование умения предвидеть трудности, укрепление положительных эмоций в процессе учения; 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561" y="3987697"/>
            <a:ext cx="12192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доброжелательность, позитивность;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красота, эстетичность, яркость, многоцветность;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оложительные подкрепления через аплодисменты,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рукопожатие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итуации сопереживания радости учения, сотрудничества, творчества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20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2565" y="416705"/>
            <a:ext cx="877812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РОДИТЕЛЯМИ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82564" y="1479872"/>
            <a:ext cx="6429080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у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роки, внеурочные занятия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632" y="4469723"/>
            <a:ext cx="5357865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Семейные ф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естивали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конкурсы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7105" y="2913480"/>
            <a:ext cx="4609707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Исследовательские проекты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963" y="3686802"/>
            <a:ext cx="5448693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Интересные встречи, гостиные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46574" y="2935192"/>
            <a:ext cx="3436071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проекты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15236" y="1479602"/>
            <a:ext cx="2245449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Выставки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2645" y="6132319"/>
            <a:ext cx="4534291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чести школы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31121" y="5465312"/>
            <a:ext cx="5938887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Коллективные творческие дела (КТД)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31121" y="4404833"/>
            <a:ext cx="5972763" cy="954107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«Знакомство с профессией родителей»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1557" y="5230673"/>
            <a:ext cx="5573270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Письма благодарности родителям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5239" y="2935192"/>
            <a:ext cx="2123977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Вркшопы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35060" y="3682065"/>
            <a:ext cx="6268824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Детско-родительские к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лубные занятия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1557" y="2186677"/>
            <a:ext cx="11459128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Просвещение родителей: конференции, тематические встречи 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2365" y="5956709"/>
            <a:ext cx="4534291" cy="52322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чести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42" y="156348"/>
            <a:ext cx="1846474" cy="18464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669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2772</Words>
  <Application>Microsoft Office PowerPoint</Application>
  <PresentationFormat>Широкоэкранный</PresentationFormat>
  <Paragraphs>262</Paragraphs>
  <Slides>43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0" baseType="lpstr">
      <vt:lpstr>Arial</vt:lpstr>
      <vt:lpstr>Calibri</vt:lpstr>
      <vt:lpstr>Calibri Light</vt:lpstr>
      <vt:lpstr>Source Han Sans CN Regular</vt:lpstr>
      <vt:lpstr>Times New Roman</vt:lpstr>
      <vt:lpstr>Wingdings</vt:lpstr>
      <vt:lpstr>Тема Office</vt:lpstr>
      <vt:lpstr>Методические основы формирования и развития учебной мотивации современных школьников</vt:lpstr>
      <vt:lpstr>Презентация PowerPoint</vt:lpstr>
      <vt:lpstr>Проблемной поле</vt:lpstr>
      <vt:lpstr>Субъекты образовательных отношений по формированию и развитию учебной мотивации школьников</vt:lpstr>
      <vt:lpstr>Презентация PowerPoint</vt:lpstr>
      <vt:lpstr>Роль ОУ в воспитании</vt:lpstr>
      <vt:lpstr>«Никто не становится хорошим человеком случайно» Платон</vt:lpstr>
      <vt:lpstr>Организационно-педагогические условия</vt:lpstr>
      <vt:lpstr>Презентация PowerPoint</vt:lpstr>
      <vt:lpstr>Познавательные мотивы</vt:lpstr>
      <vt:lpstr>Познавательные мотивы имеют уровни: </vt:lpstr>
      <vt:lpstr>Социальные мотивы</vt:lpstr>
      <vt:lpstr>Социальные мотивы могут иметь следующие уровни: </vt:lpstr>
      <vt:lpstr>С. Л Рубинштейн отмечал: “для того, чтобы учащийся по-настоящему включился в работу, нужно сделать поставленные в ходе учебной деятельности задачи не только понятными, но и внутренне принятыми им”, т.е. чтобы они приобрели значимость для учащегося, и нашли, таким образом, отклик и опорную точку в его переживании. </vt:lpstr>
      <vt:lpstr>Презентация PowerPoint</vt:lpstr>
      <vt:lpstr>Два механизма формирования мотивации</vt:lpstr>
      <vt:lpstr>   Личность определяется тем, Что она ЗНАЕТ; Что она ЦЕНИТ; Что и как она СОЗИДАЕТ; С кем и как она ОБЩАЕТСЯ; Каковы её потребности и стремления.</vt:lpstr>
      <vt:lpstr>Личностный рост</vt:lpstr>
      <vt:lpstr>Ценностное отношение</vt:lpstr>
      <vt:lpstr>Ценностное отношение к миру</vt:lpstr>
      <vt:lpstr>Учебная мотивация</vt:lpstr>
      <vt:lpstr>Презентация PowerPoint</vt:lpstr>
      <vt:lpstr>Три формы отношения</vt:lpstr>
      <vt:lpstr>Воспитание и обучение – две грани формирования личности. Воспитание формирует жизненные идеалы, обучение открывает путь к их достижению.                                И.Н. Шевелев</vt:lpstr>
      <vt:lpstr>Презентация PowerPoint</vt:lpstr>
      <vt:lpstr>Презентация PowerPoint</vt:lpstr>
      <vt:lpstr>Презентация PowerPoint</vt:lpstr>
      <vt:lpstr>Типология «воспитывающей среды» Я. Корчака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направления формирования учебной мотивации </vt:lpstr>
      <vt:lpstr>Основные направления формирования учебной мотивации </vt:lpstr>
      <vt:lpstr>Основные направления формирования учебной мотивации </vt:lpstr>
      <vt:lpstr>Презентация PowerPoint</vt:lpstr>
      <vt:lpstr>Основные направления формирования учебной мотивации </vt:lpstr>
      <vt:lpstr>Основные направления формирования учебной мотивации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основы формирования и развития учебной мотивации современных школьников</dc:title>
  <dc:creator>home</dc:creator>
  <cp:lastModifiedBy>home</cp:lastModifiedBy>
  <cp:revision>201</cp:revision>
  <dcterms:created xsi:type="dcterms:W3CDTF">2021-03-10T07:21:57Z</dcterms:created>
  <dcterms:modified xsi:type="dcterms:W3CDTF">2021-03-16T09:49:31Z</dcterms:modified>
</cp:coreProperties>
</file>