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6" r:id="rId2"/>
    <p:sldId id="307" r:id="rId3"/>
    <p:sldId id="304" r:id="rId4"/>
    <p:sldId id="301" r:id="rId5"/>
    <p:sldId id="308" r:id="rId6"/>
    <p:sldId id="300" r:id="rId7"/>
    <p:sldId id="309" r:id="rId8"/>
    <p:sldId id="302" r:id="rId9"/>
    <p:sldId id="310" r:id="rId10"/>
    <p:sldId id="257" r:id="rId11"/>
    <p:sldId id="311" r:id="rId12"/>
    <p:sldId id="303" r:id="rId13"/>
    <p:sldId id="305" r:id="rId14"/>
    <p:sldId id="30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E326-6324-4247-B09E-D7BCE652E36B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325D4C5-A466-445A-BC11-E9BE4257FC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E326-6324-4247-B09E-D7BCE652E36B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D4C5-A466-445A-BC11-E9BE4257FC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E326-6324-4247-B09E-D7BCE652E36B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325D4C5-A466-445A-BC11-E9BE4257F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E326-6324-4247-B09E-D7BCE652E36B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D4C5-A466-445A-BC11-E9BE4257FC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E326-6324-4247-B09E-D7BCE652E36B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D4C5-A466-445A-BC11-E9BE4257FC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E326-6324-4247-B09E-D7BCE652E36B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D4C5-A466-445A-BC11-E9BE4257F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E326-6324-4247-B09E-D7BCE652E36B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D4C5-A466-445A-BC11-E9BE4257F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E326-6324-4247-B09E-D7BCE652E36B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D4C5-A466-445A-BC11-E9BE4257FC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E326-6324-4247-B09E-D7BCE652E36B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325D4C5-A466-445A-BC11-E9BE4257FC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E326-6324-4247-B09E-D7BCE652E36B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D4C5-A466-445A-BC11-E9BE4257F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E326-6324-4247-B09E-D7BCE652E36B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D4C5-A466-445A-BC11-E9BE4257F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27FE326-6324-4247-B09E-D7BCE652E36B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325D4C5-A466-445A-BC11-E9BE4257F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27784" y="4437112"/>
            <a:ext cx="6400800" cy="1600200"/>
          </a:xfrm>
        </p:spPr>
        <p:txBody>
          <a:bodyPr/>
          <a:lstStyle/>
          <a:p>
            <a:pPr algn="r"/>
            <a:r>
              <a:rPr lang="ru-RU" dirty="0" smtClean="0"/>
              <a:t>Учитель русского языка и литературы ГБОУ СОШ №10 «ОЦ ЛИК» г.о. Отрадный</a:t>
            </a:r>
          </a:p>
          <a:p>
            <a:pPr algn="r"/>
            <a:r>
              <a:rPr lang="ru-RU" dirty="0" smtClean="0"/>
              <a:t>Смирнова Анастасия Сергеевна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Georgia" pitchFamily="18" charset="0"/>
              </a:rPr>
              <a:t>Работа с </a:t>
            </a:r>
            <a:r>
              <a:rPr lang="ru-RU" sz="3200" dirty="0" err="1" smtClean="0">
                <a:latin typeface="Georgia" pitchFamily="18" charset="0"/>
              </a:rPr>
              <a:t>несплошными</a:t>
            </a:r>
            <a:r>
              <a:rPr lang="ru-RU" sz="3200" dirty="0" smtClean="0">
                <a:latin typeface="Georgia" pitchFamily="18" charset="0"/>
              </a:rPr>
              <a:t> текстами как способ развития функциональной грамотности</a:t>
            </a:r>
            <a:endParaRPr lang="ru-RU" sz="32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6936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/>
              <a:t>В поезде</a:t>
            </a:r>
          </a:p>
          <a:p>
            <a:pPr>
              <a:buNone/>
            </a:pPr>
            <a:r>
              <a:rPr lang="ru-RU" dirty="0" smtClean="0"/>
              <a:t>	Однажды зимой я должен был вернуться из Москвы домой, в	 . Достать билеты на самолет на нужное число не удалось, и я решил ехать поездом. Однако, и на поезд билетов не было и я вынужден был обратиться к начальнику вокзала. Долго ему объяснял, как важно мне вовремя попасть домой, после чего мне, наконец, был продан билет в плацкартный вагон.</a:t>
            </a:r>
          </a:p>
          <a:p>
            <a:pPr>
              <a:buNone/>
            </a:pPr>
            <a:r>
              <a:rPr lang="ru-RU" dirty="0" smtClean="0"/>
              <a:t>Когда я приехал на вокзал и подали поезд №       , во всех вагонах открылись двери, и проводники начали проверять билеты и впускать пассажиров на их места. Только мой, вагон №          оставался закрытым, мертвым. Оказалось, что еще у одной семьи билеты в этот вагон. Больше пассажиров не было. Мы стали стучать в двери вагона и через некоторое время из нее выглянула проводница:</a:t>
            </a:r>
          </a:p>
          <a:p>
            <a:pPr>
              <a:buNone/>
            </a:pPr>
            <a:r>
              <a:rPr lang="ru-RU" dirty="0" smtClean="0"/>
              <a:t>— Этот вагон замерзший, я сообщила об этом, и в него билеты не должны были продавать!</a:t>
            </a:r>
          </a:p>
          <a:p>
            <a:pPr>
              <a:buNone/>
            </a:pPr>
            <a:r>
              <a:rPr lang="ru-RU" dirty="0" smtClean="0"/>
              <a:t>— И что же нам делать? У нас билеты именно в этот вагон.</a:t>
            </a:r>
          </a:p>
          <a:p>
            <a:pPr>
              <a:buNone/>
            </a:pPr>
            <a:r>
              <a:rPr lang="ru-RU" dirty="0" smtClean="0"/>
              <a:t>— Но вы понимаете, что значит замерзший вагон? Это значит, что отопление не работает и температура как на улице.</a:t>
            </a:r>
          </a:p>
          <a:p>
            <a:pPr>
              <a:buNone/>
            </a:pPr>
            <a:r>
              <a:rPr lang="ru-RU" dirty="0" smtClean="0"/>
              <a:t>А на улице была минусовая температура, дул холодный ветер.</a:t>
            </a:r>
          </a:p>
          <a:p>
            <a:pPr>
              <a:buNone/>
            </a:pPr>
            <a:r>
              <a:rPr lang="ru-RU" dirty="0" smtClean="0"/>
              <a:t>— Идите к начальнику поезда, может он вас посадит в другой вагон.</a:t>
            </a:r>
          </a:p>
          <a:p>
            <a:pPr>
              <a:buNone/>
            </a:pPr>
            <a:r>
              <a:rPr lang="ru-RU" dirty="0" smtClean="0"/>
              <a:t>Начальник поезда заявил, что у него в других вагонах свободных мест нет, и, как это ни неприятно, нам придется ехать в своем </a:t>
            </a:r>
            <a:r>
              <a:rPr lang="ru-RU" dirty="0" err="1" smtClean="0"/>
              <a:t>неотапливаемом</a:t>
            </a:r>
            <a:r>
              <a:rPr lang="ru-RU" dirty="0" smtClean="0"/>
              <a:t> вагоне. 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7524328" y="548680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148064" y="2132856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923928" y="2564904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image-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4" b="12118"/>
          <a:stretch/>
        </p:blipFill>
        <p:spPr bwMode="auto">
          <a:xfrm>
            <a:off x="539552" y="692696"/>
            <a:ext cx="8191095" cy="51884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99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Users\user\Desktop\image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" r="29697" b="4764"/>
          <a:stretch/>
        </p:blipFill>
        <p:spPr bwMode="auto">
          <a:xfrm>
            <a:off x="486382" y="1412776"/>
            <a:ext cx="797467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6936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/>
              <a:t>В поезде</a:t>
            </a:r>
          </a:p>
          <a:p>
            <a:pPr>
              <a:buNone/>
            </a:pPr>
            <a:r>
              <a:rPr lang="ru-RU" dirty="0" smtClean="0"/>
              <a:t>	Однажды зимой я должен был вернуться из Москвы домой, в	 . Достать билеты на самолет на нужное число не удалось, и я решил ехать поездом. Однако, и на поезд билетов не было и я вынужден был обратиться к начальнику вокзала. Долго ему объяснял, как важно мне вовремя попасть домой, после чего мне, наконец, был продан билет в плацкартный вагон.</a:t>
            </a:r>
          </a:p>
          <a:p>
            <a:pPr>
              <a:buNone/>
            </a:pPr>
            <a:r>
              <a:rPr lang="ru-RU" dirty="0" smtClean="0"/>
              <a:t>Когда я приехал на вокзал и подали поезд №       , во всех вагонах открылись двери, и проводники начали проверять билеты и впускать пассажиров на их места. Только мой, вагон №          оставался закрытым, мертвым. Оказалось, что еще у одной семьи билеты в этот вагон. Больше пассажиров не было. Мы стали стучать в двери вагона и через некоторое время из нее выглянула проводница:</a:t>
            </a:r>
          </a:p>
          <a:p>
            <a:pPr>
              <a:buNone/>
            </a:pPr>
            <a:r>
              <a:rPr lang="ru-RU" dirty="0" smtClean="0"/>
              <a:t>— Этот вагон замерзший, я сообщила об этом, и в него билеты не должны были продавать!</a:t>
            </a:r>
          </a:p>
          <a:p>
            <a:pPr>
              <a:buNone/>
            </a:pPr>
            <a:r>
              <a:rPr lang="ru-RU" dirty="0" smtClean="0"/>
              <a:t>— И что же нам делать? У нас билеты именно в этот вагон.</a:t>
            </a:r>
          </a:p>
          <a:p>
            <a:pPr>
              <a:buNone/>
            </a:pPr>
            <a:r>
              <a:rPr lang="ru-RU" dirty="0" smtClean="0"/>
              <a:t>— Но вы понимаете, что значит замерзший вагон? Это значит, что отопление не работает и температура как на улице.</a:t>
            </a:r>
          </a:p>
          <a:p>
            <a:pPr>
              <a:buNone/>
            </a:pPr>
            <a:r>
              <a:rPr lang="ru-RU" dirty="0" smtClean="0"/>
              <a:t>А на улице была минусовая температура, дул холодный ветер.</a:t>
            </a:r>
          </a:p>
          <a:p>
            <a:pPr>
              <a:buNone/>
            </a:pPr>
            <a:r>
              <a:rPr lang="ru-RU" dirty="0" smtClean="0"/>
              <a:t>— Идите к начальнику поезда, может он вас посадит в другой вагон.</a:t>
            </a:r>
          </a:p>
          <a:p>
            <a:pPr>
              <a:buNone/>
            </a:pPr>
            <a:r>
              <a:rPr lang="ru-RU" dirty="0" smtClean="0"/>
              <a:t>Начальник поезда заявил, что у него в других вагонах свободных мест нет, и, как это ни неприятно, нам придется ехать в своем </a:t>
            </a:r>
            <a:r>
              <a:rPr lang="ru-RU" dirty="0" err="1" smtClean="0"/>
              <a:t>неотапливаемом</a:t>
            </a:r>
            <a:r>
              <a:rPr lang="ru-RU" dirty="0" smtClean="0"/>
              <a:t> вагоне. 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7524328" y="548680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148064" y="2132856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923928" y="2564904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настасия\Desktop\69762164.jpg"/>
          <p:cNvPicPr>
            <a:picLocks noChangeAspect="1" noChangeArrowheads="1"/>
          </p:cNvPicPr>
          <p:nvPr/>
        </p:nvPicPr>
        <p:blipFill>
          <a:blip r:embed="rId2" cstate="print"/>
          <a:srcRect l="6643" t="7383" r="8996" b="2973"/>
          <a:stretch>
            <a:fillRect/>
          </a:stretch>
        </p:blipFill>
        <p:spPr bwMode="auto">
          <a:xfrm>
            <a:off x="0" y="692696"/>
            <a:ext cx="9144000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6936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/>
              <a:t>В поезде</a:t>
            </a:r>
          </a:p>
          <a:p>
            <a:pPr>
              <a:buNone/>
            </a:pPr>
            <a:r>
              <a:rPr lang="ru-RU" dirty="0" smtClean="0"/>
              <a:t>	Однажды зимой я должен был вернуться из Москвы домой, в	 . Достать билеты на самолет на нужное число не удалось, и я решил ехать поездом. Однако, и на поезд билетов не было и я вынужден был обратиться к начальнику вокзала. Долго ему объяснял, как важно мне вовремя попасть домой, после чего мне, наконец, был продан билет в плацкартный вагон.</a:t>
            </a:r>
          </a:p>
          <a:p>
            <a:pPr>
              <a:buNone/>
            </a:pPr>
            <a:r>
              <a:rPr lang="ru-RU" dirty="0" smtClean="0"/>
              <a:t>Когда я приехал на вокзал и подали поезд №       , во всех вагонах открылись двери, и проводники начали проверять билеты и впускать пассажиров на их места. Только мой, вагон №          оставался закрытым, мертвым. Оказалось, что еще у одной семьи билеты в этот вагон. Больше пассажиров не было. Мы стали стучать в двери вагона и через некоторое время из нее выглянула проводница:</a:t>
            </a:r>
          </a:p>
          <a:p>
            <a:pPr>
              <a:buNone/>
            </a:pPr>
            <a:r>
              <a:rPr lang="ru-RU" dirty="0" smtClean="0"/>
              <a:t>— Этот вагон замерзший, я сообщила об этом, и в него билеты не должны были продавать!</a:t>
            </a:r>
          </a:p>
          <a:p>
            <a:pPr>
              <a:buNone/>
            </a:pPr>
            <a:r>
              <a:rPr lang="ru-RU" dirty="0" smtClean="0"/>
              <a:t>— И что же нам делать? У нас билеты именно в этот вагон.</a:t>
            </a:r>
          </a:p>
          <a:p>
            <a:pPr>
              <a:buNone/>
            </a:pPr>
            <a:r>
              <a:rPr lang="ru-RU" dirty="0" smtClean="0"/>
              <a:t>— Но вы понимаете, что значит замерзший вагон? Это значит, что отопление не работает и температура как на улице.</a:t>
            </a:r>
          </a:p>
          <a:p>
            <a:pPr>
              <a:buNone/>
            </a:pPr>
            <a:r>
              <a:rPr lang="ru-RU" dirty="0" smtClean="0"/>
              <a:t>А на улице была минусовая температура, дул холодный ветер.</a:t>
            </a:r>
          </a:p>
          <a:p>
            <a:pPr>
              <a:buNone/>
            </a:pPr>
            <a:r>
              <a:rPr lang="ru-RU" dirty="0" smtClean="0"/>
              <a:t>— Идите к начальнику поезда, может он вас посадит в другой вагон.</a:t>
            </a:r>
          </a:p>
          <a:p>
            <a:pPr>
              <a:buNone/>
            </a:pPr>
            <a:r>
              <a:rPr lang="ru-RU" dirty="0" smtClean="0"/>
              <a:t>Начальник поезда заявил, что у него в других вагонах свободных мест нет, и, как это ни неприятно, нам придется ехать в своем </a:t>
            </a:r>
            <a:r>
              <a:rPr lang="ru-RU" dirty="0" err="1" smtClean="0"/>
              <a:t>неотапливаемом</a:t>
            </a:r>
            <a:r>
              <a:rPr lang="ru-RU" dirty="0" smtClean="0"/>
              <a:t> вагоне. 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7524328" y="548680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148064" y="2132856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923928" y="2564904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Анастасия\Desktop\cbha5j_usaajoai.jpg"/>
          <p:cNvPicPr>
            <a:picLocks noChangeAspect="1" noChangeArrowheads="1"/>
          </p:cNvPicPr>
          <p:nvPr/>
        </p:nvPicPr>
        <p:blipFill>
          <a:blip r:embed="rId2" cstate="print"/>
          <a:srcRect l="22910" t="17240" r="15980" b="42440"/>
          <a:stretch>
            <a:fillRect/>
          </a:stretch>
        </p:blipFill>
        <p:spPr bwMode="auto">
          <a:xfrm>
            <a:off x="0" y="1052736"/>
            <a:ext cx="9167519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6936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/>
              <a:t>В поезде</a:t>
            </a:r>
          </a:p>
          <a:p>
            <a:pPr>
              <a:buNone/>
            </a:pPr>
            <a:r>
              <a:rPr lang="ru-RU" dirty="0" smtClean="0"/>
              <a:t>	Однажды зимой я должен был вернуться из Москвы домой, в	 . Достать билеты на самолет на нужное число не удалось, и я решил ехать поездом. Однако, и на поезд билетов не было и я вынужден был обратиться к начальнику вокзала. Долго ему объяснял, как важно мне вовремя попасть домой, после чего мне, наконец, был продан билет в плацкартный вагон.</a:t>
            </a:r>
          </a:p>
          <a:p>
            <a:pPr>
              <a:buNone/>
            </a:pPr>
            <a:r>
              <a:rPr lang="ru-RU" dirty="0" smtClean="0"/>
              <a:t>Когда я приехал на вокзал и подали поезд №       , во всех вагонах открылись двери, и проводники начали проверять билеты и впускать пассажиров на их места. Только мой, вагон №          оставался закрытым, мертвым. Оказалось, что еще у одной семьи билеты в этот вагон. Больше пассажиров не было. Мы стали стучать в двери вагона и через некоторое время из нее выглянула проводница:</a:t>
            </a:r>
          </a:p>
          <a:p>
            <a:pPr>
              <a:buNone/>
            </a:pPr>
            <a:r>
              <a:rPr lang="ru-RU" dirty="0" smtClean="0"/>
              <a:t>— Этот вагон замерзший, я сообщила об этом, и в него билеты не должны были продавать!</a:t>
            </a:r>
          </a:p>
          <a:p>
            <a:pPr>
              <a:buNone/>
            </a:pPr>
            <a:r>
              <a:rPr lang="ru-RU" dirty="0" smtClean="0"/>
              <a:t>— И что же нам делать? У нас билеты именно в этот вагон.</a:t>
            </a:r>
          </a:p>
          <a:p>
            <a:pPr>
              <a:buNone/>
            </a:pPr>
            <a:r>
              <a:rPr lang="ru-RU" dirty="0" smtClean="0"/>
              <a:t>— Но вы понимаете, что значит замерзший вагон? Это значит, что отопление не работает и температура как на улице.</a:t>
            </a:r>
          </a:p>
          <a:p>
            <a:pPr>
              <a:buNone/>
            </a:pPr>
            <a:r>
              <a:rPr lang="ru-RU" dirty="0" smtClean="0"/>
              <a:t>А на улице была минусовая температура, дул холодный ветер.</a:t>
            </a:r>
          </a:p>
          <a:p>
            <a:pPr>
              <a:buNone/>
            </a:pPr>
            <a:r>
              <a:rPr lang="ru-RU" dirty="0" smtClean="0"/>
              <a:t>— Идите к начальнику поезда, может он вас посадит в другой вагон.</a:t>
            </a:r>
          </a:p>
          <a:p>
            <a:pPr>
              <a:buNone/>
            </a:pPr>
            <a:r>
              <a:rPr lang="ru-RU" dirty="0" smtClean="0"/>
              <a:t>Начальник поезда заявил, что у него в других вагонах свободных мест нет, и, как это ни неприятно, нам придется ехать в своем </a:t>
            </a:r>
            <a:r>
              <a:rPr lang="ru-RU" dirty="0" err="1" smtClean="0"/>
              <a:t>неотапливаемом</a:t>
            </a:r>
            <a:r>
              <a:rPr lang="ru-RU" dirty="0" smtClean="0"/>
              <a:t> вагоне. 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7524328" y="548680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148064" y="2132856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923928" y="2564904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настасия\Desktop\353399.jpg"/>
          <p:cNvPicPr>
            <a:picLocks noChangeAspect="1" noChangeArrowheads="1"/>
          </p:cNvPicPr>
          <p:nvPr/>
        </p:nvPicPr>
        <p:blipFill>
          <a:blip r:embed="rId2" cstate="print"/>
          <a:srcRect l="3529" r="3572"/>
          <a:stretch>
            <a:fillRect/>
          </a:stretch>
        </p:blipFill>
        <p:spPr bwMode="auto">
          <a:xfrm>
            <a:off x="-1" y="1052736"/>
            <a:ext cx="9150555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66936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/>
              <a:t>В поезде</a:t>
            </a:r>
          </a:p>
          <a:p>
            <a:pPr>
              <a:buNone/>
            </a:pPr>
            <a:r>
              <a:rPr lang="ru-RU" dirty="0" smtClean="0"/>
              <a:t>	Однажды зимой я должен был вернуться из Москвы домой, в	 . Достать билеты на самолет на нужное число не удалось, и я решил ехать поездом. Однако, и на поезд билетов не было и я вынужден был обратиться к начальнику вокзала. Долго ему объяснял, как важно мне вовремя попасть домой, после чего мне, наконец, был продан билет в плацкартный вагон.</a:t>
            </a:r>
          </a:p>
          <a:p>
            <a:pPr>
              <a:buNone/>
            </a:pPr>
            <a:r>
              <a:rPr lang="ru-RU" dirty="0" smtClean="0"/>
              <a:t>Когда я приехал на вокзал и подали поезд №       , во всех вагонах открылись двери, и проводники начали проверять билеты и впускать пассажиров на их места. Только мой, вагон №          оставался закрытым, мертвым. Оказалось, что еще у одной семьи билеты в этот вагон. Больше пассажиров не было. Мы стали стучать в двери вагона и через некоторое время из нее выглянула проводница:</a:t>
            </a:r>
          </a:p>
          <a:p>
            <a:pPr>
              <a:buNone/>
            </a:pPr>
            <a:r>
              <a:rPr lang="ru-RU" dirty="0" smtClean="0"/>
              <a:t>— Этот вагон замерзший, я сообщила об этом, и в него билеты не должны были продавать!</a:t>
            </a:r>
          </a:p>
          <a:p>
            <a:pPr>
              <a:buNone/>
            </a:pPr>
            <a:r>
              <a:rPr lang="ru-RU" dirty="0" smtClean="0"/>
              <a:t>— И что же нам делать? У нас билеты именно в этот вагон.</a:t>
            </a:r>
          </a:p>
          <a:p>
            <a:pPr>
              <a:buNone/>
            </a:pPr>
            <a:r>
              <a:rPr lang="ru-RU" dirty="0" smtClean="0"/>
              <a:t>— Но вы понимаете, что значит замерзший вагон? Это значит, что отопление не работает и температура как на улице.</a:t>
            </a:r>
          </a:p>
          <a:p>
            <a:pPr>
              <a:buNone/>
            </a:pPr>
            <a:r>
              <a:rPr lang="ru-RU" dirty="0" smtClean="0"/>
              <a:t>А на улице была минусовая температура, дул холодный ветер.</a:t>
            </a:r>
          </a:p>
          <a:p>
            <a:pPr>
              <a:buNone/>
            </a:pPr>
            <a:r>
              <a:rPr lang="ru-RU" dirty="0" smtClean="0"/>
              <a:t>— Идите к начальнику поезда, может он вас посадит в другой вагон.</a:t>
            </a:r>
          </a:p>
          <a:p>
            <a:pPr>
              <a:buNone/>
            </a:pPr>
            <a:r>
              <a:rPr lang="ru-RU" dirty="0" smtClean="0"/>
              <a:t>Начальник поезда заявил, что у него в других вагонах свободных мест нет, и, как это ни неприятно, нам придется ехать в своем </a:t>
            </a:r>
            <a:r>
              <a:rPr lang="ru-RU" dirty="0" err="1" smtClean="0"/>
              <a:t>неотапливаемом</a:t>
            </a:r>
            <a:r>
              <a:rPr lang="ru-RU" dirty="0" smtClean="0"/>
              <a:t> вагоне. 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7524328" y="548680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148064" y="2132856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923928" y="2564904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Анастасия\Desktop\ticket05.jp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96345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18a2417989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78" y="1700808"/>
            <a:ext cx="8451596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14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101" name="Picture 5" descr="C:\Users\user\Desktop\schet-kvitancia-po-normativ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1649">
            <a:off x="330981" y="321500"/>
            <a:ext cx="4639966" cy="475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IMG_92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2" t="9902" r="9883" b="26104"/>
          <a:stretch/>
        </p:blipFill>
        <p:spPr bwMode="auto">
          <a:xfrm rot="253795">
            <a:off x="4198820" y="24308"/>
            <a:ext cx="4884220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post_5d989d2a7f1f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6705">
            <a:off x="1096054" y="3584141"/>
            <a:ext cx="2157413" cy="333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ser\Desktop\bilet_samara_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475310"/>
            <a:ext cx="3019124" cy="185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esktop\post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5627">
            <a:off x="5764226" y="2849928"/>
            <a:ext cx="2690263" cy="380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68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1060</TotalTime>
  <Words>38</Words>
  <Application>Microsoft Office PowerPoint</Application>
  <PresentationFormat>Экран (4:3)</PresentationFormat>
  <Paragraphs>48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Calibri</vt:lpstr>
      <vt:lpstr>Cambria</vt:lpstr>
      <vt:lpstr>Franklin Gothic Book</vt:lpstr>
      <vt:lpstr>Georgia</vt:lpstr>
      <vt:lpstr>Perpetua</vt:lpstr>
      <vt:lpstr>Wingdings 2</vt:lpstr>
      <vt:lpstr>Справедливость</vt:lpstr>
      <vt:lpstr>Работа с несплошными текстами как способ развития функциональной грамотности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Анастасия</dc:creator>
  <cp:lastModifiedBy>DirektorLV</cp:lastModifiedBy>
  <cp:revision>57</cp:revision>
  <dcterms:created xsi:type="dcterms:W3CDTF">2020-03-02T15:41:33Z</dcterms:created>
  <dcterms:modified xsi:type="dcterms:W3CDTF">2021-04-12T09:43:51Z</dcterms:modified>
</cp:coreProperties>
</file>