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sldIdLst>
    <p:sldId id="256" r:id="rId7"/>
    <p:sldId id="257" r:id="rId8"/>
    <p:sldId id="264" r:id="rId9"/>
    <p:sldId id="260" r:id="rId10"/>
    <p:sldId id="262" r:id="rId11"/>
    <p:sldId id="263" r:id="rId12"/>
    <p:sldId id="259" r:id="rId13"/>
    <p:sldId id="265" r:id="rId14"/>
    <p:sldId id="261" r:id="rId15"/>
    <p:sldId id="266" r:id="rId16"/>
    <p:sldId id="272" r:id="rId17"/>
    <p:sldId id="283" r:id="rId18"/>
    <p:sldId id="280" r:id="rId19"/>
    <p:sldId id="279" r:id="rId20"/>
    <p:sldId id="271" r:id="rId21"/>
    <p:sldId id="282" r:id="rId22"/>
    <p:sldId id="281" r:id="rId23"/>
    <p:sldId id="267" r:id="rId24"/>
    <p:sldId id="274" r:id="rId25"/>
    <p:sldId id="258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-6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B70C1F-5145-4E14-81C6-41606FCB4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8190" y="897511"/>
            <a:ext cx="8664315" cy="299993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3F33955-7CD8-4113-87BB-FAD4EA6CF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8190" y="4721901"/>
            <a:ext cx="8664315" cy="12385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9B25AF4-D1B4-4970-BEBF-04F434D5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BDD676-3595-4035-9CD8-556257D02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926E8D-0305-44E0-84EB-2D36410E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199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A7182D-202D-4FE0-83BF-B46BBEE95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92BA10-632F-47F3-B279-D92EBDC64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9365B6C-7AF3-4955-AD88-7F092395F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1E7D84-4269-4C4B-AA89-011429106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D57C9E-E60C-4E51-9BC4-5FC6EEFE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4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BEDA77-28CF-495F-80DB-AE2C40B28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750367"/>
            <a:ext cx="10717968" cy="322202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43CBE06-0825-4FD8-A198-D63C96322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3456" y="4272197"/>
            <a:ext cx="9099030" cy="166390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D2C1157-C58F-4B9E-94DD-D9666D208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5AFC49-A78D-4E78-B570-23E01D2F6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F521AF-266C-4545-8DD5-63B1170D1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124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35C137-1603-41DA-BC0B-1FAA2537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626466-952E-40AD-BC5B-5435164586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548CED9-64F3-4732-A8DF-AEBBBE326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14BC878-83F9-487A-90B0-F5319E15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74BF9E5-AA1B-459F-9DE3-689209A3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3B1CEC-84F2-464A-B1E0-F1602F66A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018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9D0AD7-3D29-42D6-9E26-D0344BF1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7ADC8F7-A971-4F5B-AA71-2060B03FF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7254CC9-F256-493F-9362-8F04677AF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774D2EF-B81D-4CFF-86EC-927918C1D3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9062790-83C5-4A32-850F-E9D2DD1A87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272BAEF-1B5F-4556-9F9F-1C2FB7B5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D647C6C-D32B-4135-AC13-02D02A078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C7AE5AA-5010-4A04-B81E-CDEF41771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13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709C24-E86B-4E91-91F3-723E50D1D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692E472-16E7-4539-8CC1-A6D5A0875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57AF33D-6620-471E-B654-05BEBAAD9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4F54C5F-9613-4190-8EED-2E1E5FD9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83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B08740B-385A-4414-99CF-EA497835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DAA05CC-411C-4E74-A621-107ADEEEC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29A505B-6A84-4EBB-A86A-55D2511EF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60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83D8A2-3ED8-4FED-A996-DBDB5CEBA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F22EFC-6F9C-4F13-9913-FFDE100A0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351D321-6BA3-4C3D-B4BE-E2EFE0162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CC247C1-28D1-4059-91FC-0229CFA93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2C7B8FC-88DD-4A1F-AB0D-97590EDA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B9F26E-A002-4672-9582-91C9D4466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54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502097-3000-4D71-9EE0-63F44F73F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93FCBAC-EB67-4B1B-8EAB-E333152FA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C4327ED-6F48-449B-81B5-BC935711C1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81BB3B3-828E-4A03-99F9-A9156A28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2FE8CD5-7469-47DF-ABCB-5613EA95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EBCC88C-A630-41FE-88BD-E402D8AE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05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C7A6B6-79CB-42A6-BA3E-11D130C66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72F8268-8B3D-4623-8375-D3EBF513F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FC754F-32CF-471C-9806-867792F0C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5E3989-4BC3-4513-B965-CE7089712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C2E2562-23D3-4B29-9BF6-0DFE913DC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9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3FF5AF7-0FBF-422B-8B4B-31429272FE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12793DF-6436-46EB-9B09-79A05B004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6FA760-3FEA-47BC-8819-654E5330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B487C92-E281-4C3D-9A0B-A004D7C3D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5A18A49-3574-4702-9809-959A62E92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803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A8E76E-D756-49B1-82A8-E29040DA5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8220" y="807570"/>
            <a:ext cx="8830455" cy="35245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0F94152-52F5-41FB-A581-D2F598C13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220" y="4467069"/>
            <a:ext cx="8830455" cy="158336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7CE3E42-D2F1-49D2-9B70-FD6F6ACAB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8FD4E7-2002-43EA-AF49-D122A71D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80117CB-5E11-400D-97B8-9C040857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77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6690C5-D04F-4801-83AC-AD4A50D54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9E1DF3-74DC-420B-A233-183CAD9AC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A3E1926-8F5B-4009-869D-409FCD099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CEE814D-E48F-47DF-A1EF-23D789611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EC7DB6-7DD9-4386-8406-16E82482D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77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D3AFDD-2F7F-4B16-AC5D-B5D4B6FEF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898" y="750367"/>
            <a:ext cx="9376453" cy="359678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878FD7-355B-4646-BD9C-2B3B3523A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6898" y="4467070"/>
            <a:ext cx="9376453" cy="165256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440978F-D00D-490B-85D9-73ADD50CB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CF5637-0BA8-4AF7-84FA-B183D0739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5A1571F-036D-44D7-BF07-9319D3A1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48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DE79F3-B5AC-437E-888D-4086AE2A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4D174A-4172-4548-B87F-A41B07373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774" y="1825625"/>
            <a:ext cx="56750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D54E666-C56D-4ADC-B615-014790686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8502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F5FECFB-C9DE-4410-A89F-18FF2EC0A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6A8FE71-20DD-4AFE-BC1D-269673A03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C991F9B-0122-4407-92BF-E6B9F7A4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98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A10682-6E74-451C-B85B-2C143E09F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374CEA5-1B29-4083-925A-0F4327471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6F6F888-B9F5-454A-A023-FFEF3241B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8D844C1-070A-48A3-A0FE-E532A7686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0145CA1-ED01-4B86-9125-1B96941CD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F1ADA0F-0E1D-425B-8B77-8145D4F92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EA85FC9-BE50-4902-9865-B15DECEA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63A1CDC-AAA6-4368-A322-4B96CA19E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413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4B4287-766A-4592-95F9-823423774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79A5420-5902-49B0-9DFF-B07F82009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556764A-A85F-492C-93E1-BE66A541E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D4A10E9-95D9-4F8A-9CEB-541E6A72E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6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5D2F0E8-DC29-4715-A4B9-89B09181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6B4FEF5-4026-424A-8FF5-2D03BF6AF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FD4D847-B1CB-47C3-BF63-C5CDB865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87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364F53-AFBD-4EA5-B8A2-C27A30CD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D464B5-FE04-4EA4-AFE1-6D56A49F5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9053D8-BB86-47DA-A31A-7F6310CAD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A57E6DE-1E5B-441F-A225-52E548C41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617AC07-F19F-4C25-BCB9-9E8D0A805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C895BEF-9F68-47EB-B314-B1AE8C164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401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A69DE8-3551-4D78-82DE-16973628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C25A5AD-8D6E-496A-9091-579C7EB1A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AFE867-ED63-4A2A-9C8F-8F92BB165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4006C6A-E2FA-4FA2-85D4-3964D7F55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CCF0BA4-44FC-4925-8AAB-0A09A534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C712F87-79F6-4F2D-A421-3DB8AD54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458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852438-8360-4507-93E0-EBB86C172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F3A9EF9-94A2-441C-9B56-FC16E6818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B5E39CD-6FE2-4713-A1E5-FBE29C733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C8CCA4-2B36-4B44-8DB6-C97483A56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5338C9-A4DB-4110-8764-917BC747E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454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50E1F47-6238-40A7-9DC0-DC08A58EB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1DC10D4-7B9A-4BF9-9A18-1EF4E45E1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7CA2B0-D1D3-40B5-881B-114089745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19427FA-600C-48E5-B2E3-58605501F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A52FFDE-A2B9-4921-8169-BF61F7F09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80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66F34F-4C3B-4405-BF10-FF30399B1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837550"/>
            <a:ext cx="866556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6CB2B33-5CD4-472C-A9DE-0F0A60BE3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317225"/>
            <a:ext cx="866556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DFEC42-BA1F-4475-8708-9A7A5386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F456AA-D451-4F70-A219-0E85612F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BF0D07-DCD0-46EA-9F8B-15B70FE1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77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FE7E76-0898-4E3A-B3AC-E554C0C1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228EEE-911C-4BA6-9CAA-551533CD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F604393-BE06-4EB8-AB56-5D5DA26CA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0C953A-1DA5-4193-B53C-E6715BF26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B5F6436-6475-4911-B160-F45ABDC7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257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DAE095-91A5-4B18-BBA9-C54078D3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367173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CCDF1A-8D8C-47D6-A535-B4A3B1EBB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89456"/>
            <a:ext cx="9340121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658996-EADE-49E5-B651-2CEE7FB69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3ECF4C-ECA1-4975-818D-28BA652B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91E25D-C958-4922-801E-47CBC9B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557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B25EE3-042E-4DBA-954B-D4AB72A7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F3477A-3CA7-4280-A64A-7EEA7D17D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775" y="1825625"/>
            <a:ext cx="567502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CB50E54-F79E-442A-8F68-53ECEDB23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40049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094C6D8-522E-4628-964B-25FCEF36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D04B5FA-04B5-4168-9B8C-CA6AED857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E3F5020-BD4D-4C5A-95B8-10315A6D0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83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F1E182-783E-478F-9D12-F9B57D57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50B7D2E-14C1-40F3-85F6-381AFE209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17C046B-1019-40C9-9BDC-486DCF45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7D1CA12-88AD-44E8-B862-6290CFD06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81F2568-73DF-46D2-B012-95FA36E55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1B62AFD-F6CC-4DEA-A7D2-B69FB719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7F3A569-F278-4E3F-A415-5A498CBB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B926F0A-0B68-4E88-A186-65D4FB70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532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9B186B-ADC4-4AD6-9578-32A18898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4E2C36B-F66B-43FA-8617-6DDDB653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C4F0BAA-6513-4482-BB08-8040531D0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1715293-B6A4-4708-AE30-5832F81B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822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0F3A9BA-D76E-4F28-8615-71FB27374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F1AE059-CF54-4781-BC15-5159737B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5779189-7CBA-45BE-985F-C7534FD7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93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980D95-C56B-4A96-BC5B-CE80801D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57125A4-CD38-412E-9FF0-EAB0E0C1D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BE85759-7CBA-43C2-8227-C1E6662AF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99C5510-88B5-470E-A3B0-18AACC9E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9921D1F-E8C0-4325-974F-1FFB2DDA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04F52BB-2E21-4B11-B214-F7486D7D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748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9EAA19-D4F2-4197-930F-AC8049C80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44CEAC4-EAA6-4EED-B220-9B9B17711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E692E32-4B62-4D32-A25F-64235F8A1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664E9E8-8E7A-411A-B654-D909692D0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B55F174-5F78-42DF-957A-ADE14581B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E941CB-5B88-476F-9991-63B7EE5E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584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7C7804-C123-4706-BA5C-0F26ACC3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47F0483-65EF-4461-9F90-92F5A8ED3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6185C82-BCF6-46A5-A693-B492CC65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E9365D-D233-4B35-81C0-A6DEAFCB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FDBEC3-8F01-4B0C-82ED-53A373F76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469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61282AF-E00A-4439-AD40-2750AF8E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99AACE8-4CC7-4999-A0C5-57A534369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79DAA3-F6EB-4DAB-A8C0-0EB64A06D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D8D47E-2F33-48D6-B355-13979D58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D5C97D-4FA5-493E-A46F-F40EA19D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542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66F34F-4C3B-4405-BF10-FF30399B1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837550"/>
            <a:ext cx="866556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6CB2B33-5CD4-472C-A9DE-0F0A60BE3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317225"/>
            <a:ext cx="866556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DFEC42-BA1F-4475-8708-9A7A5386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F456AA-D451-4F70-A219-0E85612F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BF0D07-DCD0-46EA-9F8B-15B70FE1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77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FE7E76-0898-4E3A-B3AC-E554C0C1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228EEE-911C-4BA6-9CAA-551533CD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F604393-BE06-4EB8-AB56-5D5DA26CA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0C953A-1DA5-4193-B53C-E6715BF26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B5F6436-6475-4911-B160-F45ABDC7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257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DAE095-91A5-4B18-BBA9-C54078D3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367173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CCDF1A-8D8C-47D6-A535-B4A3B1EBB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89456"/>
            <a:ext cx="9340121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658996-EADE-49E5-B651-2CEE7FB69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3ECF4C-ECA1-4975-818D-28BA652B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91E25D-C958-4922-801E-47CBC9B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557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B25EE3-042E-4DBA-954B-D4AB72A7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F3477A-3CA7-4280-A64A-7EEA7D17D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775" y="1825625"/>
            <a:ext cx="567502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CB50E54-F79E-442A-8F68-53ECEDB23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40049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094C6D8-522E-4628-964B-25FCEF36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D04B5FA-04B5-4168-9B8C-CA6AED857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E3F5020-BD4D-4C5A-95B8-10315A6D0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831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F1E182-783E-478F-9D12-F9B57D57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50B7D2E-14C1-40F3-85F6-381AFE209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17C046B-1019-40C9-9BDC-486DCF45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7D1CA12-88AD-44E8-B862-6290CFD06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81F2568-73DF-46D2-B012-95FA36E55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1B62AFD-F6CC-4DEA-A7D2-B69FB719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7F3A569-F278-4E3F-A415-5A498CBB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B926F0A-0B68-4E88-A186-65D4FB70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532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9B186B-ADC4-4AD6-9578-32A18898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4E2C36B-F66B-43FA-8617-6DDDB653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C4F0BAA-6513-4482-BB08-8040531D0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1715293-B6A4-4708-AE30-5832F81B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822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0F3A9BA-D76E-4F28-8615-71FB27374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F1AE059-CF54-4781-BC15-5159737B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5779189-7CBA-45BE-985F-C7534FD7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930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980D95-C56B-4A96-BC5B-CE80801D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57125A4-CD38-412E-9FF0-EAB0E0C1D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BE85759-7CBA-43C2-8227-C1E6662AF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99C5510-88B5-470E-A3B0-18AACC9E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9921D1F-E8C0-4325-974F-1FFB2DDA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04F52BB-2E21-4B11-B214-F7486D7D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748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9EAA19-D4F2-4197-930F-AC8049C80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44CEAC4-EAA6-4EED-B220-9B9B17711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E692E32-4B62-4D32-A25F-64235F8A1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664E9E8-8E7A-411A-B654-D909692D0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B55F174-5F78-42DF-957A-ADE14581B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E941CB-5B88-476F-9991-63B7EE5E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5843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7C7804-C123-4706-BA5C-0F26ACC3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47F0483-65EF-4461-9F90-92F5A8ED3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6185C82-BCF6-46A5-A693-B492CC65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E9365D-D233-4B35-81C0-A6DEAFCB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FDBEC3-8F01-4B0C-82ED-53A373F76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4690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61282AF-E00A-4439-AD40-2750AF8E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99AACE8-4CC7-4999-A0C5-57A534369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79DAA3-F6EB-4DAB-A8C0-0EB64A06D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D8D47E-2F33-48D6-B355-13979D58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D5C97D-4FA5-493E-A46F-F40EA19D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542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66F34F-4C3B-4405-BF10-FF30399B1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837550"/>
            <a:ext cx="866556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6CB2B33-5CD4-472C-A9DE-0F0A60BE3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317225"/>
            <a:ext cx="866556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DFEC42-BA1F-4475-8708-9A7A5386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F456AA-D451-4F70-A219-0E85612F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BF0D07-DCD0-46EA-9F8B-15B70FE1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777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FE7E76-0898-4E3A-B3AC-E554C0C1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228EEE-911C-4BA6-9CAA-551533CD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F604393-BE06-4EB8-AB56-5D5DA26CA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0C953A-1DA5-4193-B53C-E6715BF26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B5F6436-6475-4911-B160-F45ABDC7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2576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DAE095-91A5-4B18-BBA9-C54078D3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367173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CCDF1A-8D8C-47D6-A535-B4A3B1EBB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89456"/>
            <a:ext cx="9340121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658996-EADE-49E5-B651-2CEE7FB69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3ECF4C-ECA1-4975-818D-28BA652B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91E25D-C958-4922-801E-47CBC9B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557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B25EE3-042E-4DBA-954B-D4AB72A7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F3477A-3CA7-4280-A64A-7EEA7D17D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775" y="1825625"/>
            <a:ext cx="567502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CB50E54-F79E-442A-8F68-53ECEDB23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40049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094C6D8-522E-4628-964B-25FCEF36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D04B5FA-04B5-4168-9B8C-CA6AED857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E3F5020-BD4D-4C5A-95B8-10315A6D0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831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F1E182-783E-478F-9D12-F9B57D57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50B7D2E-14C1-40F3-85F6-381AFE209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17C046B-1019-40C9-9BDC-486DCF45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7D1CA12-88AD-44E8-B862-6290CFD06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81F2568-73DF-46D2-B012-95FA36E55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1B62AFD-F6CC-4DEA-A7D2-B69FB719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7F3A569-F278-4E3F-A415-5A498CBB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B926F0A-0B68-4E88-A186-65D4FB70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532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9B186B-ADC4-4AD6-9578-32A18898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4E2C36B-F66B-43FA-8617-6DDDB653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C4F0BAA-6513-4482-BB08-8040531D0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1715293-B6A4-4708-AE30-5832F81B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822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0F3A9BA-D76E-4F28-8615-71FB27374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F1AE059-CF54-4781-BC15-5159737B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5779189-7CBA-45BE-985F-C7534FD7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930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980D95-C56B-4A96-BC5B-CE80801D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57125A4-CD38-412E-9FF0-EAB0E0C1D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BE85759-7CBA-43C2-8227-C1E6662AF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99C5510-88B5-470E-A3B0-18AACC9E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9921D1F-E8C0-4325-974F-1FFB2DDA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04F52BB-2E21-4B11-B214-F7486D7D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748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9EAA19-D4F2-4197-930F-AC8049C80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44CEAC4-EAA6-4EED-B220-9B9B17711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E692E32-4B62-4D32-A25F-64235F8A1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664E9E8-8E7A-411A-B654-D909692D0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B55F174-5F78-42DF-957A-ADE14581B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E941CB-5B88-476F-9991-63B7EE5E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5843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7C7804-C123-4706-BA5C-0F26ACC3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47F0483-65EF-4461-9F90-92F5A8ED3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6185C82-BCF6-46A5-A693-B492CC65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E9365D-D233-4B35-81C0-A6DEAFCB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FDBEC3-8F01-4B0C-82ED-53A373F76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4690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61282AF-E00A-4439-AD40-2750AF8E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99AACE8-4CC7-4999-A0C5-57A534369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79DAA3-F6EB-4DAB-A8C0-0EB64A06D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D8D47E-2F33-48D6-B355-13979D58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D5C97D-4FA5-493E-A46F-F40EA19D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542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66F34F-4C3B-4405-BF10-FF30399B1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837550"/>
            <a:ext cx="866556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6CB2B33-5CD4-472C-A9DE-0F0A60BE3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317225"/>
            <a:ext cx="866556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DFEC42-BA1F-4475-8708-9A7A5386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F456AA-D451-4F70-A219-0E85612F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BF0D07-DCD0-46EA-9F8B-15B70FE1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777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FE7E76-0898-4E3A-B3AC-E554C0C1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228EEE-911C-4BA6-9CAA-551533CD1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F604393-BE06-4EB8-AB56-5D5DA26CA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0C953A-1DA5-4193-B53C-E6715BF26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B5F6436-6475-4911-B160-F45ABDC7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2576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DAE095-91A5-4B18-BBA9-C54078D3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367173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CCDF1A-8D8C-47D6-A535-B4A3B1EBB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89456"/>
            <a:ext cx="9340121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658996-EADE-49E5-B651-2CEE7FB69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3ECF4C-ECA1-4975-818D-28BA652B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91E25D-C958-4922-801E-47CBC9B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557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B25EE3-042E-4DBA-954B-D4AB72A7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F3477A-3CA7-4280-A64A-7EEA7D17D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775" y="1825625"/>
            <a:ext cx="567502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CB50E54-F79E-442A-8F68-53ECEDB23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40049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094C6D8-522E-4628-964B-25FCEF36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D04B5FA-04B5-4168-9B8C-CA6AED857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E3F5020-BD4D-4C5A-95B8-10315A6D0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831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F1E182-783E-478F-9D12-F9B57D57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50B7D2E-14C1-40F3-85F6-381AFE209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17C046B-1019-40C9-9BDC-486DCF45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7D1CA12-88AD-44E8-B862-6290CFD06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81F2568-73DF-46D2-B012-95FA36E55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1B62AFD-F6CC-4DEA-A7D2-B69FB719A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7F3A569-F278-4E3F-A415-5A498CBB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B926F0A-0B68-4E88-A186-65D4FB70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532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9B186B-ADC4-4AD6-9578-32A18898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4E2C36B-F66B-43FA-8617-6DDDB653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C4F0BAA-6513-4482-BB08-8040531D0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1715293-B6A4-4708-AE30-5832F81B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822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0F3A9BA-D76E-4F28-8615-71FB27374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F1AE059-CF54-4781-BC15-5159737B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5779189-7CBA-45BE-985F-C7534FD7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4930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980D95-C56B-4A96-BC5B-CE80801D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57125A4-CD38-412E-9FF0-EAB0E0C1D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BE85759-7CBA-43C2-8227-C1E6662AF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99C5510-88B5-470E-A3B0-18AACC9E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9921D1F-E8C0-4325-974F-1FFB2DDA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04F52BB-2E21-4B11-B214-F7486D7D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74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9EAA19-D4F2-4197-930F-AC8049C80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44CEAC4-EAA6-4EED-B220-9B9B17711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E692E32-4B62-4D32-A25F-64235F8A1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664E9E8-8E7A-411A-B654-D909692D0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B55F174-5F78-42DF-957A-ADE14581B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E941CB-5B88-476F-9991-63B7EE5E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5843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7C7804-C123-4706-BA5C-0F26ACC3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47F0483-65EF-4461-9F90-92F5A8ED3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6185C82-BCF6-46A5-A693-B492CC65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E9365D-D233-4B35-81C0-A6DEAFCB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FDBEC3-8F01-4B0C-82ED-53A373F76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4690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61282AF-E00A-4439-AD40-2750AF8E73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99AACE8-4CC7-4999-A0C5-57A534369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79DAA3-F6EB-4DAB-A8C0-0EB64A06D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D8D47E-2F33-48D6-B355-13979D58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D5C97D-4FA5-493E-A46F-F40EA19D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5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5663D0-AA04-4A0A-A0DF-9D4F309E0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65" y="365125"/>
            <a:ext cx="114075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softEdge">
              <a:bevelT h="25400" prst="softRound"/>
              <a:contourClr>
                <a:srgbClr val="3F3E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D21E26D-2CA3-4E90-A63B-34D51AF22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765" y="1825625"/>
            <a:ext cx="114075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50C63B-E97D-40AC-952E-9562D89584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B1E2-4C20-44E4-B978-DAAACF69A5FA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616696-811F-45FB-8538-26DD4E988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90935C2-56CD-464A-9643-06A4E0FF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83E1-DC5D-40EA-9384-C9F82E0106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96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664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A989B-2977-417F-A2DA-A4C3E267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4" y="320154"/>
            <a:ext cx="115124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softEdge">
              <a:bevelT h="25400" prst="softRound"/>
              <a:contourClr>
                <a:srgbClr val="4846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4DF572D-D816-44B5-B824-C22811E95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774" y="1825625"/>
            <a:ext cx="115124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C8D2316-A3A9-4E1F-9D57-71A74A0C2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812752D-0783-43EF-B52B-87E5AF596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5487BF-C919-4728-921D-70CF03394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87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E5C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0E1B5F-31BD-4DC6-8095-76CDC595B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5" y="365125"/>
            <a:ext cx="114674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dkEdge">
              <a:bevelT h="25400" prst="softRound"/>
              <a:contourClr>
                <a:srgbClr val="3F3E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AB56DC7-8369-457C-92B6-05E041D68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775" y="1825625"/>
            <a:ext cx="1146747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36B67C-E2AD-459D-B9AB-695DF0ABC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79164F-D69A-4D96-A016-62000B141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B316C1-B7F0-4238-AC71-A7E3F52F1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250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0E1B5F-31BD-4DC6-8095-76CDC595B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5" y="365125"/>
            <a:ext cx="114674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dkEdge">
              <a:bevelT h="25400" prst="softRound"/>
              <a:contourClr>
                <a:srgbClr val="3F3E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AB56DC7-8369-457C-92B6-05E041D68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775" y="1825625"/>
            <a:ext cx="1146747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36B67C-E2AD-459D-B9AB-695DF0ABC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79164F-D69A-4D96-A016-62000B141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B316C1-B7F0-4238-AC71-A7E3F52F1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250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0E1B5F-31BD-4DC6-8095-76CDC595B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5" y="365125"/>
            <a:ext cx="114674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dkEdge">
              <a:bevelT h="25400" prst="softRound"/>
              <a:contourClr>
                <a:srgbClr val="3F3E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AB56DC7-8369-457C-92B6-05E041D68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775" y="1825625"/>
            <a:ext cx="1146747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36B67C-E2AD-459D-B9AB-695DF0ABC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79164F-D69A-4D96-A016-62000B141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B316C1-B7F0-4238-AC71-A7E3F52F1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250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0E1B5F-31BD-4DC6-8095-76CDC595B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775" y="365125"/>
            <a:ext cx="114674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dkEdge">
              <a:bevelT h="25400" prst="softRound"/>
              <a:contourClr>
                <a:srgbClr val="3F3E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AB56DC7-8369-457C-92B6-05E041D68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775" y="1825625"/>
            <a:ext cx="1146747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36B67C-E2AD-459D-B9AB-695DF0ABC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9B1E2-4C20-44E4-B978-DAAACF69A5F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79164F-D69A-4D96-A016-62000B141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B316C1-B7F0-4238-AC71-A7E3F52F1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83E1-DC5D-40EA-9384-C9F82E010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250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m0-tub-ru.yandex.net/i?id=025a703c34c7bf08960c78e20ad03284-l&amp;ref=rim&amp;n=13&amp;w=700&amp;h=1080" TargetMode="External"/><Relationship Id="rId2" Type="http://schemas.openxmlformats.org/officeDocument/2006/relationships/hyperlink" Target="https://img-fotki.yandex.ru/get/15492/16969765.25c/0_964ac_94971d56_L.p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CA875E-BD3C-4D3A-AE91-ED5BC4E212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Игра, как средство  обучения и воспитания младших школьников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111DC38-201E-4663-BF17-4F8C0C4E5A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/>
              <a:t>Ромашова Ольга Александровна</a:t>
            </a:r>
          </a:p>
          <a:p>
            <a:pPr algn="r"/>
            <a:r>
              <a:rPr lang="ru-RU" dirty="0"/>
              <a:t>учитель начальных классов</a:t>
            </a:r>
          </a:p>
          <a:p>
            <a:pPr algn="r"/>
            <a:r>
              <a:rPr lang="ru-RU" dirty="0"/>
              <a:t>ГБОУ СОШ «</a:t>
            </a:r>
            <a:r>
              <a:rPr lang="ru-RU" dirty="0" err="1"/>
              <a:t>Оц</a:t>
            </a:r>
            <a:r>
              <a:rPr lang="ru-RU" dirty="0"/>
              <a:t>» с. Богатое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50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350" y="664905"/>
            <a:ext cx="7263684" cy="5446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95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42" y="742165"/>
            <a:ext cx="7276564" cy="545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275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Игра – </a:t>
            </a:r>
            <a:r>
              <a:rPr lang="ru-RU" dirty="0"/>
              <a:t>игра является ведущей деятельностью, необходимым условием всестороннего развития детей и одним из основных  средств их воспитания и обучения.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97" y="837127"/>
            <a:ext cx="9402217" cy="3130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191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     Ещё </a:t>
            </a:r>
            <a:r>
              <a:rPr lang="ru-RU" dirty="0"/>
              <a:t>Платон </a:t>
            </a:r>
            <a:r>
              <a:rPr lang="ru-RU" dirty="0" smtClean="0"/>
              <a:t>говорил, что игра одно </a:t>
            </a:r>
            <a:r>
              <a:rPr lang="ru-RU" dirty="0"/>
              <a:t>из практически полезнейших занятий. Аристотель видел в игре источник душевного равновесия, гармонии души и тела. </a:t>
            </a:r>
          </a:p>
          <a:p>
            <a:pPr algn="just"/>
            <a:r>
              <a:rPr lang="ru-RU" dirty="0"/>
              <a:t>В 19-20 века игра стала предметом  научного изучения с различных позиций. </a:t>
            </a:r>
            <a:r>
              <a:rPr lang="ru-RU" dirty="0" err="1"/>
              <a:t>Д.Б.Эльконин</a:t>
            </a:r>
            <a:r>
              <a:rPr lang="ru-RU" dirty="0"/>
              <a:t>, Л.С. </a:t>
            </a:r>
            <a:r>
              <a:rPr lang="ru-RU" dirty="0" smtClean="0"/>
              <a:t>Выготский,  </a:t>
            </a:r>
            <a:r>
              <a:rPr lang="ru-RU" dirty="0"/>
              <a:t>А.Н. Леонтьев, Э. </a:t>
            </a:r>
            <a:r>
              <a:rPr lang="ru-RU" dirty="0" smtClean="0"/>
              <a:t>Берн.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8"/>
          <p:cNvPicPr/>
          <p:nvPr/>
        </p:nvPicPr>
        <p:blipFill>
          <a:blip r:embed="rId2"/>
          <a:stretch/>
        </p:blipFill>
        <p:spPr>
          <a:xfrm>
            <a:off x="6735650" y="708338"/>
            <a:ext cx="4507145" cy="330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7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                      Актуальность </a:t>
            </a:r>
            <a:r>
              <a:rPr lang="ru-RU" dirty="0"/>
              <a:t>игры в настоящее время повышается и из-за перенасыщенности современного школьника информацией. Во всем мире, и в России в частности, неизмеримо расширяется предметно-информационная среда. Телевидение, видео, радио, компьютерные сети в последнее время обрушивают на учащихся огромный объем информации. </a:t>
            </a:r>
            <a:endParaRPr lang="ru-RU" dirty="0" smtClean="0"/>
          </a:p>
          <a:p>
            <a:pPr algn="just"/>
            <a:r>
              <a:rPr lang="ru-RU" dirty="0"/>
              <a:t> </a:t>
            </a:r>
            <a:r>
              <a:rPr lang="ru-RU" dirty="0" smtClean="0"/>
              <a:t>           Актуальной </a:t>
            </a:r>
            <a:r>
              <a:rPr lang="ru-RU" dirty="0"/>
              <a:t>задачей школы становится развитие самостоятельной оценки и отбора получаемой информации. Одной из форм обучения и воспитания, способствующая практическому использованию знаний, полученных на уроке и во внеурочное время.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27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Дидактические игры</a:t>
            </a:r>
            <a:r>
              <a:rPr lang="ru-RU"/>
              <a:t>. </a:t>
            </a:r>
            <a:endParaRPr lang="ru-RU" smtClean="0"/>
          </a:p>
          <a:p>
            <a:r>
              <a:rPr lang="ru-RU" smtClean="0"/>
              <a:t>Термин</a:t>
            </a:r>
            <a:r>
              <a:rPr lang="ru-RU" dirty="0"/>
              <a:t> </a:t>
            </a:r>
            <a:r>
              <a:rPr lang="ru-RU" b="1" dirty="0"/>
              <a:t>«дидактические»</a:t>
            </a:r>
            <a:r>
              <a:rPr lang="ru-RU" dirty="0"/>
              <a:t> (от греч. «</a:t>
            </a:r>
            <a:r>
              <a:rPr lang="ru-RU" b="1" i="1" dirty="0"/>
              <a:t>поучение»</a:t>
            </a:r>
            <a:r>
              <a:rPr lang="ru-RU" dirty="0"/>
              <a:t>)</a:t>
            </a:r>
          </a:p>
          <a:p>
            <a:r>
              <a:rPr lang="ru-RU" dirty="0"/>
              <a:t>учатся сравнивать, устанавливать сходство и различие предметов. </a:t>
            </a: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528" y="792119"/>
            <a:ext cx="648017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754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Урок получения новых знаний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«Доли»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52" y="726002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759" y="726002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27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591" y="645928"/>
            <a:ext cx="7329727" cy="549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8656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1333899"/>
          </a:xfrm>
        </p:spPr>
        <p:txBody>
          <a:bodyPr>
            <a:normAutofit fontScale="90000"/>
          </a:bodyPr>
          <a:lstStyle/>
          <a:p>
            <a:r>
              <a:rPr lang="ru-RU" dirty="0"/>
              <a:t>Игра - путешествие</a:t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9330">
            <a:off x="823690" y="1727102"/>
            <a:ext cx="2500708" cy="187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67" y="1626506"/>
            <a:ext cx="2706373" cy="2029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5601">
            <a:off x="7920506" y="1717100"/>
            <a:ext cx="3051734" cy="228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67" y="4191410"/>
            <a:ext cx="2804667" cy="21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275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18" y="425003"/>
            <a:ext cx="10717968" cy="160985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Настольные </a:t>
            </a:r>
            <a:r>
              <a:rPr lang="ru-RU" b="1" dirty="0"/>
              <a:t>игры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7797">
            <a:off x="6181859" y="1875872"/>
            <a:ext cx="4855827" cy="2238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0184">
            <a:off x="2087742" y="1493950"/>
            <a:ext cx="3522582" cy="3855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02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133389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4000" b="1" dirty="0">
                <a:solidFill>
                  <a:srgbClr val="FF0000"/>
                </a:solidFill>
              </a:rPr>
              <a:t>Словесные игры. </a:t>
            </a:r>
          </a:p>
        </p:txBody>
      </p:sp>
      <p:pic>
        <p:nvPicPr>
          <p:cNvPr id="6" name="Picture 10"/>
          <p:cNvPicPr/>
          <p:nvPr/>
        </p:nvPicPr>
        <p:blipFill>
          <a:blip r:embed="rId2"/>
          <a:stretch/>
        </p:blipFill>
        <p:spPr>
          <a:xfrm>
            <a:off x="1948069" y="940904"/>
            <a:ext cx="7282636" cy="34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34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696" y="1383701"/>
            <a:ext cx="9544116" cy="536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/>
          <p:cNvPicPr/>
          <p:nvPr/>
        </p:nvPicPr>
        <p:blipFill>
          <a:blip r:embed="rId3" cstate="print"/>
          <a:srcRect l="11101" t="2331" r="22291" b="11417"/>
          <a:stretch>
            <a:fillRect/>
          </a:stretch>
        </p:blipFill>
        <p:spPr bwMode="auto">
          <a:xfrm>
            <a:off x="7048507" y="4286256"/>
            <a:ext cx="171451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3260035" y="1749287"/>
            <a:ext cx="5327374" cy="2363861"/>
          </a:xfrm>
          <a:prstGeom prst="rect">
            <a:avLst/>
          </a:prstGeom>
        </p:spPr>
        <p:txBody>
          <a:bodyPr wrap="none" fromWordArt="1">
            <a:prstTxWarp prst="textInflate">
              <a:avLst/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Математические </a:t>
            </a:r>
          </a:p>
          <a:p>
            <a:pPr algn="ctr" rtl="0"/>
            <a:r>
              <a:rPr lang="ru-RU" sz="3600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ребусы</a:t>
            </a:r>
            <a:endParaRPr lang="ru-RU" sz="3600" kern="10" spc="0" dirty="0">
              <a:ln w="12700">
                <a:solidFill>
                  <a:srgbClr val="0000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3405" y="4113148"/>
            <a:ext cx="1905013" cy="174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Игры-упражнения</a:t>
            </a:r>
            <a:r>
              <a:rPr lang="ru-RU" dirty="0"/>
              <a:t>. 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33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Подвижные игры.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3394">
            <a:off x="5523465" y="1023938"/>
            <a:ext cx="482917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4514">
            <a:off x="895004" y="1462656"/>
            <a:ext cx="451802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3942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261394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4000" dirty="0">
                <a:solidFill>
                  <a:srgbClr val="FF0000"/>
                </a:solidFill>
              </a:rPr>
              <a:t>Игры, развивающие творческие способности 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7787">
            <a:off x="1311098" y="742122"/>
            <a:ext cx="1774312" cy="3419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1952">
            <a:off x="5357605" y="1355243"/>
            <a:ext cx="4286250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3511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133389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Игры, развивающие коммуникативные способности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887" y="1315485"/>
            <a:ext cx="648017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9692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357"/>
            <a:ext cx="9340121" cy="133389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Когда приходит успех?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2" y="1328738"/>
            <a:ext cx="648017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568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Игра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– это искра, зажигающая огонек пытливости и любознательности».  </a:t>
            </a:r>
            <a:b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</a:t>
            </a:r>
            <a:r>
              <a:rPr lang="ru-RU" sz="4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В. А. Сухомлинский 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13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E7A2C301-A432-4153-AE07-F6C6DC18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68687BF-DE8B-413B-B2DE-5EEF5C420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79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288D14-611B-46BC-92E6-9328C1739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Интернет ресурсы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88E3EC-A670-4975-8EAC-E358F3489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https://img-fotki.yandex.ru/get/15492/16969765.25c/0_964ac_94971d56_L.png</a:t>
            </a:r>
            <a:endParaRPr lang="ru-RU" dirty="0"/>
          </a:p>
          <a:p>
            <a:r>
              <a:rPr lang="en-US" dirty="0">
                <a:hlinkClick r:id="rId3"/>
              </a:rPr>
              <a:t>https://im0-tub-ru.yandex.net/i?id=025a703c34c7bf08960c78e20ad03284-l&amp;ref=rim&amp;n=13&amp;w=700&amp;h=1080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412966"/>
      </p:ext>
    </p:extLst>
  </p:cSld>
  <p:clrMapOvr>
    <a:masterClrMapping/>
  </p:clrMapOvr>
</p:sld>
</file>

<file path=ppt/theme/theme1.xml><?xml version="1.0" encoding="utf-8"?>
<a:theme xmlns:a="http://schemas.openxmlformats.org/drawingml/2006/main" name="2 О и В 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5" id="{B43734B9-1818-42CD-9466-DE3B25234E69}" vid="{715AF148-A4F3-4429-9FCD-A0C28BE1C0AB}"/>
    </a:ext>
  </a:extLst>
</a:theme>
</file>

<file path=ppt/theme/theme2.xml><?xml version="1.0" encoding="utf-8"?>
<a:theme xmlns:a="http://schemas.openxmlformats.org/drawingml/2006/main" name="1 О и В 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6" id="{1F49A043-4DED-4BCC-A1AE-8280F0EB9527}" vid="{0472E06B-4EAD-40CE-8033-4D244A00A492}"/>
    </a:ext>
  </a:extLst>
</a:theme>
</file>

<file path=ppt/theme/theme3.xml><?xml version="1.0" encoding="utf-8"?>
<a:theme xmlns:a="http://schemas.openxmlformats.org/drawingml/2006/main" name="1 О и В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81575145-8DDB-408D-8E7A-B8AAD7285183}" vid="{5428DFCF-4475-4B26-BA52-179C55A0BA5E}"/>
    </a:ext>
  </a:extLst>
</a:theme>
</file>

<file path=ppt/theme/theme4.xml><?xml version="1.0" encoding="utf-8"?>
<a:theme xmlns:a="http://schemas.openxmlformats.org/drawingml/2006/main" name="1_1 О и В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81575145-8DDB-408D-8E7A-B8AAD7285183}" vid="{5428DFCF-4475-4B26-BA52-179C55A0BA5E}"/>
    </a:ext>
  </a:extLst>
</a:theme>
</file>

<file path=ppt/theme/theme5.xml><?xml version="1.0" encoding="utf-8"?>
<a:theme xmlns:a="http://schemas.openxmlformats.org/drawingml/2006/main" name="2_1 О и В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81575145-8DDB-408D-8E7A-B8AAD7285183}" vid="{5428DFCF-4475-4B26-BA52-179C55A0BA5E}"/>
    </a:ext>
  </a:extLst>
</a:theme>
</file>

<file path=ppt/theme/theme6.xml><?xml version="1.0" encoding="utf-8"?>
<a:theme xmlns:a="http://schemas.openxmlformats.org/drawingml/2006/main" name="3_1 О и В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81575145-8DDB-408D-8E7A-B8AAD7285183}" vid="{5428DFCF-4475-4B26-BA52-179C55A0BA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 О и В 1</Template>
  <TotalTime>136</TotalTime>
  <Words>227</Words>
  <Application>Microsoft Office PowerPoint</Application>
  <PresentationFormat>Произвольный</PresentationFormat>
  <Paragraphs>32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2 О и В 1</vt:lpstr>
      <vt:lpstr>1 О и В 2</vt:lpstr>
      <vt:lpstr>1 О и В 3</vt:lpstr>
      <vt:lpstr>1_1 О и В 3</vt:lpstr>
      <vt:lpstr>2_1 О и В 3</vt:lpstr>
      <vt:lpstr>3_1 О и В 3</vt:lpstr>
      <vt:lpstr>Игра, как средство  обучения и воспитания младших 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Актуальность</vt:lpstr>
      <vt:lpstr>Презентация PowerPoint</vt:lpstr>
      <vt:lpstr>Презентация PowerPoint</vt:lpstr>
      <vt:lpstr>Презентация PowerPoint</vt:lpstr>
      <vt:lpstr>Игра - путешествие </vt:lpstr>
      <vt:lpstr>Настольные игры.  </vt:lpstr>
      <vt:lpstr>Презентация PowerPoint</vt:lpstr>
      <vt:lpstr>Игры-упражнения. </vt:lpstr>
      <vt:lpstr>Презентация PowerPoint</vt:lpstr>
      <vt:lpstr>   </vt:lpstr>
      <vt:lpstr>Презентация PowerPoint</vt:lpstr>
      <vt:lpstr>Презентация PowerPoint</vt:lpstr>
      <vt:lpstr>Игра – это искра, зажигающая огонек пытливости и любознательности».                                                                                      </vt:lpstr>
      <vt:lpstr>Спасибо за внимание!</vt:lpstr>
      <vt:lpstr>Интернет 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Обучение  и воспитание</dc:title>
  <dc:creator>Эрика</dc:creator>
  <cp:lastModifiedBy>Windows 10</cp:lastModifiedBy>
  <cp:revision>20</cp:revision>
  <dcterms:created xsi:type="dcterms:W3CDTF">2021-09-18T09:42:25Z</dcterms:created>
  <dcterms:modified xsi:type="dcterms:W3CDTF">2025-03-23T12:06:07Z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151690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S9.1.0</vt:lpwstr>
  </property>
</Properties>
</file>