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9" r:id="rId2"/>
    <p:sldId id="258" r:id="rId3"/>
    <p:sldId id="260" r:id="rId4"/>
    <p:sldId id="261" r:id="rId5"/>
    <p:sldId id="262" r:id="rId6"/>
    <p:sldId id="263" r:id="rId7"/>
    <p:sldId id="264" r:id="rId8"/>
    <p:sldId id="26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914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597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701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28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34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646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4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221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62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696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157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327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885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559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524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886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5287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866D714-09D6-405F-8E0D-D83CBE71D2C7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808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7" y="1580186"/>
            <a:ext cx="6815669" cy="1515533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Доклад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4800" b="1" dirty="0">
                <a:solidFill>
                  <a:schemeClr val="accent1"/>
                </a:solidFill>
              </a:rPr>
              <a:t>Тема: Игровые технологии, применяемые в детском объединении "Театр народной песни '</a:t>
            </a:r>
            <a:r>
              <a:rPr lang="ru-RU" sz="4800" b="1" dirty="0" err="1">
                <a:solidFill>
                  <a:schemeClr val="accent1"/>
                </a:solidFill>
              </a:rPr>
              <a:t>Отрадушка</a:t>
            </a:r>
            <a:r>
              <a:rPr lang="ru-RU" sz="4800" b="1" dirty="0">
                <a:solidFill>
                  <a:schemeClr val="accent1"/>
                </a:solidFill>
              </a:rPr>
              <a:t>'" Центра дополнительного образования детей (ЦДОД</a:t>
            </a:r>
            <a:r>
              <a:rPr lang="ru-RU" sz="4800" b="1" dirty="0" smtClean="0">
                <a:solidFill>
                  <a:schemeClr val="accent1"/>
                </a:solidFill>
              </a:rPr>
              <a:t>)</a:t>
            </a:r>
          </a:p>
          <a:p>
            <a:r>
              <a:rPr lang="ru-RU" sz="4800" b="1" dirty="0" smtClean="0">
                <a:solidFill>
                  <a:schemeClr val="accent1"/>
                </a:solidFill>
              </a:rPr>
              <a:t>Составитель: Пушкина Е.Е.-педагог высшей квалификационной категории</a:t>
            </a:r>
          </a:p>
          <a:p>
            <a:endParaRPr lang="ru-RU" sz="4800" b="1" dirty="0" smtClean="0">
              <a:solidFill>
                <a:schemeClr val="accent1"/>
              </a:solidFill>
            </a:endParaRPr>
          </a:p>
          <a:p>
            <a:r>
              <a:rPr lang="ru-RU" sz="4800" b="1" dirty="0" smtClean="0">
                <a:solidFill>
                  <a:schemeClr val="accent1"/>
                </a:solidFill>
              </a:rPr>
              <a:t>Отрадный, сентябрь 2025года</a:t>
            </a:r>
            <a:endParaRPr lang="ru-RU" sz="4800" b="1" dirty="0">
              <a:solidFill>
                <a:schemeClr val="accent1"/>
              </a:solidFill>
            </a:endParaRPr>
          </a:p>
          <a:p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87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Введение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58982" y="2974339"/>
            <a:ext cx="5237017" cy="2771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Актуальность игровой формы 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обучения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дополнительном образовании.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 - Краткая характеристика детского 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объединения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"Театр народной песни '</a:t>
            </a:r>
            <a:r>
              <a:rPr lang="ru-RU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Отрадушка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'".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592877"/>
            <a:ext cx="5221944" cy="308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6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игровые технологии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84565" y="2531028"/>
            <a:ext cx="4551217" cy="3481845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9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</a:t>
            </a:r>
            <a:r>
              <a:rPr lang="ru-RU" sz="9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применяемых игровых технологий: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Театральные </a:t>
            </a:r>
            <a:r>
              <a:rPr lang="ru-RU" sz="9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игры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Ролевые игры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Музыкально-хореографические</a:t>
            </a:r>
            <a:r>
              <a:rPr lang="ru-RU" sz="9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занятия</a:t>
            </a:r>
            <a:endParaRPr lang="ru-RU" sz="9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Фольклорные </a:t>
            </a:r>
            <a:r>
              <a:rPr lang="ru-RU" sz="9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квесты</a:t>
            </a:r>
            <a:endParaRPr lang="ru-RU" sz="9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782" y="2804122"/>
            <a:ext cx="5692919" cy="291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2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Практическое применение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27" y="2544619"/>
            <a:ext cx="2610690" cy="36622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82" y="2544619"/>
            <a:ext cx="3674918" cy="361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0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 игровых методов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86692" y="2607311"/>
            <a:ext cx="5209308" cy="4063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Повышение мотивации и интереса к народному творчеству.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 - Развитие коммуникативных навыков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эмоционального интеллекта.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 - Укрепление коллективизма и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сотрудничества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детей.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87420"/>
            <a:ext cx="5285197" cy="298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6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Выводы и перспективы развития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97527" y="2909188"/>
            <a:ext cx="6096000" cy="217457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Итоги исследования эффективности игровых технологий.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 - Возможности дальнейшего совершенствования методической базы.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164" y="2563090"/>
            <a:ext cx="4784436" cy="358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7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Заключение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86690" y="2877452"/>
            <a:ext cx="6096000" cy="284103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Применение игровых технологий в работе театрального коллектива позволяет сделать процесс обучения интересным и увлекательным, способствует раскрытию творческого потенциала каждого ребенка и формированию позитивного отношения к русской культуре и традициям.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146" y="2877452"/>
            <a:ext cx="4453924" cy="251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7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25154" y="3031913"/>
            <a:ext cx="56733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prstClr val="black"/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82648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61</TotalTime>
  <Words>105</Words>
  <Application>Microsoft Office PowerPoint</Application>
  <PresentationFormat>Широкоэкранный</PresentationFormat>
  <Paragraphs>32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Garamond</vt:lpstr>
      <vt:lpstr>Times New Roman</vt:lpstr>
      <vt:lpstr>Натуральные материалы</vt:lpstr>
      <vt:lpstr>Доклад </vt:lpstr>
      <vt:lpstr>Введение </vt:lpstr>
      <vt:lpstr>Основные игровые технологии </vt:lpstr>
      <vt:lpstr>Практическое применение </vt:lpstr>
      <vt:lpstr>Преимущества игровых методов </vt:lpstr>
      <vt:lpstr>Выводы и перспективы развития </vt:lpstr>
      <vt:lpstr>Заключение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9</cp:revision>
  <dcterms:created xsi:type="dcterms:W3CDTF">2025-09-09T19:58:26Z</dcterms:created>
  <dcterms:modified xsi:type="dcterms:W3CDTF">2025-09-10T05:24:51Z</dcterms:modified>
</cp:coreProperties>
</file>