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0" r:id="rId1"/>
  </p:sldMasterIdLst>
  <p:notesMasterIdLst>
    <p:notesMasterId r:id="rId55"/>
  </p:notesMasterIdLst>
  <p:handoutMasterIdLst>
    <p:handoutMasterId r:id="rId56"/>
  </p:handoutMasterIdLst>
  <p:sldIdLst>
    <p:sldId id="301" r:id="rId2"/>
    <p:sldId id="338" r:id="rId3"/>
    <p:sldId id="309" r:id="rId4"/>
    <p:sldId id="308" r:id="rId5"/>
    <p:sldId id="339" r:id="rId6"/>
    <p:sldId id="372" r:id="rId7"/>
    <p:sldId id="352" r:id="rId8"/>
    <p:sldId id="340" r:id="rId9"/>
    <p:sldId id="341" r:id="rId10"/>
    <p:sldId id="353" r:id="rId11"/>
    <p:sldId id="354" r:id="rId12"/>
    <p:sldId id="355" r:id="rId13"/>
    <p:sldId id="356" r:id="rId14"/>
    <p:sldId id="357" r:id="rId15"/>
    <p:sldId id="342" r:id="rId16"/>
    <p:sldId id="371" r:id="rId17"/>
    <p:sldId id="343" r:id="rId18"/>
    <p:sldId id="311" r:id="rId19"/>
    <p:sldId id="330" r:id="rId20"/>
    <p:sldId id="329" r:id="rId21"/>
    <p:sldId id="350" r:id="rId22"/>
    <p:sldId id="369" r:id="rId23"/>
    <p:sldId id="331" r:id="rId24"/>
    <p:sldId id="332" r:id="rId25"/>
    <p:sldId id="321" r:id="rId26"/>
    <p:sldId id="324" r:id="rId27"/>
    <p:sldId id="325" r:id="rId28"/>
    <p:sldId id="323" r:id="rId29"/>
    <p:sldId id="363" r:id="rId30"/>
    <p:sldId id="364" r:id="rId31"/>
    <p:sldId id="365" r:id="rId32"/>
    <p:sldId id="366" r:id="rId33"/>
    <p:sldId id="316" r:id="rId34"/>
    <p:sldId id="344" r:id="rId35"/>
    <p:sldId id="345" r:id="rId36"/>
    <p:sldId id="306" r:id="rId37"/>
    <p:sldId id="317" r:id="rId38"/>
    <p:sldId id="318" r:id="rId39"/>
    <p:sldId id="346" r:id="rId40"/>
    <p:sldId id="347" r:id="rId41"/>
    <p:sldId id="319" r:id="rId42"/>
    <p:sldId id="320" r:id="rId43"/>
    <p:sldId id="326" r:id="rId44"/>
    <p:sldId id="327" r:id="rId45"/>
    <p:sldId id="328" r:id="rId46"/>
    <p:sldId id="348" r:id="rId47"/>
    <p:sldId id="349" r:id="rId48"/>
    <p:sldId id="367" r:id="rId49"/>
    <p:sldId id="368" r:id="rId50"/>
    <p:sldId id="370" r:id="rId51"/>
    <p:sldId id="360" r:id="rId52"/>
    <p:sldId id="362" r:id="rId53"/>
    <p:sldId id="300" r:id="rId5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4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1C1C1C"/>
    <a:srgbClr val="000000"/>
    <a:srgbClr val="66FFCC"/>
    <a:srgbClr val="FFFFFF"/>
    <a:srgbClr val="777777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3" autoAdjust="0"/>
    <p:restoredTop sz="90559" autoAdjust="0"/>
  </p:normalViewPr>
  <p:slideViewPr>
    <p:cSldViewPr>
      <p:cViewPr varScale="1">
        <p:scale>
          <a:sx n="73" d="100"/>
          <a:sy n="73" d="100"/>
        </p:scale>
        <p:origin x="13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3BAEC8-F28E-4D15-9B13-7036ABA5306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0F8E3C-4BBE-4C72-8B50-8C1E663C0514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dirty="0">
              <a:solidFill>
                <a:srgbClr val="1C1C1C"/>
              </a:solidFill>
            </a:rPr>
            <a:t>Перенасыщение современного мира информацией</a:t>
          </a:r>
        </a:p>
      </dgm:t>
    </dgm:pt>
    <dgm:pt modelId="{DB293330-06B6-4848-8053-64AD78B1895D}" type="parTrans" cxnId="{72DC0C9F-5773-4CBD-951D-BF3C4E34DA0E}">
      <dgm:prSet/>
      <dgm:spPr/>
      <dgm:t>
        <a:bodyPr/>
        <a:lstStyle/>
        <a:p>
          <a:pPr algn="ctr"/>
          <a:endParaRPr lang="ru-RU"/>
        </a:p>
      </dgm:t>
    </dgm:pt>
    <dgm:pt modelId="{08E3D499-50E8-4917-8B3A-E76B58A4C447}" type="sibTrans" cxnId="{72DC0C9F-5773-4CBD-951D-BF3C4E34DA0E}">
      <dgm:prSet/>
      <dgm:spPr/>
      <dgm:t>
        <a:bodyPr/>
        <a:lstStyle/>
        <a:p>
          <a:pPr algn="ctr"/>
          <a:endParaRPr lang="ru-RU"/>
        </a:p>
      </dgm:t>
    </dgm:pt>
    <dgm:pt modelId="{F90F5240-FCAE-41C6-A1CA-CB694EA2B27B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dirty="0">
              <a:solidFill>
                <a:srgbClr val="1C1C1C"/>
              </a:solidFill>
            </a:rPr>
            <a:t>Бедность словарного запаса</a:t>
          </a:r>
        </a:p>
      </dgm:t>
    </dgm:pt>
    <dgm:pt modelId="{10CB1B08-B99F-49E6-A547-B2700F03BEA2}" type="parTrans" cxnId="{282E0766-7B47-439D-92C9-EBCBCF0DBB9E}">
      <dgm:prSet/>
      <dgm:spPr/>
      <dgm:t>
        <a:bodyPr/>
        <a:lstStyle/>
        <a:p>
          <a:pPr algn="ctr"/>
          <a:endParaRPr lang="ru-RU"/>
        </a:p>
      </dgm:t>
    </dgm:pt>
    <dgm:pt modelId="{A801C79F-DE04-44F7-BF6B-F0BE854F637C}" type="sibTrans" cxnId="{282E0766-7B47-439D-92C9-EBCBCF0DBB9E}">
      <dgm:prSet/>
      <dgm:spPr/>
      <dgm:t>
        <a:bodyPr/>
        <a:lstStyle/>
        <a:p>
          <a:pPr algn="ctr"/>
          <a:endParaRPr lang="ru-RU"/>
        </a:p>
      </dgm:t>
    </dgm:pt>
    <dgm:pt modelId="{65EE0B98-DB99-4C55-933C-78217BA0B8AD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dirty="0">
              <a:solidFill>
                <a:srgbClr val="1C1C1C"/>
              </a:solidFill>
            </a:rPr>
            <a:t>Трудности в запоминании текста</a:t>
          </a:r>
        </a:p>
      </dgm:t>
    </dgm:pt>
    <dgm:pt modelId="{ADE378C0-A07E-428A-980B-8C79C5D06BBB}" type="parTrans" cxnId="{F55E442A-8543-4A76-B6AD-F50DC1D0B6FA}">
      <dgm:prSet/>
      <dgm:spPr/>
      <dgm:t>
        <a:bodyPr/>
        <a:lstStyle/>
        <a:p>
          <a:pPr algn="ctr"/>
          <a:endParaRPr lang="ru-RU"/>
        </a:p>
      </dgm:t>
    </dgm:pt>
    <dgm:pt modelId="{1AB5AA76-D1E9-4530-8715-38C69242B631}" type="sibTrans" cxnId="{F55E442A-8543-4A76-B6AD-F50DC1D0B6FA}">
      <dgm:prSet/>
      <dgm:spPr/>
      <dgm:t>
        <a:bodyPr/>
        <a:lstStyle/>
        <a:p>
          <a:pPr algn="ctr"/>
          <a:endParaRPr lang="ru-RU"/>
        </a:p>
      </dgm:t>
    </dgm:pt>
    <dgm:pt modelId="{10F37415-A8D3-4EF1-89C4-A6C586D666BD}" type="pres">
      <dgm:prSet presAssocID="{6B3BAEC8-F28E-4D15-9B13-7036ABA530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DA0EA2-835E-49AD-8B64-9B31BEAB66F9}" type="pres">
      <dgm:prSet presAssocID="{F20F8E3C-4BBE-4C72-8B50-8C1E663C0514}" presName="parentLin" presStyleCnt="0"/>
      <dgm:spPr/>
    </dgm:pt>
    <dgm:pt modelId="{42D9C856-DBE4-40D4-8FD1-6E84DD63CC83}" type="pres">
      <dgm:prSet presAssocID="{F20F8E3C-4BBE-4C72-8B50-8C1E663C051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4036B5E-5B0D-49ED-BECB-6D8EDACF0EB5}" type="pres">
      <dgm:prSet presAssocID="{F20F8E3C-4BBE-4C72-8B50-8C1E663C0514}" presName="parentText" presStyleLbl="node1" presStyleIdx="0" presStyleCnt="3" custLinFactX="23214" custLinFactNeighborX="100000" custLinFactNeighborY="-38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40042-16D1-4C97-9C6F-B01073DBC6E6}" type="pres">
      <dgm:prSet presAssocID="{F20F8E3C-4BBE-4C72-8B50-8C1E663C0514}" presName="negativeSpace" presStyleCnt="0"/>
      <dgm:spPr/>
    </dgm:pt>
    <dgm:pt modelId="{BBE01008-4080-4CD3-8E7D-5D8A14A69236}" type="pres">
      <dgm:prSet presAssocID="{F20F8E3C-4BBE-4C72-8B50-8C1E663C0514}" presName="childText" presStyleLbl="conFgAcc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</dgm:pt>
    <dgm:pt modelId="{FC2608D1-7DBC-4D99-BFFF-B5DB582746E9}" type="pres">
      <dgm:prSet presAssocID="{08E3D499-50E8-4917-8B3A-E76B58A4C447}" presName="spaceBetweenRectangles" presStyleCnt="0"/>
      <dgm:spPr/>
    </dgm:pt>
    <dgm:pt modelId="{56300DCC-FF38-442C-B45F-89D34E89484A}" type="pres">
      <dgm:prSet presAssocID="{F90F5240-FCAE-41C6-A1CA-CB694EA2B27B}" presName="parentLin" presStyleCnt="0"/>
      <dgm:spPr/>
    </dgm:pt>
    <dgm:pt modelId="{D43D8F4A-C64C-4B14-8899-E892A95C349D}" type="pres">
      <dgm:prSet presAssocID="{F90F5240-FCAE-41C6-A1CA-CB694EA2B27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8A00C04-6EEB-4911-8905-2F118E9ECE12}" type="pres">
      <dgm:prSet presAssocID="{F90F5240-FCAE-41C6-A1CA-CB694EA2B27B}" presName="parentText" presStyleLbl="node1" presStyleIdx="1" presStyleCnt="3" custLinFactX="23214" custLinFactNeighborX="100000" custLinFactNeighborY="-73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83531-C51C-4DFC-ADDE-C5F3D52A4913}" type="pres">
      <dgm:prSet presAssocID="{F90F5240-FCAE-41C6-A1CA-CB694EA2B27B}" presName="negativeSpace" presStyleCnt="0"/>
      <dgm:spPr/>
    </dgm:pt>
    <dgm:pt modelId="{78E92014-4B8C-4B8B-A765-6316366358D7}" type="pres">
      <dgm:prSet presAssocID="{F90F5240-FCAE-41C6-A1CA-CB694EA2B27B}" presName="childText" presStyleLbl="conFgAcc1" presStyleIdx="1" presStyleCnt="3">
        <dgm:presLayoutVars>
          <dgm:bulletEnabled val="1"/>
        </dgm:presLayoutVars>
      </dgm:prSet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EDEE7B33-109D-4189-89F3-503D64BEB486}" type="pres">
      <dgm:prSet presAssocID="{A801C79F-DE04-44F7-BF6B-F0BE854F637C}" presName="spaceBetweenRectangles" presStyleCnt="0"/>
      <dgm:spPr/>
    </dgm:pt>
    <dgm:pt modelId="{6B382303-7DC5-4482-96DA-40E45422C266}" type="pres">
      <dgm:prSet presAssocID="{65EE0B98-DB99-4C55-933C-78217BA0B8AD}" presName="parentLin" presStyleCnt="0"/>
      <dgm:spPr/>
    </dgm:pt>
    <dgm:pt modelId="{6540FF6C-2D5B-4629-9CCC-43D81C1E6C94}" type="pres">
      <dgm:prSet presAssocID="{65EE0B98-DB99-4C55-933C-78217BA0B8AD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6BF7C09-D50E-4538-9998-BB2B73FF53B1}" type="pres">
      <dgm:prSet presAssocID="{65EE0B98-DB99-4C55-933C-78217BA0B8AD}" presName="parentText" presStyleLbl="node1" presStyleIdx="2" presStyleCnt="3" custLinFactX="25000" custLinFactNeighborX="100000" custLinFactNeighborY="78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E0EEFD-5512-4C5E-A454-F2D8E724B54A}" type="pres">
      <dgm:prSet presAssocID="{65EE0B98-DB99-4C55-933C-78217BA0B8AD}" presName="negativeSpace" presStyleCnt="0"/>
      <dgm:spPr/>
    </dgm:pt>
    <dgm:pt modelId="{E4E314E2-5B89-47E1-ABA7-F1E63B115B3E}" type="pres">
      <dgm:prSet presAssocID="{65EE0B98-DB99-4C55-933C-78217BA0B8AD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6">
              <a:lumMod val="50000"/>
            </a:schemeClr>
          </a:solidFill>
        </a:ln>
      </dgm:spPr>
    </dgm:pt>
  </dgm:ptLst>
  <dgm:cxnLst>
    <dgm:cxn modelId="{F55E442A-8543-4A76-B6AD-F50DC1D0B6FA}" srcId="{6B3BAEC8-F28E-4D15-9B13-7036ABA5306D}" destId="{65EE0B98-DB99-4C55-933C-78217BA0B8AD}" srcOrd="2" destOrd="0" parTransId="{ADE378C0-A07E-428A-980B-8C79C5D06BBB}" sibTransId="{1AB5AA76-D1E9-4530-8715-38C69242B631}"/>
    <dgm:cxn modelId="{B71669E9-69D1-4323-9E20-CA6E38A238E6}" type="presOf" srcId="{6B3BAEC8-F28E-4D15-9B13-7036ABA5306D}" destId="{10F37415-A8D3-4EF1-89C4-A6C586D666BD}" srcOrd="0" destOrd="0" presId="urn:microsoft.com/office/officeart/2005/8/layout/list1"/>
    <dgm:cxn modelId="{72DC0C9F-5773-4CBD-951D-BF3C4E34DA0E}" srcId="{6B3BAEC8-F28E-4D15-9B13-7036ABA5306D}" destId="{F20F8E3C-4BBE-4C72-8B50-8C1E663C0514}" srcOrd="0" destOrd="0" parTransId="{DB293330-06B6-4848-8053-64AD78B1895D}" sibTransId="{08E3D499-50E8-4917-8B3A-E76B58A4C447}"/>
    <dgm:cxn modelId="{80D7D6C5-1F60-46A6-8954-2B3D4A8D66D2}" type="presOf" srcId="{65EE0B98-DB99-4C55-933C-78217BA0B8AD}" destId="{6540FF6C-2D5B-4629-9CCC-43D81C1E6C94}" srcOrd="0" destOrd="0" presId="urn:microsoft.com/office/officeart/2005/8/layout/list1"/>
    <dgm:cxn modelId="{7BF6531B-9B0D-47C7-AABA-336C9140898D}" type="presOf" srcId="{F90F5240-FCAE-41C6-A1CA-CB694EA2B27B}" destId="{D43D8F4A-C64C-4B14-8899-E892A95C349D}" srcOrd="0" destOrd="0" presId="urn:microsoft.com/office/officeart/2005/8/layout/list1"/>
    <dgm:cxn modelId="{BEE2E89E-8F30-4A3E-902A-F82822EDB5B3}" type="presOf" srcId="{F20F8E3C-4BBE-4C72-8B50-8C1E663C0514}" destId="{42D9C856-DBE4-40D4-8FD1-6E84DD63CC83}" srcOrd="0" destOrd="0" presId="urn:microsoft.com/office/officeart/2005/8/layout/list1"/>
    <dgm:cxn modelId="{282E0766-7B47-439D-92C9-EBCBCF0DBB9E}" srcId="{6B3BAEC8-F28E-4D15-9B13-7036ABA5306D}" destId="{F90F5240-FCAE-41C6-A1CA-CB694EA2B27B}" srcOrd="1" destOrd="0" parTransId="{10CB1B08-B99F-49E6-A547-B2700F03BEA2}" sibTransId="{A801C79F-DE04-44F7-BF6B-F0BE854F637C}"/>
    <dgm:cxn modelId="{F1BCF0DE-533D-4B13-B8D4-829AA80C67A6}" type="presOf" srcId="{65EE0B98-DB99-4C55-933C-78217BA0B8AD}" destId="{16BF7C09-D50E-4538-9998-BB2B73FF53B1}" srcOrd="1" destOrd="0" presId="urn:microsoft.com/office/officeart/2005/8/layout/list1"/>
    <dgm:cxn modelId="{A41232F8-F322-4479-8E9C-1CF4C1989D69}" type="presOf" srcId="{F20F8E3C-4BBE-4C72-8B50-8C1E663C0514}" destId="{44036B5E-5B0D-49ED-BECB-6D8EDACF0EB5}" srcOrd="1" destOrd="0" presId="urn:microsoft.com/office/officeart/2005/8/layout/list1"/>
    <dgm:cxn modelId="{EC66F632-12D1-4411-8D8E-DC022B965206}" type="presOf" srcId="{F90F5240-FCAE-41C6-A1CA-CB694EA2B27B}" destId="{18A00C04-6EEB-4911-8905-2F118E9ECE12}" srcOrd="1" destOrd="0" presId="urn:microsoft.com/office/officeart/2005/8/layout/list1"/>
    <dgm:cxn modelId="{CC597CCE-CDAB-4AB3-A778-64208065023F}" type="presParOf" srcId="{10F37415-A8D3-4EF1-89C4-A6C586D666BD}" destId="{CEDA0EA2-835E-49AD-8B64-9B31BEAB66F9}" srcOrd="0" destOrd="0" presId="urn:microsoft.com/office/officeart/2005/8/layout/list1"/>
    <dgm:cxn modelId="{44A0942F-9826-46BD-ABC7-53702F37F76E}" type="presParOf" srcId="{CEDA0EA2-835E-49AD-8B64-9B31BEAB66F9}" destId="{42D9C856-DBE4-40D4-8FD1-6E84DD63CC83}" srcOrd="0" destOrd="0" presId="urn:microsoft.com/office/officeart/2005/8/layout/list1"/>
    <dgm:cxn modelId="{C34F8878-C327-4CC9-93F3-8E741422BAD2}" type="presParOf" srcId="{CEDA0EA2-835E-49AD-8B64-9B31BEAB66F9}" destId="{44036B5E-5B0D-49ED-BECB-6D8EDACF0EB5}" srcOrd="1" destOrd="0" presId="urn:microsoft.com/office/officeart/2005/8/layout/list1"/>
    <dgm:cxn modelId="{B0DB844C-5341-4B6C-BACC-0B1FA4289D65}" type="presParOf" srcId="{10F37415-A8D3-4EF1-89C4-A6C586D666BD}" destId="{B5F40042-16D1-4C97-9C6F-B01073DBC6E6}" srcOrd="1" destOrd="0" presId="urn:microsoft.com/office/officeart/2005/8/layout/list1"/>
    <dgm:cxn modelId="{09F48BE9-A02D-4B16-A37E-03B7C82C0874}" type="presParOf" srcId="{10F37415-A8D3-4EF1-89C4-A6C586D666BD}" destId="{BBE01008-4080-4CD3-8E7D-5D8A14A69236}" srcOrd="2" destOrd="0" presId="urn:microsoft.com/office/officeart/2005/8/layout/list1"/>
    <dgm:cxn modelId="{C05CBF2C-5954-4A0F-8ACD-367EFAF2EF8B}" type="presParOf" srcId="{10F37415-A8D3-4EF1-89C4-A6C586D666BD}" destId="{FC2608D1-7DBC-4D99-BFFF-B5DB582746E9}" srcOrd="3" destOrd="0" presId="urn:microsoft.com/office/officeart/2005/8/layout/list1"/>
    <dgm:cxn modelId="{9F9D22B7-F163-4238-8D45-F3F41508F150}" type="presParOf" srcId="{10F37415-A8D3-4EF1-89C4-A6C586D666BD}" destId="{56300DCC-FF38-442C-B45F-89D34E89484A}" srcOrd="4" destOrd="0" presId="urn:microsoft.com/office/officeart/2005/8/layout/list1"/>
    <dgm:cxn modelId="{5F492548-E618-4671-AD7E-2189EBCA65F0}" type="presParOf" srcId="{56300DCC-FF38-442C-B45F-89D34E89484A}" destId="{D43D8F4A-C64C-4B14-8899-E892A95C349D}" srcOrd="0" destOrd="0" presId="urn:microsoft.com/office/officeart/2005/8/layout/list1"/>
    <dgm:cxn modelId="{E3EA50C0-6952-47C8-94A7-CB12547AA3FB}" type="presParOf" srcId="{56300DCC-FF38-442C-B45F-89D34E89484A}" destId="{18A00C04-6EEB-4911-8905-2F118E9ECE12}" srcOrd="1" destOrd="0" presId="urn:microsoft.com/office/officeart/2005/8/layout/list1"/>
    <dgm:cxn modelId="{549ED32F-11C7-429B-B565-4BE84C2A60CE}" type="presParOf" srcId="{10F37415-A8D3-4EF1-89C4-A6C586D666BD}" destId="{D4683531-C51C-4DFC-ADDE-C5F3D52A4913}" srcOrd="5" destOrd="0" presId="urn:microsoft.com/office/officeart/2005/8/layout/list1"/>
    <dgm:cxn modelId="{7318B0CD-5992-4E10-A774-821D5EDC1B73}" type="presParOf" srcId="{10F37415-A8D3-4EF1-89C4-A6C586D666BD}" destId="{78E92014-4B8C-4B8B-A765-6316366358D7}" srcOrd="6" destOrd="0" presId="urn:microsoft.com/office/officeart/2005/8/layout/list1"/>
    <dgm:cxn modelId="{9C6D02E8-AC9B-49BE-ABE7-552A233A7FEB}" type="presParOf" srcId="{10F37415-A8D3-4EF1-89C4-A6C586D666BD}" destId="{EDEE7B33-109D-4189-89F3-503D64BEB486}" srcOrd="7" destOrd="0" presId="urn:microsoft.com/office/officeart/2005/8/layout/list1"/>
    <dgm:cxn modelId="{A33C0BE0-48AB-4BF8-AA1A-A5C77CF9D5E7}" type="presParOf" srcId="{10F37415-A8D3-4EF1-89C4-A6C586D666BD}" destId="{6B382303-7DC5-4482-96DA-40E45422C266}" srcOrd="8" destOrd="0" presId="urn:microsoft.com/office/officeart/2005/8/layout/list1"/>
    <dgm:cxn modelId="{4229B95D-4610-4352-98CC-91BE2D9C911E}" type="presParOf" srcId="{6B382303-7DC5-4482-96DA-40E45422C266}" destId="{6540FF6C-2D5B-4629-9CCC-43D81C1E6C94}" srcOrd="0" destOrd="0" presId="urn:microsoft.com/office/officeart/2005/8/layout/list1"/>
    <dgm:cxn modelId="{BBA7BCEC-45A7-4935-97C2-41CD691F769C}" type="presParOf" srcId="{6B382303-7DC5-4482-96DA-40E45422C266}" destId="{16BF7C09-D50E-4538-9998-BB2B73FF53B1}" srcOrd="1" destOrd="0" presId="urn:microsoft.com/office/officeart/2005/8/layout/list1"/>
    <dgm:cxn modelId="{39B03A6B-83B0-42BB-AF07-EBFDFF177806}" type="presParOf" srcId="{10F37415-A8D3-4EF1-89C4-A6C586D666BD}" destId="{8CE0EEFD-5512-4C5E-A454-F2D8E724B54A}" srcOrd="9" destOrd="0" presId="urn:microsoft.com/office/officeart/2005/8/layout/list1"/>
    <dgm:cxn modelId="{C460D1C5-F9F7-403F-AD6C-FA1D2EA93FCA}" type="presParOf" srcId="{10F37415-A8D3-4EF1-89C4-A6C586D666BD}" destId="{E4E314E2-5B89-47E1-ABA7-F1E63B115B3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C1C7A0-8662-43B6-9F6B-9884E67E935D}" type="doc">
      <dgm:prSet loTypeId="urn:microsoft.com/office/officeart/2005/8/layout/radial1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8E445CE0-0976-42D7-BF43-958D27424130}">
      <dgm:prSet phldrT="[Текст]"/>
      <dgm:spPr/>
      <dgm:t>
        <a:bodyPr/>
        <a:lstStyle/>
        <a:p>
          <a:r>
            <a:rPr lang="ru-RU" b="1" dirty="0">
              <a:solidFill>
                <a:srgbClr val="0000CC"/>
              </a:solidFill>
            </a:rPr>
            <a:t>Игра формирует</a:t>
          </a:r>
        </a:p>
      </dgm:t>
    </dgm:pt>
    <dgm:pt modelId="{DB104878-1852-4D39-9F31-B0361ECD529E}" type="parTrans" cxnId="{6F064818-28E5-4697-80B2-FD6C6A71A9EA}">
      <dgm:prSet/>
      <dgm:spPr/>
      <dgm:t>
        <a:bodyPr/>
        <a:lstStyle/>
        <a:p>
          <a:endParaRPr lang="ru-RU"/>
        </a:p>
      </dgm:t>
    </dgm:pt>
    <dgm:pt modelId="{32BA805D-4CA4-4B73-BB4D-4F15A48EB0E6}" type="sibTrans" cxnId="{6F064818-28E5-4697-80B2-FD6C6A71A9EA}">
      <dgm:prSet/>
      <dgm:spPr/>
      <dgm:t>
        <a:bodyPr/>
        <a:lstStyle/>
        <a:p>
          <a:endParaRPr lang="ru-RU"/>
        </a:p>
      </dgm:t>
    </dgm:pt>
    <dgm:pt modelId="{50BE17DA-3380-42AD-A510-981DEF4A2F03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00CC"/>
              </a:solidFill>
            </a:rPr>
            <a:t>Результативность </a:t>
          </a:r>
        </a:p>
      </dgm:t>
    </dgm:pt>
    <dgm:pt modelId="{E6BE0BE7-A766-487B-94D0-F8F78D8AC93A}" type="parTrans" cxnId="{BDB11E25-1235-40F2-BBB9-1BA04CA46830}">
      <dgm:prSet/>
      <dgm:spPr/>
      <dgm:t>
        <a:bodyPr/>
        <a:lstStyle/>
        <a:p>
          <a:endParaRPr lang="ru-RU"/>
        </a:p>
      </dgm:t>
    </dgm:pt>
    <dgm:pt modelId="{B8120B72-4150-470C-8E5A-632713782EA1}" type="sibTrans" cxnId="{BDB11E25-1235-40F2-BBB9-1BA04CA46830}">
      <dgm:prSet/>
      <dgm:spPr/>
      <dgm:t>
        <a:bodyPr/>
        <a:lstStyle/>
        <a:p>
          <a:endParaRPr lang="ru-RU"/>
        </a:p>
      </dgm:t>
    </dgm:pt>
    <dgm:pt modelId="{55AE8A8C-1E53-4CB1-A196-4D47D90A3154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00CC"/>
              </a:solidFill>
            </a:rPr>
            <a:t>Осознанная потребность в знаниях</a:t>
          </a:r>
        </a:p>
      </dgm:t>
    </dgm:pt>
    <dgm:pt modelId="{57F9776C-AB2B-42F5-9B66-698C4E5DC4F5}" type="parTrans" cxnId="{B8616F00-DFA2-4DBB-9B71-3F6F1D808EA6}">
      <dgm:prSet/>
      <dgm:spPr/>
      <dgm:t>
        <a:bodyPr/>
        <a:lstStyle/>
        <a:p>
          <a:endParaRPr lang="ru-RU"/>
        </a:p>
      </dgm:t>
    </dgm:pt>
    <dgm:pt modelId="{BE6FDEB1-2544-4306-8FC9-909C7109774E}" type="sibTrans" cxnId="{B8616F00-DFA2-4DBB-9B71-3F6F1D808EA6}">
      <dgm:prSet/>
      <dgm:spPr/>
      <dgm:t>
        <a:bodyPr/>
        <a:lstStyle/>
        <a:p>
          <a:endParaRPr lang="ru-RU"/>
        </a:p>
      </dgm:t>
    </dgm:pt>
    <dgm:pt modelId="{480130E6-E259-441E-8A01-27493DEAAE80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00CC"/>
              </a:solidFill>
            </a:rPr>
            <a:t>Высокий уровень мотивации</a:t>
          </a:r>
        </a:p>
      </dgm:t>
    </dgm:pt>
    <dgm:pt modelId="{B0DD89D2-4168-4738-B03F-679A80BB9E30}" type="parTrans" cxnId="{66CD5FEF-C136-47D6-956C-DA8BF76A6AD0}">
      <dgm:prSet/>
      <dgm:spPr/>
      <dgm:t>
        <a:bodyPr/>
        <a:lstStyle/>
        <a:p>
          <a:endParaRPr lang="ru-RU"/>
        </a:p>
      </dgm:t>
    </dgm:pt>
    <dgm:pt modelId="{CE6A75D8-9286-4C21-A4C3-53F97D25B746}" type="sibTrans" cxnId="{66CD5FEF-C136-47D6-956C-DA8BF76A6AD0}">
      <dgm:prSet/>
      <dgm:spPr/>
      <dgm:t>
        <a:bodyPr/>
        <a:lstStyle/>
        <a:p>
          <a:endParaRPr lang="ru-RU"/>
        </a:p>
      </dgm:t>
    </dgm:pt>
    <dgm:pt modelId="{6373448F-19B2-4765-9B35-6EC87809B145}" type="pres">
      <dgm:prSet presAssocID="{98C1C7A0-8662-43B6-9F6B-9884E67E935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55F311-2D03-41EB-95E2-A6174C653187}" type="pres">
      <dgm:prSet presAssocID="{8E445CE0-0976-42D7-BF43-958D27424130}" presName="centerShape" presStyleLbl="node0" presStyleIdx="0" presStyleCnt="1" custScaleX="202843" custScaleY="72377" custLinFactNeighborX="300" custLinFactNeighborY="-35486"/>
      <dgm:spPr/>
      <dgm:t>
        <a:bodyPr/>
        <a:lstStyle/>
        <a:p>
          <a:endParaRPr lang="ru-RU"/>
        </a:p>
      </dgm:t>
    </dgm:pt>
    <dgm:pt modelId="{7D57EEF3-542D-47A0-9261-F6AF5BDC2C4E}" type="pres">
      <dgm:prSet presAssocID="{E6BE0BE7-A766-487B-94D0-F8F78D8AC93A}" presName="Name9" presStyleLbl="parChTrans1D2" presStyleIdx="0" presStyleCnt="3"/>
      <dgm:spPr/>
      <dgm:t>
        <a:bodyPr/>
        <a:lstStyle/>
        <a:p>
          <a:endParaRPr lang="ru-RU"/>
        </a:p>
      </dgm:t>
    </dgm:pt>
    <dgm:pt modelId="{7F6F9626-9C00-4C06-AD9F-75273D37E5CC}" type="pres">
      <dgm:prSet presAssocID="{E6BE0BE7-A766-487B-94D0-F8F78D8AC93A}" presName="connTx" presStyleLbl="parChTrans1D2" presStyleIdx="0" presStyleCnt="3"/>
      <dgm:spPr/>
      <dgm:t>
        <a:bodyPr/>
        <a:lstStyle/>
        <a:p>
          <a:endParaRPr lang="ru-RU"/>
        </a:p>
      </dgm:t>
    </dgm:pt>
    <dgm:pt modelId="{2C7DBCC5-9DB0-404C-B2F9-172D69FABCD0}" type="pres">
      <dgm:prSet presAssocID="{50BE17DA-3380-42AD-A510-981DEF4A2F03}" presName="node" presStyleLbl="node1" presStyleIdx="0" presStyleCnt="3" custScaleX="228087" custRadScaleRad="133059" custRadScaleInc="147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E6B91-60E6-4F2A-B8BD-B1423194CB64}" type="pres">
      <dgm:prSet presAssocID="{57F9776C-AB2B-42F5-9B66-698C4E5DC4F5}" presName="Name9" presStyleLbl="parChTrans1D2" presStyleIdx="1" presStyleCnt="3"/>
      <dgm:spPr/>
      <dgm:t>
        <a:bodyPr/>
        <a:lstStyle/>
        <a:p>
          <a:endParaRPr lang="ru-RU"/>
        </a:p>
      </dgm:t>
    </dgm:pt>
    <dgm:pt modelId="{6DF68D43-A9F0-4D23-8F62-FD4907D455BD}" type="pres">
      <dgm:prSet presAssocID="{57F9776C-AB2B-42F5-9B66-698C4E5DC4F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E9B1F281-6714-4F33-9397-8211C9910C7C}" type="pres">
      <dgm:prSet presAssocID="{55AE8A8C-1E53-4CB1-A196-4D47D90A3154}" presName="node" presStyleLbl="node1" presStyleIdx="1" presStyleCnt="3" custScaleX="225611" custRadScaleRad="49153" custRadScaleInc="108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5CBBE0-D1F7-47BD-8B51-683FCFE9A17E}" type="pres">
      <dgm:prSet presAssocID="{B0DD89D2-4168-4738-B03F-679A80BB9E30}" presName="Name9" presStyleLbl="parChTrans1D2" presStyleIdx="2" presStyleCnt="3"/>
      <dgm:spPr/>
      <dgm:t>
        <a:bodyPr/>
        <a:lstStyle/>
        <a:p>
          <a:endParaRPr lang="ru-RU"/>
        </a:p>
      </dgm:t>
    </dgm:pt>
    <dgm:pt modelId="{356BA589-5FC0-452B-B785-F75E5373AFE1}" type="pres">
      <dgm:prSet presAssocID="{B0DD89D2-4168-4738-B03F-679A80BB9E30}" presName="connTx" presStyleLbl="parChTrans1D2" presStyleIdx="2" presStyleCnt="3"/>
      <dgm:spPr/>
      <dgm:t>
        <a:bodyPr/>
        <a:lstStyle/>
        <a:p>
          <a:endParaRPr lang="ru-RU"/>
        </a:p>
      </dgm:t>
    </dgm:pt>
    <dgm:pt modelId="{3CA873D5-546C-491F-B6F9-A6A62DB38655}" type="pres">
      <dgm:prSet presAssocID="{480130E6-E259-441E-8A01-27493DEAAE80}" presName="node" presStyleLbl="node1" presStyleIdx="2" presStyleCnt="3" custScaleX="227473" custRadScaleRad="146309" custRadScaleInc="55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B11E25-1235-40F2-BBB9-1BA04CA46830}" srcId="{8E445CE0-0976-42D7-BF43-958D27424130}" destId="{50BE17DA-3380-42AD-A510-981DEF4A2F03}" srcOrd="0" destOrd="0" parTransId="{E6BE0BE7-A766-487B-94D0-F8F78D8AC93A}" sibTransId="{B8120B72-4150-470C-8E5A-632713782EA1}"/>
    <dgm:cxn modelId="{43509CA9-32B0-471B-ABF7-623D6BE180E1}" type="presOf" srcId="{E6BE0BE7-A766-487B-94D0-F8F78D8AC93A}" destId="{7D57EEF3-542D-47A0-9261-F6AF5BDC2C4E}" srcOrd="0" destOrd="0" presId="urn:microsoft.com/office/officeart/2005/8/layout/radial1"/>
    <dgm:cxn modelId="{6F064818-28E5-4697-80B2-FD6C6A71A9EA}" srcId="{98C1C7A0-8662-43B6-9F6B-9884E67E935D}" destId="{8E445CE0-0976-42D7-BF43-958D27424130}" srcOrd="0" destOrd="0" parTransId="{DB104878-1852-4D39-9F31-B0361ECD529E}" sibTransId="{32BA805D-4CA4-4B73-BB4D-4F15A48EB0E6}"/>
    <dgm:cxn modelId="{B8616F00-DFA2-4DBB-9B71-3F6F1D808EA6}" srcId="{8E445CE0-0976-42D7-BF43-958D27424130}" destId="{55AE8A8C-1E53-4CB1-A196-4D47D90A3154}" srcOrd="1" destOrd="0" parTransId="{57F9776C-AB2B-42F5-9B66-698C4E5DC4F5}" sibTransId="{BE6FDEB1-2544-4306-8FC9-909C7109774E}"/>
    <dgm:cxn modelId="{7AFD4BB0-735D-4822-A1CE-8D6444D4666A}" type="presOf" srcId="{480130E6-E259-441E-8A01-27493DEAAE80}" destId="{3CA873D5-546C-491F-B6F9-A6A62DB38655}" srcOrd="0" destOrd="0" presId="urn:microsoft.com/office/officeart/2005/8/layout/radial1"/>
    <dgm:cxn modelId="{26431745-EDEA-4C6C-9218-680E938C48A9}" type="presOf" srcId="{98C1C7A0-8662-43B6-9F6B-9884E67E935D}" destId="{6373448F-19B2-4765-9B35-6EC87809B145}" srcOrd="0" destOrd="0" presId="urn:microsoft.com/office/officeart/2005/8/layout/radial1"/>
    <dgm:cxn modelId="{3EE805DB-AED3-4AC6-8242-5A429AD75571}" type="presOf" srcId="{B0DD89D2-4168-4738-B03F-679A80BB9E30}" destId="{115CBBE0-D1F7-47BD-8B51-683FCFE9A17E}" srcOrd="0" destOrd="0" presId="urn:microsoft.com/office/officeart/2005/8/layout/radial1"/>
    <dgm:cxn modelId="{5E7D846A-2C7B-4197-843D-5851BEB0E06C}" type="presOf" srcId="{55AE8A8C-1E53-4CB1-A196-4D47D90A3154}" destId="{E9B1F281-6714-4F33-9397-8211C9910C7C}" srcOrd="0" destOrd="0" presId="urn:microsoft.com/office/officeart/2005/8/layout/radial1"/>
    <dgm:cxn modelId="{308793D5-DDC7-478E-99EF-28BAE34F81AC}" type="presOf" srcId="{50BE17DA-3380-42AD-A510-981DEF4A2F03}" destId="{2C7DBCC5-9DB0-404C-B2F9-172D69FABCD0}" srcOrd="0" destOrd="0" presId="urn:microsoft.com/office/officeart/2005/8/layout/radial1"/>
    <dgm:cxn modelId="{51C6477A-9B78-46A0-8BC5-45C3D4769974}" type="presOf" srcId="{57F9776C-AB2B-42F5-9B66-698C4E5DC4F5}" destId="{FECE6B91-60E6-4F2A-B8BD-B1423194CB64}" srcOrd="0" destOrd="0" presId="urn:microsoft.com/office/officeart/2005/8/layout/radial1"/>
    <dgm:cxn modelId="{F70450FE-6D3F-4F29-A4EB-B7BEF470EA75}" type="presOf" srcId="{57F9776C-AB2B-42F5-9B66-698C4E5DC4F5}" destId="{6DF68D43-A9F0-4D23-8F62-FD4907D455BD}" srcOrd="1" destOrd="0" presId="urn:microsoft.com/office/officeart/2005/8/layout/radial1"/>
    <dgm:cxn modelId="{C5E7624E-2AFE-4201-9F5B-FDFF5159E19E}" type="presOf" srcId="{B0DD89D2-4168-4738-B03F-679A80BB9E30}" destId="{356BA589-5FC0-452B-B785-F75E5373AFE1}" srcOrd="1" destOrd="0" presId="urn:microsoft.com/office/officeart/2005/8/layout/radial1"/>
    <dgm:cxn modelId="{FE29E3D8-83FD-46BE-8138-CAA78D3F6E88}" type="presOf" srcId="{8E445CE0-0976-42D7-BF43-958D27424130}" destId="{5855F311-2D03-41EB-95E2-A6174C653187}" srcOrd="0" destOrd="0" presId="urn:microsoft.com/office/officeart/2005/8/layout/radial1"/>
    <dgm:cxn modelId="{66CD5FEF-C136-47D6-956C-DA8BF76A6AD0}" srcId="{8E445CE0-0976-42D7-BF43-958D27424130}" destId="{480130E6-E259-441E-8A01-27493DEAAE80}" srcOrd="2" destOrd="0" parTransId="{B0DD89D2-4168-4738-B03F-679A80BB9E30}" sibTransId="{CE6A75D8-9286-4C21-A4C3-53F97D25B746}"/>
    <dgm:cxn modelId="{F60EAE07-F263-44EE-A3DC-F31B8A573742}" type="presOf" srcId="{E6BE0BE7-A766-487B-94D0-F8F78D8AC93A}" destId="{7F6F9626-9C00-4C06-AD9F-75273D37E5CC}" srcOrd="1" destOrd="0" presId="urn:microsoft.com/office/officeart/2005/8/layout/radial1"/>
    <dgm:cxn modelId="{07FDD28D-19DF-473C-B949-84CA39F0FC70}" type="presParOf" srcId="{6373448F-19B2-4765-9B35-6EC87809B145}" destId="{5855F311-2D03-41EB-95E2-A6174C653187}" srcOrd="0" destOrd="0" presId="urn:microsoft.com/office/officeart/2005/8/layout/radial1"/>
    <dgm:cxn modelId="{0090957C-77AC-434C-8269-1DD065F22436}" type="presParOf" srcId="{6373448F-19B2-4765-9B35-6EC87809B145}" destId="{7D57EEF3-542D-47A0-9261-F6AF5BDC2C4E}" srcOrd="1" destOrd="0" presId="urn:microsoft.com/office/officeart/2005/8/layout/radial1"/>
    <dgm:cxn modelId="{71247977-E5A0-4641-BF63-F833643C4AA4}" type="presParOf" srcId="{7D57EEF3-542D-47A0-9261-F6AF5BDC2C4E}" destId="{7F6F9626-9C00-4C06-AD9F-75273D37E5CC}" srcOrd="0" destOrd="0" presId="urn:microsoft.com/office/officeart/2005/8/layout/radial1"/>
    <dgm:cxn modelId="{9B039AFA-363E-484B-985D-357790E6B5A2}" type="presParOf" srcId="{6373448F-19B2-4765-9B35-6EC87809B145}" destId="{2C7DBCC5-9DB0-404C-B2F9-172D69FABCD0}" srcOrd="2" destOrd="0" presId="urn:microsoft.com/office/officeart/2005/8/layout/radial1"/>
    <dgm:cxn modelId="{C24D647B-4EAA-47E3-9C52-C481B0005744}" type="presParOf" srcId="{6373448F-19B2-4765-9B35-6EC87809B145}" destId="{FECE6B91-60E6-4F2A-B8BD-B1423194CB64}" srcOrd="3" destOrd="0" presId="urn:microsoft.com/office/officeart/2005/8/layout/radial1"/>
    <dgm:cxn modelId="{6F572E42-CA5E-4892-9D11-D711D1B45FF8}" type="presParOf" srcId="{FECE6B91-60E6-4F2A-B8BD-B1423194CB64}" destId="{6DF68D43-A9F0-4D23-8F62-FD4907D455BD}" srcOrd="0" destOrd="0" presId="urn:microsoft.com/office/officeart/2005/8/layout/radial1"/>
    <dgm:cxn modelId="{E1808F7E-8E2A-4E3B-A2A4-94C898A3F880}" type="presParOf" srcId="{6373448F-19B2-4765-9B35-6EC87809B145}" destId="{E9B1F281-6714-4F33-9397-8211C9910C7C}" srcOrd="4" destOrd="0" presId="urn:microsoft.com/office/officeart/2005/8/layout/radial1"/>
    <dgm:cxn modelId="{416EA911-D137-4585-BB80-12074AB7D685}" type="presParOf" srcId="{6373448F-19B2-4765-9B35-6EC87809B145}" destId="{115CBBE0-D1F7-47BD-8B51-683FCFE9A17E}" srcOrd="5" destOrd="0" presId="urn:microsoft.com/office/officeart/2005/8/layout/radial1"/>
    <dgm:cxn modelId="{B3E92B94-7080-47EA-8069-A33BE515149E}" type="presParOf" srcId="{115CBBE0-D1F7-47BD-8B51-683FCFE9A17E}" destId="{356BA589-5FC0-452B-B785-F75E5373AFE1}" srcOrd="0" destOrd="0" presId="urn:microsoft.com/office/officeart/2005/8/layout/radial1"/>
    <dgm:cxn modelId="{952FADCF-D93F-4FB6-82E8-0F82D0C3B06A}" type="presParOf" srcId="{6373448F-19B2-4765-9B35-6EC87809B145}" destId="{3CA873D5-546C-491F-B6F9-A6A62DB38655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249A2F-81E2-41B2-A336-7BA8D8F7BEB3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9D69B02-ED1D-48E0-83A4-0A27A0184851}">
      <dgm:prSet phldrT="[Текст]" custT="1"/>
      <dgm:spPr/>
      <dgm:t>
        <a:bodyPr/>
        <a:lstStyle/>
        <a:p>
          <a:r>
            <a:rPr lang="ru-RU" sz="2800" dirty="0"/>
            <a:t>Дидактическая цель в форме игровой задачи </a:t>
          </a:r>
        </a:p>
      </dgm:t>
    </dgm:pt>
    <dgm:pt modelId="{49D4EF84-37E2-4597-9E79-123A6BAA6E01}" type="parTrans" cxnId="{B826E668-9C26-4126-817E-F999BE05DD42}">
      <dgm:prSet/>
      <dgm:spPr/>
      <dgm:t>
        <a:bodyPr/>
        <a:lstStyle/>
        <a:p>
          <a:endParaRPr lang="ru-RU"/>
        </a:p>
      </dgm:t>
    </dgm:pt>
    <dgm:pt modelId="{FF6F4BA3-CAD7-47CA-BFD2-28C2F057EEB4}" type="sibTrans" cxnId="{B826E668-9C26-4126-817E-F999BE05DD42}">
      <dgm:prSet/>
      <dgm:spPr/>
      <dgm:t>
        <a:bodyPr/>
        <a:lstStyle/>
        <a:p>
          <a:endParaRPr lang="ru-RU"/>
        </a:p>
      </dgm:t>
    </dgm:pt>
    <dgm:pt modelId="{8BF4CB4E-B362-4F1C-A492-8B38E4A2247A}">
      <dgm:prSet phldrT="[Текст]" custT="1"/>
      <dgm:spPr/>
      <dgm:t>
        <a:bodyPr/>
        <a:lstStyle/>
        <a:p>
          <a:r>
            <a:rPr lang="ru-RU" sz="2400" dirty="0"/>
            <a:t>Учебный материал используется в качестве среды игры</a:t>
          </a:r>
        </a:p>
      </dgm:t>
    </dgm:pt>
    <dgm:pt modelId="{9B356D69-9691-4093-BD8A-CF7D2FB8E54A}" type="parTrans" cxnId="{13C20DE1-94B7-4D83-B3A6-E535D329E94D}">
      <dgm:prSet/>
      <dgm:spPr/>
      <dgm:t>
        <a:bodyPr/>
        <a:lstStyle/>
        <a:p>
          <a:endParaRPr lang="ru-RU"/>
        </a:p>
      </dgm:t>
    </dgm:pt>
    <dgm:pt modelId="{F6BE5809-2F81-4A0E-89D6-A96255660D9E}" type="sibTrans" cxnId="{13C20DE1-94B7-4D83-B3A6-E535D329E94D}">
      <dgm:prSet/>
      <dgm:spPr/>
      <dgm:t>
        <a:bodyPr/>
        <a:lstStyle/>
        <a:p>
          <a:endParaRPr lang="ru-RU"/>
        </a:p>
      </dgm:t>
    </dgm:pt>
    <dgm:pt modelId="{C9A97420-A088-4AF5-BC4F-E7FEC0F6BF49}">
      <dgm:prSet phldrT="[Текст]" custT="1"/>
      <dgm:spPr/>
      <dgm:t>
        <a:bodyPr/>
        <a:lstStyle/>
        <a:p>
          <a:r>
            <a:rPr lang="ru-RU" sz="2800" dirty="0"/>
            <a:t>Вводится элемент игры</a:t>
          </a:r>
        </a:p>
      </dgm:t>
    </dgm:pt>
    <dgm:pt modelId="{5AE75DB3-BC72-4DDA-AA25-88F2C9C8FDD8}" type="parTrans" cxnId="{9CBF080D-835E-4277-9558-DACBBC6B5125}">
      <dgm:prSet/>
      <dgm:spPr/>
      <dgm:t>
        <a:bodyPr/>
        <a:lstStyle/>
        <a:p>
          <a:endParaRPr lang="ru-RU"/>
        </a:p>
      </dgm:t>
    </dgm:pt>
    <dgm:pt modelId="{EA2E2451-6ADE-4628-B1F0-382D58414040}" type="sibTrans" cxnId="{9CBF080D-835E-4277-9558-DACBBC6B5125}">
      <dgm:prSet/>
      <dgm:spPr/>
      <dgm:t>
        <a:bodyPr/>
        <a:lstStyle/>
        <a:p>
          <a:endParaRPr lang="ru-RU"/>
        </a:p>
      </dgm:t>
    </dgm:pt>
    <dgm:pt modelId="{7BBA243C-1760-44D8-A03B-988C36C136A7}">
      <dgm:prSet phldrT="[Текст]" custT="1"/>
      <dgm:spPr/>
      <dgm:t>
        <a:bodyPr/>
        <a:lstStyle/>
        <a:p>
          <a:r>
            <a:rPr lang="ru-RU" sz="2600" dirty="0"/>
            <a:t>Учебная деятельность подчиняется правилам игры</a:t>
          </a:r>
        </a:p>
      </dgm:t>
    </dgm:pt>
    <dgm:pt modelId="{4C74AEAF-8D1E-41F3-BEB7-5B655B4BCFCA}" type="parTrans" cxnId="{A06581BD-FB6E-4B7A-94D8-0C3E337C1BF6}">
      <dgm:prSet/>
      <dgm:spPr/>
      <dgm:t>
        <a:bodyPr/>
        <a:lstStyle/>
        <a:p>
          <a:endParaRPr lang="ru-RU"/>
        </a:p>
      </dgm:t>
    </dgm:pt>
    <dgm:pt modelId="{301CA2F1-38D6-4908-9DA4-369932334137}" type="sibTrans" cxnId="{A06581BD-FB6E-4B7A-94D8-0C3E337C1BF6}">
      <dgm:prSet/>
      <dgm:spPr/>
      <dgm:t>
        <a:bodyPr/>
        <a:lstStyle/>
        <a:p>
          <a:endParaRPr lang="ru-RU"/>
        </a:p>
      </dgm:t>
    </dgm:pt>
    <dgm:pt modelId="{10A995DB-0BCE-4650-9208-A3031203CDEF}">
      <dgm:prSet phldrT="[Текст]" custT="1"/>
      <dgm:spPr/>
      <dgm:t>
        <a:bodyPr/>
        <a:lstStyle/>
        <a:p>
          <a:r>
            <a:rPr lang="ru-RU" sz="2600" dirty="0"/>
            <a:t>Выполнение дидактического задания связано с игровым результатом</a:t>
          </a:r>
        </a:p>
      </dgm:t>
    </dgm:pt>
    <dgm:pt modelId="{0E61453B-EC34-45B0-B78B-CBD79E54B788}" type="parTrans" cxnId="{31F2092F-FB4D-48F4-9F8B-0D38060201F0}">
      <dgm:prSet/>
      <dgm:spPr/>
      <dgm:t>
        <a:bodyPr/>
        <a:lstStyle/>
        <a:p>
          <a:endParaRPr lang="ru-RU"/>
        </a:p>
      </dgm:t>
    </dgm:pt>
    <dgm:pt modelId="{98BEFC71-8308-4BAC-BDC4-CF5E33406F14}" type="sibTrans" cxnId="{31F2092F-FB4D-48F4-9F8B-0D38060201F0}">
      <dgm:prSet/>
      <dgm:spPr/>
      <dgm:t>
        <a:bodyPr/>
        <a:lstStyle/>
        <a:p>
          <a:endParaRPr lang="ru-RU"/>
        </a:p>
      </dgm:t>
    </dgm:pt>
    <dgm:pt modelId="{0B622613-F3BD-4028-9FB4-51D63BA6AE34}" type="pres">
      <dgm:prSet presAssocID="{E7249A2F-81E2-41B2-A336-7BA8D8F7BEB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ACBCE7-38FC-4A9A-85DF-AE9707038010}" type="pres">
      <dgm:prSet presAssocID="{69D69B02-ED1D-48E0-83A4-0A27A0184851}" presName="parentLin" presStyleCnt="0"/>
      <dgm:spPr/>
    </dgm:pt>
    <dgm:pt modelId="{A846955E-E265-4BDE-B24F-5FE800644667}" type="pres">
      <dgm:prSet presAssocID="{69D69B02-ED1D-48E0-83A4-0A27A018485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7336E73-0BFD-4F47-8528-5AE9DA6B457D}" type="pres">
      <dgm:prSet presAssocID="{69D69B02-ED1D-48E0-83A4-0A27A0184851}" presName="parentText" presStyleLbl="node1" presStyleIdx="0" presStyleCnt="5" custScaleX="142857" custLinFactNeighborX="24994" custLinFactNeighborY="81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A9B568-318E-4788-8E32-9CE7040F1CC7}" type="pres">
      <dgm:prSet presAssocID="{69D69B02-ED1D-48E0-83A4-0A27A0184851}" presName="negativeSpace" presStyleCnt="0"/>
      <dgm:spPr/>
    </dgm:pt>
    <dgm:pt modelId="{26CB49F2-D87F-412D-8EB1-BAC4722EF6B4}" type="pres">
      <dgm:prSet presAssocID="{69D69B02-ED1D-48E0-83A4-0A27A0184851}" presName="childText" presStyleLbl="conFgAcc1" presStyleIdx="0" presStyleCnt="5">
        <dgm:presLayoutVars>
          <dgm:bulletEnabled val="1"/>
        </dgm:presLayoutVars>
      </dgm:prSet>
      <dgm:spPr/>
    </dgm:pt>
    <dgm:pt modelId="{C53A54FE-88D5-49EC-A73C-48D47A2FA242}" type="pres">
      <dgm:prSet presAssocID="{FF6F4BA3-CAD7-47CA-BFD2-28C2F057EEB4}" presName="spaceBetweenRectangles" presStyleCnt="0"/>
      <dgm:spPr/>
    </dgm:pt>
    <dgm:pt modelId="{B16AF001-2E40-4581-A089-288254748A8A}" type="pres">
      <dgm:prSet presAssocID="{8BF4CB4E-B362-4F1C-A492-8B38E4A2247A}" presName="parentLin" presStyleCnt="0"/>
      <dgm:spPr/>
    </dgm:pt>
    <dgm:pt modelId="{E991CAE8-26C8-441A-864A-CEA79391984C}" type="pres">
      <dgm:prSet presAssocID="{8BF4CB4E-B362-4F1C-A492-8B38E4A2247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7CA0CC2-0CB5-4B02-BA65-BB7EE6935855}" type="pres">
      <dgm:prSet presAssocID="{8BF4CB4E-B362-4F1C-A492-8B38E4A2247A}" presName="parentText" presStyleLbl="node1" presStyleIdx="1" presStyleCnt="5" custScaleX="150037" custScaleY="97711" custLinFactNeighborX="9369" custLinFactNeighborY="29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DD1EA-6ECC-4877-95B9-D9760BF15E1F}" type="pres">
      <dgm:prSet presAssocID="{8BF4CB4E-B362-4F1C-A492-8B38E4A2247A}" presName="negativeSpace" presStyleCnt="0"/>
      <dgm:spPr/>
    </dgm:pt>
    <dgm:pt modelId="{82884E0E-5660-4696-B3CF-2C6B683E1456}" type="pres">
      <dgm:prSet presAssocID="{8BF4CB4E-B362-4F1C-A492-8B38E4A2247A}" presName="childText" presStyleLbl="conFgAcc1" presStyleIdx="1" presStyleCnt="5">
        <dgm:presLayoutVars>
          <dgm:bulletEnabled val="1"/>
        </dgm:presLayoutVars>
      </dgm:prSet>
      <dgm:spPr/>
    </dgm:pt>
    <dgm:pt modelId="{FC1E3369-B06E-439A-A850-6065EF407CB7}" type="pres">
      <dgm:prSet presAssocID="{F6BE5809-2F81-4A0E-89D6-A96255660D9E}" presName="spaceBetweenRectangles" presStyleCnt="0"/>
      <dgm:spPr/>
    </dgm:pt>
    <dgm:pt modelId="{F43997C0-9EBB-4341-88A3-222C4B0DCD1E}" type="pres">
      <dgm:prSet presAssocID="{C9A97420-A088-4AF5-BC4F-E7FEC0F6BF49}" presName="parentLin" presStyleCnt="0"/>
      <dgm:spPr/>
    </dgm:pt>
    <dgm:pt modelId="{61344DE1-BD20-415C-B49B-65D689F591BE}" type="pres">
      <dgm:prSet presAssocID="{C9A97420-A088-4AF5-BC4F-E7FEC0F6BF4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380A965-C844-46EA-9F4B-75A4B6064B5A}" type="pres">
      <dgm:prSet presAssocID="{C9A97420-A088-4AF5-BC4F-E7FEC0F6BF4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942327-35CA-4D20-A176-B530FC23C7F6}" type="pres">
      <dgm:prSet presAssocID="{C9A97420-A088-4AF5-BC4F-E7FEC0F6BF49}" presName="negativeSpace" presStyleCnt="0"/>
      <dgm:spPr/>
    </dgm:pt>
    <dgm:pt modelId="{053DCFC0-C0DD-4DA9-A0E1-C2C173FC1A21}" type="pres">
      <dgm:prSet presAssocID="{C9A97420-A088-4AF5-BC4F-E7FEC0F6BF49}" presName="childText" presStyleLbl="conFgAcc1" presStyleIdx="2" presStyleCnt="5">
        <dgm:presLayoutVars>
          <dgm:bulletEnabled val="1"/>
        </dgm:presLayoutVars>
      </dgm:prSet>
      <dgm:spPr/>
    </dgm:pt>
    <dgm:pt modelId="{D44D8E30-19F9-4454-B9DA-1E8B99FAB88A}" type="pres">
      <dgm:prSet presAssocID="{EA2E2451-6ADE-4628-B1F0-382D58414040}" presName="spaceBetweenRectangles" presStyleCnt="0"/>
      <dgm:spPr/>
    </dgm:pt>
    <dgm:pt modelId="{853AE1A5-9394-493B-9C0A-4FAFF2260BE0}" type="pres">
      <dgm:prSet presAssocID="{7BBA243C-1760-44D8-A03B-988C36C136A7}" presName="parentLin" presStyleCnt="0"/>
      <dgm:spPr/>
    </dgm:pt>
    <dgm:pt modelId="{19245E19-2918-4389-9756-2B337381F2AD}" type="pres">
      <dgm:prSet presAssocID="{7BBA243C-1760-44D8-A03B-988C36C136A7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9598BB6-6EDD-48A5-8D31-E9FF7CC72CA8}" type="pres">
      <dgm:prSet presAssocID="{7BBA243C-1760-44D8-A03B-988C36C136A7}" presName="parentText" presStyleLbl="node1" presStyleIdx="3" presStyleCnt="5" custScaleX="142857" custLinFactNeighborX="-6256" custLinFactNeighborY="39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6B58D-AB12-4810-827B-527FC7E078D8}" type="pres">
      <dgm:prSet presAssocID="{7BBA243C-1760-44D8-A03B-988C36C136A7}" presName="negativeSpace" presStyleCnt="0"/>
      <dgm:spPr/>
    </dgm:pt>
    <dgm:pt modelId="{966AB9CC-FCF4-4010-9264-F113DFC861F2}" type="pres">
      <dgm:prSet presAssocID="{7BBA243C-1760-44D8-A03B-988C36C136A7}" presName="childText" presStyleLbl="conFgAcc1" presStyleIdx="3" presStyleCnt="5">
        <dgm:presLayoutVars>
          <dgm:bulletEnabled val="1"/>
        </dgm:presLayoutVars>
      </dgm:prSet>
      <dgm:spPr/>
    </dgm:pt>
    <dgm:pt modelId="{0C8E1105-780C-4B66-8088-167BE99733B5}" type="pres">
      <dgm:prSet presAssocID="{301CA2F1-38D6-4908-9DA4-369932334137}" presName="spaceBetweenRectangles" presStyleCnt="0"/>
      <dgm:spPr/>
    </dgm:pt>
    <dgm:pt modelId="{F041D954-6884-4EC0-90CE-136B80C7F6EA}" type="pres">
      <dgm:prSet presAssocID="{10A995DB-0BCE-4650-9208-A3031203CDEF}" presName="parentLin" presStyleCnt="0"/>
      <dgm:spPr/>
    </dgm:pt>
    <dgm:pt modelId="{13D7DB2D-C908-40B0-BD03-041D523283DB}" type="pres">
      <dgm:prSet presAssocID="{10A995DB-0BCE-4650-9208-A3031203CDE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FD3C3942-7971-4A47-A3F7-35F9F1FC2397}" type="pres">
      <dgm:prSet presAssocID="{10A995DB-0BCE-4650-9208-A3031203CDEF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FD6C9-C83A-46BF-BBB2-5529F29AEDE1}" type="pres">
      <dgm:prSet presAssocID="{10A995DB-0BCE-4650-9208-A3031203CDEF}" presName="negativeSpace" presStyleCnt="0"/>
      <dgm:spPr/>
    </dgm:pt>
    <dgm:pt modelId="{7C80F6FA-FA20-4D09-BD77-7C857600D047}" type="pres">
      <dgm:prSet presAssocID="{10A995DB-0BCE-4650-9208-A3031203CDE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D3CFFEE3-FFF0-4AD1-B490-DA4B71374074}" type="presOf" srcId="{8BF4CB4E-B362-4F1C-A492-8B38E4A2247A}" destId="{E991CAE8-26C8-441A-864A-CEA79391984C}" srcOrd="0" destOrd="0" presId="urn:microsoft.com/office/officeart/2005/8/layout/list1"/>
    <dgm:cxn modelId="{48AD392A-D9F4-43E0-9358-077AFBB0D3A4}" type="presOf" srcId="{E7249A2F-81E2-41B2-A336-7BA8D8F7BEB3}" destId="{0B622613-F3BD-4028-9FB4-51D63BA6AE34}" srcOrd="0" destOrd="0" presId="urn:microsoft.com/office/officeart/2005/8/layout/list1"/>
    <dgm:cxn modelId="{90072120-2C93-4D33-BAE8-C0BFDCF27D68}" type="presOf" srcId="{10A995DB-0BCE-4650-9208-A3031203CDEF}" destId="{13D7DB2D-C908-40B0-BD03-041D523283DB}" srcOrd="0" destOrd="0" presId="urn:microsoft.com/office/officeart/2005/8/layout/list1"/>
    <dgm:cxn modelId="{31F2092F-FB4D-48F4-9F8B-0D38060201F0}" srcId="{E7249A2F-81E2-41B2-A336-7BA8D8F7BEB3}" destId="{10A995DB-0BCE-4650-9208-A3031203CDEF}" srcOrd="4" destOrd="0" parTransId="{0E61453B-EC34-45B0-B78B-CBD79E54B788}" sibTransId="{98BEFC71-8308-4BAC-BDC4-CF5E33406F14}"/>
    <dgm:cxn modelId="{27C361FF-F9C4-4D94-87CD-9F3176745796}" type="presOf" srcId="{8BF4CB4E-B362-4F1C-A492-8B38E4A2247A}" destId="{97CA0CC2-0CB5-4B02-BA65-BB7EE6935855}" srcOrd="1" destOrd="0" presId="urn:microsoft.com/office/officeart/2005/8/layout/list1"/>
    <dgm:cxn modelId="{9CBF080D-835E-4277-9558-DACBBC6B5125}" srcId="{E7249A2F-81E2-41B2-A336-7BA8D8F7BEB3}" destId="{C9A97420-A088-4AF5-BC4F-E7FEC0F6BF49}" srcOrd="2" destOrd="0" parTransId="{5AE75DB3-BC72-4DDA-AA25-88F2C9C8FDD8}" sibTransId="{EA2E2451-6ADE-4628-B1F0-382D58414040}"/>
    <dgm:cxn modelId="{2BEDBE61-FA15-42F2-B611-ABDF478F2B2F}" type="presOf" srcId="{10A995DB-0BCE-4650-9208-A3031203CDEF}" destId="{FD3C3942-7971-4A47-A3F7-35F9F1FC2397}" srcOrd="1" destOrd="0" presId="urn:microsoft.com/office/officeart/2005/8/layout/list1"/>
    <dgm:cxn modelId="{49B3FBF1-8499-4A03-874B-4C9329A54D18}" type="presOf" srcId="{7BBA243C-1760-44D8-A03B-988C36C136A7}" destId="{C9598BB6-6EDD-48A5-8D31-E9FF7CC72CA8}" srcOrd="1" destOrd="0" presId="urn:microsoft.com/office/officeart/2005/8/layout/list1"/>
    <dgm:cxn modelId="{B826E668-9C26-4126-817E-F999BE05DD42}" srcId="{E7249A2F-81E2-41B2-A336-7BA8D8F7BEB3}" destId="{69D69B02-ED1D-48E0-83A4-0A27A0184851}" srcOrd="0" destOrd="0" parTransId="{49D4EF84-37E2-4597-9E79-123A6BAA6E01}" sibTransId="{FF6F4BA3-CAD7-47CA-BFD2-28C2F057EEB4}"/>
    <dgm:cxn modelId="{BEFC1C86-52A5-428F-A7E1-BDE18A9D0C75}" type="presOf" srcId="{7BBA243C-1760-44D8-A03B-988C36C136A7}" destId="{19245E19-2918-4389-9756-2B337381F2AD}" srcOrd="0" destOrd="0" presId="urn:microsoft.com/office/officeart/2005/8/layout/list1"/>
    <dgm:cxn modelId="{A06581BD-FB6E-4B7A-94D8-0C3E337C1BF6}" srcId="{E7249A2F-81E2-41B2-A336-7BA8D8F7BEB3}" destId="{7BBA243C-1760-44D8-A03B-988C36C136A7}" srcOrd="3" destOrd="0" parTransId="{4C74AEAF-8D1E-41F3-BEB7-5B655B4BCFCA}" sibTransId="{301CA2F1-38D6-4908-9DA4-369932334137}"/>
    <dgm:cxn modelId="{13C20DE1-94B7-4D83-B3A6-E535D329E94D}" srcId="{E7249A2F-81E2-41B2-A336-7BA8D8F7BEB3}" destId="{8BF4CB4E-B362-4F1C-A492-8B38E4A2247A}" srcOrd="1" destOrd="0" parTransId="{9B356D69-9691-4093-BD8A-CF7D2FB8E54A}" sibTransId="{F6BE5809-2F81-4A0E-89D6-A96255660D9E}"/>
    <dgm:cxn modelId="{B78048A1-8E79-46B9-81AC-97E496D44B50}" type="presOf" srcId="{C9A97420-A088-4AF5-BC4F-E7FEC0F6BF49}" destId="{4380A965-C844-46EA-9F4B-75A4B6064B5A}" srcOrd="1" destOrd="0" presId="urn:microsoft.com/office/officeart/2005/8/layout/list1"/>
    <dgm:cxn modelId="{8CCC9CA5-CF6C-486F-A79B-ACBCA9BC5C17}" type="presOf" srcId="{69D69B02-ED1D-48E0-83A4-0A27A0184851}" destId="{A846955E-E265-4BDE-B24F-5FE800644667}" srcOrd="0" destOrd="0" presId="urn:microsoft.com/office/officeart/2005/8/layout/list1"/>
    <dgm:cxn modelId="{9E108AF8-D7A4-49ED-8367-831342161F7D}" type="presOf" srcId="{C9A97420-A088-4AF5-BC4F-E7FEC0F6BF49}" destId="{61344DE1-BD20-415C-B49B-65D689F591BE}" srcOrd="0" destOrd="0" presId="urn:microsoft.com/office/officeart/2005/8/layout/list1"/>
    <dgm:cxn modelId="{F4DA38F9-68E9-4946-8B48-FBA5A957C01F}" type="presOf" srcId="{69D69B02-ED1D-48E0-83A4-0A27A0184851}" destId="{67336E73-0BFD-4F47-8528-5AE9DA6B457D}" srcOrd="1" destOrd="0" presId="urn:microsoft.com/office/officeart/2005/8/layout/list1"/>
    <dgm:cxn modelId="{FC1FCD8D-75C6-495A-A76B-F61E27281218}" type="presParOf" srcId="{0B622613-F3BD-4028-9FB4-51D63BA6AE34}" destId="{FAACBCE7-38FC-4A9A-85DF-AE9707038010}" srcOrd="0" destOrd="0" presId="urn:microsoft.com/office/officeart/2005/8/layout/list1"/>
    <dgm:cxn modelId="{3FD36B33-60FD-4315-AD55-B70C89899BDB}" type="presParOf" srcId="{FAACBCE7-38FC-4A9A-85DF-AE9707038010}" destId="{A846955E-E265-4BDE-B24F-5FE800644667}" srcOrd="0" destOrd="0" presId="urn:microsoft.com/office/officeart/2005/8/layout/list1"/>
    <dgm:cxn modelId="{3CC08628-86DD-4B56-BF54-2F5A66DA7869}" type="presParOf" srcId="{FAACBCE7-38FC-4A9A-85DF-AE9707038010}" destId="{67336E73-0BFD-4F47-8528-5AE9DA6B457D}" srcOrd="1" destOrd="0" presId="urn:microsoft.com/office/officeart/2005/8/layout/list1"/>
    <dgm:cxn modelId="{4C72E56B-B29C-4CC9-AD15-C0E989683361}" type="presParOf" srcId="{0B622613-F3BD-4028-9FB4-51D63BA6AE34}" destId="{83A9B568-318E-4788-8E32-9CE7040F1CC7}" srcOrd="1" destOrd="0" presId="urn:microsoft.com/office/officeart/2005/8/layout/list1"/>
    <dgm:cxn modelId="{03883E0D-DC7B-4892-B2D4-8E79A60CE45C}" type="presParOf" srcId="{0B622613-F3BD-4028-9FB4-51D63BA6AE34}" destId="{26CB49F2-D87F-412D-8EB1-BAC4722EF6B4}" srcOrd="2" destOrd="0" presId="urn:microsoft.com/office/officeart/2005/8/layout/list1"/>
    <dgm:cxn modelId="{C585BB01-DA04-463D-8C82-F53CDC253C1D}" type="presParOf" srcId="{0B622613-F3BD-4028-9FB4-51D63BA6AE34}" destId="{C53A54FE-88D5-49EC-A73C-48D47A2FA242}" srcOrd="3" destOrd="0" presId="urn:microsoft.com/office/officeart/2005/8/layout/list1"/>
    <dgm:cxn modelId="{079B54F8-4597-41AB-A358-3D67651A6322}" type="presParOf" srcId="{0B622613-F3BD-4028-9FB4-51D63BA6AE34}" destId="{B16AF001-2E40-4581-A089-288254748A8A}" srcOrd="4" destOrd="0" presId="urn:microsoft.com/office/officeart/2005/8/layout/list1"/>
    <dgm:cxn modelId="{1697E132-E50E-4A62-AA34-B7E28FBFE181}" type="presParOf" srcId="{B16AF001-2E40-4581-A089-288254748A8A}" destId="{E991CAE8-26C8-441A-864A-CEA79391984C}" srcOrd="0" destOrd="0" presId="urn:microsoft.com/office/officeart/2005/8/layout/list1"/>
    <dgm:cxn modelId="{ADA3BE64-7A85-4DEA-92AE-2820F6972A61}" type="presParOf" srcId="{B16AF001-2E40-4581-A089-288254748A8A}" destId="{97CA0CC2-0CB5-4B02-BA65-BB7EE6935855}" srcOrd="1" destOrd="0" presId="urn:microsoft.com/office/officeart/2005/8/layout/list1"/>
    <dgm:cxn modelId="{CB6D1DC0-05D6-4262-B4B8-B760906B638E}" type="presParOf" srcId="{0B622613-F3BD-4028-9FB4-51D63BA6AE34}" destId="{4D1DD1EA-6ECC-4877-95B9-D9760BF15E1F}" srcOrd="5" destOrd="0" presId="urn:microsoft.com/office/officeart/2005/8/layout/list1"/>
    <dgm:cxn modelId="{BF9C1B0D-C0F2-44CA-9BEB-928089CCD63D}" type="presParOf" srcId="{0B622613-F3BD-4028-9FB4-51D63BA6AE34}" destId="{82884E0E-5660-4696-B3CF-2C6B683E1456}" srcOrd="6" destOrd="0" presId="urn:microsoft.com/office/officeart/2005/8/layout/list1"/>
    <dgm:cxn modelId="{5EA34CAC-4291-4696-B177-42D4C29131BC}" type="presParOf" srcId="{0B622613-F3BD-4028-9FB4-51D63BA6AE34}" destId="{FC1E3369-B06E-439A-A850-6065EF407CB7}" srcOrd="7" destOrd="0" presId="urn:microsoft.com/office/officeart/2005/8/layout/list1"/>
    <dgm:cxn modelId="{D9FE4053-CCB4-4BCF-AA99-7D22AFF1BD65}" type="presParOf" srcId="{0B622613-F3BD-4028-9FB4-51D63BA6AE34}" destId="{F43997C0-9EBB-4341-88A3-222C4B0DCD1E}" srcOrd="8" destOrd="0" presId="urn:microsoft.com/office/officeart/2005/8/layout/list1"/>
    <dgm:cxn modelId="{C1C6D413-4CC6-4FF9-AF49-2CA0CB0DABA1}" type="presParOf" srcId="{F43997C0-9EBB-4341-88A3-222C4B0DCD1E}" destId="{61344DE1-BD20-415C-B49B-65D689F591BE}" srcOrd="0" destOrd="0" presId="urn:microsoft.com/office/officeart/2005/8/layout/list1"/>
    <dgm:cxn modelId="{F0490D20-CE38-4B12-AB5E-8F2E09D079A1}" type="presParOf" srcId="{F43997C0-9EBB-4341-88A3-222C4B0DCD1E}" destId="{4380A965-C844-46EA-9F4B-75A4B6064B5A}" srcOrd="1" destOrd="0" presId="urn:microsoft.com/office/officeart/2005/8/layout/list1"/>
    <dgm:cxn modelId="{F4E3ADD6-9FFF-4C5B-8F19-43432B95F6D9}" type="presParOf" srcId="{0B622613-F3BD-4028-9FB4-51D63BA6AE34}" destId="{AD942327-35CA-4D20-A176-B530FC23C7F6}" srcOrd="9" destOrd="0" presId="urn:microsoft.com/office/officeart/2005/8/layout/list1"/>
    <dgm:cxn modelId="{3C4E6440-FDB8-47B7-B3E4-C11E39ED71D3}" type="presParOf" srcId="{0B622613-F3BD-4028-9FB4-51D63BA6AE34}" destId="{053DCFC0-C0DD-4DA9-A0E1-C2C173FC1A21}" srcOrd="10" destOrd="0" presId="urn:microsoft.com/office/officeart/2005/8/layout/list1"/>
    <dgm:cxn modelId="{522A71A8-28E5-4105-A582-30DD1AEE4C68}" type="presParOf" srcId="{0B622613-F3BD-4028-9FB4-51D63BA6AE34}" destId="{D44D8E30-19F9-4454-B9DA-1E8B99FAB88A}" srcOrd="11" destOrd="0" presId="urn:microsoft.com/office/officeart/2005/8/layout/list1"/>
    <dgm:cxn modelId="{DB388E73-31A3-4E9A-A390-E2836F7D53BE}" type="presParOf" srcId="{0B622613-F3BD-4028-9FB4-51D63BA6AE34}" destId="{853AE1A5-9394-493B-9C0A-4FAFF2260BE0}" srcOrd="12" destOrd="0" presId="urn:microsoft.com/office/officeart/2005/8/layout/list1"/>
    <dgm:cxn modelId="{F8FFBAB7-DA8A-4805-9DD8-DBF917B576BF}" type="presParOf" srcId="{853AE1A5-9394-493B-9C0A-4FAFF2260BE0}" destId="{19245E19-2918-4389-9756-2B337381F2AD}" srcOrd="0" destOrd="0" presId="urn:microsoft.com/office/officeart/2005/8/layout/list1"/>
    <dgm:cxn modelId="{9C95CCC8-C540-4952-B820-812C2C60D0F3}" type="presParOf" srcId="{853AE1A5-9394-493B-9C0A-4FAFF2260BE0}" destId="{C9598BB6-6EDD-48A5-8D31-E9FF7CC72CA8}" srcOrd="1" destOrd="0" presId="urn:microsoft.com/office/officeart/2005/8/layout/list1"/>
    <dgm:cxn modelId="{ADABA553-70AF-43E6-8B8E-336B3C93A2CB}" type="presParOf" srcId="{0B622613-F3BD-4028-9FB4-51D63BA6AE34}" destId="{2CA6B58D-AB12-4810-827B-527FC7E078D8}" srcOrd="13" destOrd="0" presId="urn:microsoft.com/office/officeart/2005/8/layout/list1"/>
    <dgm:cxn modelId="{A81370A4-8972-48E3-BC5B-AA01DE2D0369}" type="presParOf" srcId="{0B622613-F3BD-4028-9FB4-51D63BA6AE34}" destId="{966AB9CC-FCF4-4010-9264-F113DFC861F2}" srcOrd="14" destOrd="0" presId="urn:microsoft.com/office/officeart/2005/8/layout/list1"/>
    <dgm:cxn modelId="{FEBC9ACD-3BB9-4273-92E3-73DCC5789F1C}" type="presParOf" srcId="{0B622613-F3BD-4028-9FB4-51D63BA6AE34}" destId="{0C8E1105-780C-4B66-8088-167BE99733B5}" srcOrd="15" destOrd="0" presId="urn:microsoft.com/office/officeart/2005/8/layout/list1"/>
    <dgm:cxn modelId="{46671649-316F-4BCE-94F5-B51A95F02ED0}" type="presParOf" srcId="{0B622613-F3BD-4028-9FB4-51D63BA6AE34}" destId="{F041D954-6884-4EC0-90CE-136B80C7F6EA}" srcOrd="16" destOrd="0" presId="urn:microsoft.com/office/officeart/2005/8/layout/list1"/>
    <dgm:cxn modelId="{4306DE3C-E244-463D-B015-CFAE51A6659E}" type="presParOf" srcId="{F041D954-6884-4EC0-90CE-136B80C7F6EA}" destId="{13D7DB2D-C908-40B0-BD03-041D523283DB}" srcOrd="0" destOrd="0" presId="urn:microsoft.com/office/officeart/2005/8/layout/list1"/>
    <dgm:cxn modelId="{B3842EEE-216B-402F-91C5-C5DAA33448AD}" type="presParOf" srcId="{F041D954-6884-4EC0-90CE-136B80C7F6EA}" destId="{FD3C3942-7971-4A47-A3F7-35F9F1FC2397}" srcOrd="1" destOrd="0" presId="urn:microsoft.com/office/officeart/2005/8/layout/list1"/>
    <dgm:cxn modelId="{820A0702-2465-4884-90D8-9AF75EEDD092}" type="presParOf" srcId="{0B622613-F3BD-4028-9FB4-51D63BA6AE34}" destId="{394FD6C9-C83A-46BF-BBB2-5529F29AEDE1}" srcOrd="17" destOrd="0" presId="urn:microsoft.com/office/officeart/2005/8/layout/list1"/>
    <dgm:cxn modelId="{28A2DEB0-0BFE-4E14-8008-756DA9435FA2}" type="presParOf" srcId="{0B622613-F3BD-4028-9FB4-51D63BA6AE34}" destId="{7C80F6FA-FA20-4D09-BD77-7C857600D04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538F02-2A71-4813-A5DA-A7532DB9D6E7}" type="doc">
      <dgm:prSet loTypeId="urn:microsoft.com/office/officeart/2005/8/layout/hierarchy2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077B75FB-EA86-49AE-956F-CFECCA3B3EB2}">
      <dgm:prSet phldrT="[Текст]" custT="1"/>
      <dgm:spPr/>
      <dgm:t>
        <a:bodyPr/>
        <a:lstStyle/>
        <a:p>
          <a:pPr algn="just"/>
          <a:r>
            <a:rPr lang="ru-RU" sz="28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По характеру педагогического процесса:</a:t>
          </a:r>
        </a:p>
      </dgm:t>
    </dgm:pt>
    <dgm:pt modelId="{4A4B65CC-8176-40C5-918B-A42952E25B7F}" type="parTrans" cxnId="{1DF27FF6-2F92-4A6F-82F4-FA5351372392}">
      <dgm:prSet/>
      <dgm:spPr/>
      <dgm:t>
        <a:bodyPr/>
        <a:lstStyle/>
        <a:p>
          <a:pPr algn="just"/>
          <a:endParaRPr lang="ru-RU"/>
        </a:p>
      </dgm:t>
    </dgm:pt>
    <dgm:pt modelId="{FE10A282-33C5-4B00-BBEF-F4FCC66D7363}" type="sibTrans" cxnId="{1DF27FF6-2F92-4A6F-82F4-FA5351372392}">
      <dgm:prSet/>
      <dgm:spPr/>
      <dgm:t>
        <a:bodyPr/>
        <a:lstStyle/>
        <a:p>
          <a:pPr algn="just"/>
          <a:endParaRPr lang="ru-RU"/>
        </a:p>
      </dgm:t>
    </dgm:pt>
    <dgm:pt modelId="{9C1EBD37-C4C4-4F4F-A0B4-F540895AC02A}">
      <dgm:prSet phldrT="[Текст]" custT="1"/>
      <dgm:spPr/>
      <dgm:t>
        <a:bodyPr/>
        <a:lstStyle/>
        <a:p>
          <a:pPr algn="l"/>
          <a:r>
            <a:rPr lang="ru-RU" sz="2400" b="1" dirty="0">
              <a:solidFill>
                <a:schemeClr val="accent2">
                  <a:lumMod val="50000"/>
                </a:schemeClr>
              </a:solidFill>
            </a:rPr>
            <a:t>обучающие, тренировочные, контролирующие, обобщающие; </a:t>
          </a:r>
        </a:p>
      </dgm:t>
    </dgm:pt>
    <dgm:pt modelId="{D89BD27C-E6AA-44B8-98A9-47915A373157}" type="parTrans" cxnId="{3D7A7B81-7C48-4926-9A20-3EFF12C9511F}">
      <dgm:prSet/>
      <dgm:spPr/>
      <dgm:t>
        <a:bodyPr/>
        <a:lstStyle/>
        <a:p>
          <a:pPr algn="just"/>
          <a:endParaRPr lang="ru-RU"/>
        </a:p>
      </dgm:t>
    </dgm:pt>
    <dgm:pt modelId="{CA933656-38C3-4F8D-86F7-9897E67BD8B9}" type="sibTrans" cxnId="{3D7A7B81-7C48-4926-9A20-3EFF12C9511F}">
      <dgm:prSet/>
      <dgm:spPr/>
      <dgm:t>
        <a:bodyPr/>
        <a:lstStyle/>
        <a:p>
          <a:pPr algn="just"/>
          <a:endParaRPr lang="ru-RU"/>
        </a:p>
      </dgm:t>
    </dgm:pt>
    <dgm:pt modelId="{21464011-AFAE-405F-9375-422993B5D62A}">
      <dgm:prSet phldrT="[Текст]" custT="1"/>
      <dgm:spPr/>
      <dgm:t>
        <a:bodyPr/>
        <a:lstStyle/>
        <a:p>
          <a:pPr algn="just"/>
          <a:r>
            <a:rPr lang="ru-RU" sz="2400" b="1" dirty="0">
              <a:solidFill>
                <a:schemeClr val="accent3">
                  <a:lumMod val="50000"/>
                </a:schemeClr>
              </a:solidFill>
            </a:rPr>
            <a:t>коммуникативные, диагностические,  профориентационные и др.</a:t>
          </a:r>
        </a:p>
      </dgm:t>
    </dgm:pt>
    <dgm:pt modelId="{5CE3F6AF-692D-4F2C-8B3C-55766194539A}" type="parTrans" cxnId="{95AB7F70-FC3F-4CB5-A851-8306E0CF6461}">
      <dgm:prSet/>
      <dgm:spPr/>
      <dgm:t>
        <a:bodyPr/>
        <a:lstStyle/>
        <a:p>
          <a:pPr algn="just"/>
          <a:endParaRPr lang="ru-RU"/>
        </a:p>
      </dgm:t>
    </dgm:pt>
    <dgm:pt modelId="{1AFF7725-AAC8-4378-B727-B9125740FE2A}" type="sibTrans" cxnId="{95AB7F70-FC3F-4CB5-A851-8306E0CF6461}">
      <dgm:prSet/>
      <dgm:spPr/>
      <dgm:t>
        <a:bodyPr/>
        <a:lstStyle/>
        <a:p>
          <a:pPr algn="just"/>
          <a:endParaRPr lang="ru-RU"/>
        </a:p>
      </dgm:t>
    </dgm:pt>
    <dgm:pt modelId="{31932FC1-3B9F-4427-9C86-D9F3D3C64672}">
      <dgm:prSet phldrT="[Текст]" custT="1"/>
      <dgm:spPr/>
      <dgm:t>
        <a:bodyPr/>
        <a:lstStyle/>
        <a:p>
          <a:pPr algn="just"/>
          <a:r>
            <a:rPr lang="ru-RU" sz="2400" b="1" dirty="0">
              <a:solidFill>
                <a:schemeClr val="accent3">
                  <a:lumMod val="50000"/>
                </a:schemeClr>
              </a:solidFill>
            </a:rPr>
            <a:t>репродуктивные, продуктивные, творческие;</a:t>
          </a:r>
        </a:p>
      </dgm:t>
    </dgm:pt>
    <dgm:pt modelId="{80BED306-BB8F-4FB0-BA19-152FCC60476F}" type="parTrans" cxnId="{3D6D5325-20CD-4069-BCDB-B3F698F0E645}">
      <dgm:prSet/>
      <dgm:spPr/>
      <dgm:t>
        <a:bodyPr/>
        <a:lstStyle/>
        <a:p>
          <a:pPr algn="just"/>
          <a:endParaRPr lang="ru-RU"/>
        </a:p>
      </dgm:t>
    </dgm:pt>
    <dgm:pt modelId="{7569D1E0-8B15-4162-9460-02EBB15A2B1E}" type="sibTrans" cxnId="{3D6D5325-20CD-4069-BCDB-B3F698F0E645}">
      <dgm:prSet/>
      <dgm:spPr/>
      <dgm:t>
        <a:bodyPr/>
        <a:lstStyle/>
        <a:p>
          <a:pPr algn="just"/>
          <a:endParaRPr lang="ru-RU"/>
        </a:p>
      </dgm:t>
    </dgm:pt>
    <dgm:pt modelId="{CE94C5EA-209A-4656-BB86-B558E22E5D59}">
      <dgm:prSet phldrT="[Текст]" custT="1"/>
      <dgm:spPr/>
      <dgm:t>
        <a:bodyPr/>
        <a:lstStyle/>
        <a:p>
          <a:pPr algn="just"/>
          <a:r>
            <a:rPr lang="ru-RU" sz="2400" b="1" dirty="0">
              <a:solidFill>
                <a:schemeClr val="accent3">
                  <a:lumMod val="50000"/>
                </a:schemeClr>
              </a:solidFill>
            </a:rPr>
            <a:t>познавательные, воспитательные, развивающие</a:t>
          </a:r>
        </a:p>
      </dgm:t>
    </dgm:pt>
    <dgm:pt modelId="{1D667C8A-9350-4BB3-8AD6-970B78D8D4D3}" type="parTrans" cxnId="{3856A927-059A-4CCA-91F9-48B6A6344FA6}">
      <dgm:prSet/>
      <dgm:spPr/>
      <dgm:t>
        <a:bodyPr/>
        <a:lstStyle/>
        <a:p>
          <a:pPr algn="just"/>
          <a:endParaRPr lang="ru-RU"/>
        </a:p>
      </dgm:t>
    </dgm:pt>
    <dgm:pt modelId="{AE21FD3F-1BB6-4532-A1DB-DC9C183C0614}" type="sibTrans" cxnId="{3856A927-059A-4CCA-91F9-48B6A6344FA6}">
      <dgm:prSet/>
      <dgm:spPr/>
      <dgm:t>
        <a:bodyPr/>
        <a:lstStyle/>
        <a:p>
          <a:pPr algn="just"/>
          <a:endParaRPr lang="ru-RU"/>
        </a:p>
      </dgm:t>
    </dgm:pt>
    <dgm:pt modelId="{2FE1E57F-D883-4C7E-A58A-25E8836D369F}" type="pres">
      <dgm:prSet presAssocID="{E1538F02-2A71-4813-A5DA-A7532DB9D6E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87C897-6251-48D2-8095-6610CF4929AD}" type="pres">
      <dgm:prSet presAssocID="{077B75FB-EA86-49AE-956F-CFECCA3B3EB2}" presName="root1" presStyleCnt="0"/>
      <dgm:spPr/>
    </dgm:pt>
    <dgm:pt modelId="{FC6A349A-F169-4B1A-BBDD-0747F68A99F5}" type="pres">
      <dgm:prSet presAssocID="{077B75FB-EA86-49AE-956F-CFECCA3B3EB2}" presName="LevelOneTextNode" presStyleLbl="node0" presStyleIdx="0" presStyleCnt="1" custScaleX="137317" custScaleY="353264" custLinFactNeighborX="-13484" custLinFactNeighborY="-299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8DBC23-552E-4577-9421-63A378A923DD}" type="pres">
      <dgm:prSet presAssocID="{077B75FB-EA86-49AE-956F-CFECCA3B3EB2}" presName="level2hierChild" presStyleCnt="0"/>
      <dgm:spPr/>
    </dgm:pt>
    <dgm:pt modelId="{2EBB7089-B7FF-42FB-AEB6-88F994396F85}" type="pres">
      <dgm:prSet presAssocID="{D89BD27C-E6AA-44B8-98A9-47915A373157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6B0964E3-523A-4FA3-B105-46B6DCD3223D}" type="pres">
      <dgm:prSet presAssocID="{D89BD27C-E6AA-44B8-98A9-47915A373157}" presName="connTx" presStyleLbl="parChTrans1D2" presStyleIdx="0" presStyleCnt="4"/>
      <dgm:spPr/>
      <dgm:t>
        <a:bodyPr/>
        <a:lstStyle/>
        <a:p>
          <a:endParaRPr lang="ru-RU"/>
        </a:p>
      </dgm:t>
    </dgm:pt>
    <dgm:pt modelId="{56577CD5-C8DE-466A-8E30-A76FD11CDE1A}" type="pres">
      <dgm:prSet presAssocID="{9C1EBD37-C4C4-4F4F-A0B4-F540895AC02A}" presName="root2" presStyleCnt="0"/>
      <dgm:spPr/>
    </dgm:pt>
    <dgm:pt modelId="{42E2D2D1-C050-4348-AF1B-858CCA009DAD}" type="pres">
      <dgm:prSet presAssocID="{9C1EBD37-C4C4-4F4F-A0B4-F540895AC02A}" presName="LevelTwoTextNode" presStyleLbl="node2" presStyleIdx="0" presStyleCnt="4" custScaleX="256794" custScaleY="121961" custLinFactNeighborX="3219" custLinFactNeighborY="-3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F60D7F-5DDA-4015-9231-4E7DC1FCDC65}" type="pres">
      <dgm:prSet presAssocID="{9C1EBD37-C4C4-4F4F-A0B4-F540895AC02A}" presName="level3hierChild" presStyleCnt="0"/>
      <dgm:spPr/>
    </dgm:pt>
    <dgm:pt modelId="{EA87FA3C-3820-41CD-A060-D30B58EBA247}" type="pres">
      <dgm:prSet presAssocID="{1D667C8A-9350-4BB3-8AD6-970B78D8D4D3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C442FDAB-BD18-49D6-A175-38FE7AD5D067}" type="pres">
      <dgm:prSet presAssocID="{1D667C8A-9350-4BB3-8AD6-970B78D8D4D3}" presName="connTx" presStyleLbl="parChTrans1D2" presStyleIdx="1" presStyleCnt="4"/>
      <dgm:spPr/>
      <dgm:t>
        <a:bodyPr/>
        <a:lstStyle/>
        <a:p>
          <a:endParaRPr lang="ru-RU"/>
        </a:p>
      </dgm:t>
    </dgm:pt>
    <dgm:pt modelId="{927ED4C3-D3F6-44BF-9A40-75602DA0913E}" type="pres">
      <dgm:prSet presAssocID="{CE94C5EA-209A-4656-BB86-B558E22E5D59}" presName="root2" presStyleCnt="0"/>
      <dgm:spPr/>
    </dgm:pt>
    <dgm:pt modelId="{FE01746B-27DF-48EC-B772-739E42056E0C}" type="pres">
      <dgm:prSet presAssocID="{CE94C5EA-209A-4656-BB86-B558E22E5D59}" presName="LevelTwoTextNode" presStyleLbl="node2" presStyleIdx="1" presStyleCnt="4" custScaleX="2564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FD0B2-2B56-4885-8249-AC12E95A5EA2}" type="pres">
      <dgm:prSet presAssocID="{CE94C5EA-209A-4656-BB86-B558E22E5D59}" presName="level3hierChild" presStyleCnt="0"/>
      <dgm:spPr/>
    </dgm:pt>
    <dgm:pt modelId="{42CA1046-301F-4FDE-9467-D11AF25B88C3}" type="pres">
      <dgm:prSet presAssocID="{80BED306-BB8F-4FB0-BA19-152FCC60476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BD2A55A5-EB25-4862-AD85-248D46E32E15}" type="pres">
      <dgm:prSet presAssocID="{80BED306-BB8F-4FB0-BA19-152FCC60476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542504C5-8260-433A-8027-3FE482E19F06}" type="pres">
      <dgm:prSet presAssocID="{31932FC1-3B9F-4427-9C86-D9F3D3C64672}" presName="root2" presStyleCnt="0"/>
      <dgm:spPr/>
    </dgm:pt>
    <dgm:pt modelId="{A585D0D0-E2F4-47C3-9899-A842CF761457}" type="pres">
      <dgm:prSet presAssocID="{31932FC1-3B9F-4427-9C86-D9F3D3C64672}" presName="LevelTwoTextNode" presStyleLbl="node2" presStyleIdx="2" presStyleCnt="4" custScaleX="2510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BA04DB-B26E-4686-AD03-AE95765F94F0}" type="pres">
      <dgm:prSet presAssocID="{31932FC1-3B9F-4427-9C86-D9F3D3C64672}" presName="level3hierChild" presStyleCnt="0"/>
      <dgm:spPr/>
    </dgm:pt>
    <dgm:pt modelId="{0F5AC9E4-DAFF-4260-BD60-09C9A0E4FD05}" type="pres">
      <dgm:prSet presAssocID="{5CE3F6AF-692D-4F2C-8B3C-55766194539A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1F93E2E8-E032-4194-BCC9-8698D6CEB9B7}" type="pres">
      <dgm:prSet presAssocID="{5CE3F6AF-692D-4F2C-8B3C-55766194539A}" presName="connTx" presStyleLbl="parChTrans1D2" presStyleIdx="3" presStyleCnt="4"/>
      <dgm:spPr/>
      <dgm:t>
        <a:bodyPr/>
        <a:lstStyle/>
        <a:p>
          <a:endParaRPr lang="ru-RU"/>
        </a:p>
      </dgm:t>
    </dgm:pt>
    <dgm:pt modelId="{3862423F-50C1-4AC1-BF95-1BA9BB3537AA}" type="pres">
      <dgm:prSet presAssocID="{21464011-AFAE-405F-9375-422993B5D62A}" presName="root2" presStyleCnt="0"/>
      <dgm:spPr/>
    </dgm:pt>
    <dgm:pt modelId="{CFA5D604-AEC8-4BE3-AB14-361EDB1434A2}" type="pres">
      <dgm:prSet presAssocID="{21464011-AFAE-405F-9375-422993B5D62A}" presName="LevelTwoTextNode" presStyleLbl="node2" presStyleIdx="3" presStyleCnt="4" custScaleX="253335" custScaleY="1249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6B6C75-54C6-420B-B0E0-E91201733FFF}" type="pres">
      <dgm:prSet presAssocID="{21464011-AFAE-405F-9375-422993B5D62A}" presName="level3hierChild" presStyleCnt="0"/>
      <dgm:spPr/>
    </dgm:pt>
  </dgm:ptLst>
  <dgm:cxnLst>
    <dgm:cxn modelId="{A473C427-2826-4FF3-A9AA-9435D37AC4FC}" type="presOf" srcId="{CE94C5EA-209A-4656-BB86-B558E22E5D59}" destId="{FE01746B-27DF-48EC-B772-739E42056E0C}" srcOrd="0" destOrd="0" presId="urn:microsoft.com/office/officeart/2005/8/layout/hierarchy2"/>
    <dgm:cxn modelId="{FF159D7E-390D-4B72-9EDC-350B39E991D6}" type="presOf" srcId="{31932FC1-3B9F-4427-9C86-D9F3D3C64672}" destId="{A585D0D0-E2F4-47C3-9899-A842CF761457}" srcOrd="0" destOrd="0" presId="urn:microsoft.com/office/officeart/2005/8/layout/hierarchy2"/>
    <dgm:cxn modelId="{3856A927-059A-4CCA-91F9-48B6A6344FA6}" srcId="{077B75FB-EA86-49AE-956F-CFECCA3B3EB2}" destId="{CE94C5EA-209A-4656-BB86-B558E22E5D59}" srcOrd="1" destOrd="0" parTransId="{1D667C8A-9350-4BB3-8AD6-970B78D8D4D3}" sibTransId="{AE21FD3F-1BB6-4532-A1DB-DC9C183C0614}"/>
    <dgm:cxn modelId="{92713A91-F925-4EA1-8C2E-B10C2655646D}" type="presOf" srcId="{1D667C8A-9350-4BB3-8AD6-970B78D8D4D3}" destId="{C442FDAB-BD18-49D6-A175-38FE7AD5D067}" srcOrd="1" destOrd="0" presId="urn:microsoft.com/office/officeart/2005/8/layout/hierarchy2"/>
    <dgm:cxn modelId="{1DF27FF6-2F92-4A6F-82F4-FA5351372392}" srcId="{E1538F02-2A71-4813-A5DA-A7532DB9D6E7}" destId="{077B75FB-EA86-49AE-956F-CFECCA3B3EB2}" srcOrd="0" destOrd="0" parTransId="{4A4B65CC-8176-40C5-918B-A42952E25B7F}" sibTransId="{FE10A282-33C5-4B00-BBEF-F4FCC66D7363}"/>
    <dgm:cxn modelId="{7C68EDA6-09C2-4C5E-9EB7-CCB8E72D3E06}" type="presOf" srcId="{D89BD27C-E6AA-44B8-98A9-47915A373157}" destId="{2EBB7089-B7FF-42FB-AEB6-88F994396F85}" srcOrd="0" destOrd="0" presId="urn:microsoft.com/office/officeart/2005/8/layout/hierarchy2"/>
    <dgm:cxn modelId="{B8A41B5F-A9EF-462E-A7A3-5E46F1B47EA7}" type="presOf" srcId="{E1538F02-2A71-4813-A5DA-A7532DB9D6E7}" destId="{2FE1E57F-D883-4C7E-A58A-25E8836D369F}" srcOrd="0" destOrd="0" presId="urn:microsoft.com/office/officeart/2005/8/layout/hierarchy2"/>
    <dgm:cxn modelId="{EA65E5BD-52F0-4586-8ED2-A33CF3E366E6}" type="presOf" srcId="{5CE3F6AF-692D-4F2C-8B3C-55766194539A}" destId="{1F93E2E8-E032-4194-BCC9-8698D6CEB9B7}" srcOrd="1" destOrd="0" presId="urn:microsoft.com/office/officeart/2005/8/layout/hierarchy2"/>
    <dgm:cxn modelId="{B0172D4A-980F-4D3A-958C-89D699468EBC}" type="presOf" srcId="{9C1EBD37-C4C4-4F4F-A0B4-F540895AC02A}" destId="{42E2D2D1-C050-4348-AF1B-858CCA009DAD}" srcOrd="0" destOrd="0" presId="urn:microsoft.com/office/officeart/2005/8/layout/hierarchy2"/>
    <dgm:cxn modelId="{1047DC5B-CBAE-487E-8E3A-04FD61C00924}" type="presOf" srcId="{D89BD27C-E6AA-44B8-98A9-47915A373157}" destId="{6B0964E3-523A-4FA3-B105-46B6DCD3223D}" srcOrd="1" destOrd="0" presId="urn:microsoft.com/office/officeart/2005/8/layout/hierarchy2"/>
    <dgm:cxn modelId="{F80BF522-DB6B-4D68-A412-E46467E707D2}" type="presOf" srcId="{1D667C8A-9350-4BB3-8AD6-970B78D8D4D3}" destId="{EA87FA3C-3820-41CD-A060-D30B58EBA247}" srcOrd="0" destOrd="0" presId="urn:microsoft.com/office/officeart/2005/8/layout/hierarchy2"/>
    <dgm:cxn modelId="{AD1B71DC-8117-4EA4-8BF5-86C05231D289}" type="presOf" srcId="{077B75FB-EA86-49AE-956F-CFECCA3B3EB2}" destId="{FC6A349A-F169-4B1A-BBDD-0747F68A99F5}" srcOrd="0" destOrd="0" presId="urn:microsoft.com/office/officeart/2005/8/layout/hierarchy2"/>
    <dgm:cxn modelId="{3D6D5325-20CD-4069-BCDB-B3F698F0E645}" srcId="{077B75FB-EA86-49AE-956F-CFECCA3B3EB2}" destId="{31932FC1-3B9F-4427-9C86-D9F3D3C64672}" srcOrd="2" destOrd="0" parTransId="{80BED306-BB8F-4FB0-BA19-152FCC60476F}" sibTransId="{7569D1E0-8B15-4162-9460-02EBB15A2B1E}"/>
    <dgm:cxn modelId="{C6EAE708-6757-435A-84FA-50021CDCF13F}" type="presOf" srcId="{21464011-AFAE-405F-9375-422993B5D62A}" destId="{CFA5D604-AEC8-4BE3-AB14-361EDB1434A2}" srcOrd="0" destOrd="0" presId="urn:microsoft.com/office/officeart/2005/8/layout/hierarchy2"/>
    <dgm:cxn modelId="{3D7A7B81-7C48-4926-9A20-3EFF12C9511F}" srcId="{077B75FB-EA86-49AE-956F-CFECCA3B3EB2}" destId="{9C1EBD37-C4C4-4F4F-A0B4-F540895AC02A}" srcOrd="0" destOrd="0" parTransId="{D89BD27C-E6AA-44B8-98A9-47915A373157}" sibTransId="{CA933656-38C3-4F8D-86F7-9897E67BD8B9}"/>
    <dgm:cxn modelId="{7FAC4D4D-8891-4224-B32D-78BADA9693A8}" type="presOf" srcId="{80BED306-BB8F-4FB0-BA19-152FCC60476F}" destId="{42CA1046-301F-4FDE-9467-D11AF25B88C3}" srcOrd="0" destOrd="0" presId="urn:microsoft.com/office/officeart/2005/8/layout/hierarchy2"/>
    <dgm:cxn modelId="{95AB7F70-FC3F-4CB5-A851-8306E0CF6461}" srcId="{077B75FB-EA86-49AE-956F-CFECCA3B3EB2}" destId="{21464011-AFAE-405F-9375-422993B5D62A}" srcOrd="3" destOrd="0" parTransId="{5CE3F6AF-692D-4F2C-8B3C-55766194539A}" sibTransId="{1AFF7725-AAC8-4378-B727-B9125740FE2A}"/>
    <dgm:cxn modelId="{2228D461-AEB2-4430-A03F-F49196BFDE67}" type="presOf" srcId="{5CE3F6AF-692D-4F2C-8B3C-55766194539A}" destId="{0F5AC9E4-DAFF-4260-BD60-09C9A0E4FD05}" srcOrd="0" destOrd="0" presId="urn:microsoft.com/office/officeart/2005/8/layout/hierarchy2"/>
    <dgm:cxn modelId="{E4642FF6-B562-4CAC-9697-A450FD20CF17}" type="presOf" srcId="{80BED306-BB8F-4FB0-BA19-152FCC60476F}" destId="{BD2A55A5-EB25-4862-AD85-248D46E32E15}" srcOrd="1" destOrd="0" presId="urn:microsoft.com/office/officeart/2005/8/layout/hierarchy2"/>
    <dgm:cxn modelId="{21D8FDB7-470B-466A-893D-0155C8D59ED6}" type="presParOf" srcId="{2FE1E57F-D883-4C7E-A58A-25E8836D369F}" destId="{D787C897-6251-48D2-8095-6610CF4929AD}" srcOrd="0" destOrd="0" presId="urn:microsoft.com/office/officeart/2005/8/layout/hierarchy2"/>
    <dgm:cxn modelId="{E95ED29E-CCD2-4DC7-99E1-19787C0F8EC2}" type="presParOf" srcId="{D787C897-6251-48D2-8095-6610CF4929AD}" destId="{FC6A349A-F169-4B1A-BBDD-0747F68A99F5}" srcOrd="0" destOrd="0" presId="urn:microsoft.com/office/officeart/2005/8/layout/hierarchy2"/>
    <dgm:cxn modelId="{123BBB3A-0123-42E4-9ACE-5E27099498FB}" type="presParOf" srcId="{D787C897-6251-48D2-8095-6610CF4929AD}" destId="{BD8DBC23-552E-4577-9421-63A378A923DD}" srcOrd="1" destOrd="0" presId="urn:microsoft.com/office/officeart/2005/8/layout/hierarchy2"/>
    <dgm:cxn modelId="{DDDEB84E-F519-4DC5-909E-FCEEBBACA202}" type="presParOf" srcId="{BD8DBC23-552E-4577-9421-63A378A923DD}" destId="{2EBB7089-B7FF-42FB-AEB6-88F994396F85}" srcOrd="0" destOrd="0" presId="urn:microsoft.com/office/officeart/2005/8/layout/hierarchy2"/>
    <dgm:cxn modelId="{AEFDAB6B-C5EF-44D3-86B9-29CB418D6BC0}" type="presParOf" srcId="{2EBB7089-B7FF-42FB-AEB6-88F994396F85}" destId="{6B0964E3-523A-4FA3-B105-46B6DCD3223D}" srcOrd="0" destOrd="0" presId="urn:microsoft.com/office/officeart/2005/8/layout/hierarchy2"/>
    <dgm:cxn modelId="{86A8BF3D-5120-420B-931A-B1A0AF158995}" type="presParOf" srcId="{BD8DBC23-552E-4577-9421-63A378A923DD}" destId="{56577CD5-C8DE-466A-8E30-A76FD11CDE1A}" srcOrd="1" destOrd="0" presId="urn:microsoft.com/office/officeart/2005/8/layout/hierarchy2"/>
    <dgm:cxn modelId="{C4F5C050-05CB-4314-BC30-38684E9B4E10}" type="presParOf" srcId="{56577CD5-C8DE-466A-8E30-A76FD11CDE1A}" destId="{42E2D2D1-C050-4348-AF1B-858CCA009DAD}" srcOrd="0" destOrd="0" presId="urn:microsoft.com/office/officeart/2005/8/layout/hierarchy2"/>
    <dgm:cxn modelId="{DC3BCEAF-6F0E-43B6-8CF1-4593FF5902C6}" type="presParOf" srcId="{56577CD5-C8DE-466A-8E30-A76FD11CDE1A}" destId="{AFF60D7F-5DDA-4015-9231-4E7DC1FCDC65}" srcOrd="1" destOrd="0" presId="urn:microsoft.com/office/officeart/2005/8/layout/hierarchy2"/>
    <dgm:cxn modelId="{C10F7903-CB24-42F4-8087-A4380FE87349}" type="presParOf" srcId="{BD8DBC23-552E-4577-9421-63A378A923DD}" destId="{EA87FA3C-3820-41CD-A060-D30B58EBA247}" srcOrd="2" destOrd="0" presId="urn:microsoft.com/office/officeart/2005/8/layout/hierarchy2"/>
    <dgm:cxn modelId="{23A91AED-3F8C-4104-BB4C-22B2CAC8409F}" type="presParOf" srcId="{EA87FA3C-3820-41CD-A060-D30B58EBA247}" destId="{C442FDAB-BD18-49D6-A175-38FE7AD5D067}" srcOrd="0" destOrd="0" presId="urn:microsoft.com/office/officeart/2005/8/layout/hierarchy2"/>
    <dgm:cxn modelId="{0B3930D0-AD27-4DBB-A9D6-5347F36CFCD5}" type="presParOf" srcId="{BD8DBC23-552E-4577-9421-63A378A923DD}" destId="{927ED4C3-D3F6-44BF-9A40-75602DA0913E}" srcOrd="3" destOrd="0" presId="urn:microsoft.com/office/officeart/2005/8/layout/hierarchy2"/>
    <dgm:cxn modelId="{556A5F24-FC21-4EDA-AF07-7B23F77D68AF}" type="presParOf" srcId="{927ED4C3-D3F6-44BF-9A40-75602DA0913E}" destId="{FE01746B-27DF-48EC-B772-739E42056E0C}" srcOrd="0" destOrd="0" presId="urn:microsoft.com/office/officeart/2005/8/layout/hierarchy2"/>
    <dgm:cxn modelId="{37FD371F-685C-4E6B-94AB-01D2F8EF3AAC}" type="presParOf" srcId="{927ED4C3-D3F6-44BF-9A40-75602DA0913E}" destId="{316FD0B2-2B56-4885-8249-AC12E95A5EA2}" srcOrd="1" destOrd="0" presId="urn:microsoft.com/office/officeart/2005/8/layout/hierarchy2"/>
    <dgm:cxn modelId="{33873461-85C7-4749-9736-68BEF089E72B}" type="presParOf" srcId="{BD8DBC23-552E-4577-9421-63A378A923DD}" destId="{42CA1046-301F-4FDE-9467-D11AF25B88C3}" srcOrd="4" destOrd="0" presId="urn:microsoft.com/office/officeart/2005/8/layout/hierarchy2"/>
    <dgm:cxn modelId="{3A47EDAE-0ADF-4E52-9CFF-39C3D0C72D35}" type="presParOf" srcId="{42CA1046-301F-4FDE-9467-D11AF25B88C3}" destId="{BD2A55A5-EB25-4862-AD85-248D46E32E15}" srcOrd="0" destOrd="0" presId="urn:microsoft.com/office/officeart/2005/8/layout/hierarchy2"/>
    <dgm:cxn modelId="{711B72CB-06B1-4EF7-9910-A8402198C7D4}" type="presParOf" srcId="{BD8DBC23-552E-4577-9421-63A378A923DD}" destId="{542504C5-8260-433A-8027-3FE482E19F06}" srcOrd="5" destOrd="0" presId="urn:microsoft.com/office/officeart/2005/8/layout/hierarchy2"/>
    <dgm:cxn modelId="{24B5A604-4687-4189-B84E-0A1744AEFF9C}" type="presParOf" srcId="{542504C5-8260-433A-8027-3FE482E19F06}" destId="{A585D0D0-E2F4-47C3-9899-A842CF761457}" srcOrd="0" destOrd="0" presId="urn:microsoft.com/office/officeart/2005/8/layout/hierarchy2"/>
    <dgm:cxn modelId="{1D640836-BAF4-44C9-842D-54501A3C2D6D}" type="presParOf" srcId="{542504C5-8260-433A-8027-3FE482E19F06}" destId="{E9BA04DB-B26E-4686-AD03-AE95765F94F0}" srcOrd="1" destOrd="0" presId="urn:microsoft.com/office/officeart/2005/8/layout/hierarchy2"/>
    <dgm:cxn modelId="{624C3F5A-65F4-4818-A7B5-ED37431F7B26}" type="presParOf" srcId="{BD8DBC23-552E-4577-9421-63A378A923DD}" destId="{0F5AC9E4-DAFF-4260-BD60-09C9A0E4FD05}" srcOrd="6" destOrd="0" presId="urn:microsoft.com/office/officeart/2005/8/layout/hierarchy2"/>
    <dgm:cxn modelId="{110AD068-418A-455B-84E6-15B2234ECC35}" type="presParOf" srcId="{0F5AC9E4-DAFF-4260-BD60-09C9A0E4FD05}" destId="{1F93E2E8-E032-4194-BCC9-8698D6CEB9B7}" srcOrd="0" destOrd="0" presId="urn:microsoft.com/office/officeart/2005/8/layout/hierarchy2"/>
    <dgm:cxn modelId="{853B60C5-3119-47C8-A3F5-406A3B1F17E2}" type="presParOf" srcId="{BD8DBC23-552E-4577-9421-63A378A923DD}" destId="{3862423F-50C1-4AC1-BF95-1BA9BB3537AA}" srcOrd="7" destOrd="0" presId="urn:microsoft.com/office/officeart/2005/8/layout/hierarchy2"/>
    <dgm:cxn modelId="{5324CBB7-5C18-4E14-9D3A-9FFDABB43B00}" type="presParOf" srcId="{3862423F-50C1-4AC1-BF95-1BA9BB3537AA}" destId="{CFA5D604-AEC8-4BE3-AB14-361EDB1434A2}" srcOrd="0" destOrd="0" presId="urn:microsoft.com/office/officeart/2005/8/layout/hierarchy2"/>
    <dgm:cxn modelId="{F275F2DE-6690-459B-805D-26713659E8CF}" type="presParOf" srcId="{3862423F-50C1-4AC1-BF95-1BA9BB3537AA}" destId="{DC6B6C75-54C6-420B-B0E0-E91201733FF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549C86-BE81-4261-B6AA-D07FD3168D12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</dgm:pt>
    <dgm:pt modelId="{B01F8CE9-1709-4472-8D86-447C3CB6302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1" i="0" u="none" strike="noStrike" cap="none" normalizeH="0" baseline="0" dirty="0">
              <a:ln/>
              <a:effectLst/>
              <a:latin typeface="Arial" charset="0"/>
            </a:rPr>
            <a:t>По области деятельности</a:t>
          </a:r>
        </a:p>
      </dgm:t>
    </dgm:pt>
    <dgm:pt modelId="{9D2C5089-C117-42EA-B417-51BC34BA31C9}" type="parTrans" cxnId="{84FE41CF-A0B6-4CC2-8A21-E5B08E544D97}">
      <dgm:prSet/>
      <dgm:spPr/>
      <dgm:t>
        <a:bodyPr/>
        <a:lstStyle/>
        <a:p>
          <a:endParaRPr lang="ru-RU"/>
        </a:p>
      </dgm:t>
    </dgm:pt>
    <dgm:pt modelId="{06970052-9D06-4243-B07D-C3A5D9952381}" type="sibTrans" cxnId="{84FE41CF-A0B6-4CC2-8A21-E5B08E544D97}">
      <dgm:prSet/>
      <dgm:spPr/>
      <dgm:t>
        <a:bodyPr/>
        <a:lstStyle/>
        <a:p>
          <a:endParaRPr lang="ru-RU"/>
        </a:p>
      </dgm:t>
    </dgm:pt>
    <dgm:pt modelId="{9350FCCA-F8D0-4DB9-98E8-8DC582FB397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>
              <a:ln/>
              <a:effectLst/>
              <a:latin typeface="Arial" charset="0"/>
            </a:rPr>
            <a:t>физические</a:t>
          </a:r>
        </a:p>
      </dgm:t>
    </dgm:pt>
    <dgm:pt modelId="{6090B5F9-0DEC-4741-ACD4-E0991A580E13}" type="parTrans" cxnId="{F86587E4-8FD1-4630-9E9F-7432A3AAE736}">
      <dgm:prSet/>
      <dgm:spPr/>
      <dgm:t>
        <a:bodyPr/>
        <a:lstStyle/>
        <a:p>
          <a:endParaRPr lang="ru-RU"/>
        </a:p>
      </dgm:t>
    </dgm:pt>
    <dgm:pt modelId="{2DDAB0AE-2352-4E76-89CA-AA6CC504D403}" type="sibTrans" cxnId="{F86587E4-8FD1-4630-9E9F-7432A3AAE736}">
      <dgm:prSet/>
      <dgm:spPr/>
      <dgm:t>
        <a:bodyPr/>
        <a:lstStyle/>
        <a:p>
          <a:endParaRPr lang="ru-RU"/>
        </a:p>
      </dgm:t>
    </dgm:pt>
    <dgm:pt modelId="{AF67CB91-B455-450F-BEE1-F2DFC2B120A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>
              <a:ln/>
              <a:effectLst/>
              <a:latin typeface="Arial" charset="0"/>
            </a:rPr>
            <a:t>интеллектуальные</a:t>
          </a:r>
        </a:p>
      </dgm:t>
    </dgm:pt>
    <dgm:pt modelId="{7A49C800-9E5C-4818-9047-1F5CFFFEB2D7}" type="parTrans" cxnId="{BD471C7A-3947-4634-A3E0-B26A234A3EA3}">
      <dgm:prSet/>
      <dgm:spPr/>
      <dgm:t>
        <a:bodyPr/>
        <a:lstStyle/>
        <a:p>
          <a:endParaRPr lang="ru-RU"/>
        </a:p>
      </dgm:t>
    </dgm:pt>
    <dgm:pt modelId="{FCD2BC68-8513-4C6D-AED7-84D559D53952}" type="sibTrans" cxnId="{BD471C7A-3947-4634-A3E0-B26A234A3EA3}">
      <dgm:prSet/>
      <dgm:spPr/>
      <dgm:t>
        <a:bodyPr/>
        <a:lstStyle/>
        <a:p>
          <a:endParaRPr lang="ru-RU"/>
        </a:p>
      </dgm:t>
    </dgm:pt>
    <dgm:pt modelId="{1DAD1E8B-8E83-4185-9DC9-3AD0FD4FD25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>
              <a:ln/>
              <a:effectLst/>
              <a:latin typeface="Arial" charset="0"/>
            </a:rPr>
            <a:t>трудовые</a:t>
          </a:r>
        </a:p>
      </dgm:t>
    </dgm:pt>
    <dgm:pt modelId="{F1A8BA06-1A87-40A6-B1F3-99F2310C9C60}" type="parTrans" cxnId="{EAFFBB87-7D5D-4CCA-A5EC-F4EDB987A7C2}">
      <dgm:prSet/>
      <dgm:spPr/>
      <dgm:t>
        <a:bodyPr/>
        <a:lstStyle/>
        <a:p>
          <a:endParaRPr lang="ru-RU"/>
        </a:p>
      </dgm:t>
    </dgm:pt>
    <dgm:pt modelId="{B06FBFFF-3726-4F43-86FA-276B9BB69CFD}" type="sibTrans" cxnId="{EAFFBB87-7D5D-4CCA-A5EC-F4EDB987A7C2}">
      <dgm:prSet/>
      <dgm:spPr/>
      <dgm:t>
        <a:bodyPr/>
        <a:lstStyle/>
        <a:p>
          <a:endParaRPr lang="ru-RU"/>
        </a:p>
      </dgm:t>
    </dgm:pt>
    <dgm:pt modelId="{F9A7295C-D3BF-4F4A-9386-6CD08B35C03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>
              <a:ln/>
              <a:effectLst/>
              <a:latin typeface="Arial" charset="0"/>
            </a:rPr>
            <a:t>социальные</a:t>
          </a:r>
        </a:p>
      </dgm:t>
    </dgm:pt>
    <dgm:pt modelId="{BE7ABBC5-7B13-43E1-B519-ACA6A9B2F246}" type="parTrans" cxnId="{0222852E-54DF-45DD-81B6-0AB56AFCCEA4}">
      <dgm:prSet/>
      <dgm:spPr/>
      <dgm:t>
        <a:bodyPr/>
        <a:lstStyle/>
        <a:p>
          <a:endParaRPr lang="ru-RU"/>
        </a:p>
      </dgm:t>
    </dgm:pt>
    <dgm:pt modelId="{47E158B8-84A7-4962-A317-831A92A19B6F}" type="sibTrans" cxnId="{0222852E-54DF-45DD-81B6-0AB56AFCCEA4}">
      <dgm:prSet/>
      <dgm:spPr/>
      <dgm:t>
        <a:bodyPr/>
        <a:lstStyle/>
        <a:p>
          <a:endParaRPr lang="ru-RU"/>
        </a:p>
      </dgm:t>
    </dgm:pt>
    <dgm:pt modelId="{0E32375C-C979-4C7F-9287-61512B59554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cap="none" normalizeH="0" baseline="0" dirty="0">
              <a:ln/>
              <a:effectLst/>
              <a:latin typeface="Arial" charset="0"/>
            </a:rPr>
            <a:t>психологические</a:t>
          </a:r>
        </a:p>
      </dgm:t>
    </dgm:pt>
    <dgm:pt modelId="{67E8A85C-8246-4519-8AE0-D0AF82251019}" type="parTrans" cxnId="{CBDDD31F-F5B9-4FFF-A469-B861F0500424}">
      <dgm:prSet/>
      <dgm:spPr/>
      <dgm:t>
        <a:bodyPr/>
        <a:lstStyle/>
        <a:p>
          <a:endParaRPr lang="ru-RU"/>
        </a:p>
      </dgm:t>
    </dgm:pt>
    <dgm:pt modelId="{08F9CAD9-0798-4B95-995C-B219C2E79968}" type="sibTrans" cxnId="{CBDDD31F-F5B9-4FFF-A469-B861F0500424}">
      <dgm:prSet/>
      <dgm:spPr/>
      <dgm:t>
        <a:bodyPr/>
        <a:lstStyle/>
        <a:p>
          <a:endParaRPr lang="ru-RU"/>
        </a:p>
      </dgm:t>
    </dgm:pt>
    <dgm:pt modelId="{3BE88916-38C3-44B5-9332-AD83E6D81258}" type="pres">
      <dgm:prSet presAssocID="{5A549C86-BE81-4261-B6AA-D07FD3168D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677A93-7DEC-44FF-9139-CE236ACA1D81}" type="pres">
      <dgm:prSet presAssocID="{B01F8CE9-1709-4472-8D86-447C3CB63028}" presName="hierRoot1" presStyleCnt="0">
        <dgm:presLayoutVars>
          <dgm:hierBranch val="l"/>
        </dgm:presLayoutVars>
      </dgm:prSet>
      <dgm:spPr/>
    </dgm:pt>
    <dgm:pt modelId="{6A05F290-665F-43C8-8070-E74DF8906935}" type="pres">
      <dgm:prSet presAssocID="{B01F8CE9-1709-4472-8D86-447C3CB63028}" presName="rootComposite1" presStyleCnt="0"/>
      <dgm:spPr/>
    </dgm:pt>
    <dgm:pt modelId="{98F1B9F4-3F8B-4506-8D33-E13ED8EAD189}" type="pres">
      <dgm:prSet presAssocID="{B01F8CE9-1709-4472-8D86-447C3CB63028}" presName="rootText1" presStyleLbl="node0" presStyleIdx="0" presStyleCnt="1" custScaleX="5809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3863FD-5B05-4E8D-A48B-B44B55A31BA6}" type="pres">
      <dgm:prSet presAssocID="{B01F8CE9-1709-4472-8D86-447C3CB6302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21490A0-A324-4CDE-8FD6-F3134A0BD6A4}" type="pres">
      <dgm:prSet presAssocID="{B01F8CE9-1709-4472-8D86-447C3CB63028}" presName="hierChild2" presStyleCnt="0"/>
      <dgm:spPr/>
    </dgm:pt>
    <dgm:pt modelId="{0160C715-5A06-4FBF-BC3D-08D07354C111}" type="pres">
      <dgm:prSet presAssocID="{6090B5F9-0DEC-4741-ACD4-E0991A580E13}" presName="Name50" presStyleLbl="parChTrans1D2" presStyleIdx="0" presStyleCnt="5"/>
      <dgm:spPr/>
      <dgm:t>
        <a:bodyPr/>
        <a:lstStyle/>
        <a:p>
          <a:endParaRPr lang="ru-RU"/>
        </a:p>
      </dgm:t>
    </dgm:pt>
    <dgm:pt modelId="{9DDEF703-6B63-4804-9A53-AB503D95BFEF}" type="pres">
      <dgm:prSet presAssocID="{9350FCCA-F8D0-4DB9-98E8-8DC582FB397B}" presName="hierRoot2" presStyleCnt="0">
        <dgm:presLayoutVars>
          <dgm:hierBranch/>
        </dgm:presLayoutVars>
      </dgm:prSet>
      <dgm:spPr/>
    </dgm:pt>
    <dgm:pt modelId="{B78703FC-FD19-4387-B014-E9110B965E8A}" type="pres">
      <dgm:prSet presAssocID="{9350FCCA-F8D0-4DB9-98E8-8DC582FB397B}" presName="rootComposite" presStyleCnt="0"/>
      <dgm:spPr/>
    </dgm:pt>
    <dgm:pt modelId="{7F02B353-866F-409D-9635-9A4E00E29F0B}" type="pres">
      <dgm:prSet presAssocID="{9350FCCA-F8D0-4DB9-98E8-8DC582FB397B}" presName="rootText" presStyleLbl="node2" presStyleIdx="0" presStyleCnt="5" custScaleX="2918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8D8457-E383-4986-B43D-C4781ED8C52B}" type="pres">
      <dgm:prSet presAssocID="{9350FCCA-F8D0-4DB9-98E8-8DC582FB397B}" presName="rootConnector" presStyleLbl="node2" presStyleIdx="0" presStyleCnt="5"/>
      <dgm:spPr/>
      <dgm:t>
        <a:bodyPr/>
        <a:lstStyle/>
        <a:p>
          <a:endParaRPr lang="ru-RU"/>
        </a:p>
      </dgm:t>
    </dgm:pt>
    <dgm:pt modelId="{AA67DC30-5E91-4AC6-936F-FB26C3400D09}" type="pres">
      <dgm:prSet presAssocID="{9350FCCA-F8D0-4DB9-98E8-8DC582FB397B}" presName="hierChild4" presStyleCnt="0"/>
      <dgm:spPr/>
    </dgm:pt>
    <dgm:pt modelId="{64269206-D9D3-4FEC-A630-1E27CE1791C4}" type="pres">
      <dgm:prSet presAssocID="{9350FCCA-F8D0-4DB9-98E8-8DC582FB397B}" presName="hierChild5" presStyleCnt="0"/>
      <dgm:spPr/>
    </dgm:pt>
    <dgm:pt modelId="{8D2D3C3B-6A33-4483-8C1C-A4590A41422A}" type="pres">
      <dgm:prSet presAssocID="{7A49C800-9E5C-4818-9047-1F5CFFFEB2D7}" presName="Name50" presStyleLbl="parChTrans1D2" presStyleIdx="1" presStyleCnt="5"/>
      <dgm:spPr/>
      <dgm:t>
        <a:bodyPr/>
        <a:lstStyle/>
        <a:p>
          <a:endParaRPr lang="ru-RU"/>
        </a:p>
      </dgm:t>
    </dgm:pt>
    <dgm:pt modelId="{10F3DE51-3D51-4544-9A4A-C7C85BE37765}" type="pres">
      <dgm:prSet presAssocID="{AF67CB91-B455-450F-BEE1-F2DFC2B120AF}" presName="hierRoot2" presStyleCnt="0">
        <dgm:presLayoutVars>
          <dgm:hierBranch/>
        </dgm:presLayoutVars>
      </dgm:prSet>
      <dgm:spPr/>
    </dgm:pt>
    <dgm:pt modelId="{1ED108C3-14F5-46E5-B80F-3700D55FF398}" type="pres">
      <dgm:prSet presAssocID="{AF67CB91-B455-450F-BEE1-F2DFC2B120AF}" presName="rootComposite" presStyleCnt="0"/>
      <dgm:spPr/>
    </dgm:pt>
    <dgm:pt modelId="{B0F790BB-744A-4818-B674-64754B201893}" type="pres">
      <dgm:prSet presAssocID="{AF67CB91-B455-450F-BEE1-F2DFC2B120AF}" presName="rootText" presStyleLbl="node2" presStyleIdx="1" presStyleCnt="5" custScaleX="2876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AB5DB0-697D-4C62-8A3F-C02FB8B7D4B2}" type="pres">
      <dgm:prSet presAssocID="{AF67CB91-B455-450F-BEE1-F2DFC2B120AF}" presName="rootConnector" presStyleLbl="node2" presStyleIdx="1" presStyleCnt="5"/>
      <dgm:spPr/>
      <dgm:t>
        <a:bodyPr/>
        <a:lstStyle/>
        <a:p>
          <a:endParaRPr lang="ru-RU"/>
        </a:p>
      </dgm:t>
    </dgm:pt>
    <dgm:pt modelId="{FADF307D-DC07-49BC-A683-BE606E8046FA}" type="pres">
      <dgm:prSet presAssocID="{AF67CB91-B455-450F-BEE1-F2DFC2B120AF}" presName="hierChild4" presStyleCnt="0"/>
      <dgm:spPr/>
    </dgm:pt>
    <dgm:pt modelId="{9122DFA0-194A-446B-AE78-1588CC9E3BA7}" type="pres">
      <dgm:prSet presAssocID="{AF67CB91-B455-450F-BEE1-F2DFC2B120AF}" presName="hierChild5" presStyleCnt="0"/>
      <dgm:spPr/>
    </dgm:pt>
    <dgm:pt modelId="{9695BE80-15ED-4D43-8EE2-B18FC27A85A1}" type="pres">
      <dgm:prSet presAssocID="{F1A8BA06-1A87-40A6-B1F3-99F2310C9C60}" presName="Name50" presStyleLbl="parChTrans1D2" presStyleIdx="2" presStyleCnt="5"/>
      <dgm:spPr/>
      <dgm:t>
        <a:bodyPr/>
        <a:lstStyle/>
        <a:p>
          <a:endParaRPr lang="ru-RU"/>
        </a:p>
      </dgm:t>
    </dgm:pt>
    <dgm:pt modelId="{71CFD314-D660-4EFC-81C1-7775A23C8A0B}" type="pres">
      <dgm:prSet presAssocID="{1DAD1E8B-8E83-4185-9DC9-3AD0FD4FD25C}" presName="hierRoot2" presStyleCnt="0">
        <dgm:presLayoutVars>
          <dgm:hierBranch/>
        </dgm:presLayoutVars>
      </dgm:prSet>
      <dgm:spPr/>
    </dgm:pt>
    <dgm:pt modelId="{520365EB-1FE8-4C02-8A74-F80041C6CBCE}" type="pres">
      <dgm:prSet presAssocID="{1DAD1E8B-8E83-4185-9DC9-3AD0FD4FD25C}" presName="rootComposite" presStyleCnt="0"/>
      <dgm:spPr/>
    </dgm:pt>
    <dgm:pt modelId="{F6305EE4-81FB-423E-B92A-544C7D39A0C1}" type="pres">
      <dgm:prSet presAssocID="{1DAD1E8B-8E83-4185-9DC9-3AD0FD4FD25C}" presName="rootText" presStyleLbl="node2" presStyleIdx="2" presStyleCnt="5" custScaleX="274972" custLinFactNeighborX="-8147" custLinFactNeighborY="66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3EECDC-ED12-4C31-8956-FA7E61840180}" type="pres">
      <dgm:prSet presAssocID="{1DAD1E8B-8E83-4185-9DC9-3AD0FD4FD25C}" presName="rootConnector" presStyleLbl="node2" presStyleIdx="2" presStyleCnt="5"/>
      <dgm:spPr/>
      <dgm:t>
        <a:bodyPr/>
        <a:lstStyle/>
        <a:p>
          <a:endParaRPr lang="ru-RU"/>
        </a:p>
      </dgm:t>
    </dgm:pt>
    <dgm:pt modelId="{8E80539E-B807-45A9-8F4D-81FFDA91ACDB}" type="pres">
      <dgm:prSet presAssocID="{1DAD1E8B-8E83-4185-9DC9-3AD0FD4FD25C}" presName="hierChild4" presStyleCnt="0"/>
      <dgm:spPr/>
    </dgm:pt>
    <dgm:pt modelId="{8D164BAC-C444-4E79-98D9-5B7F3DE12BF0}" type="pres">
      <dgm:prSet presAssocID="{1DAD1E8B-8E83-4185-9DC9-3AD0FD4FD25C}" presName="hierChild5" presStyleCnt="0"/>
      <dgm:spPr/>
    </dgm:pt>
    <dgm:pt modelId="{C34CE851-FC1C-493A-970A-643A81EB80C1}" type="pres">
      <dgm:prSet presAssocID="{BE7ABBC5-7B13-43E1-B519-ACA6A9B2F246}" presName="Name50" presStyleLbl="parChTrans1D2" presStyleIdx="3" presStyleCnt="5"/>
      <dgm:spPr/>
      <dgm:t>
        <a:bodyPr/>
        <a:lstStyle/>
        <a:p>
          <a:endParaRPr lang="ru-RU"/>
        </a:p>
      </dgm:t>
    </dgm:pt>
    <dgm:pt modelId="{0353DA95-EC37-4508-9310-F0946AB8F3C7}" type="pres">
      <dgm:prSet presAssocID="{F9A7295C-D3BF-4F4A-9386-6CD08B35C039}" presName="hierRoot2" presStyleCnt="0">
        <dgm:presLayoutVars>
          <dgm:hierBranch/>
        </dgm:presLayoutVars>
      </dgm:prSet>
      <dgm:spPr/>
    </dgm:pt>
    <dgm:pt modelId="{59BAA120-662E-4AA7-A68B-FDC238FD8198}" type="pres">
      <dgm:prSet presAssocID="{F9A7295C-D3BF-4F4A-9386-6CD08B35C039}" presName="rootComposite" presStyleCnt="0"/>
      <dgm:spPr/>
    </dgm:pt>
    <dgm:pt modelId="{18DBBC5F-E895-44AB-A1C5-AED7BB89DC18}" type="pres">
      <dgm:prSet presAssocID="{F9A7295C-D3BF-4F4A-9386-6CD08B35C039}" presName="rootText" presStyleLbl="node2" presStyleIdx="3" presStyleCnt="5" custScaleX="2855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B55600-E4F3-42A4-BACD-B3AD73D7C9BD}" type="pres">
      <dgm:prSet presAssocID="{F9A7295C-D3BF-4F4A-9386-6CD08B35C039}" presName="rootConnector" presStyleLbl="node2" presStyleIdx="3" presStyleCnt="5"/>
      <dgm:spPr/>
      <dgm:t>
        <a:bodyPr/>
        <a:lstStyle/>
        <a:p>
          <a:endParaRPr lang="ru-RU"/>
        </a:p>
      </dgm:t>
    </dgm:pt>
    <dgm:pt modelId="{455243FB-CE55-4502-A307-FD11C20CD38C}" type="pres">
      <dgm:prSet presAssocID="{F9A7295C-D3BF-4F4A-9386-6CD08B35C039}" presName="hierChild4" presStyleCnt="0"/>
      <dgm:spPr/>
    </dgm:pt>
    <dgm:pt modelId="{5D616CB4-C4CA-452B-8B58-BF0BEBA054BA}" type="pres">
      <dgm:prSet presAssocID="{F9A7295C-D3BF-4F4A-9386-6CD08B35C039}" presName="hierChild5" presStyleCnt="0"/>
      <dgm:spPr/>
    </dgm:pt>
    <dgm:pt modelId="{CD903374-CB12-4E27-A6CF-203D314913AF}" type="pres">
      <dgm:prSet presAssocID="{67E8A85C-8246-4519-8AE0-D0AF82251019}" presName="Name50" presStyleLbl="parChTrans1D2" presStyleIdx="4" presStyleCnt="5"/>
      <dgm:spPr/>
      <dgm:t>
        <a:bodyPr/>
        <a:lstStyle/>
        <a:p>
          <a:endParaRPr lang="ru-RU"/>
        </a:p>
      </dgm:t>
    </dgm:pt>
    <dgm:pt modelId="{09F7BA84-B763-4B24-AD76-AF5AB02245F5}" type="pres">
      <dgm:prSet presAssocID="{0E32375C-C979-4C7F-9287-61512B595548}" presName="hierRoot2" presStyleCnt="0">
        <dgm:presLayoutVars>
          <dgm:hierBranch/>
        </dgm:presLayoutVars>
      </dgm:prSet>
      <dgm:spPr/>
    </dgm:pt>
    <dgm:pt modelId="{56DADF1C-C2D9-4CE0-99F4-D26DF7BA6E43}" type="pres">
      <dgm:prSet presAssocID="{0E32375C-C979-4C7F-9287-61512B595548}" presName="rootComposite" presStyleCnt="0"/>
      <dgm:spPr/>
    </dgm:pt>
    <dgm:pt modelId="{D30C9B15-39F5-4257-9613-57761D1C622E}" type="pres">
      <dgm:prSet presAssocID="{0E32375C-C979-4C7F-9287-61512B595548}" presName="rootText" presStyleLbl="node2" presStyleIdx="4" presStyleCnt="5" custScaleX="289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9D71D8-3784-4B0C-9352-41293E6ACBAF}" type="pres">
      <dgm:prSet presAssocID="{0E32375C-C979-4C7F-9287-61512B595548}" presName="rootConnector" presStyleLbl="node2" presStyleIdx="4" presStyleCnt="5"/>
      <dgm:spPr/>
      <dgm:t>
        <a:bodyPr/>
        <a:lstStyle/>
        <a:p>
          <a:endParaRPr lang="ru-RU"/>
        </a:p>
      </dgm:t>
    </dgm:pt>
    <dgm:pt modelId="{D4A3E4CD-D600-48BA-9270-616E365B38EF}" type="pres">
      <dgm:prSet presAssocID="{0E32375C-C979-4C7F-9287-61512B595548}" presName="hierChild4" presStyleCnt="0"/>
      <dgm:spPr/>
    </dgm:pt>
    <dgm:pt modelId="{0F5EC734-0763-4836-BCC3-CF865AF1E59C}" type="pres">
      <dgm:prSet presAssocID="{0E32375C-C979-4C7F-9287-61512B595548}" presName="hierChild5" presStyleCnt="0"/>
      <dgm:spPr/>
    </dgm:pt>
    <dgm:pt modelId="{B9D48C32-B6B5-404D-8C65-421667EDD3C7}" type="pres">
      <dgm:prSet presAssocID="{B01F8CE9-1709-4472-8D86-447C3CB63028}" presName="hierChild3" presStyleCnt="0"/>
      <dgm:spPr/>
    </dgm:pt>
  </dgm:ptLst>
  <dgm:cxnLst>
    <dgm:cxn modelId="{A36E4A63-75A5-4CEC-BF00-3A7363ACA2C9}" type="presOf" srcId="{F9A7295C-D3BF-4F4A-9386-6CD08B35C039}" destId="{B0B55600-E4F3-42A4-BACD-B3AD73D7C9BD}" srcOrd="1" destOrd="0" presId="urn:microsoft.com/office/officeart/2005/8/layout/orgChart1"/>
    <dgm:cxn modelId="{BD471C7A-3947-4634-A3E0-B26A234A3EA3}" srcId="{B01F8CE9-1709-4472-8D86-447C3CB63028}" destId="{AF67CB91-B455-450F-BEE1-F2DFC2B120AF}" srcOrd="1" destOrd="0" parTransId="{7A49C800-9E5C-4818-9047-1F5CFFFEB2D7}" sibTransId="{FCD2BC68-8513-4C6D-AED7-84D559D53952}"/>
    <dgm:cxn modelId="{EAFFBB87-7D5D-4CCA-A5EC-F4EDB987A7C2}" srcId="{B01F8CE9-1709-4472-8D86-447C3CB63028}" destId="{1DAD1E8B-8E83-4185-9DC9-3AD0FD4FD25C}" srcOrd="2" destOrd="0" parTransId="{F1A8BA06-1A87-40A6-B1F3-99F2310C9C60}" sibTransId="{B06FBFFF-3726-4F43-86FA-276B9BB69CFD}"/>
    <dgm:cxn modelId="{FB7A8139-F605-40A1-8B2B-8B5EC0A1B6F4}" type="presOf" srcId="{B01F8CE9-1709-4472-8D86-447C3CB63028}" destId="{D03863FD-5B05-4E8D-A48B-B44B55A31BA6}" srcOrd="1" destOrd="0" presId="urn:microsoft.com/office/officeart/2005/8/layout/orgChart1"/>
    <dgm:cxn modelId="{E18AB8DC-92A4-4DC8-BFC9-8644ECB51265}" type="presOf" srcId="{1DAD1E8B-8E83-4185-9DC9-3AD0FD4FD25C}" destId="{6F3EECDC-ED12-4C31-8956-FA7E61840180}" srcOrd="1" destOrd="0" presId="urn:microsoft.com/office/officeart/2005/8/layout/orgChart1"/>
    <dgm:cxn modelId="{CBF0DDEF-5B05-4817-B928-97FA415555DF}" type="presOf" srcId="{1DAD1E8B-8E83-4185-9DC9-3AD0FD4FD25C}" destId="{F6305EE4-81FB-423E-B92A-544C7D39A0C1}" srcOrd="0" destOrd="0" presId="urn:microsoft.com/office/officeart/2005/8/layout/orgChart1"/>
    <dgm:cxn modelId="{FF27A824-B4CB-40CA-91FD-97DE97356FD5}" type="presOf" srcId="{6090B5F9-0DEC-4741-ACD4-E0991A580E13}" destId="{0160C715-5A06-4FBF-BC3D-08D07354C111}" srcOrd="0" destOrd="0" presId="urn:microsoft.com/office/officeart/2005/8/layout/orgChart1"/>
    <dgm:cxn modelId="{B704B65F-7E5D-4F83-8B0B-D878C988BD7A}" type="presOf" srcId="{67E8A85C-8246-4519-8AE0-D0AF82251019}" destId="{CD903374-CB12-4E27-A6CF-203D314913AF}" srcOrd="0" destOrd="0" presId="urn:microsoft.com/office/officeart/2005/8/layout/orgChart1"/>
    <dgm:cxn modelId="{DD666DA9-0EA9-483C-A669-F41774D1539A}" type="presOf" srcId="{9350FCCA-F8D0-4DB9-98E8-8DC582FB397B}" destId="{7F02B353-866F-409D-9635-9A4E00E29F0B}" srcOrd="0" destOrd="0" presId="urn:microsoft.com/office/officeart/2005/8/layout/orgChart1"/>
    <dgm:cxn modelId="{0222852E-54DF-45DD-81B6-0AB56AFCCEA4}" srcId="{B01F8CE9-1709-4472-8D86-447C3CB63028}" destId="{F9A7295C-D3BF-4F4A-9386-6CD08B35C039}" srcOrd="3" destOrd="0" parTransId="{BE7ABBC5-7B13-43E1-B519-ACA6A9B2F246}" sibTransId="{47E158B8-84A7-4962-A317-831A92A19B6F}"/>
    <dgm:cxn modelId="{CBDDD31F-F5B9-4FFF-A469-B861F0500424}" srcId="{B01F8CE9-1709-4472-8D86-447C3CB63028}" destId="{0E32375C-C979-4C7F-9287-61512B595548}" srcOrd="4" destOrd="0" parTransId="{67E8A85C-8246-4519-8AE0-D0AF82251019}" sibTransId="{08F9CAD9-0798-4B95-995C-B219C2E79968}"/>
    <dgm:cxn modelId="{3B76AA5A-78F8-47EE-A744-00FEE8DF714B}" type="presOf" srcId="{F9A7295C-D3BF-4F4A-9386-6CD08B35C039}" destId="{18DBBC5F-E895-44AB-A1C5-AED7BB89DC18}" srcOrd="0" destOrd="0" presId="urn:microsoft.com/office/officeart/2005/8/layout/orgChart1"/>
    <dgm:cxn modelId="{0E3C4D39-72EC-4595-BDD5-2914881CAC22}" type="presOf" srcId="{0E32375C-C979-4C7F-9287-61512B595548}" destId="{959D71D8-3784-4B0C-9352-41293E6ACBAF}" srcOrd="1" destOrd="0" presId="urn:microsoft.com/office/officeart/2005/8/layout/orgChart1"/>
    <dgm:cxn modelId="{30F89070-0D59-4634-97DC-3E8205EA9120}" type="presOf" srcId="{0E32375C-C979-4C7F-9287-61512B595548}" destId="{D30C9B15-39F5-4257-9613-57761D1C622E}" srcOrd="0" destOrd="0" presId="urn:microsoft.com/office/officeart/2005/8/layout/orgChart1"/>
    <dgm:cxn modelId="{89D6DA70-7B47-46C2-A21E-64116342ECEC}" type="presOf" srcId="{7A49C800-9E5C-4818-9047-1F5CFFFEB2D7}" destId="{8D2D3C3B-6A33-4483-8C1C-A4590A41422A}" srcOrd="0" destOrd="0" presId="urn:microsoft.com/office/officeart/2005/8/layout/orgChart1"/>
    <dgm:cxn modelId="{7EA0B01D-6283-4F05-8626-DE0DC87DBDA0}" type="presOf" srcId="{F1A8BA06-1A87-40A6-B1F3-99F2310C9C60}" destId="{9695BE80-15ED-4D43-8EE2-B18FC27A85A1}" srcOrd="0" destOrd="0" presId="urn:microsoft.com/office/officeart/2005/8/layout/orgChart1"/>
    <dgm:cxn modelId="{4DBC8796-0A8D-4304-8DD6-3F9A849A0BE4}" type="presOf" srcId="{AF67CB91-B455-450F-BEE1-F2DFC2B120AF}" destId="{B0F790BB-744A-4818-B674-64754B201893}" srcOrd="0" destOrd="0" presId="urn:microsoft.com/office/officeart/2005/8/layout/orgChart1"/>
    <dgm:cxn modelId="{186BD99B-B682-453E-8EF4-0F5B7E51247B}" type="presOf" srcId="{5A549C86-BE81-4261-B6AA-D07FD3168D12}" destId="{3BE88916-38C3-44B5-9332-AD83E6D81258}" srcOrd="0" destOrd="0" presId="urn:microsoft.com/office/officeart/2005/8/layout/orgChart1"/>
    <dgm:cxn modelId="{F86587E4-8FD1-4630-9E9F-7432A3AAE736}" srcId="{B01F8CE9-1709-4472-8D86-447C3CB63028}" destId="{9350FCCA-F8D0-4DB9-98E8-8DC582FB397B}" srcOrd="0" destOrd="0" parTransId="{6090B5F9-0DEC-4741-ACD4-E0991A580E13}" sibTransId="{2DDAB0AE-2352-4E76-89CA-AA6CC504D403}"/>
    <dgm:cxn modelId="{A0D34F1A-15B1-4249-B92A-311D1DD86885}" type="presOf" srcId="{BE7ABBC5-7B13-43E1-B519-ACA6A9B2F246}" destId="{C34CE851-FC1C-493A-970A-643A81EB80C1}" srcOrd="0" destOrd="0" presId="urn:microsoft.com/office/officeart/2005/8/layout/orgChart1"/>
    <dgm:cxn modelId="{25E8FC9B-5C55-477D-8346-DD535B40C025}" type="presOf" srcId="{B01F8CE9-1709-4472-8D86-447C3CB63028}" destId="{98F1B9F4-3F8B-4506-8D33-E13ED8EAD189}" srcOrd="0" destOrd="0" presId="urn:microsoft.com/office/officeart/2005/8/layout/orgChart1"/>
    <dgm:cxn modelId="{84FE41CF-A0B6-4CC2-8A21-E5B08E544D97}" srcId="{5A549C86-BE81-4261-B6AA-D07FD3168D12}" destId="{B01F8CE9-1709-4472-8D86-447C3CB63028}" srcOrd="0" destOrd="0" parTransId="{9D2C5089-C117-42EA-B417-51BC34BA31C9}" sibTransId="{06970052-9D06-4243-B07D-C3A5D9952381}"/>
    <dgm:cxn modelId="{918509ED-7279-4514-9FF9-A65C0A84982C}" type="presOf" srcId="{9350FCCA-F8D0-4DB9-98E8-8DC582FB397B}" destId="{298D8457-E383-4986-B43D-C4781ED8C52B}" srcOrd="1" destOrd="0" presId="urn:microsoft.com/office/officeart/2005/8/layout/orgChart1"/>
    <dgm:cxn modelId="{10F63B33-2346-4DBC-B234-EAC637D714D1}" type="presOf" srcId="{AF67CB91-B455-450F-BEE1-F2DFC2B120AF}" destId="{27AB5DB0-697D-4C62-8A3F-C02FB8B7D4B2}" srcOrd="1" destOrd="0" presId="urn:microsoft.com/office/officeart/2005/8/layout/orgChart1"/>
    <dgm:cxn modelId="{9B131BA2-E862-4B11-9348-4F04E3CA6329}" type="presParOf" srcId="{3BE88916-38C3-44B5-9332-AD83E6D81258}" destId="{78677A93-7DEC-44FF-9139-CE236ACA1D81}" srcOrd="0" destOrd="0" presId="urn:microsoft.com/office/officeart/2005/8/layout/orgChart1"/>
    <dgm:cxn modelId="{E5C15849-EA89-4E98-BFDB-D8F215D852F4}" type="presParOf" srcId="{78677A93-7DEC-44FF-9139-CE236ACA1D81}" destId="{6A05F290-665F-43C8-8070-E74DF8906935}" srcOrd="0" destOrd="0" presId="urn:microsoft.com/office/officeart/2005/8/layout/orgChart1"/>
    <dgm:cxn modelId="{3A83B043-49E3-48FF-8EDA-3A3E1D5EA75E}" type="presParOf" srcId="{6A05F290-665F-43C8-8070-E74DF8906935}" destId="{98F1B9F4-3F8B-4506-8D33-E13ED8EAD189}" srcOrd="0" destOrd="0" presId="urn:microsoft.com/office/officeart/2005/8/layout/orgChart1"/>
    <dgm:cxn modelId="{0FE747EB-D106-4279-8C2A-42F116983E83}" type="presParOf" srcId="{6A05F290-665F-43C8-8070-E74DF8906935}" destId="{D03863FD-5B05-4E8D-A48B-B44B55A31BA6}" srcOrd="1" destOrd="0" presId="urn:microsoft.com/office/officeart/2005/8/layout/orgChart1"/>
    <dgm:cxn modelId="{C440774F-E9FF-449E-8DD9-4BAE16BB102D}" type="presParOf" srcId="{78677A93-7DEC-44FF-9139-CE236ACA1D81}" destId="{721490A0-A324-4CDE-8FD6-F3134A0BD6A4}" srcOrd="1" destOrd="0" presId="urn:microsoft.com/office/officeart/2005/8/layout/orgChart1"/>
    <dgm:cxn modelId="{9FF306FB-72F9-44E2-803F-F4744FF4B60A}" type="presParOf" srcId="{721490A0-A324-4CDE-8FD6-F3134A0BD6A4}" destId="{0160C715-5A06-4FBF-BC3D-08D07354C111}" srcOrd="0" destOrd="0" presId="urn:microsoft.com/office/officeart/2005/8/layout/orgChart1"/>
    <dgm:cxn modelId="{9AD9734E-ECE3-4CBF-B0E8-CAF8A0645E1A}" type="presParOf" srcId="{721490A0-A324-4CDE-8FD6-F3134A0BD6A4}" destId="{9DDEF703-6B63-4804-9A53-AB503D95BFEF}" srcOrd="1" destOrd="0" presId="urn:microsoft.com/office/officeart/2005/8/layout/orgChart1"/>
    <dgm:cxn modelId="{C865C0CF-09DA-40F2-AA69-E6F8D502AAD9}" type="presParOf" srcId="{9DDEF703-6B63-4804-9A53-AB503D95BFEF}" destId="{B78703FC-FD19-4387-B014-E9110B965E8A}" srcOrd="0" destOrd="0" presId="urn:microsoft.com/office/officeart/2005/8/layout/orgChart1"/>
    <dgm:cxn modelId="{B5EC58D7-2468-4F2E-A955-0A7E479497AF}" type="presParOf" srcId="{B78703FC-FD19-4387-B014-E9110B965E8A}" destId="{7F02B353-866F-409D-9635-9A4E00E29F0B}" srcOrd="0" destOrd="0" presId="urn:microsoft.com/office/officeart/2005/8/layout/orgChart1"/>
    <dgm:cxn modelId="{38B30B4C-9785-4351-9D26-003E2DA2379F}" type="presParOf" srcId="{B78703FC-FD19-4387-B014-E9110B965E8A}" destId="{298D8457-E383-4986-B43D-C4781ED8C52B}" srcOrd="1" destOrd="0" presId="urn:microsoft.com/office/officeart/2005/8/layout/orgChart1"/>
    <dgm:cxn modelId="{1B3A3910-9203-41F8-BC2E-440C57A75057}" type="presParOf" srcId="{9DDEF703-6B63-4804-9A53-AB503D95BFEF}" destId="{AA67DC30-5E91-4AC6-936F-FB26C3400D09}" srcOrd="1" destOrd="0" presId="urn:microsoft.com/office/officeart/2005/8/layout/orgChart1"/>
    <dgm:cxn modelId="{2F6D8C1F-C644-43E4-88C5-3AABD758F6F5}" type="presParOf" srcId="{9DDEF703-6B63-4804-9A53-AB503D95BFEF}" destId="{64269206-D9D3-4FEC-A630-1E27CE1791C4}" srcOrd="2" destOrd="0" presId="urn:microsoft.com/office/officeart/2005/8/layout/orgChart1"/>
    <dgm:cxn modelId="{E7448825-A4F7-4288-8F37-D845136BE8BE}" type="presParOf" srcId="{721490A0-A324-4CDE-8FD6-F3134A0BD6A4}" destId="{8D2D3C3B-6A33-4483-8C1C-A4590A41422A}" srcOrd="2" destOrd="0" presId="urn:microsoft.com/office/officeart/2005/8/layout/orgChart1"/>
    <dgm:cxn modelId="{7841353B-549C-4D2F-85B9-698EA12E5B39}" type="presParOf" srcId="{721490A0-A324-4CDE-8FD6-F3134A0BD6A4}" destId="{10F3DE51-3D51-4544-9A4A-C7C85BE37765}" srcOrd="3" destOrd="0" presId="urn:microsoft.com/office/officeart/2005/8/layout/orgChart1"/>
    <dgm:cxn modelId="{165F2C17-8BD4-404B-9B42-83F043B29045}" type="presParOf" srcId="{10F3DE51-3D51-4544-9A4A-C7C85BE37765}" destId="{1ED108C3-14F5-46E5-B80F-3700D55FF398}" srcOrd="0" destOrd="0" presId="urn:microsoft.com/office/officeart/2005/8/layout/orgChart1"/>
    <dgm:cxn modelId="{4484245F-359B-449F-8F47-9B3938615705}" type="presParOf" srcId="{1ED108C3-14F5-46E5-B80F-3700D55FF398}" destId="{B0F790BB-744A-4818-B674-64754B201893}" srcOrd="0" destOrd="0" presId="urn:microsoft.com/office/officeart/2005/8/layout/orgChart1"/>
    <dgm:cxn modelId="{332A1210-A5A0-4498-A0DB-1B33499EC069}" type="presParOf" srcId="{1ED108C3-14F5-46E5-B80F-3700D55FF398}" destId="{27AB5DB0-697D-4C62-8A3F-C02FB8B7D4B2}" srcOrd="1" destOrd="0" presId="urn:microsoft.com/office/officeart/2005/8/layout/orgChart1"/>
    <dgm:cxn modelId="{26B1B747-E50D-4513-8DA1-E9C2BE9098DD}" type="presParOf" srcId="{10F3DE51-3D51-4544-9A4A-C7C85BE37765}" destId="{FADF307D-DC07-49BC-A683-BE606E8046FA}" srcOrd="1" destOrd="0" presId="urn:microsoft.com/office/officeart/2005/8/layout/orgChart1"/>
    <dgm:cxn modelId="{3366EE9C-C05A-4B73-A9E2-D778F824C692}" type="presParOf" srcId="{10F3DE51-3D51-4544-9A4A-C7C85BE37765}" destId="{9122DFA0-194A-446B-AE78-1588CC9E3BA7}" srcOrd="2" destOrd="0" presId="urn:microsoft.com/office/officeart/2005/8/layout/orgChart1"/>
    <dgm:cxn modelId="{C305DAAF-608F-469D-BD0F-376ED075EAC1}" type="presParOf" srcId="{721490A0-A324-4CDE-8FD6-F3134A0BD6A4}" destId="{9695BE80-15ED-4D43-8EE2-B18FC27A85A1}" srcOrd="4" destOrd="0" presId="urn:microsoft.com/office/officeart/2005/8/layout/orgChart1"/>
    <dgm:cxn modelId="{55E79A00-760B-4E1D-9D3B-A9293097B961}" type="presParOf" srcId="{721490A0-A324-4CDE-8FD6-F3134A0BD6A4}" destId="{71CFD314-D660-4EFC-81C1-7775A23C8A0B}" srcOrd="5" destOrd="0" presId="urn:microsoft.com/office/officeart/2005/8/layout/orgChart1"/>
    <dgm:cxn modelId="{B295FCB6-08F1-482D-819C-24207814F7FD}" type="presParOf" srcId="{71CFD314-D660-4EFC-81C1-7775A23C8A0B}" destId="{520365EB-1FE8-4C02-8A74-F80041C6CBCE}" srcOrd="0" destOrd="0" presId="urn:microsoft.com/office/officeart/2005/8/layout/orgChart1"/>
    <dgm:cxn modelId="{82D1F247-08FD-4D93-9D6F-F77D44F1CB11}" type="presParOf" srcId="{520365EB-1FE8-4C02-8A74-F80041C6CBCE}" destId="{F6305EE4-81FB-423E-B92A-544C7D39A0C1}" srcOrd="0" destOrd="0" presId="urn:microsoft.com/office/officeart/2005/8/layout/orgChart1"/>
    <dgm:cxn modelId="{D92ED705-110D-4DB2-AFCE-094574FBADE9}" type="presParOf" srcId="{520365EB-1FE8-4C02-8A74-F80041C6CBCE}" destId="{6F3EECDC-ED12-4C31-8956-FA7E61840180}" srcOrd="1" destOrd="0" presId="urn:microsoft.com/office/officeart/2005/8/layout/orgChart1"/>
    <dgm:cxn modelId="{7A1ABDC1-FE24-4BD6-A621-A984D2016EC1}" type="presParOf" srcId="{71CFD314-D660-4EFC-81C1-7775A23C8A0B}" destId="{8E80539E-B807-45A9-8F4D-81FFDA91ACDB}" srcOrd="1" destOrd="0" presId="urn:microsoft.com/office/officeart/2005/8/layout/orgChart1"/>
    <dgm:cxn modelId="{CD2C61A9-EDB1-47AA-AD86-751511694FE2}" type="presParOf" srcId="{71CFD314-D660-4EFC-81C1-7775A23C8A0B}" destId="{8D164BAC-C444-4E79-98D9-5B7F3DE12BF0}" srcOrd="2" destOrd="0" presId="urn:microsoft.com/office/officeart/2005/8/layout/orgChart1"/>
    <dgm:cxn modelId="{7BD5D8A5-37EB-44C3-A3D8-1F476DD26A4C}" type="presParOf" srcId="{721490A0-A324-4CDE-8FD6-F3134A0BD6A4}" destId="{C34CE851-FC1C-493A-970A-643A81EB80C1}" srcOrd="6" destOrd="0" presId="urn:microsoft.com/office/officeart/2005/8/layout/orgChart1"/>
    <dgm:cxn modelId="{AFE038C7-8975-4BFE-BC09-00BF6C2B02DB}" type="presParOf" srcId="{721490A0-A324-4CDE-8FD6-F3134A0BD6A4}" destId="{0353DA95-EC37-4508-9310-F0946AB8F3C7}" srcOrd="7" destOrd="0" presId="urn:microsoft.com/office/officeart/2005/8/layout/orgChart1"/>
    <dgm:cxn modelId="{2371964A-9424-4E7D-88ED-AF1FB939F38A}" type="presParOf" srcId="{0353DA95-EC37-4508-9310-F0946AB8F3C7}" destId="{59BAA120-662E-4AA7-A68B-FDC238FD8198}" srcOrd="0" destOrd="0" presId="urn:microsoft.com/office/officeart/2005/8/layout/orgChart1"/>
    <dgm:cxn modelId="{ED5A7467-C4E9-4227-A19D-382FC1BDBF97}" type="presParOf" srcId="{59BAA120-662E-4AA7-A68B-FDC238FD8198}" destId="{18DBBC5F-E895-44AB-A1C5-AED7BB89DC18}" srcOrd="0" destOrd="0" presId="urn:microsoft.com/office/officeart/2005/8/layout/orgChart1"/>
    <dgm:cxn modelId="{AFD2253F-285E-47D3-9648-CC78E4BC8774}" type="presParOf" srcId="{59BAA120-662E-4AA7-A68B-FDC238FD8198}" destId="{B0B55600-E4F3-42A4-BACD-B3AD73D7C9BD}" srcOrd="1" destOrd="0" presId="urn:microsoft.com/office/officeart/2005/8/layout/orgChart1"/>
    <dgm:cxn modelId="{01410A32-CDF8-499B-BE9E-61DD5C66858A}" type="presParOf" srcId="{0353DA95-EC37-4508-9310-F0946AB8F3C7}" destId="{455243FB-CE55-4502-A307-FD11C20CD38C}" srcOrd="1" destOrd="0" presId="urn:microsoft.com/office/officeart/2005/8/layout/orgChart1"/>
    <dgm:cxn modelId="{43CD61DC-DA72-4830-A199-A62EEA601DA0}" type="presParOf" srcId="{0353DA95-EC37-4508-9310-F0946AB8F3C7}" destId="{5D616CB4-C4CA-452B-8B58-BF0BEBA054BA}" srcOrd="2" destOrd="0" presId="urn:microsoft.com/office/officeart/2005/8/layout/orgChart1"/>
    <dgm:cxn modelId="{5E4BCD39-9B9E-4456-B19F-DC8CA789BE4A}" type="presParOf" srcId="{721490A0-A324-4CDE-8FD6-F3134A0BD6A4}" destId="{CD903374-CB12-4E27-A6CF-203D314913AF}" srcOrd="8" destOrd="0" presId="urn:microsoft.com/office/officeart/2005/8/layout/orgChart1"/>
    <dgm:cxn modelId="{8D8D8EF9-5F50-4E8F-A7A9-5A78EAFA83E8}" type="presParOf" srcId="{721490A0-A324-4CDE-8FD6-F3134A0BD6A4}" destId="{09F7BA84-B763-4B24-AD76-AF5AB02245F5}" srcOrd="9" destOrd="0" presId="urn:microsoft.com/office/officeart/2005/8/layout/orgChart1"/>
    <dgm:cxn modelId="{5A4BC680-F047-4654-A503-C7620C9E3242}" type="presParOf" srcId="{09F7BA84-B763-4B24-AD76-AF5AB02245F5}" destId="{56DADF1C-C2D9-4CE0-99F4-D26DF7BA6E43}" srcOrd="0" destOrd="0" presId="urn:microsoft.com/office/officeart/2005/8/layout/orgChart1"/>
    <dgm:cxn modelId="{446BA54C-D79E-4ACB-8576-969854C12AAD}" type="presParOf" srcId="{56DADF1C-C2D9-4CE0-99F4-D26DF7BA6E43}" destId="{D30C9B15-39F5-4257-9613-57761D1C622E}" srcOrd="0" destOrd="0" presId="urn:microsoft.com/office/officeart/2005/8/layout/orgChart1"/>
    <dgm:cxn modelId="{6F259A81-54E7-4091-BF4F-C9D9E02E5CA3}" type="presParOf" srcId="{56DADF1C-C2D9-4CE0-99F4-D26DF7BA6E43}" destId="{959D71D8-3784-4B0C-9352-41293E6ACBAF}" srcOrd="1" destOrd="0" presId="urn:microsoft.com/office/officeart/2005/8/layout/orgChart1"/>
    <dgm:cxn modelId="{7E9C3D1F-867F-4EE9-971F-AEEC254A1246}" type="presParOf" srcId="{09F7BA84-B763-4B24-AD76-AF5AB02245F5}" destId="{D4A3E4CD-D600-48BA-9270-616E365B38EF}" srcOrd="1" destOrd="0" presId="urn:microsoft.com/office/officeart/2005/8/layout/orgChart1"/>
    <dgm:cxn modelId="{78420151-3BB1-4DC0-8369-0556195A96BA}" type="presParOf" srcId="{09F7BA84-B763-4B24-AD76-AF5AB02245F5}" destId="{0F5EC734-0763-4836-BCC3-CF865AF1E59C}" srcOrd="2" destOrd="0" presId="urn:microsoft.com/office/officeart/2005/8/layout/orgChart1"/>
    <dgm:cxn modelId="{2CC7C0F8-E2ED-4F03-B09E-C83AE2BA9E4E}" type="presParOf" srcId="{78677A93-7DEC-44FF-9139-CE236ACA1D81}" destId="{B9D48C32-B6B5-404D-8C65-421667EDD3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5F43A7-E906-4A40-BA9B-F16569BE4BF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0C9216-56CB-4310-9E7E-27E0D40240E0}">
      <dgm:prSet phldrT="[Текст]" phldr="1"/>
      <dgm:spPr/>
      <dgm:t>
        <a:bodyPr/>
        <a:lstStyle/>
        <a:p>
          <a:endParaRPr lang="ru-RU" dirty="0"/>
        </a:p>
      </dgm:t>
    </dgm:pt>
    <dgm:pt modelId="{2CA11873-0FEE-4798-9F75-20637B3DB0DB}" type="parTrans" cxnId="{65970B73-438C-4295-A778-FEB1FD0DDE2A}">
      <dgm:prSet/>
      <dgm:spPr/>
      <dgm:t>
        <a:bodyPr/>
        <a:lstStyle/>
        <a:p>
          <a:endParaRPr lang="ru-RU"/>
        </a:p>
      </dgm:t>
    </dgm:pt>
    <dgm:pt modelId="{668636FF-BF2C-402A-985D-789DEB9AA857}" type="sibTrans" cxnId="{65970B73-438C-4295-A778-FEB1FD0DDE2A}">
      <dgm:prSet/>
      <dgm:spPr/>
      <dgm:t>
        <a:bodyPr/>
        <a:lstStyle/>
        <a:p>
          <a:endParaRPr lang="ru-RU"/>
        </a:p>
      </dgm:t>
    </dgm:pt>
    <dgm:pt modelId="{37AF5715-D6DC-4677-995A-786944E0CB78}">
      <dgm:prSet phldrT="[Текст]" custT="1"/>
      <dgm:spPr/>
      <dgm:t>
        <a:bodyPr/>
        <a:lstStyle/>
        <a:p>
          <a:r>
            <a:rPr lang="ru-RU" sz="3200" b="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Предметные </a:t>
          </a:r>
        </a:p>
      </dgm:t>
    </dgm:pt>
    <dgm:pt modelId="{6D732803-932C-422A-AE16-3DCF5DBA0F4E}" type="parTrans" cxnId="{8D4E4E60-CAFD-402D-900F-D66204CE3042}">
      <dgm:prSet/>
      <dgm:spPr/>
      <dgm:t>
        <a:bodyPr/>
        <a:lstStyle/>
        <a:p>
          <a:endParaRPr lang="ru-RU"/>
        </a:p>
      </dgm:t>
    </dgm:pt>
    <dgm:pt modelId="{4DC21E8A-C2BE-4FA9-B5DF-DE29B4BC5903}" type="sibTrans" cxnId="{8D4E4E60-CAFD-402D-900F-D66204CE3042}">
      <dgm:prSet/>
      <dgm:spPr/>
      <dgm:t>
        <a:bodyPr/>
        <a:lstStyle/>
        <a:p>
          <a:endParaRPr lang="ru-RU"/>
        </a:p>
      </dgm:t>
    </dgm:pt>
    <dgm:pt modelId="{ED341104-D5B0-4D9B-946E-6623430C1988}">
      <dgm:prSet phldrT="[Текст]" phldr="1"/>
      <dgm:spPr/>
      <dgm:t>
        <a:bodyPr/>
        <a:lstStyle/>
        <a:p>
          <a:endParaRPr lang="ru-RU" sz="700" dirty="0"/>
        </a:p>
      </dgm:t>
    </dgm:pt>
    <dgm:pt modelId="{FD81FAA4-7293-4473-BF1E-D45B73A381C7}" type="parTrans" cxnId="{868133EA-B9BE-4B78-A1B8-39FED4C32E9C}">
      <dgm:prSet/>
      <dgm:spPr/>
      <dgm:t>
        <a:bodyPr/>
        <a:lstStyle/>
        <a:p>
          <a:endParaRPr lang="ru-RU"/>
        </a:p>
      </dgm:t>
    </dgm:pt>
    <dgm:pt modelId="{279F2AEE-05A1-4EED-AED7-90926B4F9F94}" type="sibTrans" cxnId="{868133EA-B9BE-4B78-A1B8-39FED4C32E9C}">
      <dgm:prSet/>
      <dgm:spPr/>
      <dgm:t>
        <a:bodyPr/>
        <a:lstStyle/>
        <a:p>
          <a:endParaRPr lang="ru-RU"/>
        </a:p>
      </dgm:t>
    </dgm:pt>
    <dgm:pt modelId="{EFB1C898-CCB4-45D7-8A39-CE2923DF9519}">
      <dgm:prSet phldrT="[Текст]" phldr="1"/>
      <dgm:spPr/>
      <dgm:t>
        <a:bodyPr/>
        <a:lstStyle/>
        <a:p>
          <a:endParaRPr lang="ru-RU" dirty="0"/>
        </a:p>
      </dgm:t>
    </dgm:pt>
    <dgm:pt modelId="{DA1001A9-7175-46EE-8751-808031657124}" type="parTrans" cxnId="{D046DC7F-A020-4C35-A117-DA8ED05B7E32}">
      <dgm:prSet/>
      <dgm:spPr/>
      <dgm:t>
        <a:bodyPr/>
        <a:lstStyle/>
        <a:p>
          <a:endParaRPr lang="ru-RU"/>
        </a:p>
      </dgm:t>
    </dgm:pt>
    <dgm:pt modelId="{E904BF49-5733-4025-BAF8-E33BE5615CE5}" type="sibTrans" cxnId="{D046DC7F-A020-4C35-A117-DA8ED05B7E32}">
      <dgm:prSet/>
      <dgm:spPr/>
      <dgm:t>
        <a:bodyPr/>
        <a:lstStyle/>
        <a:p>
          <a:endParaRPr lang="ru-RU"/>
        </a:p>
      </dgm:t>
    </dgm:pt>
    <dgm:pt modelId="{1C1AB291-845B-4934-B819-DD19ECF0884D}">
      <dgm:prSet phldrT="[Текст]" custT="1"/>
      <dgm:spPr/>
      <dgm:t>
        <a:bodyPr/>
        <a:lstStyle/>
        <a:p>
          <a:r>
            <a:rPr lang="ru-RU" sz="28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Сюжетные</a:t>
          </a:r>
        </a:p>
      </dgm:t>
    </dgm:pt>
    <dgm:pt modelId="{9128DC90-B09E-4E1A-8877-932BE4006E37}" type="parTrans" cxnId="{8FFCAEC8-9D78-49DF-8F6A-2EC5EC774110}">
      <dgm:prSet/>
      <dgm:spPr/>
      <dgm:t>
        <a:bodyPr/>
        <a:lstStyle/>
        <a:p>
          <a:endParaRPr lang="ru-RU"/>
        </a:p>
      </dgm:t>
    </dgm:pt>
    <dgm:pt modelId="{A190A4A1-F5A5-442B-B82D-239567F8641F}" type="sibTrans" cxnId="{8FFCAEC8-9D78-49DF-8F6A-2EC5EC774110}">
      <dgm:prSet/>
      <dgm:spPr/>
      <dgm:t>
        <a:bodyPr/>
        <a:lstStyle/>
        <a:p>
          <a:endParaRPr lang="ru-RU"/>
        </a:p>
      </dgm:t>
    </dgm:pt>
    <dgm:pt modelId="{D4301E7F-F8CE-4625-8407-9EC21D9E8E88}">
      <dgm:prSet phldrT="[Текст]" phldr="1"/>
      <dgm:spPr/>
      <dgm:t>
        <a:bodyPr/>
        <a:lstStyle/>
        <a:p>
          <a:endParaRPr lang="ru-RU" sz="700" dirty="0"/>
        </a:p>
      </dgm:t>
    </dgm:pt>
    <dgm:pt modelId="{8D87CF19-A3D5-43F4-BD06-917986092951}" type="parTrans" cxnId="{CCB4E963-C6E3-4410-B61B-0DB47F5D5608}">
      <dgm:prSet/>
      <dgm:spPr/>
      <dgm:t>
        <a:bodyPr/>
        <a:lstStyle/>
        <a:p>
          <a:endParaRPr lang="ru-RU"/>
        </a:p>
      </dgm:t>
    </dgm:pt>
    <dgm:pt modelId="{46ACECB0-E54A-4408-8A70-618BC892D46E}" type="sibTrans" cxnId="{CCB4E963-C6E3-4410-B61B-0DB47F5D5608}">
      <dgm:prSet/>
      <dgm:spPr/>
      <dgm:t>
        <a:bodyPr/>
        <a:lstStyle/>
        <a:p>
          <a:endParaRPr lang="ru-RU"/>
        </a:p>
      </dgm:t>
    </dgm:pt>
    <dgm:pt modelId="{1227578A-DEAA-4178-9D5D-A56FB5A875CC}">
      <dgm:prSet phldrT="[Текст]" phldr="1"/>
      <dgm:spPr/>
      <dgm:t>
        <a:bodyPr/>
        <a:lstStyle/>
        <a:p>
          <a:endParaRPr lang="ru-RU" dirty="0"/>
        </a:p>
      </dgm:t>
    </dgm:pt>
    <dgm:pt modelId="{E8DF82DF-94E6-4D05-A9CB-3FEA73108E59}" type="parTrans" cxnId="{64571FEE-536C-4F44-A561-925BF35F5205}">
      <dgm:prSet/>
      <dgm:spPr/>
      <dgm:t>
        <a:bodyPr/>
        <a:lstStyle/>
        <a:p>
          <a:endParaRPr lang="ru-RU"/>
        </a:p>
      </dgm:t>
    </dgm:pt>
    <dgm:pt modelId="{4A54FD54-F781-4D56-BEFE-63E07EC22818}" type="sibTrans" cxnId="{64571FEE-536C-4F44-A561-925BF35F5205}">
      <dgm:prSet/>
      <dgm:spPr/>
      <dgm:t>
        <a:bodyPr/>
        <a:lstStyle/>
        <a:p>
          <a:endParaRPr lang="ru-RU"/>
        </a:p>
      </dgm:t>
    </dgm:pt>
    <dgm:pt modelId="{97E4CBB6-BCF4-4471-8087-555CB3E64067}">
      <dgm:prSet custT="1"/>
      <dgm:spPr/>
      <dgm:t>
        <a:bodyPr/>
        <a:lstStyle/>
        <a:p>
          <a:r>
            <a:rPr lang="ru-RU" sz="28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Деловые</a:t>
          </a:r>
        </a:p>
      </dgm:t>
    </dgm:pt>
    <dgm:pt modelId="{4A1E6680-C392-48FA-998C-A733B5938CAA}" type="parTrans" cxnId="{350EBAE6-F427-43FC-9B18-3D8E3102B7C3}">
      <dgm:prSet/>
      <dgm:spPr/>
      <dgm:t>
        <a:bodyPr/>
        <a:lstStyle/>
        <a:p>
          <a:endParaRPr lang="ru-RU"/>
        </a:p>
      </dgm:t>
    </dgm:pt>
    <dgm:pt modelId="{7E3861DC-AF7F-49D1-B6B8-0940D301B504}" type="sibTrans" cxnId="{350EBAE6-F427-43FC-9B18-3D8E3102B7C3}">
      <dgm:prSet/>
      <dgm:spPr/>
      <dgm:t>
        <a:bodyPr/>
        <a:lstStyle/>
        <a:p>
          <a:endParaRPr lang="ru-RU"/>
        </a:p>
      </dgm:t>
    </dgm:pt>
    <dgm:pt modelId="{496D779A-CEB5-4623-B2C1-26D83CBABF88}">
      <dgm:prSet phldrT="[Текст]"/>
      <dgm:spPr/>
      <dgm:t>
        <a:bodyPr/>
        <a:lstStyle/>
        <a:p>
          <a:endParaRPr lang="ru-RU" dirty="0"/>
        </a:p>
      </dgm:t>
    </dgm:pt>
    <dgm:pt modelId="{61BE0F0D-BB58-4AC9-93F4-240DD3B9EFF2}" type="parTrans" cxnId="{BBF10238-EADB-4A1B-B836-0B5DEB23BCCC}">
      <dgm:prSet/>
      <dgm:spPr/>
      <dgm:t>
        <a:bodyPr/>
        <a:lstStyle/>
        <a:p>
          <a:endParaRPr lang="ru-RU"/>
        </a:p>
      </dgm:t>
    </dgm:pt>
    <dgm:pt modelId="{2CCAA8AD-0356-411A-99DC-A4C6EC18A8CE}" type="sibTrans" cxnId="{BBF10238-EADB-4A1B-B836-0B5DEB23BCCC}">
      <dgm:prSet/>
      <dgm:spPr/>
      <dgm:t>
        <a:bodyPr/>
        <a:lstStyle/>
        <a:p>
          <a:endParaRPr lang="ru-RU"/>
        </a:p>
      </dgm:t>
    </dgm:pt>
    <dgm:pt modelId="{81D7F460-66AF-42CC-BA5D-C682E8079612}">
      <dgm:prSet custT="1"/>
      <dgm:spPr/>
      <dgm:t>
        <a:bodyPr/>
        <a:lstStyle/>
        <a:p>
          <a:r>
            <a:rPr lang="ru-RU" sz="3200" b="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Имитационные</a:t>
          </a:r>
        </a:p>
      </dgm:t>
    </dgm:pt>
    <dgm:pt modelId="{275258F3-85E8-45EC-916B-FDC7E2E07137}" type="parTrans" cxnId="{DDD6EE8B-A995-45DD-85E1-8DA4AB8E2CF1}">
      <dgm:prSet/>
      <dgm:spPr/>
      <dgm:t>
        <a:bodyPr/>
        <a:lstStyle/>
        <a:p>
          <a:endParaRPr lang="ru-RU"/>
        </a:p>
      </dgm:t>
    </dgm:pt>
    <dgm:pt modelId="{02469FE5-0235-4E12-B6DB-4EAFC571DD85}" type="sibTrans" cxnId="{DDD6EE8B-A995-45DD-85E1-8DA4AB8E2CF1}">
      <dgm:prSet/>
      <dgm:spPr/>
      <dgm:t>
        <a:bodyPr/>
        <a:lstStyle/>
        <a:p>
          <a:endParaRPr lang="ru-RU"/>
        </a:p>
      </dgm:t>
    </dgm:pt>
    <dgm:pt modelId="{E9965D37-23CB-4506-A269-C0DB2D256B13}">
      <dgm:prSet phldrT="[Текст]"/>
      <dgm:spPr/>
      <dgm:t>
        <a:bodyPr/>
        <a:lstStyle/>
        <a:p>
          <a:endParaRPr lang="ru-RU" dirty="0"/>
        </a:p>
      </dgm:t>
    </dgm:pt>
    <dgm:pt modelId="{1C936B0E-0245-4FB0-888A-A5341C8BB5A9}" type="parTrans" cxnId="{6B793EBF-56A3-4E6C-93EA-9E48233BD28B}">
      <dgm:prSet/>
      <dgm:spPr/>
      <dgm:t>
        <a:bodyPr/>
        <a:lstStyle/>
        <a:p>
          <a:endParaRPr lang="ru-RU"/>
        </a:p>
      </dgm:t>
    </dgm:pt>
    <dgm:pt modelId="{2B9D2ACA-D18F-48E9-AD5D-B7CB6AF765CB}" type="sibTrans" cxnId="{6B793EBF-56A3-4E6C-93EA-9E48233BD28B}">
      <dgm:prSet/>
      <dgm:spPr/>
      <dgm:t>
        <a:bodyPr/>
        <a:lstStyle/>
        <a:p>
          <a:endParaRPr lang="ru-RU"/>
        </a:p>
      </dgm:t>
    </dgm:pt>
    <dgm:pt modelId="{90C94B7D-E981-4B44-BE5A-94129B775978}">
      <dgm:prSet custT="1"/>
      <dgm:spPr/>
      <dgm:t>
        <a:bodyPr/>
        <a:lstStyle/>
        <a:p>
          <a:r>
            <a:rPr lang="ru-RU" sz="28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Ролевые</a:t>
          </a:r>
        </a:p>
      </dgm:t>
    </dgm:pt>
    <dgm:pt modelId="{8591ED90-3E61-41E6-81B0-C124613AAEF7}" type="parTrans" cxnId="{2E528975-58CA-41EC-BD9F-2EE4966C2587}">
      <dgm:prSet/>
      <dgm:spPr/>
      <dgm:t>
        <a:bodyPr/>
        <a:lstStyle/>
        <a:p>
          <a:endParaRPr lang="ru-RU"/>
        </a:p>
      </dgm:t>
    </dgm:pt>
    <dgm:pt modelId="{C51BA9AE-4D5E-4648-8857-10106C25DEC7}" type="sibTrans" cxnId="{2E528975-58CA-41EC-BD9F-2EE4966C2587}">
      <dgm:prSet/>
      <dgm:spPr/>
      <dgm:t>
        <a:bodyPr/>
        <a:lstStyle/>
        <a:p>
          <a:endParaRPr lang="ru-RU"/>
        </a:p>
      </dgm:t>
    </dgm:pt>
    <dgm:pt modelId="{5D35D38D-E0D0-4987-8B64-153EB8205FB9}" type="pres">
      <dgm:prSet presAssocID="{125F43A7-E906-4A40-BA9B-F16569BE4BF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8A9223-B05B-4B21-A0F3-2F3F84955722}" type="pres">
      <dgm:prSet presAssocID="{4F0C9216-56CB-4310-9E7E-27E0D40240E0}" presName="composite" presStyleCnt="0"/>
      <dgm:spPr/>
    </dgm:pt>
    <dgm:pt modelId="{536EDA7E-2084-4200-85F4-50629DD04C92}" type="pres">
      <dgm:prSet presAssocID="{4F0C9216-56CB-4310-9E7E-27E0D40240E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7F5A8-AA79-47F1-9A58-F61A5A7363CC}" type="pres">
      <dgm:prSet presAssocID="{4F0C9216-56CB-4310-9E7E-27E0D40240E0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541D61-6AF7-4F4D-BD77-D3D9C57EEE65}" type="pres">
      <dgm:prSet presAssocID="{668636FF-BF2C-402A-985D-789DEB9AA857}" presName="sp" presStyleCnt="0"/>
      <dgm:spPr/>
    </dgm:pt>
    <dgm:pt modelId="{88391B20-28AF-4945-9D99-4BE1618F6FE0}" type="pres">
      <dgm:prSet presAssocID="{EFB1C898-CCB4-45D7-8A39-CE2923DF9519}" presName="composite" presStyleCnt="0"/>
      <dgm:spPr/>
    </dgm:pt>
    <dgm:pt modelId="{707F4A19-AE6A-40EC-9901-CA5ADD87F506}" type="pres">
      <dgm:prSet presAssocID="{EFB1C898-CCB4-45D7-8A39-CE2923DF9519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CC052-048F-4E3C-AB62-742A59B0359E}" type="pres">
      <dgm:prSet presAssocID="{EFB1C898-CCB4-45D7-8A39-CE2923DF9519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6D86D-BA37-4FCD-8207-8050BB31DB11}" type="pres">
      <dgm:prSet presAssocID="{E904BF49-5733-4025-BAF8-E33BE5615CE5}" presName="sp" presStyleCnt="0"/>
      <dgm:spPr/>
    </dgm:pt>
    <dgm:pt modelId="{238BA798-99B0-4EAE-9BB7-A056C45C47FE}" type="pres">
      <dgm:prSet presAssocID="{496D779A-CEB5-4623-B2C1-26D83CBABF88}" presName="composite" presStyleCnt="0"/>
      <dgm:spPr/>
    </dgm:pt>
    <dgm:pt modelId="{1B89EB56-B288-49E1-8736-57A4E3AA32C1}" type="pres">
      <dgm:prSet presAssocID="{496D779A-CEB5-4623-B2C1-26D83CBABF88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E8564-DE07-40FC-9B3A-F9453A7B716A}" type="pres">
      <dgm:prSet presAssocID="{496D779A-CEB5-4623-B2C1-26D83CBABF88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C4BC4-B575-4DDA-9FAB-B8DF08968FA5}" type="pres">
      <dgm:prSet presAssocID="{2CCAA8AD-0356-411A-99DC-A4C6EC18A8CE}" presName="sp" presStyleCnt="0"/>
      <dgm:spPr/>
    </dgm:pt>
    <dgm:pt modelId="{7EC2191B-27F3-4A0E-B069-89144253BBC2}" type="pres">
      <dgm:prSet presAssocID="{1227578A-DEAA-4178-9D5D-A56FB5A875CC}" presName="composite" presStyleCnt="0"/>
      <dgm:spPr/>
    </dgm:pt>
    <dgm:pt modelId="{019B9828-76F3-4777-8BD8-FBFA8454A7D8}" type="pres">
      <dgm:prSet presAssocID="{1227578A-DEAA-4178-9D5D-A56FB5A875CC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54365-115A-4FE3-95FB-BE558BD7B87A}" type="pres">
      <dgm:prSet presAssocID="{1227578A-DEAA-4178-9D5D-A56FB5A875CC}" presName="descendantText" presStyleLbl="alignAcc1" presStyleIdx="3" presStyleCnt="5" custScaleX="95983" custLinFactNeighborX="1150" custLinFactNeighborY="1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9B019F-7AFA-404E-9DF5-C39CFF110C19}" type="pres">
      <dgm:prSet presAssocID="{4A54FD54-F781-4D56-BEFE-63E07EC22818}" presName="sp" presStyleCnt="0"/>
      <dgm:spPr/>
    </dgm:pt>
    <dgm:pt modelId="{E36996B2-E273-468C-9DCF-904494FFE767}" type="pres">
      <dgm:prSet presAssocID="{E9965D37-23CB-4506-A269-C0DB2D256B13}" presName="composite" presStyleCnt="0"/>
      <dgm:spPr/>
    </dgm:pt>
    <dgm:pt modelId="{74655780-01DF-4804-A3E7-3DE24040A70D}" type="pres">
      <dgm:prSet presAssocID="{E9965D37-23CB-4506-A269-C0DB2D256B1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179DF-9949-4F6F-83EF-2129A6761D85}" type="pres">
      <dgm:prSet presAssocID="{E9965D37-23CB-4506-A269-C0DB2D256B1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F7BE83-17C9-437C-9E8A-F88488020908}" type="presOf" srcId="{90C94B7D-E981-4B44-BE5A-94129B775978}" destId="{37154365-115A-4FE3-95FB-BE558BD7B87A}" srcOrd="0" destOrd="0" presId="urn:microsoft.com/office/officeart/2005/8/layout/chevron2"/>
    <dgm:cxn modelId="{7D9448D9-A716-4EE0-BAA1-8BA0ED3E26C1}" type="presOf" srcId="{D4301E7F-F8CE-4625-8407-9EC21D9E8E88}" destId="{CACE8564-DE07-40FC-9B3A-F9453A7B716A}" srcOrd="0" destOrd="1" presId="urn:microsoft.com/office/officeart/2005/8/layout/chevron2"/>
    <dgm:cxn modelId="{C03E4BE0-6A92-4429-9FC8-4EA296252731}" type="presOf" srcId="{97E4CBB6-BCF4-4471-8087-555CB3E64067}" destId="{FCF179DF-9949-4F6F-83EF-2129A6761D85}" srcOrd="0" destOrd="0" presId="urn:microsoft.com/office/officeart/2005/8/layout/chevron2"/>
    <dgm:cxn modelId="{8D4E4E60-CAFD-402D-900F-D66204CE3042}" srcId="{4F0C9216-56CB-4310-9E7E-27E0D40240E0}" destId="{37AF5715-D6DC-4677-995A-786944E0CB78}" srcOrd="0" destOrd="0" parTransId="{6D732803-932C-422A-AE16-3DCF5DBA0F4E}" sibTransId="{4DC21E8A-C2BE-4FA9-B5DF-DE29B4BC5903}"/>
    <dgm:cxn modelId="{868133EA-B9BE-4B78-A1B8-39FED4C32E9C}" srcId="{4F0C9216-56CB-4310-9E7E-27E0D40240E0}" destId="{ED341104-D5B0-4D9B-946E-6623430C1988}" srcOrd="1" destOrd="0" parTransId="{FD81FAA4-7293-4473-BF1E-D45B73A381C7}" sibTransId="{279F2AEE-05A1-4EED-AED7-90926B4F9F94}"/>
    <dgm:cxn modelId="{65970B73-438C-4295-A778-FEB1FD0DDE2A}" srcId="{125F43A7-E906-4A40-BA9B-F16569BE4BF9}" destId="{4F0C9216-56CB-4310-9E7E-27E0D40240E0}" srcOrd="0" destOrd="0" parTransId="{2CA11873-0FEE-4798-9F75-20637B3DB0DB}" sibTransId="{668636FF-BF2C-402A-985D-789DEB9AA857}"/>
    <dgm:cxn modelId="{C0FB5329-A8B1-45E6-936C-4AAF41D1B7C1}" type="presOf" srcId="{37AF5715-D6DC-4677-995A-786944E0CB78}" destId="{9E07F5A8-AA79-47F1-9A58-F61A5A7363CC}" srcOrd="0" destOrd="0" presId="urn:microsoft.com/office/officeart/2005/8/layout/chevron2"/>
    <dgm:cxn modelId="{0D5F2798-7A2B-4DCC-B1ED-903AEDEFF2AD}" type="presOf" srcId="{496D779A-CEB5-4623-B2C1-26D83CBABF88}" destId="{1B89EB56-B288-49E1-8736-57A4E3AA32C1}" srcOrd="0" destOrd="0" presId="urn:microsoft.com/office/officeart/2005/8/layout/chevron2"/>
    <dgm:cxn modelId="{3BE7EEEF-F1A3-4411-A48B-2817EC517410}" type="presOf" srcId="{EFB1C898-CCB4-45D7-8A39-CE2923DF9519}" destId="{707F4A19-AE6A-40EC-9901-CA5ADD87F506}" srcOrd="0" destOrd="0" presId="urn:microsoft.com/office/officeart/2005/8/layout/chevron2"/>
    <dgm:cxn modelId="{64571FEE-536C-4F44-A561-925BF35F5205}" srcId="{125F43A7-E906-4A40-BA9B-F16569BE4BF9}" destId="{1227578A-DEAA-4178-9D5D-A56FB5A875CC}" srcOrd="3" destOrd="0" parTransId="{E8DF82DF-94E6-4D05-A9CB-3FEA73108E59}" sibTransId="{4A54FD54-F781-4D56-BEFE-63E07EC22818}"/>
    <dgm:cxn modelId="{DFF1FF37-DD78-4C46-B254-AF55415C3337}" type="presOf" srcId="{125F43A7-E906-4A40-BA9B-F16569BE4BF9}" destId="{5D35D38D-E0D0-4987-8B64-153EB8205FB9}" srcOrd="0" destOrd="0" presId="urn:microsoft.com/office/officeart/2005/8/layout/chevron2"/>
    <dgm:cxn modelId="{D3A6A36A-52F0-4F61-80A1-F1551088F191}" type="presOf" srcId="{4F0C9216-56CB-4310-9E7E-27E0D40240E0}" destId="{536EDA7E-2084-4200-85F4-50629DD04C92}" srcOrd="0" destOrd="0" presId="urn:microsoft.com/office/officeart/2005/8/layout/chevron2"/>
    <dgm:cxn modelId="{C51EE343-0F36-4BE4-BBFF-AD431A10D5DA}" type="presOf" srcId="{ED341104-D5B0-4D9B-946E-6623430C1988}" destId="{9E07F5A8-AA79-47F1-9A58-F61A5A7363CC}" srcOrd="0" destOrd="1" presId="urn:microsoft.com/office/officeart/2005/8/layout/chevron2"/>
    <dgm:cxn modelId="{660CB12C-8C9F-45A1-885B-B613332818FB}" type="presOf" srcId="{E9965D37-23CB-4506-A269-C0DB2D256B13}" destId="{74655780-01DF-4804-A3E7-3DE24040A70D}" srcOrd="0" destOrd="0" presId="urn:microsoft.com/office/officeart/2005/8/layout/chevron2"/>
    <dgm:cxn modelId="{8FFCAEC8-9D78-49DF-8F6A-2EC5EC774110}" srcId="{496D779A-CEB5-4623-B2C1-26D83CBABF88}" destId="{1C1AB291-845B-4934-B819-DD19ECF0884D}" srcOrd="0" destOrd="0" parTransId="{9128DC90-B09E-4E1A-8877-932BE4006E37}" sibTransId="{A190A4A1-F5A5-442B-B82D-239567F8641F}"/>
    <dgm:cxn modelId="{2E528975-58CA-41EC-BD9F-2EE4966C2587}" srcId="{1227578A-DEAA-4178-9D5D-A56FB5A875CC}" destId="{90C94B7D-E981-4B44-BE5A-94129B775978}" srcOrd="0" destOrd="0" parTransId="{8591ED90-3E61-41E6-81B0-C124613AAEF7}" sibTransId="{C51BA9AE-4D5E-4648-8857-10106C25DEC7}"/>
    <dgm:cxn modelId="{DDD6EE8B-A995-45DD-85E1-8DA4AB8E2CF1}" srcId="{EFB1C898-CCB4-45D7-8A39-CE2923DF9519}" destId="{81D7F460-66AF-42CC-BA5D-C682E8079612}" srcOrd="0" destOrd="0" parTransId="{275258F3-85E8-45EC-916B-FDC7E2E07137}" sibTransId="{02469FE5-0235-4E12-B6DB-4EAFC571DD85}"/>
    <dgm:cxn modelId="{A5DB67E8-8F49-48CF-A681-CB43B9CCFAEF}" type="presOf" srcId="{1227578A-DEAA-4178-9D5D-A56FB5A875CC}" destId="{019B9828-76F3-4777-8BD8-FBFA8454A7D8}" srcOrd="0" destOrd="0" presId="urn:microsoft.com/office/officeart/2005/8/layout/chevron2"/>
    <dgm:cxn modelId="{CCB4E963-C6E3-4410-B61B-0DB47F5D5608}" srcId="{496D779A-CEB5-4623-B2C1-26D83CBABF88}" destId="{D4301E7F-F8CE-4625-8407-9EC21D9E8E88}" srcOrd="1" destOrd="0" parTransId="{8D87CF19-A3D5-43F4-BD06-917986092951}" sibTransId="{46ACECB0-E54A-4408-8A70-618BC892D46E}"/>
    <dgm:cxn modelId="{6B793EBF-56A3-4E6C-93EA-9E48233BD28B}" srcId="{125F43A7-E906-4A40-BA9B-F16569BE4BF9}" destId="{E9965D37-23CB-4506-A269-C0DB2D256B13}" srcOrd="4" destOrd="0" parTransId="{1C936B0E-0245-4FB0-888A-A5341C8BB5A9}" sibTransId="{2B9D2ACA-D18F-48E9-AD5D-B7CB6AF765CB}"/>
    <dgm:cxn modelId="{350EBAE6-F427-43FC-9B18-3D8E3102B7C3}" srcId="{E9965D37-23CB-4506-A269-C0DB2D256B13}" destId="{97E4CBB6-BCF4-4471-8087-555CB3E64067}" srcOrd="0" destOrd="0" parTransId="{4A1E6680-C392-48FA-998C-A733B5938CAA}" sibTransId="{7E3861DC-AF7F-49D1-B6B8-0940D301B504}"/>
    <dgm:cxn modelId="{6893710E-F944-4BB1-B0E8-8993DA4CAFB8}" type="presOf" srcId="{81D7F460-66AF-42CC-BA5D-C682E8079612}" destId="{9C5CC052-048F-4E3C-AB62-742A59B0359E}" srcOrd="0" destOrd="0" presId="urn:microsoft.com/office/officeart/2005/8/layout/chevron2"/>
    <dgm:cxn modelId="{D046DC7F-A020-4C35-A117-DA8ED05B7E32}" srcId="{125F43A7-E906-4A40-BA9B-F16569BE4BF9}" destId="{EFB1C898-CCB4-45D7-8A39-CE2923DF9519}" srcOrd="1" destOrd="0" parTransId="{DA1001A9-7175-46EE-8751-808031657124}" sibTransId="{E904BF49-5733-4025-BAF8-E33BE5615CE5}"/>
    <dgm:cxn modelId="{489DE57F-A200-49D8-B89C-F48136234AE6}" type="presOf" srcId="{1C1AB291-845B-4934-B819-DD19ECF0884D}" destId="{CACE8564-DE07-40FC-9B3A-F9453A7B716A}" srcOrd="0" destOrd="0" presId="urn:microsoft.com/office/officeart/2005/8/layout/chevron2"/>
    <dgm:cxn modelId="{BBF10238-EADB-4A1B-B836-0B5DEB23BCCC}" srcId="{125F43A7-E906-4A40-BA9B-F16569BE4BF9}" destId="{496D779A-CEB5-4623-B2C1-26D83CBABF88}" srcOrd="2" destOrd="0" parTransId="{61BE0F0D-BB58-4AC9-93F4-240DD3B9EFF2}" sibTransId="{2CCAA8AD-0356-411A-99DC-A4C6EC18A8CE}"/>
    <dgm:cxn modelId="{A11AD6A4-9205-468A-AB50-C4CDBF72AFA9}" type="presParOf" srcId="{5D35D38D-E0D0-4987-8B64-153EB8205FB9}" destId="{238A9223-B05B-4B21-A0F3-2F3F84955722}" srcOrd="0" destOrd="0" presId="urn:microsoft.com/office/officeart/2005/8/layout/chevron2"/>
    <dgm:cxn modelId="{E65EA597-C378-4A02-9381-2FDB65462976}" type="presParOf" srcId="{238A9223-B05B-4B21-A0F3-2F3F84955722}" destId="{536EDA7E-2084-4200-85F4-50629DD04C92}" srcOrd="0" destOrd="0" presId="urn:microsoft.com/office/officeart/2005/8/layout/chevron2"/>
    <dgm:cxn modelId="{D735E8EC-9863-4C22-B0ED-DC5B0D94F97B}" type="presParOf" srcId="{238A9223-B05B-4B21-A0F3-2F3F84955722}" destId="{9E07F5A8-AA79-47F1-9A58-F61A5A7363CC}" srcOrd="1" destOrd="0" presId="urn:microsoft.com/office/officeart/2005/8/layout/chevron2"/>
    <dgm:cxn modelId="{952690A3-CCE5-4C1B-BB8D-96CC85FEA614}" type="presParOf" srcId="{5D35D38D-E0D0-4987-8B64-153EB8205FB9}" destId="{E1541D61-6AF7-4F4D-BD77-D3D9C57EEE65}" srcOrd="1" destOrd="0" presId="urn:microsoft.com/office/officeart/2005/8/layout/chevron2"/>
    <dgm:cxn modelId="{5957518B-2CBB-43ED-8465-56FA0CD388A8}" type="presParOf" srcId="{5D35D38D-E0D0-4987-8B64-153EB8205FB9}" destId="{88391B20-28AF-4945-9D99-4BE1618F6FE0}" srcOrd="2" destOrd="0" presId="urn:microsoft.com/office/officeart/2005/8/layout/chevron2"/>
    <dgm:cxn modelId="{389B4DFB-87B9-4627-BE57-BAF29221B4E4}" type="presParOf" srcId="{88391B20-28AF-4945-9D99-4BE1618F6FE0}" destId="{707F4A19-AE6A-40EC-9901-CA5ADD87F506}" srcOrd="0" destOrd="0" presId="urn:microsoft.com/office/officeart/2005/8/layout/chevron2"/>
    <dgm:cxn modelId="{BE799E93-B1AA-4D23-BA0F-11EDBFB5688C}" type="presParOf" srcId="{88391B20-28AF-4945-9D99-4BE1618F6FE0}" destId="{9C5CC052-048F-4E3C-AB62-742A59B0359E}" srcOrd="1" destOrd="0" presId="urn:microsoft.com/office/officeart/2005/8/layout/chevron2"/>
    <dgm:cxn modelId="{4E448A20-A399-4A0E-99CE-9C66EBDBE190}" type="presParOf" srcId="{5D35D38D-E0D0-4987-8B64-153EB8205FB9}" destId="{49B6D86D-BA37-4FCD-8207-8050BB31DB11}" srcOrd="3" destOrd="0" presId="urn:microsoft.com/office/officeart/2005/8/layout/chevron2"/>
    <dgm:cxn modelId="{7C28C2F0-3092-420F-8242-DFCE08DA5DA2}" type="presParOf" srcId="{5D35D38D-E0D0-4987-8B64-153EB8205FB9}" destId="{238BA798-99B0-4EAE-9BB7-A056C45C47FE}" srcOrd="4" destOrd="0" presId="urn:microsoft.com/office/officeart/2005/8/layout/chevron2"/>
    <dgm:cxn modelId="{E6D9F1EF-B619-4D87-9DF8-E0D6E0FFC15A}" type="presParOf" srcId="{238BA798-99B0-4EAE-9BB7-A056C45C47FE}" destId="{1B89EB56-B288-49E1-8736-57A4E3AA32C1}" srcOrd="0" destOrd="0" presId="urn:microsoft.com/office/officeart/2005/8/layout/chevron2"/>
    <dgm:cxn modelId="{8A653DA3-DFCA-4303-850E-4CD1AC96983D}" type="presParOf" srcId="{238BA798-99B0-4EAE-9BB7-A056C45C47FE}" destId="{CACE8564-DE07-40FC-9B3A-F9453A7B716A}" srcOrd="1" destOrd="0" presId="urn:microsoft.com/office/officeart/2005/8/layout/chevron2"/>
    <dgm:cxn modelId="{8F22AF93-D0EC-4CD5-9DC9-4BC439DD6F5C}" type="presParOf" srcId="{5D35D38D-E0D0-4987-8B64-153EB8205FB9}" destId="{C25C4BC4-B575-4DDA-9FAB-B8DF08968FA5}" srcOrd="5" destOrd="0" presId="urn:microsoft.com/office/officeart/2005/8/layout/chevron2"/>
    <dgm:cxn modelId="{BBC4CDC7-E610-460C-9189-B7416B1B472C}" type="presParOf" srcId="{5D35D38D-E0D0-4987-8B64-153EB8205FB9}" destId="{7EC2191B-27F3-4A0E-B069-89144253BBC2}" srcOrd="6" destOrd="0" presId="urn:microsoft.com/office/officeart/2005/8/layout/chevron2"/>
    <dgm:cxn modelId="{92F79AB1-8239-451C-91B7-BC23386DB13F}" type="presParOf" srcId="{7EC2191B-27F3-4A0E-B069-89144253BBC2}" destId="{019B9828-76F3-4777-8BD8-FBFA8454A7D8}" srcOrd="0" destOrd="0" presId="urn:microsoft.com/office/officeart/2005/8/layout/chevron2"/>
    <dgm:cxn modelId="{ED2E8810-AFCD-4770-BE22-DE92CD5DED90}" type="presParOf" srcId="{7EC2191B-27F3-4A0E-B069-89144253BBC2}" destId="{37154365-115A-4FE3-95FB-BE558BD7B87A}" srcOrd="1" destOrd="0" presId="urn:microsoft.com/office/officeart/2005/8/layout/chevron2"/>
    <dgm:cxn modelId="{413DC95D-BBAA-4D9C-873F-5427705FB558}" type="presParOf" srcId="{5D35D38D-E0D0-4987-8B64-153EB8205FB9}" destId="{E29B019F-7AFA-404E-9DF5-C39CFF110C19}" srcOrd="7" destOrd="0" presId="urn:microsoft.com/office/officeart/2005/8/layout/chevron2"/>
    <dgm:cxn modelId="{05AA749E-DCFA-49C6-A03D-2B99EA70B315}" type="presParOf" srcId="{5D35D38D-E0D0-4987-8B64-153EB8205FB9}" destId="{E36996B2-E273-468C-9DCF-904494FFE767}" srcOrd="8" destOrd="0" presId="urn:microsoft.com/office/officeart/2005/8/layout/chevron2"/>
    <dgm:cxn modelId="{1DE42C0D-1E9E-476C-ADFC-25FE1B41E7F0}" type="presParOf" srcId="{E36996B2-E273-468C-9DCF-904494FFE767}" destId="{74655780-01DF-4804-A3E7-3DE24040A70D}" srcOrd="0" destOrd="0" presId="urn:microsoft.com/office/officeart/2005/8/layout/chevron2"/>
    <dgm:cxn modelId="{85E1C677-17A4-47F1-9DE7-D34AF34D341C}" type="presParOf" srcId="{E36996B2-E273-468C-9DCF-904494FFE767}" destId="{FCF179DF-9949-4F6F-83EF-2129A6761D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01008-4080-4CD3-8E7D-5D8A14A69236}">
      <dsp:nvSpPr>
        <dsp:cNvPr id="0" name=""/>
        <dsp:cNvSpPr/>
      </dsp:nvSpPr>
      <dsp:spPr>
        <a:xfrm>
          <a:off x="0" y="1514438"/>
          <a:ext cx="6161337" cy="352800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36B5E-5B0D-49ED-BECB-6D8EDACF0EB5}">
      <dsp:nvSpPr>
        <dsp:cNvPr id="0" name=""/>
        <dsp:cNvSpPr/>
      </dsp:nvSpPr>
      <dsp:spPr>
        <a:xfrm>
          <a:off x="1617338" y="1291994"/>
          <a:ext cx="4312936" cy="41328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019" tIns="0" rIns="163019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C1C1C"/>
              </a:solidFill>
            </a:rPr>
            <a:t>Перенасыщение современного мира информацией</a:t>
          </a:r>
        </a:p>
      </dsp:txBody>
      <dsp:txXfrm>
        <a:off x="1637513" y="1312169"/>
        <a:ext cx="4272586" cy="372930"/>
      </dsp:txXfrm>
    </dsp:sp>
    <dsp:sp modelId="{78E92014-4B8C-4B8B-A765-6316366358D7}">
      <dsp:nvSpPr>
        <dsp:cNvPr id="0" name=""/>
        <dsp:cNvSpPr/>
      </dsp:nvSpPr>
      <dsp:spPr>
        <a:xfrm>
          <a:off x="0" y="2149478"/>
          <a:ext cx="6161337" cy="352800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00C04-6EEB-4911-8905-2F118E9ECE12}">
      <dsp:nvSpPr>
        <dsp:cNvPr id="0" name=""/>
        <dsp:cNvSpPr/>
      </dsp:nvSpPr>
      <dsp:spPr>
        <a:xfrm>
          <a:off x="1617338" y="1912370"/>
          <a:ext cx="4312936" cy="41328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019" tIns="0" rIns="163019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C1C1C"/>
              </a:solidFill>
            </a:rPr>
            <a:t>Бедность словарного запаса</a:t>
          </a:r>
        </a:p>
      </dsp:txBody>
      <dsp:txXfrm>
        <a:off x="1637513" y="1932545"/>
        <a:ext cx="4272586" cy="372930"/>
      </dsp:txXfrm>
    </dsp:sp>
    <dsp:sp modelId="{E4E314E2-5B89-47E1-ABA7-F1E63B115B3E}">
      <dsp:nvSpPr>
        <dsp:cNvPr id="0" name=""/>
        <dsp:cNvSpPr/>
      </dsp:nvSpPr>
      <dsp:spPr>
        <a:xfrm>
          <a:off x="0" y="2784517"/>
          <a:ext cx="6161337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F7C09-D50E-4538-9998-BB2B73FF53B1}">
      <dsp:nvSpPr>
        <dsp:cNvPr id="0" name=""/>
        <dsp:cNvSpPr/>
      </dsp:nvSpPr>
      <dsp:spPr>
        <a:xfrm>
          <a:off x="1694367" y="2610295"/>
          <a:ext cx="4312936" cy="41328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019" tIns="0" rIns="163019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1C1C1C"/>
              </a:solidFill>
            </a:rPr>
            <a:t>Трудности в запоминании текста</a:t>
          </a:r>
        </a:p>
      </dsp:txBody>
      <dsp:txXfrm>
        <a:off x="1714542" y="2630470"/>
        <a:ext cx="4272586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5F311-2D03-41EB-95E2-A6174C653187}">
      <dsp:nvSpPr>
        <dsp:cNvPr id="0" name=""/>
        <dsp:cNvSpPr/>
      </dsp:nvSpPr>
      <dsp:spPr>
        <a:xfrm>
          <a:off x="2808312" y="720080"/>
          <a:ext cx="2770360" cy="9885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>
              <a:solidFill>
                <a:srgbClr val="0000CC"/>
              </a:solidFill>
            </a:rPr>
            <a:t>Игра формирует</a:t>
          </a:r>
        </a:p>
      </dsp:txBody>
      <dsp:txXfrm>
        <a:off x="3214022" y="864842"/>
        <a:ext cx="1958940" cy="698976"/>
      </dsp:txXfrm>
    </dsp:sp>
    <dsp:sp modelId="{7D57EEF3-542D-47A0-9261-F6AF5BDC2C4E}">
      <dsp:nvSpPr>
        <dsp:cNvPr id="0" name=""/>
        <dsp:cNvSpPr/>
      </dsp:nvSpPr>
      <dsp:spPr>
        <a:xfrm rot="1616267">
          <a:off x="4956535" y="1741707"/>
          <a:ext cx="607473" cy="29431"/>
        </a:xfrm>
        <a:custGeom>
          <a:avLst/>
          <a:gdLst/>
          <a:ahLst/>
          <a:cxnLst/>
          <a:rect l="0" t="0" r="0" b="0"/>
          <a:pathLst>
            <a:path>
              <a:moveTo>
                <a:pt x="0" y="14715"/>
              </a:moveTo>
              <a:lnTo>
                <a:pt x="607473" y="147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245085" y="1741236"/>
        <a:ext cx="30373" cy="30373"/>
      </dsp:txXfrm>
    </dsp:sp>
    <dsp:sp modelId="{2C7DBCC5-9DB0-404C-B2F9-172D69FABCD0}">
      <dsp:nvSpPr>
        <dsp:cNvPr id="0" name=""/>
        <dsp:cNvSpPr/>
      </dsp:nvSpPr>
      <dsp:spPr>
        <a:xfrm>
          <a:off x="4990964" y="1728180"/>
          <a:ext cx="3115134" cy="1365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00CC"/>
              </a:solidFill>
            </a:rPr>
            <a:t>Результативность </a:t>
          </a:r>
        </a:p>
      </dsp:txBody>
      <dsp:txXfrm>
        <a:off x="5447165" y="1928192"/>
        <a:ext cx="2202732" cy="965742"/>
      </dsp:txXfrm>
    </dsp:sp>
    <dsp:sp modelId="{FECE6B91-60E6-4F2A-B8BD-B1423194CB64}">
      <dsp:nvSpPr>
        <dsp:cNvPr id="0" name=""/>
        <dsp:cNvSpPr/>
      </dsp:nvSpPr>
      <dsp:spPr>
        <a:xfrm rot="5547150">
          <a:off x="3673473" y="2171752"/>
          <a:ext cx="956765" cy="29431"/>
        </a:xfrm>
        <a:custGeom>
          <a:avLst/>
          <a:gdLst/>
          <a:ahLst/>
          <a:cxnLst/>
          <a:rect l="0" t="0" r="0" b="0"/>
          <a:pathLst>
            <a:path>
              <a:moveTo>
                <a:pt x="0" y="14715"/>
              </a:moveTo>
              <a:lnTo>
                <a:pt x="956765" y="147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127937" y="2162548"/>
        <a:ext cx="47838" cy="47838"/>
      </dsp:txXfrm>
    </dsp:sp>
    <dsp:sp modelId="{E9B1F281-6714-4F33-9397-8211C9910C7C}">
      <dsp:nvSpPr>
        <dsp:cNvPr id="0" name=""/>
        <dsp:cNvSpPr/>
      </dsp:nvSpPr>
      <dsp:spPr>
        <a:xfrm>
          <a:off x="2561483" y="2664289"/>
          <a:ext cx="3081318" cy="1365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00CC"/>
              </a:solidFill>
            </a:rPr>
            <a:t>Осознанная потребность в знаниях</a:t>
          </a:r>
        </a:p>
      </dsp:txBody>
      <dsp:txXfrm>
        <a:off x="3012732" y="2864301"/>
        <a:ext cx="2178820" cy="965742"/>
      </dsp:txXfrm>
    </dsp:sp>
    <dsp:sp modelId="{115CBBE0-D1F7-47BD-8B51-683FCFE9A17E}">
      <dsp:nvSpPr>
        <dsp:cNvPr id="0" name=""/>
        <dsp:cNvSpPr/>
      </dsp:nvSpPr>
      <dsp:spPr>
        <a:xfrm rot="9400896">
          <a:off x="2665890" y="1713303"/>
          <a:ext cx="671770" cy="29431"/>
        </a:xfrm>
        <a:custGeom>
          <a:avLst/>
          <a:gdLst/>
          <a:ahLst/>
          <a:cxnLst/>
          <a:rect l="0" t="0" r="0" b="0"/>
          <a:pathLst>
            <a:path>
              <a:moveTo>
                <a:pt x="0" y="14715"/>
              </a:moveTo>
              <a:lnTo>
                <a:pt x="671770" y="147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984981" y="1711225"/>
        <a:ext cx="33588" cy="33588"/>
      </dsp:txXfrm>
    </dsp:sp>
    <dsp:sp modelId="{3CA873D5-546C-491F-B6F9-A6A62DB38655}">
      <dsp:nvSpPr>
        <dsp:cNvPr id="0" name=""/>
        <dsp:cNvSpPr/>
      </dsp:nvSpPr>
      <dsp:spPr>
        <a:xfrm>
          <a:off x="30799" y="1656191"/>
          <a:ext cx="3106749" cy="1365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00CC"/>
              </a:solidFill>
            </a:rPr>
            <a:t>Высокий уровень мотивации</a:t>
          </a:r>
        </a:p>
      </dsp:txBody>
      <dsp:txXfrm>
        <a:off x="485772" y="1856203"/>
        <a:ext cx="2196803" cy="9657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B49F2-D87F-412D-8EB1-BAC4722EF6B4}">
      <dsp:nvSpPr>
        <dsp:cNvPr id="0" name=""/>
        <dsp:cNvSpPr/>
      </dsp:nvSpPr>
      <dsp:spPr>
        <a:xfrm>
          <a:off x="0" y="444344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336E73-0BFD-4F47-8528-5AE9DA6B457D}">
      <dsp:nvSpPr>
        <dsp:cNvPr id="0" name=""/>
        <dsp:cNvSpPr/>
      </dsp:nvSpPr>
      <dsp:spPr>
        <a:xfrm>
          <a:off x="437563" y="160315"/>
          <a:ext cx="8706436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Дидактическая цель в форме игровой задачи </a:t>
          </a:r>
        </a:p>
      </dsp:txBody>
      <dsp:txXfrm>
        <a:off x="470707" y="193459"/>
        <a:ext cx="8640148" cy="612672"/>
      </dsp:txXfrm>
    </dsp:sp>
    <dsp:sp modelId="{82884E0E-5660-4696-B3CF-2C6B683E1456}">
      <dsp:nvSpPr>
        <dsp:cNvPr id="0" name=""/>
        <dsp:cNvSpPr/>
      </dsp:nvSpPr>
      <dsp:spPr>
        <a:xfrm>
          <a:off x="0" y="1472083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CA0CC2-0CB5-4B02-BA65-BB7EE6935855}">
      <dsp:nvSpPr>
        <dsp:cNvPr id="0" name=""/>
        <dsp:cNvSpPr/>
      </dsp:nvSpPr>
      <dsp:spPr>
        <a:xfrm>
          <a:off x="422009" y="1168194"/>
          <a:ext cx="8721990" cy="663418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Учебный материал используется в качестве среды игры</a:t>
          </a:r>
        </a:p>
      </dsp:txBody>
      <dsp:txXfrm>
        <a:off x="454394" y="1200579"/>
        <a:ext cx="8657220" cy="598648"/>
      </dsp:txXfrm>
    </dsp:sp>
    <dsp:sp modelId="{053DCFC0-C0DD-4DA9-A0E1-C2C173FC1A21}">
      <dsp:nvSpPr>
        <dsp:cNvPr id="0" name=""/>
        <dsp:cNvSpPr/>
      </dsp:nvSpPr>
      <dsp:spPr>
        <a:xfrm>
          <a:off x="0" y="2515363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0A965-C844-46EA-9F4B-75A4B6064B5A}">
      <dsp:nvSpPr>
        <dsp:cNvPr id="0" name=""/>
        <dsp:cNvSpPr/>
      </dsp:nvSpPr>
      <dsp:spPr>
        <a:xfrm>
          <a:off x="457200" y="2175883"/>
          <a:ext cx="6400800" cy="67896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Вводится элемент игры</a:t>
          </a:r>
        </a:p>
      </dsp:txBody>
      <dsp:txXfrm>
        <a:off x="490344" y="2209027"/>
        <a:ext cx="6334512" cy="612672"/>
      </dsp:txXfrm>
    </dsp:sp>
    <dsp:sp modelId="{966AB9CC-FCF4-4010-9264-F113DFC861F2}">
      <dsp:nvSpPr>
        <dsp:cNvPr id="0" name=""/>
        <dsp:cNvSpPr/>
      </dsp:nvSpPr>
      <dsp:spPr>
        <a:xfrm>
          <a:off x="0" y="3558643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598BB6-6EDD-48A5-8D31-E9FF7CC72CA8}">
      <dsp:nvSpPr>
        <dsp:cNvPr id="0" name=""/>
        <dsp:cNvSpPr/>
      </dsp:nvSpPr>
      <dsp:spPr>
        <a:xfrm>
          <a:off x="408088" y="3245778"/>
          <a:ext cx="8706436" cy="678960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Учебная деятельность подчиняется правилам игры</a:t>
          </a:r>
        </a:p>
      </dsp:txBody>
      <dsp:txXfrm>
        <a:off x="441232" y="3278922"/>
        <a:ext cx="8640148" cy="612672"/>
      </dsp:txXfrm>
    </dsp:sp>
    <dsp:sp modelId="{7C80F6FA-FA20-4D09-BD77-7C857600D047}">
      <dsp:nvSpPr>
        <dsp:cNvPr id="0" name=""/>
        <dsp:cNvSpPr/>
      </dsp:nvSpPr>
      <dsp:spPr>
        <a:xfrm>
          <a:off x="0" y="4601923"/>
          <a:ext cx="9144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C3942-7971-4A47-A3F7-35F9F1FC2397}">
      <dsp:nvSpPr>
        <dsp:cNvPr id="0" name=""/>
        <dsp:cNvSpPr/>
      </dsp:nvSpPr>
      <dsp:spPr>
        <a:xfrm>
          <a:off x="435322" y="4262443"/>
          <a:ext cx="8706436" cy="6789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Выполнение дидактического задания связано с игровым результатом</a:t>
          </a:r>
        </a:p>
      </dsp:txBody>
      <dsp:txXfrm>
        <a:off x="468466" y="4295587"/>
        <a:ext cx="8640148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A349A-F169-4B1A-BBDD-0747F68A99F5}">
      <dsp:nvSpPr>
        <dsp:cNvPr id="0" name=""/>
        <dsp:cNvSpPr/>
      </dsp:nvSpPr>
      <dsp:spPr>
        <a:xfrm>
          <a:off x="0" y="580349"/>
          <a:ext cx="2552421" cy="32832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По характеру педагогического процесса:</a:t>
          </a:r>
        </a:p>
      </dsp:txBody>
      <dsp:txXfrm>
        <a:off x="74758" y="655107"/>
        <a:ext cx="2402905" cy="3133684"/>
      </dsp:txXfrm>
    </dsp:sp>
    <dsp:sp modelId="{2EBB7089-B7FF-42FB-AEB6-88F994396F85}">
      <dsp:nvSpPr>
        <dsp:cNvPr id="0" name=""/>
        <dsp:cNvSpPr/>
      </dsp:nvSpPr>
      <dsp:spPr>
        <a:xfrm rot="17867581">
          <a:off x="2116847" y="1483263"/>
          <a:ext cx="1632214" cy="33453"/>
        </a:xfrm>
        <a:custGeom>
          <a:avLst/>
          <a:gdLst/>
          <a:ahLst/>
          <a:cxnLst/>
          <a:rect l="0" t="0" r="0" b="0"/>
          <a:pathLst>
            <a:path>
              <a:moveTo>
                <a:pt x="0" y="16726"/>
              </a:moveTo>
              <a:lnTo>
                <a:pt x="1632214" y="1672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just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892149" y="1459184"/>
        <a:ext cx="81610" cy="81610"/>
      </dsp:txXfrm>
    </dsp:sp>
    <dsp:sp modelId="{42E2D2D1-C050-4348-AF1B-858CCA009DAD}">
      <dsp:nvSpPr>
        <dsp:cNvPr id="0" name=""/>
        <dsp:cNvSpPr/>
      </dsp:nvSpPr>
      <dsp:spPr>
        <a:xfrm>
          <a:off x="3313488" y="211284"/>
          <a:ext cx="4773235" cy="11334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accent2">
                  <a:lumMod val="50000"/>
                </a:schemeClr>
              </a:solidFill>
            </a:rPr>
            <a:t>обучающие, тренировочные, контролирующие, обобщающие; </a:t>
          </a:r>
        </a:p>
      </dsp:txBody>
      <dsp:txXfrm>
        <a:off x="3346687" y="244483"/>
        <a:ext cx="4706837" cy="1067095"/>
      </dsp:txXfrm>
    </dsp:sp>
    <dsp:sp modelId="{EA87FA3C-3820-41CD-A060-D30B58EBA247}">
      <dsp:nvSpPr>
        <dsp:cNvPr id="0" name=""/>
        <dsp:cNvSpPr/>
      </dsp:nvSpPr>
      <dsp:spPr>
        <a:xfrm rot="20415245">
          <a:off x="2528922" y="2070203"/>
          <a:ext cx="799287" cy="33453"/>
        </a:xfrm>
        <a:custGeom>
          <a:avLst/>
          <a:gdLst/>
          <a:ahLst/>
          <a:cxnLst/>
          <a:rect l="0" t="0" r="0" b="0"/>
          <a:pathLst>
            <a:path>
              <a:moveTo>
                <a:pt x="0" y="16726"/>
              </a:moveTo>
              <a:lnTo>
                <a:pt x="799287" y="1672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just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908583" y="2066948"/>
        <a:ext cx="39964" cy="39964"/>
      </dsp:txXfrm>
    </dsp:sp>
    <dsp:sp modelId="{FE01746B-27DF-48EC-B772-739E42056E0C}">
      <dsp:nvSpPr>
        <dsp:cNvPr id="0" name=""/>
        <dsp:cNvSpPr/>
      </dsp:nvSpPr>
      <dsp:spPr>
        <a:xfrm>
          <a:off x="3304710" y="1487215"/>
          <a:ext cx="4766544" cy="9293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accent3">
                  <a:lumMod val="50000"/>
                </a:schemeClr>
              </a:solidFill>
            </a:rPr>
            <a:t>познавательные, воспитательные, развивающие</a:t>
          </a:r>
        </a:p>
      </dsp:txBody>
      <dsp:txXfrm>
        <a:off x="3331931" y="1514436"/>
        <a:ext cx="4712102" cy="874948"/>
      </dsp:txXfrm>
    </dsp:sp>
    <dsp:sp modelId="{42CA1046-301F-4FDE-9467-D11AF25B88C3}">
      <dsp:nvSpPr>
        <dsp:cNvPr id="0" name=""/>
        <dsp:cNvSpPr/>
      </dsp:nvSpPr>
      <dsp:spPr>
        <a:xfrm rot="2802966">
          <a:off x="2379941" y="2604602"/>
          <a:ext cx="1097249" cy="33453"/>
        </a:xfrm>
        <a:custGeom>
          <a:avLst/>
          <a:gdLst/>
          <a:ahLst/>
          <a:cxnLst/>
          <a:rect l="0" t="0" r="0" b="0"/>
          <a:pathLst>
            <a:path>
              <a:moveTo>
                <a:pt x="0" y="16726"/>
              </a:moveTo>
              <a:lnTo>
                <a:pt x="1097249" y="1672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just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901134" y="2593898"/>
        <a:ext cx="54862" cy="54862"/>
      </dsp:txXfrm>
    </dsp:sp>
    <dsp:sp modelId="{A585D0D0-E2F4-47C3-9899-A842CF761457}">
      <dsp:nvSpPr>
        <dsp:cNvPr id="0" name=""/>
        <dsp:cNvSpPr/>
      </dsp:nvSpPr>
      <dsp:spPr>
        <a:xfrm>
          <a:off x="3304710" y="2556014"/>
          <a:ext cx="4665984" cy="9293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accent3">
                  <a:lumMod val="50000"/>
                </a:schemeClr>
              </a:solidFill>
            </a:rPr>
            <a:t>репродуктивные, продуктивные, творческие;</a:t>
          </a:r>
        </a:p>
      </dsp:txBody>
      <dsp:txXfrm>
        <a:off x="3331931" y="2583235"/>
        <a:ext cx="4611542" cy="874948"/>
      </dsp:txXfrm>
    </dsp:sp>
    <dsp:sp modelId="{0F5AC9E4-DAFF-4260-BD60-09C9A0E4FD05}">
      <dsp:nvSpPr>
        <dsp:cNvPr id="0" name=""/>
        <dsp:cNvSpPr/>
      </dsp:nvSpPr>
      <dsp:spPr>
        <a:xfrm rot="4153849">
          <a:off x="1867820" y="3197037"/>
          <a:ext cx="2121491" cy="33453"/>
        </a:xfrm>
        <a:custGeom>
          <a:avLst/>
          <a:gdLst/>
          <a:ahLst/>
          <a:cxnLst/>
          <a:rect l="0" t="0" r="0" b="0"/>
          <a:pathLst>
            <a:path>
              <a:moveTo>
                <a:pt x="0" y="16726"/>
              </a:moveTo>
              <a:lnTo>
                <a:pt x="2121491" y="1672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just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875528" y="3160727"/>
        <a:ext cx="106074" cy="106074"/>
      </dsp:txXfrm>
    </dsp:sp>
    <dsp:sp modelId="{CFA5D604-AEC8-4BE3-AB14-361EDB1434A2}">
      <dsp:nvSpPr>
        <dsp:cNvPr id="0" name=""/>
        <dsp:cNvSpPr/>
      </dsp:nvSpPr>
      <dsp:spPr>
        <a:xfrm>
          <a:off x="3304710" y="3624812"/>
          <a:ext cx="4708940" cy="11615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accent3">
                  <a:lumMod val="50000"/>
                </a:schemeClr>
              </a:solidFill>
            </a:rPr>
            <a:t>коммуникативные, диагностические,  профориентационные и др.</a:t>
          </a:r>
        </a:p>
      </dsp:txBody>
      <dsp:txXfrm>
        <a:off x="3338730" y="3658832"/>
        <a:ext cx="4640900" cy="10934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03374-CB12-4E27-A6CF-203D314913AF}">
      <dsp:nvSpPr>
        <dsp:cNvPr id="0" name=""/>
        <dsp:cNvSpPr/>
      </dsp:nvSpPr>
      <dsp:spPr>
        <a:xfrm>
          <a:off x="5792827" y="578969"/>
          <a:ext cx="1006816" cy="3812418"/>
        </a:xfrm>
        <a:custGeom>
          <a:avLst/>
          <a:gdLst/>
          <a:ahLst/>
          <a:cxnLst/>
          <a:rect l="0" t="0" r="0" b="0"/>
          <a:pathLst>
            <a:path>
              <a:moveTo>
                <a:pt x="1006816" y="0"/>
              </a:moveTo>
              <a:lnTo>
                <a:pt x="1006816" y="3812418"/>
              </a:lnTo>
              <a:lnTo>
                <a:pt x="0" y="381241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4CE851-FC1C-493A-970A-643A81EB80C1}">
      <dsp:nvSpPr>
        <dsp:cNvPr id="0" name=""/>
        <dsp:cNvSpPr/>
      </dsp:nvSpPr>
      <dsp:spPr>
        <a:xfrm>
          <a:off x="5792827" y="578969"/>
          <a:ext cx="1006816" cy="2992170"/>
        </a:xfrm>
        <a:custGeom>
          <a:avLst/>
          <a:gdLst/>
          <a:ahLst/>
          <a:cxnLst/>
          <a:rect l="0" t="0" r="0" b="0"/>
          <a:pathLst>
            <a:path>
              <a:moveTo>
                <a:pt x="1006816" y="0"/>
              </a:moveTo>
              <a:lnTo>
                <a:pt x="1006816" y="2992170"/>
              </a:lnTo>
              <a:lnTo>
                <a:pt x="0" y="299217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5BE80-15ED-4D43-8EE2-B18FC27A85A1}">
      <dsp:nvSpPr>
        <dsp:cNvPr id="0" name=""/>
        <dsp:cNvSpPr/>
      </dsp:nvSpPr>
      <dsp:spPr>
        <a:xfrm>
          <a:off x="5698706" y="578969"/>
          <a:ext cx="1100936" cy="2210168"/>
        </a:xfrm>
        <a:custGeom>
          <a:avLst/>
          <a:gdLst/>
          <a:ahLst/>
          <a:cxnLst/>
          <a:rect l="0" t="0" r="0" b="0"/>
          <a:pathLst>
            <a:path>
              <a:moveTo>
                <a:pt x="1100936" y="0"/>
              </a:moveTo>
              <a:lnTo>
                <a:pt x="1100936" y="2210168"/>
              </a:lnTo>
              <a:lnTo>
                <a:pt x="0" y="221016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D3C3B-6A33-4483-8C1C-A4590A41422A}">
      <dsp:nvSpPr>
        <dsp:cNvPr id="0" name=""/>
        <dsp:cNvSpPr/>
      </dsp:nvSpPr>
      <dsp:spPr>
        <a:xfrm>
          <a:off x="5792827" y="578969"/>
          <a:ext cx="1006816" cy="1351675"/>
        </a:xfrm>
        <a:custGeom>
          <a:avLst/>
          <a:gdLst/>
          <a:ahLst/>
          <a:cxnLst/>
          <a:rect l="0" t="0" r="0" b="0"/>
          <a:pathLst>
            <a:path>
              <a:moveTo>
                <a:pt x="1006816" y="0"/>
              </a:moveTo>
              <a:lnTo>
                <a:pt x="1006816" y="1351675"/>
              </a:lnTo>
              <a:lnTo>
                <a:pt x="0" y="135167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0C715-5A06-4FBF-BC3D-08D07354C111}">
      <dsp:nvSpPr>
        <dsp:cNvPr id="0" name=""/>
        <dsp:cNvSpPr/>
      </dsp:nvSpPr>
      <dsp:spPr>
        <a:xfrm>
          <a:off x="5792827" y="578969"/>
          <a:ext cx="1006816" cy="531428"/>
        </a:xfrm>
        <a:custGeom>
          <a:avLst/>
          <a:gdLst/>
          <a:ahLst/>
          <a:cxnLst/>
          <a:rect l="0" t="0" r="0" b="0"/>
          <a:pathLst>
            <a:path>
              <a:moveTo>
                <a:pt x="1006816" y="0"/>
              </a:moveTo>
              <a:lnTo>
                <a:pt x="1006816" y="531428"/>
              </a:lnTo>
              <a:lnTo>
                <a:pt x="0" y="53142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F1B9F4-3F8B-4506-8D33-E13ED8EAD189}">
      <dsp:nvSpPr>
        <dsp:cNvPr id="0" name=""/>
        <dsp:cNvSpPr/>
      </dsp:nvSpPr>
      <dsp:spPr>
        <a:xfrm>
          <a:off x="758745" y="1329"/>
          <a:ext cx="6712109" cy="5776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1" i="0" u="none" strike="noStrike" kern="1200" cap="none" normalizeH="0" baseline="0" dirty="0">
              <a:ln/>
              <a:effectLst/>
              <a:latin typeface="Arial" charset="0"/>
            </a:rPr>
            <a:t>По области деятельности</a:t>
          </a:r>
        </a:p>
      </dsp:txBody>
      <dsp:txXfrm>
        <a:off x="758745" y="1329"/>
        <a:ext cx="6712109" cy="577639"/>
      </dsp:txXfrm>
    </dsp:sp>
    <dsp:sp modelId="{7F02B353-866F-409D-9635-9A4E00E29F0B}">
      <dsp:nvSpPr>
        <dsp:cNvPr id="0" name=""/>
        <dsp:cNvSpPr/>
      </dsp:nvSpPr>
      <dsp:spPr>
        <a:xfrm>
          <a:off x="2421424" y="821577"/>
          <a:ext cx="3371402" cy="5776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>
              <a:ln/>
              <a:effectLst/>
              <a:latin typeface="Arial" charset="0"/>
            </a:rPr>
            <a:t>физические</a:t>
          </a:r>
        </a:p>
      </dsp:txBody>
      <dsp:txXfrm>
        <a:off x="2421424" y="821577"/>
        <a:ext cx="3371402" cy="577639"/>
      </dsp:txXfrm>
    </dsp:sp>
    <dsp:sp modelId="{B0F790BB-744A-4818-B674-64754B201893}">
      <dsp:nvSpPr>
        <dsp:cNvPr id="0" name=""/>
        <dsp:cNvSpPr/>
      </dsp:nvSpPr>
      <dsp:spPr>
        <a:xfrm>
          <a:off x="2470200" y="1641825"/>
          <a:ext cx="3322626" cy="5776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>
              <a:ln/>
              <a:effectLst/>
              <a:latin typeface="Arial" charset="0"/>
            </a:rPr>
            <a:t>интеллектуальные</a:t>
          </a:r>
        </a:p>
      </dsp:txBody>
      <dsp:txXfrm>
        <a:off x="2470200" y="1641825"/>
        <a:ext cx="3322626" cy="577639"/>
      </dsp:txXfrm>
    </dsp:sp>
    <dsp:sp modelId="{F6305EE4-81FB-423E-B92A-544C7D39A0C1}">
      <dsp:nvSpPr>
        <dsp:cNvPr id="0" name=""/>
        <dsp:cNvSpPr/>
      </dsp:nvSpPr>
      <dsp:spPr>
        <a:xfrm>
          <a:off x="2522014" y="2500318"/>
          <a:ext cx="3176691" cy="5776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>
              <a:ln/>
              <a:effectLst/>
              <a:latin typeface="Arial" charset="0"/>
            </a:rPr>
            <a:t>трудовые</a:t>
          </a:r>
        </a:p>
      </dsp:txBody>
      <dsp:txXfrm>
        <a:off x="2522014" y="2500318"/>
        <a:ext cx="3176691" cy="577639"/>
      </dsp:txXfrm>
    </dsp:sp>
    <dsp:sp modelId="{18DBBC5F-E895-44AB-A1C5-AED7BB89DC18}">
      <dsp:nvSpPr>
        <dsp:cNvPr id="0" name=""/>
        <dsp:cNvSpPr/>
      </dsp:nvSpPr>
      <dsp:spPr>
        <a:xfrm>
          <a:off x="2494403" y="3282320"/>
          <a:ext cx="3298423" cy="5776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>
              <a:ln/>
              <a:effectLst/>
              <a:latin typeface="Arial" charset="0"/>
            </a:rPr>
            <a:t>социальные</a:t>
          </a:r>
        </a:p>
      </dsp:txBody>
      <dsp:txXfrm>
        <a:off x="2494403" y="3282320"/>
        <a:ext cx="3298423" cy="577639"/>
      </dsp:txXfrm>
    </dsp:sp>
    <dsp:sp modelId="{D30C9B15-39F5-4257-9613-57761D1C622E}">
      <dsp:nvSpPr>
        <dsp:cNvPr id="0" name=""/>
        <dsp:cNvSpPr/>
      </dsp:nvSpPr>
      <dsp:spPr>
        <a:xfrm>
          <a:off x="2449047" y="4102567"/>
          <a:ext cx="3343779" cy="5776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>
              <a:ln/>
              <a:effectLst/>
              <a:latin typeface="Arial" charset="0"/>
            </a:rPr>
            <a:t>психологические</a:t>
          </a:r>
        </a:p>
      </dsp:txBody>
      <dsp:txXfrm>
        <a:off x="2449047" y="4102567"/>
        <a:ext cx="3343779" cy="5776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EDA7E-2084-4200-85F4-50629DD04C92}">
      <dsp:nvSpPr>
        <dsp:cNvPr id="0" name=""/>
        <dsp:cNvSpPr/>
      </dsp:nvSpPr>
      <dsp:spPr>
        <a:xfrm rot="5400000">
          <a:off x="-145654" y="149807"/>
          <a:ext cx="971028" cy="679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344013"/>
        <a:ext cx="679719" cy="291309"/>
      </dsp:txXfrm>
    </dsp:sp>
    <dsp:sp modelId="{9E07F5A8-AA79-47F1-9A58-F61A5A7363CC}">
      <dsp:nvSpPr>
        <dsp:cNvPr id="0" name=""/>
        <dsp:cNvSpPr/>
      </dsp:nvSpPr>
      <dsp:spPr>
        <a:xfrm rot="5400000">
          <a:off x="3174662" y="-2490789"/>
          <a:ext cx="631168" cy="5621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b="0" kern="1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Предметные 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700" kern="1200" dirty="0"/>
        </a:p>
      </dsp:txBody>
      <dsp:txXfrm rot="-5400000">
        <a:off x="679720" y="34964"/>
        <a:ext cx="5590243" cy="569546"/>
      </dsp:txXfrm>
    </dsp:sp>
    <dsp:sp modelId="{707F4A19-AE6A-40EC-9901-CA5ADD87F506}">
      <dsp:nvSpPr>
        <dsp:cNvPr id="0" name=""/>
        <dsp:cNvSpPr/>
      </dsp:nvSpPr>
      <dsp:spPr>
        <a:xfrm rot="5400000">
          <a:off x="-145654" y="1002333"/>
          <a:ext cx="971028" cy="679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1196539"/>
        <a:ext cx="679719" cy="291309"/>
      </dsp:txXfrm>
    </dsp:sp>
    <dsp:sp modelId="{9C5CC052-048F-4E3C-AB62-742A59B0359E}">
      <dsp:nvSpPr>
        <dsp:cNvPr id="0" name=""/>
        <dsp:cNvSpPr/>
      </dsp:nvSpPr>
      <dsp:spPr>
        <a:xfrm rot="5400000">
          <a:off x="3174662" y="-1638263"/>
          <a:ext cx="631168" cy="5621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b="0" kern="1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Имитационные</a:t>
          </a:r>
        </a:p>
      </dsp:txBody>
      <dsp:txXfrm rot="-5400000">
        <a:off x="679720" y="887490"/>
        <a:ext cx="5590243" cy="569546"/>
      </dsp:txXfrm>
    </dsp:sp>
    <dsp:sp modelId="{1B89EB56-B288-49E1-8736-57A4E3AA32C1}">
      <dsp:nvSpPr>
        <dsp:cNvPr id="0" name=""/>
        <dsp:cNvSpPr/>
      </dsp:nvSpPr>
      <dsp:spPr>
        <a:xfrm rot="5400000">
          <a:off x="-145654" y="1854858"/>
          <a:ext cx="971028" cy="679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-5400000">
        <a:off x="1" y="2049064"/>
        <a:ext cx="679719" cy="291309"/>
      </dsp:txXfrm>
    </dsp:sp>
    <dsp:sp modelId="{CACE8564-DE07-40FC-9B3A-F9453A7B716A}">
      <dsp:nvSpPr>
        <dsp:cNvPr id="0" name=""/>
        <dsp:cNvSpPr/>
      </dsp:nvSpPr>
      <dsp:spPr>
        <a:xfrm rot="5400000">
          <a:off x="3174662" y="-785738"/>
          <a:ext cx="631168" cy="5621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Сюжетные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700" kern="1200" dirty="0"/>
        </a:p>
      </dsp:txBody>
      <dsp:txXfrm rot="-5400000">
        <a:off x="679720" y="1740015"/>
        <a:ext cx="5590243" cy="569546"/>
      </dsp:txXfrm>
    </dsp:sp>
    <dsp:sp modelId="{019B9828-76F3-4777-8BD8-FBFA8454A7D8}">
      <dsp:nvSpPr>
        <dsp:cNvPr id="0" name=""/>
        <dsp:cNvSpPr/>
      </dsp:nvSpPr>
      <dsp:spPr>
        <a:xfrm rot="5400000">
          <a:off x="-145654" y="2707384"/>
          <a:ext cx="971028" cy="679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 rot="-5400000">
        <a:off x="1" y="2901590"/>
        <a:ext cx="679719" cy="291309"/>
      </dsp:txXfrm>
    </dsp:sp>
    <dsp:sp modelId="{37154365-115A-4FE3-95FB-BE558BD7B87A}">
      <dsp:nvSpPr>
        <dsp:cNvPr id="0" name=""/>
        <dsp:cNvSpPr/>
      </dsp:nvSpPr>
      <dsp:spPr>
        <a:xfrm rot="5400000">
          <a:off x="3239304" y="189721"/>
          <a:ext cx="631168" cy="53952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Ролевые</a:t>
          </a:r>
        </a:p>
      </dsp:txBody>
      <dsp:txXfrm rot="-5400000">
        <a:off x="857261" y="2602576"/>
        <a:ext cx="5364445" cy="569546"/>
      </dsp:txXfrm>
    </dsp:sp>
    <dsp:sp modelId="{74655780-01DF-4804-A3E7-3DE24040A70D}">
      <dsp:nvSpPr>
        <dsp:cNvPr id="0" name=""/>
        <dsp:cNvSpPr/>
      </dsp:nvSpPr>
      <dsp:spPr>
        <a:xfrm rot="5400000">
          <a:off x="-145654" y="3559909"/>
          <a:ext cx="971028" cy="679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-5400000">
        <a:off x="1" y="3754115"/>
        <a:ext cx="679719" cy="291309"/>
      </dsp:txXfrm>
    </dsp:sp>
    <dsp:sp modelId="{FCF179DF-9949-4F6F-83EF-2129A6761D85}">
      <dsp:nvSpPr>
        <dsp:cNvPr id="0" name=""/>
        <dsp:cNvSpPr/>
      </dsp:nvSpPr>
      <dsp:spPr>
        <a:xfrm rot="5400000">
          <a:off x="3174662" y="919312"/>
          <a:ext cx="631168" cy="5621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rPr>
            <a:t>Деловые</a:t>
          </a:r>
        </a:p>
      </dsp:txBody>
      <dsp:txXfrm rot="-5400000">
        <a:off x="679720" y="3445066"/>
        <a:ext cx="5590243" cy="56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8D8F1-A68E-4A4E-A178-3FBEF66859A0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11EF8-C1F4-4AC7-8FC5-143E9FEA7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058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F071134-D3CD-4757-A367-EEFB617E118D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38897C-0DB5-415A-8931-C5EC01B8A0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868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B1221B-9BD1-4A21-A24B-2724EDE0476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i="1" dirty="0"/>
              <a:t>день идёшь по дорожке парка и любуешься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76A1C-D914-40F1-96FE-D8741CE049C6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i="1" dirty="0"/>
              <a:t>день идёшь по дорожке парка и любуешься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76A1C-D914-40F1-96FE-D8741CE049C6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21A592A-7556-4118-9925-0AE73F86DE98}" type="slidenum">
              <a:rPr lang="ru-RU" altLang="ru-RU"/>
              <a:pPr lvl="1"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730824C-EC19-438F-BFB8-FD2B87A128FD}" type="slidenum">
              <a:rPr lang="ru-RU" altLang="ru-RU"/>
              <a:pPr lvl="1"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E070727B-E480-4483-863B-B33AFB535901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5890D8B-5368-442A-A645-4D30C023C7D1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4EC1217-EB7B-423C-A336-CC3DBD60A084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60D7EEA4-7AB9-4463-9AAD-E50456EA2E27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604212A-167E-4919-8909-748DB2CDA6CA}" type="slidenum">
              <a:rPr lang="ru-RU" altLang="ru-RU"/>
              <a:pPr lvl="1"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9BD1458B-5A13-4826-BC89-3E6A81916602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B251EFF5-B3F3-4943-A6C4-525FD1EB5536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1FB75DA4-42BD-4FBF-BB3D-D5888360612F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798F0DE7-4E76-44EE-829A-4EC4B2646C18}" type="slidenum">
              <a:rPr lang="ru-RU" altLang="ru-RU"/>
              <a:pPr lvl="1">
                <a:defRPr/>
              </a:pPr>
              <a:t>‹#›</a:t>
            </a:fld>
            <a:endParaRPr lang="ru-RU" altLang="ru-RU">
              <a:latin typeface="Verdana" pitchFamily="34" charset="0"/>
            </a:endParaRPr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lvl="1">
              <a:defRPr/>
            </a:lvl2pPr>
          </a:lstStyle>
          <a:p>
            <a:pPr lvl="1">
              <a:defRPr/>
            </a:pPr>
            <a:fld id="{30302727-302E-4CE8-84BC-D2780703FD6F}" type="slidenum">
              <a:rPr lang="ru-RU" altLang="ru-RU"/>
              <a:pPr lvl="1"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41" r:id="rId2"/>
    <p:sldLayoutId id="2147484444" r:id="rId3"/>
    <p:sldLayoutId id="2147484445" r:id="rId4"/>
    <p:sldLayoutId id="2147484446" r:id="rId5"/>
    <p:sldLayoutId id="2147484447" r:id="rId6"/>
    <p:sldLayoutId id="2147484442" r:id="rId7"/>
    <p:sldLayoutId id="2147484448" r:id="rId8"/>
    <p:sldLayoutId id="2147484449" r:id="rId9"/>
    <p:sldLayoutId id="2147484450" r:id="rId10"/>
    <p:sldLayoutId id="21474844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75;&#1083;&#1072;&#1089;&#1080;%20&#1085;&#1072;%20&#1086;&#1073;&#1077;&#1076;.doc" TargetMode="External"/><Relationship Id="rId2" Type="http://schemas.openxmlformats.org/officeDocument/2006/relationships/hyperlink" Target="&#1057;&#1086;&#1089;&#1090;&#1072;&#1074;&#1100;%20&#1090;&#1077;&#1082;&#1089;&#1090;%20&#1080;%20&#1086;&#1079;&#1074;&#1091;&#1095;&#1100;%20&#1077;&#1075;&#1086;.doc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hyperlink" Target="&#1042;%20&#1101;&#1092;&#1080;&#1088;&#1077;%20&#1085;&#1086;&#1074;&#1086;&#1089;&#1090;&#1080;.doc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&#1057;&#1086;&#1073;&#1077;&#1088;&#1080;%20&#1092;&#1087;&#1072;&#1079;&#1077;&#1086;&#1083;&#1086;&#1075;&#1080;&#1079;&#1084;.doc" TargetMode="External"/><Relationship Id="rId7" Type="http://schemas.openxmlformats.org/officeDocument/2006/relationships/image" Target="../media/image17.png"/><Relationship Id="rId2" Type="http://schemas.openxmlformats.org/officeDocument/2006/relationships/hyperlink" Target="&#1055;&#1088;&#1077;&#1079;&#1077;&#1085;&#1090;&#1072;&#1094;&#1080;&#1103;%20&#1044;&#1080;&#1082;&#1072;&#1103;%20&#1051;.&#1070;/&#1057;&#1086;&#1073;&#1077;&#1088;&#1080;%20&#1092;&#1087;&#1072;&#1079;&#1077;&#1086;&#1083;&#1086;&#1075;&#1080;&#1079;&#1084;.doc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&#1047;&#1072;&#1082;&#1086;&#1085;&#1095;&#1080;&#1090;&#1100;%20&#1087;&#1088;&#1077;&#1076;&#1083;&#1086;&#1078;&#1077;&#1085;&#1080;&#1077;%20&#1092;&#1088;&#1072;&#1079;&#1077;&#1086;&#1083;&#1086;&#1075;&#1080;&#1079;&#1084;&#1072;&#1084;&#1080;.doc" TargetMode="External"/><Relationship Id="rId5" Type="http://schemas.openxmlformats.org/officeDocument/2006/relationships/hyperlink" Target="&#1050;&#1072;&#1082;%20&#1086;&#1073;%20&#1101;&#1090;&#1086;&#1084;%20&#1075;&#1086;&#1074;&#1086;&#1088;&#1103;&#1090;.doc" TargetMode="External"/><Relationship Id="rId4" Type="http://schemas.openxmlformats.org/officeDocument/2006/relationships/hyperlink" Target="&#1057;&#1086;&#1073;&#1077;&#1088;&#1080;%20&#1087;&#1086;&#1089;&#1083;&#1086;&#1074;&#1080;&#1094;&#1091;.doc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&#1044;&#1080;&#1082;&#1090;&#1072;&#1085;&#1090;%20&#1052;&#1086;&#1083;&#1095;&#1072;&#1085;&#1082;&#1072;.doc" TargetMode="External"/><Relationship Id="rId3" Type="http://schemas.openxmlformats.org/officeDocument/2006/relationships/image" Target="../media/image17.png"/><Relationship Id="rId7" Type="http://schemas.openxmlformats.org/officeDocument/2006/relationships/hyperlink" Target="&#1044;&#1080;&#1082;&#1090;&#1072;&#1085;&#1090;%20&#1096;&#1091;&#1090;&#1082;&#1072;.doc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6" Type="http://schemas.openxmlformats.org/officeDocument/2006/relationships/hyperlink" Target="&#1057;&#1083;&#1086;&#1074;&#1072;&#1088;&#1085;&#1099;&#1081;%20&#1076;&#1080;&#1082;&#1090;&#1072;&#1085;&#1090;.doc" TargetMode="External"/><Relationship Id="rId5" Type="http://schemas.openxmlformats.org/officeDocument/2006/relationships/hyperlink" Target="&#1055;&#1088;&#1077;&#1079;&#1077;&#1085;&#1090;&#1072;&#1094;&#1080;&#1103;%20&#1044;&#1080;&#1082;&#1072;&#1103;%20&#1051;.&#1070;/&#1057;&#1087;&#1088;&#1072;&#1074;&#1086;&#1095;&#1085;&#1086;&#1077;%20&#1073;&#1102;&#1088;&#1086;.doc" TargetMode="External"/><Relationship Id="rId4" Type="http://schemas.openxmlformats.org/officeDocument/2006/relationships/hyperlink" Target="&#1057;&#1087;&#1088;&#1072;&#1074;&#1086;&#1095;&#1085;&#1086;&#1077;%20&#1073;&#1102;&#1088;&#1086;.doc" TargetMode="External"/><Relationship Id="rId9" Type="http://schemas.openxmlformats.org/officeDocument/2006/relationships/hyperlink" Target="&#1058;&#1088;&#1077;&#1090;&#1080;&#1081;%20&#1083;&#1080;&#1096;&#1085;&#1080;&#1081;.doc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77;&#1079;&#1077;&#1085;&#1090;&#1072;&#1094;&#1080;&#1103;%20&#1044;&#1080;&#1082;&#1072;&#1103;%20&#1051;.&#1070;/&#1047;&#1085;&#1072;&#1077;&#1096;&#1100;%20&#1083;&#1080;%20&#1090;&#1099;%20&#1087;&#1086;&#1089;&#1083;&#1086;&#1074;&#1080;&#1094;&#1099;.doc" TargetMode="External"/><Relationship Id="rId7" Type="http://schemas.openxmlformats.org/officeDocument/2006/relationships/image" Target="../media/image17.png"/><Relationship Id="rId2" Type="http://schemas.openxmlformats.org/officeDocument/2006/relationships/hyperlink" Target="&#1047;&#1085;&#1072;&#1077;&#1096;&#1100;%20&#1083;&#1080;%20&#1090;&#1099;%20&#1087;&#1086;&#1089;&#1083;&#1086;&#1074;&#1080;&#1094;&#1099;.doc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&#1040;&#1085;&#1072;&#1075;&#1088;&#1072;&#1084;&#1084;&#1099;.doc" TargetMode="External"/><Relationship Id="rId5" Type="http://schemas.openxmlformats.org/officeDocument/2006/relationships/hyperlink" Target="&#1051;&#1080;&#1096;&#1085;&#1080;&#1077;%20&#1073;&#1091;&#1082;&#1074;&#1099;.doc" TargetMode="External"/><Relationship Id="rId4" Type="http://schemas.openxmlformats.org/officeDocument/2006/relationships/hyperlink" Target="&#1057;&#1087;&#1088;&#1103;&#1090;&#1072;&#1085;&#1085;&#1086;&#1077;%20&#1089;&#1083;&#1086;&#1074;&#1086;.doc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infourok.ru/go.html?href=http://www.goo.kz/" TargetMode="External"/><Relationship Id="rId2" Type="http://schemas.openxmlformats.org/officeDocument/2006/relationships/hyperlink" Target="http://infourok.ru/go.html?href=http://www.allbest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infourok.ru/go.html?href=http://teacher-evsee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052736"/>
            <a:ext cx="8080375" cy="316835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«Игровые технологии </a:t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уроках русского языка как один из способов активизации познавательной деятельности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5013176"/>
            <a:ext cx="76700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rgbClr val="0000CC"/>
                </a:solidFill>
                <a:cs typeface="Times New Roman" panose="02020603050405020304" pitchFamily="18" charset="0"/>
              </a:rPr>
              <a:t>Терентьева Любовь </a:t>
            </a:r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Витальевна</a:t>
            </a:r>
            <a:r>
              <a:rPr lang="ru-RU" sz="2400" b="1" dirty="0">
                <a:solidFill>
                  <a:srgbClr val="0000CC"/>
                </a:solidFill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400" b="1" dirty="0">
                <a:solidFill>
                  <a:srgbClr val="0000CC"/>
                </a:solidFill>
                <a:cs typeface="Times New Roman" panose="02020603050405020304" pitchFamily="18" charset="0"/>
              </a:rPr>
              <a:t> учитель русского языка и литературы</a:t>
            </a:r>
            <a:endParaRPr lang="ru-RU" sz="2400" dirty="0">
              <a:solidFill>
                <a:srgbClr val="0000CC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solidFill>
                  <a:srgbClr val="0000CC"/>
                </a:solidFill>
                <a:cs typeface="Times New Roman" panose="02020603050405020304" pitchFamily="18" charset="0"/>
              </a:rPr>
              <a:t>ГБОУ  гимназия  «</a:t>
            </a:r>
            <a:r>
              <a:rPr lang="ru-RU" sz="2400" b="1" dirty="0" err="1" smtClean="0">
                <a:solidFill>
                  <a:srgbClr val="0000CC"/>
                </a:solidFill>
                <a:cs typeface="Times New Roman" panose="02020603050405020304" pitchFamily="18" charset="0"/>
              </a:rPr>
              <a:t>ОЦ«Гармония</a:t>
            </a:r>
            <a:r>
              <a:rPr lang="ru-RU" sz="2400" b="1" dirty="0" smtClean="0">
                <a:solidFill>
                  <a:srgbClr val="0000CC"/>
                </a:solidFill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rgbClr val="0000CC"/>
              </a:solidFill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kozlov.ru/upload/images/0408/0408141727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3136624" cy="381642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51275" y="836613"/>
            <a:ext cx="468153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dirty="0">
                <a:solidFill>
                  <a:srgbClr val="0000CC"/>
                </a:solidFill>
              </a:rPr>
              <a:t>«…ребенок должен играть, даже когда делает серьезное дело. Вся его жизнь – это игра»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92725" y="3862388"/>
            <a:ext cx="3527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 dirty="0">
                <a:solidFill>
                  <a:srgbClr val="FF0000"/>
                </a:solidFill>
              </a:rPr>
              <a:t>А.С. Макаренко</a:t>
            </a:r>
          </a:p>
        </p:txBody>
      </p:sp>
    </p:spTree>
    <p:extLst>
      <p:ext uri="{BB962C8B-B14F-4D97-AF65-F5344CB8AC3E}">
        <p14:creationId xmlns:p14="http://schemas.microsoft.com/office/powerpoint/2010/main" val="289156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7"/>
          <p:cNvSpPr>
            <a:spLocks noChangeArrowheads="1"/>
          </p:cNvSpPr>
          <p:nvPr/>
        </p:nvSpPr>
        <p:spPr bwMode="auto">
          <a:xfrm>
            <a:off x="539750" y="836613"/>
            <a:ext cx="81359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/>
              <a:t> </a:t>
            </a:r>
            <a:endParaRPr lang="ru-RU" altLang="ru-RU" sz="2000"/>
          </a:p>
          <a:p>
            <a:pPr algn="just" eaLnBrk="1" hangingPunct="1"/>
            <a:endParaRPr lang="ru-RU" altLang="ru-RU" sz="2400"/>
          </a:p>
          <a:p>
            <a:pPr algn="just" eaLnBrk="1" hangingPunct="1"/>
            <a:endParaRPr lang="ru-RU" altLang="ru-RU" sz="2400"/>
          </a:p>
          <a:p>
            <a:pPr algn="just" eaLnBrk="1" hangingPunct="1"/>
            <a:endParaRPr lang="ru-RU" altLang="ru-RU" sz="2000"/>
          </a:p>
        </p:txBody>
      </p:sp>
      <p:sp>
        <p:nvSpPr>
          <p:cNvPr id="6" name="Прямоугольник 5"/>
          <p:cNvSpPr/>
          <p:nvPr/>
        </p:nvSpPr>
        <p:spPr>
          <a:xfrm>
            <a:off x="1331913" y="357167"/>
            <a:ext cx="70564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        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Игра – это искра, зажигающая огонек пытливости и любознательности.»</a:t>
            </a:r>
          </a:p>
          <a:p>
            <a:pPr marL="0" indent="0" algn="r">
              <a:buNone/>
            </a:pP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    (В.А. Сухомлинский)</a:t>
            </a:r>
          </a:p>
          <a:p>
            <a:pPr algn="just" eaLnBrk="1" hangingPunct="1"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/>
              </a:rPr>
              <a:t> 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2339752" y="1412776"/>
          <a:ext cx="6161338" cy="4445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1692275" y="2924175"/>
            <a:ext cx="1943100" cy="1296988"/>
          </a:xfrm>
          <a:prstGeom prst="roundRect">
            <a:avLst>
              <a:gd name="adj" fmla="val 14726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/>
              <a:t>Актуальность игры в настоящее время повышается</a:t>
            </a:r>
          </a:p>
          <a:p>
            <a:pPr algn="ctr">
              <a:defRPr/>
            </a:pPr>
            <a:r>
              <a:rPr lang="ru-RU" sz="1600" dirty="0"/>
              <a:t> из-за: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428604"/>
            <a:ext cx="1500198" cy="18002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468313" y="1341438"/>
            <a:ext cx="82073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endParaRPr lang="ru-RU" altLang="ru-RU" sz="2400">
              <a:cs typeface="Times New Roman" pitchFamily="18" charset="0"/>
            </a:endParaRPr>
          </a:p>
          <a:p>
            <a:pPr eaLnBrk="1" hangingPunct="1"/>
            <a:r>
              <a:rPr lang="ru-RU" altLang="ru-RU" sz="2400">
                <a:cs typeface="Times New Roman" pitchFamily="18" charset="0"/>
              </a:rPr>
              <a:t>	</a:t>
            </a:r>
          </a:p>
          <a:p>
            <a:pPr eaLnBrk="1" hangingPunct="1"/>
            <a:endParaRPr lang="ru-RU" altLang="ru-RU" sz="2400">
              <a:cs typeface="Times New Roman" pitchFamily="18" charset="0"/>
            </a:endParaRPr>
          </a:p>
          <a:p>
            <a:pPr eaLnBrk="1" hangingPunct="1"/>
            <a:endParaRPr lang="ru-RU" altLang="ru-RU" sz="2400"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539552" y="2348880"/>
          <a:ext cx="83529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7" name="Прямоугольник 4"/>
          <p:cNvSpPr>
            <a:spLocks noChangeArrowheads="1"/>
          </p:cNvSpPr>
          <p:nvPr/>
        </p:nvSpPr>
        <p:spPr bwMode="auto">
          <a:xfrm>
            <a:off x="571472" y="428604"/>
            <a:ext cx="81439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    Принцип активности ребенка в процессе обучения остается одним из основных в дидактике. Игра в огромной степени способствует развитию детей. Основой игры является реальная жизнь. Игра имеет свои законы развития, каждому возрасту соответствует определенный этап. Игра наряду с трудом и учением является одним из основных видов деятельности человека. Значение игры невозможно исчерпать и оценить. Являясь развлечением, отдыхом, игра способна перерасти в обучение, творчество.</a:t>
            </a:r>
          </a:p>
          <a:p>
            <a:pPr>
              <a:defRPr/>
            </a:pPr>
            <a:endParaRPr lang="ru-RU" sz="1400" dirty="0"/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Игровая технология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33990"/>
            <a:ext cx="8229600" cy="40610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определенная последовательность операций, действий, направленных на достижение учебно-воспитательных целей.</a:t>
            </a:r>
          </a:p>
          <a:p>
            <a:pPr marL="0" indent="0" algn="ctr">
              <a:buNone/>
            </a:pPr>
            <a:r>
              <a:rPr lang="ru-RU" sz="4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(Л.А. </a:t>
            </a:r>
            <a:r>
              <a:rPr lang="ru-RU" sz="4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Байкова</a:t>
            </a:r>
            <a:r>
              <a:rPr lang="ru-RU" sz="4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27647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116013" y="1341438"/>
            <a:ext cx="18415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85984" y="4357694"/>
            <a:ext cx="66437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Социализирующие: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 приобщение к нормам и ценностям общества; адаптация к условиям среды; стрессовый контроль,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саморегуляция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; обучение общению.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0" y="-730250"/>
            <a:ext cx="22542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  <a:p>
            <a:pPr>
              <a:buFontTx/>
              <a:buChar char="•"/>
            </a:pPr>
            <a:endParaRPr lang="ru-RU" sz="900"/>
          </a:p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285852" y="428604"/>
            <a:ext cx="71044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rgbClr val="FF0000"/>
                </a:solidFill>
              </a:rPr>
              <a:t>Игровые технологии позволяют решить целевые установки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188" y="928670"/>
            <a:ext cx="83534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Дидактические: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 расширение кругозора, познавательная деятельность; применение ЗУН в практической деятельности; формирование определенных умений и навыков, необходимых в практической деятельности; развитие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общеучебных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 умений и навыков; развитие трудовых навыков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2071679"/>
            <a:ext cx="77486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Воспитывающие: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 воспитание самостоятельности, воли; формирование определенных подходов, позиций, нравственных, эстетических и мировоззренческих установок; воспитание сотрудничества, коллективизма, общительности,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коммуникативности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.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ea typeface="Calibri" pitchFamily="34" charset="0"/>
              <a:cs typeface="Consolas" pitchFamily="49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14480" y="3214686"/>
            <a:ext cx="67087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Развивающие: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 развитие внимания, памяти, речи, мышления, умений сравнивать, сопоставлять, находить аналогии, воображения, фантазии, творческих способностей,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эмпатии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ea typeface="Times New Roman" pitchFamily="18" charset="0"/>
                <a:cs typeface="Consolas" pitchFamily="49" charset="0"/>
              </a:rPr>
              <a:t>, рефлексии, умения находить оптимальные решения.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ea typeface="Calibri" pitchFamily="34" charset="0"/>
              <a:cs typeface="Consolas" pitchFamily="49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786742" cy="55721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Игровые педагогические технологии </a:t>
            </a:r>
            <a:r>
              <a:rPr lang="ru-RU" sz="4000" dirty="0">
                <a:solidFill>
                  <a:schemeClr val="accent2"/>
                </a:solidFill>
                <a:latin typeface="Georgia" pitchFamily="18" charset="0"/>
              </a:rPr>
              <a:t>включают обширную группу </a:t>
            </a:r>
            <a:br>
              <a:rPr lang="ru-RU" sz="4000" dirty="0">
                <a:solidFill>
                  <a:schemeClr val="accent2"/>
                </a:solidFill>
                <a:latin typeface="Georgia" pitchFamily="18" charset="0"/>
              </a:rPr>
            </a:b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методов и приемов </a:t>
            </a:r>
            <a:r>
              <a:rPr lang="ru-RU" sz="4000" dirty="0">
                <a:solidFill>
                  <a:schemeClr val="accent2"/>
                </a:solidFill>
                <a:latin typeface="Georgia" pitchFamily="18" charset="0"/>
              </a:rPr>
              <a:t/>
            </a:r>
            <a:br>
              <a:rPr lang="ru-RU" sz="4000" dirty="0">
                <a:solidFill>
                  <a:schemeClr val="accent2"/>
                </a:solidFill>
                <a:latin typeface="Georgia" pitchFamily="18" charset="0"/>
              </a:rPr>
            </a:br>
            <a:r>
              <a:rPr lang="ru-RU" sz="4000" dirty="0">
                <a:solidFill>
                  <a:schemeClr val="accent2"/>
                </a:solidFill>
                <a:latin typeface="Georgia" pitchFamily="18" charset="0"/>
              </a:rPr>
              <a:t>организации педагогического процесса </a:t>
            </a: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в форме </a:t>
            </a:r>
            <a:r>
              <a:rPr lang="ru-RU" sz="4000" dirty="0">
                <a:solidFill>
                  <a:schemeClr val="accent2"/>
                </a:solidFill>
                <a:latin typeface="Georgia" pitchFamily="18" charset="0"/>
              </a:rPr>
              <a:t>различных </a:t>
            </a: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педагогических игр</a:t>
            </a:r>
            <a:b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                       </a:t>
            </a:r>
            <a:r>
              <a:rPr lang="ru-RU" sz="40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000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Селевко</a:t>
            </a:r>
            <a:r>
              <a:rPr lang="ru-RU" sz="40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Г.К.)</a:t>
            </a:r>
          </a:p>
        </p:txBody>
      </p:sp>
    </p:spTree>
  </p:cSld>
  <p:clrMapOvr>
    <a:masterClrMapping/>
  </p:clrMapOvr>
  <p:transition advTm="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Образовательная игра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147248" cy="3528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активные методы, используемые в учебно-воспитательном процессе с целью достижения педагогических целей.</a:t>
            </a:r>
          </a:p>
        </p:txBody>
      </p:sp>
    </p:spTree>
    <p:extLst>
      <p:ext uri="{BB962C8B-B14F-4D97-AF65-F5344CB8AC3E}">
        <p14:creationId xmlns:p14="http://schemas.microsoft.com/office/powerpoint/2010/main" val="867071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Функции образовательных игр: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84984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 — развитие </a:t>
            </a:r>
            <a:r>
              <a:rPr lang="ru-RU" sz="3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общеучебных</a:t>
            </a:r>
            <a:r>
              <a:rPr lang="ru-RU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умений и навыков;</a:t>
            </a:r>
          </a:p>
          <a:p>
            <a:pPr algn="ctr"/>
            <a:r>
              <a:rPr lang="ru-RU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— развитие различных психических функций;</a:t>
            </a:r>
          </a:p>
          <a:p>
            <a:pPr algn="ctr"/>
            <a:r>
              <a:rPr lang="ru-RU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воспитывающая — развитие качеств личности, общей культуры.</a:t>
            </a:r>
          </a:p>
        </p:txBody>
      </p:sp>
    </p:spTree>
    <p:extLst>
      <p:ext uri="{BB962C8B-B14F-4D97-AF65-F5344CB8AC3E}">
        <p14:creationId xmlns:p14="http://schemas.microsoft.com/office/powerpoint/2010/main" val="95872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571480"/>
            <a:ext cx="7772400" cy="1000132"/>
          </a:xfrm>
        </p:spPr>
        <p:txBody>
          <a:bodyPr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Педагогическая игра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0" y="1571612"/>
          <a:ext cx="9144000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Tm="2000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1143000"/>
          </a:xfrm>
        </p:spPr>
        <p:txBody>
          <a:bodyPr/>
          <a:lstStyle/>
          <a:p>
            <a:r>
              <a:rPr lang="ru-RU" sz="40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Виды педагогических игр</a:t>
            </a:r>
            <a:br>
              <a:rPr lang="ru-RU" sz="40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</a:br>
            <a:endParaRPr lang="ru-RU" sz="4000" b="1" i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00034" y="1357298"/>
          <a:ext cx="8086724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>
          <a:xfrm>
            <a:off x="428625" y="285729"/>
            <a:ext cx="8229600" cy="1285884"/>
          </a:xfrm>
        </p:spPr>
        <p:txBody>
          <a:bodyPr/>
          <a:lstStyle/>
          <a:p>
            <a:r>
              <a:rPr lang="ru-RU" sz="40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Виды педагогических игр</a:t>
            </a:r>
            <a:br>
              <a:rPr lang="ru-RU" sz="40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</a:br>
            <a:endParaRPr lang="ru-RU" sz="4000" b="1" i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57200" y="1643063"/>
          <a:ext cx="8229600" cy="4681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71472" y="1928802"/>
          <a:ext cx="6300774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625" y="428604"/>
            <a:ext cx="8229600" cy="1357334"/>
          </a:xfrm>
        </p:spPr>
        <p:txBody>
          <a:bodyPr/>
          <a:lstStyle/>
          <a:p>
            <a:pPr>
              <a:defRPr/>
            </a:pPr>
            <a:r>
              <a:rPr lang="ru-RU" sz="36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Виды педагогических игр</a:t>
            </a:r>
            <a:br>
              <a:rPr lang="ru-RU" sz="36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</a:br>
            <a:r>
              <a:rPr lang="ru-RU" sz="36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по игровой методике</a:t>
            </a:r>
          </a:p>
        </p:txBody>
      </p:sp>
    </p:spTree>
  </p:cSld>
  <p:clrMapOvr>
    <a:masterClrMapping/>
  </p:clrMapOvr>
  <p:transition advTm="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42852"/>
            <a:ext cx="8399366" cy="1785950"/>
          </a:xfrm>
        </p:spPr>
        <p:txBody>
          <a:bodyPr/>
          <a:lstStyle/>
          <a:p>
            <a:pPr algn="ctr">
              <a:defRPr/>
            </a:pPr>
            <a:r>
              <a:rPr lang="ru-RU" sz="32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Требования к  подбору дидактической игры</a:t>
            </a:r>
          </a:p>
        </p:txBody>
      </p:sp>
      <p:sp>
        <p:nvSpPr>
          <p:cNvPr id="14339" name="Текст 2"/>
          <p:cNvSpPr>
            <a:spLocks noGrp="1"/>
          </p:cNvSpPr>
          <p:nvPr>
            <p:ph type="body" idx="1"/>
          </p:nvPr>
        </p:nvSpPr>
        <p:spPr>
          <a:xfrm>
            <a:off x="285720" y="1857364"/>
            <a:ext cx="8572559" cy="5000636"/>
          </a:xfrm>
        </p:spPr>
        <p:txBody>
          <a:bodyPr/>
          <a:lstStyle/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sz="2800" b="1" dirty="0">
                <a:solidFill>
                  <a:srgbClr val="0000CC"/>
                </a:solidFill>
              </a:rPr>
              <a:t>1.Игры должны соответствовать определённым учебно-воспитательным задачам, программным требованиям к знаниям, умениям, требованиям стандарта.</a:t>
            </a:r>
          </a:p>
          <a:p>
            <a:pPr algn="just"/>
            <a:r>
              <a:rPr lang="ru-RU" sz="2800" b="1" dirty="0">
                <a:solidFill>
                  <a:srgbClr val="0000CC"/>
                </a:solidFill>
              </a:rPr>
              <a:t>2.Игры должны соответствовать изучаемому материалу и строиться с учётом подготовленности учащихся и их психологических особенностей.</a:t>
            </a:r>
          </a:p>
          <a:p>
            <a:pPr algn="just"/>
            <a:endParaRPr lang="ru-RU" sz="2800" b="1" dirty="0">
              <a:solidFill>
                <a:srgbClr val="0000CC"/>
              </a:solidFill>
            </a:endParaRPr>
          </a:p>
          <a:p>
            <a:pPr algn="just"/>
            <a:r>
              <a:rPr lang="ru-RU" sz="2800" b="1" dirty="0">
                <a:solidFill>
                  <a:srgbClr val="0000CC"/>
                </a:solidFill>
              </a:rPr>
              <a:t>3.Игры должны базироваться на определённом дидактическом материале и методике его применения.</a:t>
            </a:r>
          </a:p>
          <a:p>
            <a:pPr algn="just"/>
            <a:endParaRPr lang="ru-RU" sz="28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advTm="2000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Использование игровых  технологий </a:t>
            </a:r>
            <a:b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на уроках  русского языка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0000CC"/>
                </a:solidFill>
              </a:rPr>
              <a:t>помогает снять ряд трудностей, связанных с запоминанием материала;</a:t>
            </a:r>
          </a:p>
          <a:p>
            <a:r>
              <a:rPr lang="ru-RU" b="1" dirty="0">
                <a:solidFill>
                  <a:srgbClr val="0000CC"/>
                </a:solidFill>
              </a:rPr>
              <a:t>развивает познавательный интерес к русскому языку как к учебному предмету;</a:t>
            </a:r>
          </a:p>
          <a:p>
            <a:r>
              <a:rPr lang="ru-RU" b="1" dirty="0">
                <a:solidFill>
                  <a:srgbClr val="0000CC"/>
                </a:solidFill>
              </a:rPr>
              <a:t>способствует обогащению словарного запаса;</a:t>
            </a:r>
          </a:p>
          <a:p>
            <a:r>
              <a:rPr lang="ru-RU" b="1" dirty="0">
                <a:solidFill>
                  <a:srgbClr val="0000CC"/>
                </a:solidFill>
              </a:rPr>
              <a:t>расширяет кругозор;</a:t>
            </a:r>
          </a:p>
          <a:p>
            <a:r>
              <a:rPr lang="ru-RU" b="1" dirty="0">
                <a:solidFill>
                  <a:srgbClr val="0000CC"/>
                </a:solidFill>
              </a:rPr>
              <a:t>воспитывает качества творческой личности: инициативу, настойчивость, целеустремлённость, умение находить решение в нестандартной 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2335624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358246" cy="1143008"/>
          </a:xfrm>
        </p:spPr>
        <p:txBody>
          <a:bodyPr/>
          <a:lstStyle/>
          <a:p>
            <a:pPr algn="just" eaLnBrk="1" hangingPunct="1">
              <a:defRPr/>
            </a:pPr>
            <a:r>
              <a:rPr lang="ru-RU" sz="36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Виды уроков   (по игровым технологиям) </a:t>
            </a:r>
          </a:p>
        </p:txBody>
      </p:sp>
      <p:sp>
        <p:nvSpPr>
          <p:cNvPr id="27651" name="Текст 2"/>
          <p:cNvSpPr>
            <a:spLocks noGrp="1"/>
          </p:cNvSpPr>
          <p:nvPr>
            <p:ph type="body" idx="1"/>
          </p:nvPr>
        </p:nvSpPr>
        <p:spPr>
          <a:xfrm>
            <a:off x="530224" y="2500312"/>
            <a:ext cx="8256617" cy="3714769"/>
          </a:xfrm>
        </p:spPr>
        <p:txBody>
          <a:bodyPr/>
          <a:lstStyle/>
          <a:p>
            <a:pPr eaLnBrk="1" hangingPunct="1"/>
            <a:r>
              <a:rPr lang="ru-RU" sz="2400" b="1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1.Ролевые игры на уроках</a:t>
            </a:r>
          </a:p>
          <a:p>
            <a:pPr eaLnBrk="1" hangingPunct="1"/>
            <a:r>
              <a:rPr lang="ru-RU" sz="2400" b="1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2. Игровая организация учебного процесса с использованием игровых заданий ( урок-соревнование, урок-конкурс, урок-путешествие, КВН)</a:t>
            </a:r>
          </a:p>
          <a:p>
            <a:pPr eaLnBrk="1" hangingPunct="1"/>
            <a:r>
              <a:rPr lang="ru-RU" sz="2400" b="1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3. Игровая организация учебного процесса с использованием заданий, которые предполагаются на традиционном уроке ( найти орфограмму)</a:t>
            </a:r>
          </a:p>
          <a:p>
            <a:pPr eaLnBrk="1" hangingPunct="1"/>
            <a:r>
              <a:rPr lang="ru-RU" sz="2400" b="1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4. Использование игры на определенном этапе</a:t>
            </a:r>
          </a:p>
          <a:p>
            <a:pPr eaLnBrk="1" hangingPunct="1"/>
            <a:r>
              <a:rPr lang="ru-RU" sz="2400" b="1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5. Различные виды внеклассной работы по русскому языку</a:t>
            </a:r>
          </a:p>
        </p:txBody>
      </p:sp>
    </p:spTree>
  </p:cSld>
  <p:clrMapOvr>
    <a:masterClrMapping/>
  </p:clrMapOvr>
  <p:transition advTm="2000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Игровые формы на уроке русского языка: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Игровые задания, направленные на отработку орфоэпических норм;</a:t>
            </a:r>
          </a:p>
          <a:p>
            <a:r>
              <a:rPr lang="ru-RU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Лексико-фразеологические игры;</a:t>
            </a:r>
          </a:p>
          <a:p>
            <a:r>
              <a:rPr lang="ru-RU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Игровые задания, направленные на отработку орфографических и пунктуационных норм;</a:t>
            </a:r>
          </a:p>
          <a:p>
            <a:r>
              <a:rPr lang="ru-RU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Фонетические игры;</a:t>
            </a:r>
          </a:p>
          <a:p>
            <a:r>
              <a:rPr lang="ru-RU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Кроссворды, чайнворды, ребусы.</a:t>
            </a:r>
          </a:p>
        </p:txBody>
      </p:sp>
    </p:spTree>
    <p:extLst>
      <p:ext uri="{BB962C8B-B14F-4D97-AF65-F5344CB8AC3E}">
        <p14:creationId xmlns:p14="http://schemas.microsoft.com/office/powerpoint/2010/main" val="3358810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1500174"/>
            <a:ext cx="8358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Обучение русскому языку подразумевает не только освоение норм письменной речи, но и норм произношения. Вот почему целесообразно на каждом уроке находить возможность для отработки произносительных норм</a:t>
            </a:r>
          </a:p>
        </p:txBody>
      </p:sp>
      <p:sp>
        <p:nvSpPr>
          <p:cNvPr id="21509" name="Прямоугольник 6"/>
          <p:cNvSpPr>
            <a:spLocks noChangeArrowheads="1"/>
          </p:cNvSpPr>
          <p:nvPr/>
        </p:nvSpPr>
        <p:spPr bwMode="auto">
          <a:xfrm>
            <a:off x="1785918" y="428605"/>
            <a:ext cx="6858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i="1" dirty="0">
                <a:solidFill>
                  <a:srgbClr val="FF0000"/>
                </a:solidFill>
              </a:rPr>
              <a:t>Игровые задания, направленные на отработку</a:t>
            </a:r>
            <a:r>
              <a:rPr lang="ru-RU" sz="2800" i="1" dirty="0">
                <a:solidFill>
                  <a:srgbClr val="FF0000"/>
                </a:solidFill>
              </a:rPr>
              <a:t> </a:t>
            </a:r>
            <a:r>
              <a:rPr lang="ru-RU" sz="2800" b="1" i="1" dirty="0">
                <a:solidFill>
                  <a:srgbClr val="FF0000"/>
                </a:solidFill>
              </a:rPr>
              <a:t>орфоэпических норм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21510" name="Прямоугольник 7"/>
          <p:cNvSpPr>
            <a:spLocks noChangeArrowheads="1"/>
          </p:cNvSpPr>
          <p:nvPr/>
        </p:nvSpPr>
        <p:spPr bwMode="auto">
          <a:xfrm>
            <a:off x="2339975" y="2643183"/>
            <a:ext cx="658974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ru-RU" sz="1800" dirty="0"/>
              <a:t> </a:t>
            </a:r>
            <a:r>
              <a:rPr lang="ru-RU" sz="2400" b="1" dirty="0">
                <a:solidFill>
                  <a:srgbClr val="0000CC"/>
                </a:solidFill>
              </a:rPr>
              <a:t>Минутка-разминка «Говорите по-русски правильно»;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2" action="ppaction://hlinkfile"/>
              </a:rPr>
              <a:t>«Составь текст и озвучь его»;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3" action="ppaction://hlinkfile"/>
              </a:rPr>
              <a:t>«Пригласи на обед»;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4" action="ppaction://hlinkfile"/>
              </a:rPr>
              <a:t>«В эфире - новости», «Конкурс дикторов»;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endParaRPr lang="ru-RU" sz="1800" dirty="0"/>
          </a:p>
          <a:p>
            <a:pPr>
              <a:buFont typeface="Arial" pitchFamily="34" charset="0"/>
              <a:buChar char="•"/>
              <a:defRPr/>
            </a:pPr>
            <a:endParaRPr lang="ru-RU" sz="1800" dirty="0"/>
          </a:p>
          <a:p>
            <a:pPr>
              <a:buFont typeface="Arial" pitchFamily="34" charset="0"/>
              <a:buChar char="•"/>
              <a:defRPr/>
            </a:pPr>
            <a:endParaRPr lang="ru-RU" sz="1800" dirty="0"/>
          </a:p>
          <a:p>
            <a:pPr>
              <a:buFont typeface="Arial" pitchFamily="34" charset="0"/>
              <a:buChar char="•"/>
              <a:defRPr/>
            </a:pPr>
            <a:endParaRPr lang="ru-RU" sz="1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60648"/>
            <a:ext cx="936104" cy="782242"/>
          </a:xfrm>
          <a:prstGeom prst="round2DiagRect">
            <a:avLst>
              <a:gd name="adj1" fmla="val 16667"/>
              <a:gd name="adj2" fmla="val 167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0"/>
            <a:ext cx="7696200" cy="4876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842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0200" y="304800"/>
            <a:ext cx="32835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Сел кашу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38400" y="1524000"/>
            <a:ext cx="3081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Пю</a:t>
            </a:r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воду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57600" y="2514600"/>
            <a:ext cx="39765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Веду </a:t>
            </a:r>
            <a:r>
              <a:rPr lang="ru-RU" sz="5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сёмку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19600" y="3810000"/>
            <a:ext cx="4307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Забить коля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81200" y="4953000"/>
            <a:ext cx="7162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Помоги </a:t>
            </a:r>
          </a:p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исправить ошибки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4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 bwMode="auto">
          <a:xfrm>
            <a:off x="5181600" y="1143000"/>
            <a:ext cx="1008062" cy="1368425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6" name="Овал 5"/>
          <p:cNvSpPr/>
          <p:nvPr/>
        </p:nvSpPr>
        <p:spPr bwMode="auto">
          <a:xfrm>
            <a:off x="1828800" y="1524000"/>
            <a:ext cx="1008062" cy="1368425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</p:txBody>
      </p:sp>
      <p:sp>
        <p:nvSpPr>
          <p:cNvPr id="7" name="Овал 6"/>
          <p:cNvSpPr/>
          <p:nvPr/>
        </p:nvSpPr>
        <p:spPr bwMode="auto">
          <a:xfrm>
            <a:off x="7086600" y="1981200"/>
            <a:ext cx="1008063" cy="136842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sp>
        <p:nvSpPr>
          <p:cNvPr id="8" name="Овал 7"/>
          <p:cNvSpPr/>
          <p:nvPr/>
        </p:nvSpPr>
        <p:spPr bwMode="auto">
          <a:xfrm>
            <a:off x="228600" y="2209800"/>
            <a:ext cx="1008062" cy="1368425"/>
          </a:xfrm>
          <a:prstGeom prst="ellipse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9" name="Овал 8"/>
          <p:cNvSpPr/>
          <p:nvPr/>
        </p:nvSpPr>
        <p:spPr bwMode="auto">
          <a:xfrm>
            <a:off x="5638800" y="3352800"/>
            <a:ext cx="1008062" cy="13684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</a:p>
        </p:txBody>
      </p:sp>
      <p:sp>
        <p:nvSpPr>
          <p:cNvPr id="10" name="Овал 9"/>
          <p:cNvSpPr/>
          <p:nvPr/>
        </p:nvSpPr>
        <p:spPr bwMode="auto">
          <a:xfrm>
            <a:off x="7239000" y="4724400"/>
            <a:ext cx="1008062" cy="1368425"/>
          </a:xfrm>
          <a:prstGeom prst="ellipse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11" name="Овал 10"/>
          <p:cNvSpPr/>
          <p:nvPr/>
        </p:nvSpPr>
        <p:spPr bwMode="auto">
          <a:xfrm>
            <a:off x="3581400" y="1676400"/>
            <a:ext cx="1008062" cy="1368425"/>
          </a:xfrm>
          <a:prstGeom prst="ellipse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  <p:sp>
        <p:nvSpPr>
          <p:cNvPr id="12" name="Овал 11"/>
          <p:cNvSpPr/>
          <p:nvPr/>
        </p:nvSpPr>
        <p:spPr bwMode="auto">
          <a:xfrm>
            <a:off x="2438400" y="3810000"/>
            <a:ext cx="1008062" cy="1368425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sp>
        <p:nvSpPr>
          <p:cNvPr id="13" name="Овал 12"/>
          <p:cNvSpPr/>
          <p:nvPr/>
        </p:nvSpPr>
        <p:spPr bwMode="auto">
          <a:xfrm>
            <a:off x="4114800" y="4495800"/>
            <a:ext cx="1008062" cy="1368425"/>
          </a:xfrm>
          <a:prstGeom prst="ellipse">
            <a:avLst/>
          </a:prstGeom>
          <a:solidFill>
            <a:srgbClr val="FF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4" name="Овал 13"/>
          <p:cNvSpPr/>
          <p:nvPr/>
        </p:nvSpPr>
        <p:spPr bwMode="auto">
          <a:xfrm>
            <a:off x="762000" y="4648200"/>
            <a:ext cx="1009650" cy="136842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</p:txBody>
      </p:sp>
      <p:cxnSp>
        <p:nvCxnSpPr>
          <p:cNvPr id="6157" name="Скругленная соединительная линия 15"/>
          <p:cNvCxnSpPr>
            <a:cxnSpLocks noChangeShapeType="1"/>
          </p:cNvCxnSpPr>
          <p:nvPr/>
        </p:nvCxnSpPr>
        <p:spPr bwMode="auto">
          <a:xfrm rot="16200000" flipH="1">
            <a:off x="2061369" y="2891631"/>
            <a:ext cx="576262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58" name="Скругленная соединительная линия 16"/>
          <p:cNvCxnSpPr>
            <a:cxnSpLocks noChangeShapeType="1"/>
          </p:cNvCxnSpPr>
          <p:nvPr/>
        </p:nvCxnSpPr>
        <p:spPr bwMode="auto">
          <a:xfrm rot="16200000" flipH="1">
            <a:off x="2823369" y="5253832"/>
            <a:ext cx="576263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59" name="Скругленная соединительная линия 17"/>
          <p:cNvCxnSpPr>
            <a:cxnSpLocks noChangeShapeType="1"/>
          </p:cNvCxnSpPr>
          <p:nvPr/>
        </p:nvCxnSpPr>
        <p:spPr bwMode="auto">
          <a:xfrm rot="16200000" flipH="1">
            <a:off x="689769" y="3653631"/>
            <a:ext cx="576262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0" name="Скругленная соединительная линия 18"/>
          <p:cNvCxnSpPr>
            <a:cxnSpLocks noChangeShapeType="1"/>
          </p:cNvCxnSpPr>
          <p:nvPr/>
        </p:nvCxnSpPr>
        <p:spPr bwMode="auto">
          <a:xfrm rot="16200000" flipH="1">
            <a:off x="4042569" y="3120231"/>
            <a:ext cx="576262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1" name="Скругленная соединительная линия 19"/>
          <p:cNvCxnSpPr>
            <a:cxnSpLocks noChangeShapeType="1"/>
          </p:cNvCxnSpPr>
          <p:nvPr/>
        </p:nvCxnSpPr>
        <p:spPr bwMode="auto">
          <a:xfrm rot="16200000" flipH="1">
            <a:off x="1300163" y="6091238"/>
            <a:ext cx="574675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2" name="Скругленная соединительная линия 20"/>
          <p:cNvCxnSpPr>
            <a:cxnSpLocks noChangeShapeType="1"/>
          </p:cNvCxnSpPr>
          <p:nvPr/>
        </p:nvCxnSpPr>
        <p:spPr bwMode="auto">
          <a:xfrm rot="16200000" flipH="1">
            <a:off x="5490369" y="2586831"/>
            <a:ext cx="576262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3" name="Скругленная соединительная линия 21"/>
          <p:cNvCxnSpPr>
            <a:cxnSpLocks noChangeShapeType="1"/>
          </p:cNvCxnSpPr>
          <p:nvPr/>
        </p:nvCxnSpPr>
        <p:spPr bwMode="auto">
          <a:xfrm rot="16200000" flipH="1">
            <a:off x="4575969" y="5939632"/>
            <a:ext cx="576263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4" name="Скругленная соединительная линия 22"/>
          <p:cNvCxnSpPr>
            <a:cxnSpLocks noChangeShapeType="1"/>
          </p:cNvCxnSpPr>
          <p:nvPr/>
        </p:nvCxnSpPr>
        <p:spPr bwMode="auto">
          <a:xfrm rot="16200000" flipH="1">
            <a:off x="7471569" y="3425031"/>
            <a:ext cx="576262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5" name="Скругленная соединительная линия 23"/>
          <p:cNvCxnSpPr>
            <a:cxnSpLocks noChangeShapeType="1"/>
          </p:cNvCxnSpPr>
          <p:nvPr/>
        </p:nvCxnSpPr>
        <p:spPr bwMode="auto">
          <a:xfrm rot="16200000" flipH="1">
            <a:off x="6023769" y="4796631"/>
            <a:ext cx="576262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66" name="Скругленная соединительная линия 24"/>
          <p:cNvCxnSpPr>
            <a:cxnSpLocks noChangeShapeType="1"/>
          </p:cNvCxnSpPr>
          <p:nvPr/>
        </p:nvCxnSpPr>
        <p:spPr bwMode="auto">
          <a:xfrm rot="16200000" flipH="1">
            <a:off x="7623969" y="6168232"/>
            <a:ext cx="576263" cy="4318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" name="Прямоугольник 22"/>
          <p:cNvSpPr/>
          <p:nvPr/>
        </p:nvSpPr>
        <p:spPr>
          <a:xfrm>
            <a:off x="152400" y="0"/>
            <a:ext cx="8839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Кто быстрее соберет слова?</a:t>
            </a:r>
          </a:p>
        </p:txBody>
      </p:sp>
    </p:spTree>
    <p:extLst>
      <p:ext uri="{BB962C8B-B14F-4D97-AF65-F5344CB8AC3E}">
        <p14:creationId xmlns:p14="http://schemas.microsoft.com/office/powerpoint/2010/main" val="31441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	</a:t>
            </a:r>
            <a:r>
              <a:rPr lang="ru-RU" sz="60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«Кто быстрее?»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Кто быстрее найдёт в приведённых словах звонкие согласные?</a:t>
            </a:r>
          </a:p>
          <a:p>
            <a:pPr marL="0" indent="0" algn="just">
              <a:buNone/>
            </a:pPr>
            <a:r>
              <a:rPr lang="ru-RU" sz="5400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Чудеса, кастрюля, ящик, вермишель,        картина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http://skidki-yola.ru/netcat_files/140/80/374846bae9e99cb5f9bcb7446e9f80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500570"/>
            <a:ext cx="202033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7482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Рисунок 3" descr="Ð¡Ð¾Ð±ÐµÑÐ¸ ÑÐ»Ð¾Ð²Ð¾ Ð·Ð¾Ð»Ð¾ Ð±Ð¾ Ð²ÑÐ¹ ÑÐ¾ ÑÑÑ Ð±Ð° ÑÑÐ¹ ÑÐ¸Ñ Ð´Ñ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День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3200400"/>
            <a:ext cx="4433047" cy="3505200"/>
          </a:xfrm>
          <a:ln w="6350">
            <a:solidFill>
              <a:schemeClr val="tx2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953000" y="4572000"/>
            <a:ext cx="388362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Чем кончаются</a:t>
            </a:r>
          </a:p>
          <a:p>
            <a:pPr algn="ctr"/>
            <a:r>
              <a:rPr lang="ru-RU" sz="40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день и ночь?</a:t>
            </a:r>
          </a:p>
        </p:txBody>
      </p:sp>
      <p:pic>
        <p:nvPicPr>
          <p:cNvPr id="6" name="Рисунок 5" descr="Ноч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152400"/>
            <a:ext cx="4529418" cy="3581400"/>
          </a:xfrm>
          <a:prstGeom prst="rect">
            <a:avLst/>
          </a:prstGeom>
          <a:ln w="6350">
            <a:solidFill>
              <a:srgbClr val="000099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914400"/>
            <a:ext cx="4648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Вопрос-шутка</a:t>
            </a:r>
          </a:p>
        </p:txBody>
      </p:sp>
    </p:spTree>
    <p:extLst>
      <p:ext uri="{BB962C8B-B14F-4D97-AF65-F5344CB8AC3E}">
        <p14:creationId xmlns:p14="http://schemas.microsoft.com/office/powerpoint/2010/main" val="309124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066800"/>
            <a:ext cx="8838169" cy="5562600"/>
          </a:xfrm>
          <a:ln w="3175">
            <a:solidFill>
              <a:schemeClr val="tx2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362200" y="152400"/>
            <a:ext cx="4648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Вопрос-шутка</a:t>
            </a:r>
          </a:p>
        </p:txBody>
      </p:sp>
    </p:spTree>
    <p:extLst>
      <p:ext uri="{BB962C8B-B14F-4D97-AF65-F5344CB8AC3E}">
        <p14:creationId xmlns:p14="http://schemas.microsoft.com/office/powerpoint/2010/main" val="352058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Аалтрек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лажок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раукжк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зоонкв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(тарелка, ложка, кружка, звонок) </a:t>
            </a:r>
          </a:p>
          <a:p>
            <a:pPr lvl="0" algn="just"/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Оарз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страа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енкл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роамкша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(роза, астра, клен, ромашка) </a:t>
            </a:r>
          </a:p>
          <a:p>
            <a:pPr lvl="0" algn="just"/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Плнаеат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здзеав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отрбиа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сген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(планета, звезда, орбита, снег) </a:t>
            </a:r>
          </a:p>
        </p:txBody>
      </p:sp>
      <p:sp>
        <p:nvSpPr>
          <p:cNvPr id="21509" name="Прямоугольник 6"/>
          <p:cNvSpPr>
            <a:spLocks noChangeArrowheads="1"/>
          </p:cNvSpPr>
          <p:nvPr/>
        </p:nvSpPr>
        <p:spPr bwMode="auto">
          <a:xfrm>
            <a:off x="1785918" y="428605"/>
            <a:ext cx="6858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Игра «Шифровальщики» или «Расколдуй слово»</a:t>
            </a:r>
            <a:endParaRPr lang="ru-RU" sz="2800" i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936104" cy="782242"/>
          </a:xfrm>
          <a:prstGeom prst="round2DiagRect">
            <a:avLst>
              <a:gd name="adj1" fmla="val 16667"/>
              <a:gd name="adj2" fmla="val 167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88" y="285729"/>
            <a:ext cx="878681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Выпиши «третье лишнее»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(Немецко) французский , (садово) огородный, (железно) дорожный.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(Кисло) молочный,  (сельско) хозяйственный, (ярко) желтый.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(Северо) восточный, (литературно) музыкальный, (судо) строительный.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Проверь себя!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1) железнодорожный; 2) ярко-желтый;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3) судостроительный.</a:t>
            </a:r>
          </a:p>
        </p:txBody>
      </p:sp>
      <p:pic>
        <p:nvPicPr>
          <p:cNvPr id="9219" name="Picture 6" descr="Constitution_signed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059222">
            <a:off x="6356350" y="5337175"/>
            <a:ext cx="282575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704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3419" y="47714"/>
            <a:ext cx="8208912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Отдохнем и поиграем!</a:t>
            </a:r>
            <a:endParaRPr lang="ru-RU" b="1" dirty="0">
              <a:solidFill>
                <a:srgbClr val="461E64"/>
              </a:solidFill>
              <a:latin typeface="Monotype Corsiva" pitchFamily="66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Прочитайте и отгадайте загадки.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000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Есть на речках лесо-рубы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В серебристобурых шубах.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Из деревьев, веток, глины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Строят прочные плотины.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006600"/>
              </a:solidFill>
              <a:latin typeface="Consolas" pitchFamily="49" charset="0"/>
              <a:cs typeface="Consolas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2)   Бежит, гудит,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В два глаза глядит,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А станет –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Ярко  красным глазом глянет.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006600"/>
              </a:solidFill>
              <a:latin typeface="Consolas" pitchFamily="49" charset="0"/>
              <a:cs typeface="Consolas" pitchFamily="49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3)    Лишь на северном болоте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Эту ягоду  найдете.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И траву краснеет сквозь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       Кислосладких ягод гроздь.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1842"/>
                </a:solidFill>
                <a:latin typeface="Times New Roman" pitchFamily="18" charset="0"/>
                <a:cs typeface="Times New Roman" pitchFamily="18" charset="0"/>
              </a:rPr>
              <a:t>Правильно ли написаны сложные</a:t>
            </a:r>
            <a:r>
              <a:rPr lang="ru-RU" sz="2000" dirty="0">
                <a:solidFill>
                  <a:srgbClr val="00184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1842"/>
                </a:solidFill>
                <a:latin typeface="Times New Roman" pitchFamily="18" charset="0"/>
                <a:cs typeface="Times New Roman" pitchFamily="18" charset="0"/>
              </a:rPr>
              <a:t>имена существительные и имена прилагательные? Исправьте ошибки.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594349" y="2063750"/>
            <a:ext cx="1209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(Бобры)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80063" y="3573463"/>
            <a:ext cx="22066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(Автомобиль)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93050" y="5084761"/>
            <a:ext cx="17079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(Клюква)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6" name="Picture 4" descr="j04344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260350"/>
            <a:ext cx="20494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745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Рисунок 4" descr="https://pptcloud3.ams3.digitaloceanspaces.com/slides/pics/002/327/410/original/Slide18.jpg?148649135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Рисунок 4" descr="http://prezentacii.info/wp-content/uploads/2015/11/elCcHxPByDPowZ71/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Рисунок 3" descr=".Â Â Â Â  Â Â ÐÐ³ÑÐ° 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Рисунок 4" descr="https://ds02.infourok.ru/uploads/ex/014d/0007062c-1fab88b3/img2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Рисунок 4" descr="https://cf.ppt-online.org/files/slide/h/HEMQzJLVpIcAKaSPGm36siNCeD28brwvBZ4yFO/slide-4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2500" y="1268413"/>
            <a:ext cx="5184775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763713" y="357166"/>
            <a:ext cx="70231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200" b="1" i="1" dirty="0">
                <a:solidFill>
                  <a:srgbClr val="FF0000"/>
                </a:solidFill>
              </a:rPr>
              <a:t>Лексико-фразеологические игры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1042988" y="2205038"/>
            <a:ext cx="1152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0487" name="Rectangle 8"/>
          <p:cNvSpPr>
            <a:spLocks noChangeArrowheads="1"/>
          </p:cNvSpPr>
          <p:nvPr/>
        </p:nvSpPr>
        <p:spPr bwMode="auto">
          <a:xfrm>
            <a:off x="1857356" y="3143248"/>
            <a:ext cx="6891357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rgbClr val="984807"/>
                </a:solidFill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984807"/>
                </a:solidFill>
                <a:cs typeface="Times New Roman" pitchFamily="18" charset="0"/>
                <a:hlinkClick r:id="rId2" action="ppaction://hlinkfile"/>
              </a:rPr>
              <a:t>«</a:t>
            </a:r>
            <a:r>
              <a:rPr lang="ru-RU" sz="2400" b="1" dirty="0">
                <a:solidFill>
                  <a:srgbClr val="984807"/>
                </a:solidFill>
                <a:cs typeface="Times New Roman" pitchFamily="18" charset="0"/>
                <a:hlinkClick r:id="rId3" action="ppaction://hlinkfile"/>
              </a:rPr>
              <a:t>Собери фразеологизм»</a:t>
            </a:r>
            <a:endParaRPr lang="ru-RU" sz="2400" b="1" dirty="0">
              <a:solidFill>
                <a:srgbClr val="984807"/>
              </a:solidFill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984807"/>
                </a:solidFill>
              </a:rPr>
              <a:t> </a:t>
            </a:r>
            <a:r>
              <a:rPr lang="ru-RU" sz="2400" b="1" dirty="0">
                <a:solidFill>
                  <a:srgbClr val="984807"/>
                </a:solidFill>
                <a:hlinkClick r:id="rId4" action="ppaction://hlinkfile"/>
              </a:rPr>
              <a:t>«Собери пословицу»</a:t>
            </a:r>
            <a:endParaRPr lang="ru-RU" sz="2400" b="1" dirty="0">
              <a:solidFill>
                <a:srgbClr val="984807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984807"/>
                </a:solidFill>
              </a:rPr>
              <a:t> </a:t>
            </a:r>
            <a:r>
              <a:rPr lang="ru-RU" sz="2400" b="1" dirty="0">
                <a:solidFill>
                  <a:srgbClr val="984807"/>
                </a:solidFill>
                <a:hlinkClick r:id="rId5" action="ppaction://hlinkfile"/>
              </a:rPr>
              <a:t>«Как об этом говорят»</a:t>
            </a:r>
            <a:endParaRPr lang="ru-RU" sz="2400" b="1" dirty="0">
              <a:solidFill>
                <a:srgbClr val="984807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rgbClr val="984807"/>
                </a:solidFill>
              </a:rPr>
              <a:t> </a:t>
            </a:r>
            <a:r>
              <a:rPr lang="ru-RU" sz="2400" b="1" dirty="0">
                <a:solidFill>
                  <a:srgbClr val="984807"/>
                </a:solidFill>
                <a:hlinkClick r:id="rId6" action="ppaction://hlinkfile"/>
              </a:rPr>
              <a:t>Закончить предложение фразеологизмами</a:t>
            </a:r>
            <a:endParaRPr lang="ru-RU" sz="2400" b="1" dirty="0">
              <a:solidFill>
                <a:srgbClr val="984807"/>
              </a:solidFill>
            </a:endParaRPr>
          </a:p>
          <a:p>
            <a:endParaRPr lang="ru-RU" sz="2000" b="1" dirty="0">
              <a:solidFill>
                <a:srgbClr val="984807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2000" b="1" dirty="0">
              <a:solidFill>
                <a:srgbClr val="984807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600" b="1" dirty="0">
              <a:solidFill>
                <a:srgbClr val="984807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600" dirty="0">
              <a:solidFill>
                <a:srgbClr val="984807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600" b="1" dirty="0">
              <a:solidFill>
                <a:srgbClr val="984807"/>
              </a:solidFill>
              <a:cs typeface="Times New Roman" pitchFamily="18" charset="0"/>
            </a:endParaRPr>
          </a:p>
          <a:p>
            <a:endParaRPr lang="ru-RU" sz="1600" dirty="0">
              <a:solidFill>
                <a:srgbClr val="984807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76672"/>
            <a:ext cx="1034058" cy="792088"/>
          </a:xfrm>
          <a:prstGeom prst="round2DiagRect">
            <a:avLst>
              <a:gd name="adj1" fmla="val 16667"/>
              <a:gd name="adj2" fmla="val 167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84213" y="1341438"/>
            <a:ext cx="79597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Работа по фразеологии способствует развитию чувства языка, обогащает речь учащихся фразеологизмами, порождает их интерес как к истории языка, так и к современным трансформациям языковых средств. Изучение фразеологии открывает возможности для развития абстрактного мышления школьников и способствует совершенствованию их языковой компетенции.</a:t>
            </a:r>
          </a:p>
        </p:txBody>
      </p:sp>
    </p:spTree>
  </p:cSld>
  <p:clrMapOvr>
    <a:masterClrMapping/>
  </p:clrMapOvr>
  <p:transition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>
                <a:latin typeface="Monotype Corsiva" panose="03010101010201010101" pitchFamily="66" charset="0"/>
              </a:rPr>
              <a:t>Собери фразеологизм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1"/>
            <a:ext cx="8291264" cy="3773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Расхлебывать следы глядя в пятки баклуши на ночь заметать душа уходит бить кашу</a:t>
            </a:r>
          </a:p>
        </p:txBody>
      </p:sp>
    </p:spTree>
    <p:extLst>
      <p:ext uri="{BB962C8B-B14F-4D97-AF65-F5344CB8AC3E}">
        <p14:creationId xmlns:p14="http://schemas.microsoft.com/office/powerpoint/2010/main" val="105302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>
                <a:latin typeface="Monotype Corsiva" panose="03010101010201010101" pitchFamily="66" charset="0"/>
              </a:rPr>
              <a:t>Собери фразеологизм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387625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ru-RU" sz="3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Заметать следы</a:t>
            </a:r>
            <a:r>
              <a:rPr lang="ru-RU" sz="3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– «уничтожать улики»</a:t>
            </a:r>
          </a:p>
          <a:p>
            <a:pPr>
              <a:spcAft>
                <a:spcPts val="0"/>
              </a:spcAft>
            </a:pPr>
            <a:r>
              <a:rPr lang="ru-RU" sz="3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Душа уходит в пятки</a:t>
            </a:r>
            <a:r>
              <a:rPr lang="ru-RU" sz="3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у кого – «кто-либо испытывает сильный страх, потрясение, вызванное внезапным испугом, неожиданной неприятностью»</a:t>
            </a:r>
          </a:p>
          <a:p>
            <a:pPr>
              <a:spcAft>
                <a:spcPts val="0"/>
              </a:spcAft>
            </a:pPr>
            <a:r>
              <a:rPr lang="ru-RU" sz="3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Расхлебывать кашу – «</a:t>
            </a:r>
            <a:r>
              <a:rPr lang="ru-RU" sz="3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распутывать сложное, хлопотное или неприятное дело»</a:t>
            </a:r>
          </a:p>
          <a:p>
            <a:pPr>
              <a:spcAft>
                <a:spcPts val="0"/>
              </a:spcAft>
            </a:pPr>
            <a:r>
              <a:rPr lang="ru-RU" sz="3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Бить баклуши –</a:t>
            </a:r>
            <a:r>
              <a:rPr lang="ru-RU" sz="3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«предаваться безделью, лени, совсем ничего не делать»</a:t>
            </a:r>
          </a:p>
          <a:p>
            <a:pPr>
              <a:spcAft>
                <a:spcPts val="0"/>
              </a:spcAft>
            </a:pPr>
            <a:r>
              <a:rPr lang="ru-RU" sz="3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ночь глядя </a:t>
            </a:r>
            <a:r>
              <a:rPr lang="ru-RU" sz="3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«поздно вечером, в позднее время»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884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1785926"/>
            <a:ext cx="1884717" cy="14135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1508" name="Прямоугольник 5"/>
          <p:cNvSpPr>
            <a:spLocks noChangeArrowheads="1"/>
          </p:cNvSpPr>
          <p:nvPr/>
        </p:nvSpPr>
        <p:spPr bwMode="auto">
          <a:xfrm>
            <a:off x="2643174" y="2714620"/>
            <a:ext cx="540067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eaLnBrk="1" hangingPunct="1">
              <a:buFont typeface="Arial" pitchFamily="34" charset="0"/>
              <a:buChar char="•"/>
            </a:pPr>
            <a:endParaRPr lang="ru-RU" altLang="ru-RU" sz="2400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  <a:p>
            <a:pPr marL="114300" algn="ctr" eaLnBrk="1" hangingPunct="1"/>
            <a:endParaRPr lang="ru-RU" altLang="ru-RU" sz="2400" b="1">
              <a:solidFill>
                <a:srgbClr val="783F04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1034058" cy="792088"/>
          </a:xfrm>
          <a:prstGeom prst="round2DiagRect">
            <a:avLst>
              <a:gd name="adj1" fmla="val 16667"/>
              <a:gd name="adj2" fmla="val 167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547812" y="357166"/>
            <a:ext cx="73104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Helvetica" charset="-52"/>
                <a:cs typeface="Times New Roman" pitchFamily="18" charset="0"/>
              </a:rPr>
              <a:t>Игровые задания, направленные </a:t>
            </a:r>
          </a:p>
          <a:p>
            <a:pPr algn="ctr"/>
            <a:r>
              <a:rPr lang="ru-RU" sz="2400" b="1" i="1" dirty="0">
                <a:solidFill>
                  <a:srgbClr val="FF0000"/>
                </a:solidFill>
                <a:latin typeface="Helvetica" charset="-52"/>
                <a:cs typeface="Times New Roman" pitchFamily="18" charset="0"/>
              </a:rPr>
              <a:t>на отработку орфографических  и</a:t>
            </a:r>
            <a:r>
              <a:rPr lang="ru-RU" sz="2400" i="1" dirty="0">
                <a:solidFill>
                  <a:srgbClr val="FF0000"/>
                </a:solidFill>
                <a:cs typeface="Times New Roman" pitchFamily="18" charset="0"/>
              </a:rPr>
              <a:t> </a:t>
            </a:r>
            <a:r>
              <a:rPr lang="ru-RU" sz="2400" b="1" i="1" dirty="0">
                <a:solidFill>
                  <a:srgbClr val="FF0000"/>
                </a:solidFill>
                <a:latin typeface="Helvetica" charset="-52"/>
                <a:cs typeface="Times New Roman" pitchFamily="18" charset="0"/>
              </a:rPr>
              <a:t>пунктуационных норм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4613" y="1571612"/>
            <a:ext cx="642938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1800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4" action="ppaction://hlinkfile"/>
              </a:rPr>
              <a:t>Справочное бюро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5" action="ppaction://hlinkfile"/>
              </a:rPr>
              <a:t>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6" action="ppaction://hlinkfile"/>
              </a:rPr>
              <a:t>Словарный диктант;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7" action="ppaction://hlinkfile"/>
              </a:rPr>
              <a:t>Диктант-шутка;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8" action="ppaction://hlinkfile"/>
              </a:rPr>
              <a:t>Диктант -«молчанка»;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hlinkClick r:id="rId9" action="ppaction://hlinkfile"/>
              </a:rPr>
              <a:t>Третий лишний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800" dirty="0"/>
          </a:p>
          <a:p>
            <a:pPr>
              <a:buFont typeface="Arial" pitchFamily="34" charset="0"/>
              <a:buChar char="•"/>
              <a:defRPr/>
            </a:pPr>
            <a:endParaRPr lang="ru-RU" sz="1800" dirty="0"/>
          </a:p>
          <a:p>
            <a:pPr>
              <a:buFont typeface="Arial" pitchFamily="34" charset="0"/>
              <a:buChar char="•"/>
              <a:defRPr/>
            </a:pPr>
            <a:endParaRPr lang="ru-RU" sz="1800" dirty="0"/>
          </a:p>
        </p:txBody>
      </p:sp>
    </p:spTree>
  </p:cSld>
  <p:clrMapOvr>
    <a:masterClrMapping/>
  </p:clrMapOvr>
  <p:transition>
    <p:wipe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14479" y="285729"/>
            <a:ext cx="65008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 dirty="0">
                <a:solidFill>
                  <a:srgbClr val="FF0000"/>
                </a:solidFill>
              </a:rPr>
              <a:t>Кроссворды, чайнворды, ребусы </a:t>
            </a:r>
          </a:p>
          <a:p>
            <a:pPr algn="ctr">
              <a:defRPr/>
            </a:pPr>
            <a:r>
              <a:rPr lang="ru-RU" sz="2800" b="1" i="1" dirty="0">
                <a:solidFill>
                  <a:srgbClr val="FF0000"/>
                </a:solidFill>
              </a:rPr>
              <a:t>на уроках русского языка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3563938" y="2852738"/>
            <a:ext cx="30241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endParaRPr lang="ru-RU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571868" y="2143116"/>
            <a:ext cx="501968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984807"/>
                </a:solidFill>
                <a:cs typeface="Times New Roman" pitchFamily="18" charset="0"/>
              </a:rPr>
              <a:t>•   </a:t>
            </a:r>
            <a:r>
              <a:rPr lang="ru-RU" sz="2400" b="1" dirty="0">
                <a:solidFill>
                  <a:srgbClr val="984807"/>
                </a:solidFill>
                <a:cs typeface="Times New Roman" pitchFamily="18" charset="0"/>
                <a:hlinkClick r:id="rId2" action="ppaction://hlinkfile"/>
              </a:rPr>
              <a:t>Знаете ли вы пословицы?</a:t>
            </a:r>
            <a:endParaRPr lang="ru-RU" sz="2400" b="1" dirty="0">
              <a:solidFill>
                <a:srgbClr val="984807"/>
              </a:solidFill>
              <a:cs typeface="Times New Roman" pitchFamily="18" charset="0"/>
              <a:hlinkClick r:id="rId3" action="ppaction://hlinkfile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b="1" dirty="0">
                <a:solidFill>
                  <a:srgbClr val="984807"/>
                </a:solidFill>
                <a:hlinkClick r:id="rId3" action="ppaction://hlinkfile"/>
              </a:rPr>
              <a:t>  </a:t>
            </a:r>
            <a:r>
              <a:rPr lang="ru-RU" sz="2400" b="1" dirty="0">
                <a:solidFill>
                  <a:srgbClr val="984807"/>
                </a:solidFill>
                <a:hlinkClick r:id="rId4" action="ppaction://hlinkfile"/>
              </a:rPr>
              <a:t>Спрятанное слово </a:t>
            </a:r>
            <a:endParaRPr lang="ru-RU" sz="2400" b="1" dirty="0">
              <a:solidFill>
                <a:srgbClr val="984807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b="1" dirty="0">
                <a:solidFill>
                  <a:srgbClr val="984807"/>
                </a:solidFill>
              </a:rPr>
              <a:t>  </a:t>
            </a:r>
            <a:r>
              <a:rPr lang="ru-RU" sz="2400" b="1" dirty="0">
                <a:solidFill>
                  <a:srgbClr val="984807"/>
                </a:solidFill>
                <a:hlinkClick r:id="rId5" action="ppaction://hlinkfile"/>
              </a:rPr>
              <a:t>«Лишние» буквы</a:t>
            </a:r>
            <a:endParaRPr lang="ru-RU" sz="2400" b="1" dirty="0">
              <a:solidFill>
                <a:srgbClr val="984807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400" b="1" dirty="0">
                <a:solidFill>
                  <a:srgbClr val="984807"/>
                </a:solidFill>
              </a:rPr>
              <a:t>  </a:t>
            </a:r>
            <a:r>
              <a:rPr lang="ru-RU" sz="2400" b="1" dirty="0">
                <a:solidFill>
                  <a:srgbClr val="984807"/>
                </a:solidFill>
                <a:hlinkClick r:id="rId6" action="ppaction://hlinkfile"/>
              </a:rPr>
              <a:t>Анаграммы</a:t>
            </a:r>
            <a:endParaRPr lang="ru-RU" sz="2400" b="1" dirty="0">
              <a:solidFill>
                <a:srgbClr val="984807"/>
              </a:solidFill>
            </a:endParaRPr>
          </a:p>
          <a:p>
            <a:endParaRPr lang="ru-RU" sz="2400" dirty="0">
              <a:solidFill>
                <a:srgbClr val="984807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488" y="4572008"/>
            <a:ext cx="58912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Отличительной особенностью кроссвордов является то, что они могут быть использованы на любом этапе урока и способны привлечь внимание к учебной деятельности даже не самых трудолюбивых учеников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1285860"/>
            <a:ext cx="7777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Оживить опрос и активизировать работу учащихся на уроках русского языка  помогают творческие формы проверки усвоение фактического материала - это кроссворды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85728"/>
            <a:ext cx="1119134" cy="857256"/>
          </a:xfrm>
          <a:prstGeom prst="round2DiagRect">
            <a:avLst>
              <a:gd name="adj1" fmla="val 16667"/>
              <a:gd name="adj2" fmla="val 167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428604"/>
            <a:ext cx="7829576" cy="5627709"/>
          </a:xfrm>
        </p:spPr>
        <p:txBody>
          <a:bodyPr/>
          <a:lstStyle/>
          <a:p>
            <a:pPr>
              <a:buNone/>
            </a:pPr>
            <a:r>
              <a:rPr lang="ru-RU" sz="4800" b="1" i="1" u="sng" dirty="0">
                <a:solidFill>
                  <a:srgbClr val="7030A0"/>
                </a:solidFill>
                <a:latin typeface="Monotype Corsiva" pitchFamily="66" charset="0"/>
              </a:rPr>
              <a:t>Игра «Чемодан опыта». 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Простое предложение – это такое предложение, в </a:t>
            </a:r>
          </a:p>
          <a:p>
            <a:pPr>
              <a:buNone/>
            </a:pPr>
            <a:r>
              <a:rPr lang="ru-RU" sz="2400" b="1" i="1" dirty="0">
                <a:latin typeface="Monotype Corsiva" pitchFamily="66" charset="0"/>
              </a:rPr>
              <a:t>котором имеется  … грамматическая основа.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В сложном предложении </a:t>
            </a:r>
            <a:r>
              <a:rPr lang="ru-RU" sz="2400" b="1" i="1" u="sng" dirty="0">
                <a:latin typeface="Monotype Corsiva" pitchFamily="66" charset="0"/>
              </a:rPr>
              <a:t> … или  …</a:t>
            </a:r>
            <a:r>
              <a:rPr lang="ru-RU" sz="2400" b="1" i="1" dirty="0">
                <a:latin typeface="Monotype Corsiva" pitchFamily="66" charset="0"/>
              </a:rPr>
              <a:t> грамматических основ.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Предложение состоит из </a:t>
            </a:r>
            <a:r>
              <a:rPr lang="ru-RU" sz="2400" b="1" i="1" u="sng" dirty="0">
                <a:latin typeface="Monotype Corsiva" pitchFamily="66" charset="0"/>
              </a:rPr>
              <a:t> … и  …</a:t>
            </a:r>
            <a:r>
              <a:rPr lang="ru-RU" sz="2400" b="1" i="1" dirty="0">
                <a:latin typeface="Monotype Corsiva" pitchFamily="66" charset="0"/>
              </a:rPr>
              <a:t> членов.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Главные члены предложения – это </a:t>
            </a:r>
            <a:r>
              <a:rPr lang="ru-RU" sz="2400" b="1" i="1" u="sng" dirty="0">
                <a:latin typeface="Monotype Corsiva" pitchFamily="66" charset="0"/>
              </a:rPr>
              <a:t> … и  … </a:t>
            </a:r>
            <a:r>
              <a:rPr lang="ru-RU" sz="2400" b="1" i="1" dirty="0">
                <a:latin typeface="Monotype Corsiva" pitchFamily="66" charset="0"/>
              </a:rPr>
              <a:t>.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Главные члены предложения составляют </a:t>
            </a:r>
            <a:r>
              <a:rPr lang="ru-RU" sz="2400" b="1" i="1" u="sng" dirty="0">
                <a:latin typeface="Monotype Corsiva" pitchFamily="66" charset="0"/>
              </a:rPr>
              <a:t> … </a:t>
            </a:r>
            <a:r>
              <a:rPr lang="ru-RU" sz="2400" b="1" i="1" dirty="0">
                <a:latin typeface="Monotype Corsiva" pitchFamily="66" charset="0"/>
              </a:rPr>
              <a:t>.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Подлежащее – это </a:t>
            </a:r>
            <a:r>
              <a:rPr lang="ru-RU" sz="2400" b="1" i="1" u="sng" dirty="0">
                <a:latin typeface="Monotype Corsiva" pitchFamily="66" charset="0"/>
              </a:rPr>
              <a:t> …</a:t>
            </a:r>
            <a:r>
              <a:rPr lang="ru-RU" sz="2400" b="1" i="1" dirty="0">
                <a:latin typeface="Monotype Corsiva" pitchFamily="66" charset="0"/>
              </a:rPr>
              <a:t> член предложения, который связан со </a:t>
            </a:r>
            <a:r>
              <a:rPr lang="ru-RU" sz="2400" b="1" i="1" u="sng" dirty="0">
                <a:latin typeface="Monotype Corsiva" pitchFamily="66" charset="0"/>
              </a:rPr>
              <a:t> …</a:t>
            </a:r>
            <a:r>
              <a:rPr lang="ru-RU" sz="2400" b="1" i="1" dirty="0">
                <a:latin typeface="Monotype Corsiva" pitchFamily="66" charset="0"/>
              </a:rPr>
              <a:t> и отвечает на вопросы </a:t>
            </a:r>
            <a:r>
              <a:rPr lang="ru-RU" sz="2400" b="1" i="1" u="sng" dirty="0">
                <a:latin typeface="Monotype Corsiva" pitchFamily="66" charset="0"/>
              </a:rPr>
              <a:t> …</a:t>
            </a:r>
            <a:r>
              <a:rPr lang="ru-RU" sz="2400" b="1" i="1" dirty="0">
                <a:latin typeface="Monotype Corsiva" pitchFamily="66" charset="0"/>
              </a:rPr>
              <a:t> или </a:t>
            </a:r>
            <a:r>
              <a:rPr lang="ru-RU" sz="2400" b="1" i="1" u="sng" dirty="0">
                <a:latin typeface="Monotype Corsiva" pitchFamily="66" charset="0"/>
              </a:rPr>
              <a:t> … .</a:t>
            </a:r>
            <a:endParaRPr lang="ru-RU" sz="2400" b="1" dirty="0">
              <a:latin typeface="Monotype Corsiva" pitchFamily="66" charset="0"/>
            </a:endParaRPr>
          </a:p>
          <a:p>
            <a:r>
              <a:rPr lang="ru-RU" sz="2400" b="1" i="1" dirty="0">
                <a:latin typeface="Monotype Corsiva" pitchFamily="66" charset="0"/>
              </a:rPr>
              <a:t>Сказуемое – это </a:t>
            </a:r>
            <a:r>
              <a:rPr lang="ru-RU" sz="2400" b="1" i="1" u="sng" dirty="0">
                <a:latin typeface="Monotype Corsiva" pitchFamily="66" charset="0"/>
              </a:rPr>
              <a:t> … </a:t>
            </a:r>
            <a:r>
              <a:rPr lang="ru-RU" sz="2400" b="1" i="1" dirty="0">
                <a:latin typeface="Monotype Corsiva" pitchFamily="66" charset="0"/>
              </a:rPr>
              <a:t>член предложения, который связан с подлежащим и отвечает на вопросы </a:t>
            </a:r>
            <a:r>
              <a:rPr lang="ru-RU" sz="2400" b="1" i="1" u="sng" dirty="0">
                <a:latin typeface="Monotype Corsiva" pitchFamily="66" charset="0"/>
              </a:rPr>
              <a:t> … </a:t>
            </a:r>
            <a:r>
              <a:rPr lang="ru-RU" sz="2400" b="1" i="1" dirty="0">
                <a:latin typeface="Monotype Corsiva" pitchFamily="66" charset="0"/>
              </a:rPr>
              <a:t>,  </a:t>
            </a:r>
            <a:r>
              <a:rPr lang="ru-RU" sz="2400" b="1" i="1" u="sng" dirty="0">
                <a:latin typeface="Monotype Corsiva" pitchFamily="66" charset="0"/>
              </a:rPr>
              <a:t>… .</a:t>
            </a:r>
            <a:endParaRPr lang="ru-RU" sz="2400" b="1" dirty="0">
              <a:latin typeface="Monotype Corsiva" pitchFamily="66" charset="0"/>
            </a:endParaRPr>
          </a:p>
          <a:p>
            <a:pPr>
              <a:buNone/>
            </a:pPr>
            <a:r>
              <a:rPr lang="ru-RU" sz="2000" dirty="0">
                <a:latin typeface="Monotype Corsiva" pitchFamily="66" charset="0"/>
              </a:rPr>
              <a:t> </a:t>
            </a:r>
          </a:p>
          <a:p>
            <a:pPr algn="just">
              <a:buNone/>
            </a:pPr>
            <a:endParaRPr lang="ru-RU" sz="2000" b="1" u="sng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knig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48" y="5715016"/>
            <a:ext cx="1085840" cy="888415"/>
          </a:xfrm>
          <a:prstGeom prst="rect">
            <a:avLst/>
          </a:prstGeom>
        </p:spPr>
      </p:pic>
      <p:pic>
        <p:nvPicPr>
          <p:cNvPr id="5" name="Рисунок 4" descr="http://festival.1september.ru/articles/529744/img1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1000108"/>
            <a:ext cx="14763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illustrationsof.com/royalty-free-yellow-suitcase-clipart-illustration-128299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3214686"/>
            <a:ext cx="170497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«Мягкая посадка»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спряжение глагола.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бросает ученику мяч, называет какой-либо глагол. Ученик ловит мяч, называет спряжение глагола и возвращает мяч учителю.</a:t>
            </a:r>
          </a:p>
        </p:txBody>
      </p:sp>
    </p:spTree>
    <p:extLst>
      <p:ext uri="{BB962C8B-B14F-4D97-AF65-F5344CB8AC3E}">
        <p14:creationId xmlns:p14="http://schemas.microsoft.com/office/powerpoint/2010/main" val="1165176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Третий лишний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Необходимо найти слово, не соответствующее определенному правилу, части речи, смыслу и т. д.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Например: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•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горяч, могуч, плач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• революция, циркуль, нация.</a:t>
            </a:r>
          </a:p>
        </p:txBody>
      </p:sp>
    </p:spTree>
    <p:extLst>
      <p:ext uri="{BB962C8B-B14F-4D97-AF65-F5344CB8AC3E}">
        <p14:creationId xmlns:p14="http://schemas.microsoft.com/office/powerpoint/2010/main" val="969348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143008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5400" dirty="0">
                <a:latin typeface="Monotype Corsiva" pitchFamily="66" charset="0"/>
              </a:rPr>
              <a:t/>
            </a:r>
            <a:br>
              <a:rPr lang="ru-RU" sz="5400" dirty="0">
                <a:latin typeface="Monotype Corsiva" pitchFamily="66" charset="0"/>
              </a:rPr>
            </a:br>
            <a:endParaRPr lang="ru-RU" sz="5400" dirty="0">
              <a:latin typeface="Monotype Corsiva" pitchFamily="66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0" y="357166"/>
            <a:ext cx="8786842" cy="1000132"/>
          </a:xfrm>
        </p:spPr>
        <p:txBody>
          <a:bodyPr>
            <a:noAutofit/>
          </a:bodyPr>
          <a:lstStyle/>
          <a:p>
            <a:pPr algn="just"/>
            <a:r>
              <a:rPr lang="ru-RU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Игра «Не спутай кармашки».</a:t>
            </a:r>
          </a:p>
        </p:txBody>
      </p:sp>
      <p:pic>
        <p:nvPicPr>
          <p:cNvPr id="8" name="Рисунок 7" descr="школа4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90290">
            <a:off x="7114870" y="5289765"/>
            <a:ext cx="1922429" cy="141439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4348" y="1428736"/>
            <a:ext cx="7772400" cy="4786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Mistral" pitchFamily="66" charset="0"/>
              <a:ea typeface="+mj-ea"/>
              <a:cs typeface="Courier New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5000636"/>
            <a:ext cx="7772400" cy="1598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Calibri" pitchFamily="34" charset="0"/>
              <a:ea typeface="+mj-ea"/>
              <a:cs typeface="Segoe UI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00100" y="1214421"/>
            <a:ext cx="78581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200" b="1" i="1" dirty="0">
                <a:latin typeface="Comic Sans MS" pitchFamily="66" charset="0"/>
              </a:rPr>
              <a:t> </a:t>
            </a:r>
            <a:endParaRPr lang="ru-RU" sz="3200" b="1" i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00100" y="2000240"/>
          <a:ext cx="7572428" cy="1789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2793"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«Односоставное предложение» 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«Двусоставное предложение» 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9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Рисунок 10" descr="F:\МОЯ РАБОТА\Картинки\школьные картинки\eb71429ce1ee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3643314"/>
            <a:ext cx="31527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143008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5400" dirty="0">
                <a:latin typeface="Monotype Corsiva" pitchFamily="66" charset="0"/>
              </a:rPr>
              <a:t/>
            </a:r>
            <a:br>
              <a:rPr lang="ru-RU" sz="5400" dirty="0">
                <a:latin typeface="Monotype Corsiva" pitchFamily="66" charset="0"/>
              </a:rPr>
            </a:br>
            <a:endParaRPr lang="ru-RU" sz="5400" dirty="0">
              <a:latin typeface="Monotype Corsiva" pitchFamily="66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000100" y="357166"/>
            <a:ext cx="7786742" cy="1000132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Игра «</a:t>
            </a:r>
            <a:r>
              <a:rPr lang="ru-RU" sz="6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Корре</a:t>
            </a:r>
            <a:r>
              <a:rPr lang="ru-RU" sz="6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Tahoma"/>
                <a:cs typeface="Tahoma"/>
              </a:rPr>
              <a:t>́</a:t>
            </a:r>
            <a:r>
              <a:rPr lang="ru-RU" sz="6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ктор</a:t>
            </a:r>
            <a:r>
              <a:rPr lang="ru-RU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»</a:t>
            </a:r>
          </a:p>
        </p:txBody>
      </p:sp>
      <p:pic>
        <p:nvPicPr>
          <p:cNvPr id="8" name="Рисунок 7" descr="школа4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90290">
            <a:off x="7114870" y="5289765"/>
            <a:ext cx="1922429" cy="141439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14348" y="1428736"/>
            <a:ext cx="7772400" cy="4786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Mistral" pitchFamily="66" charset="0"/>
              <a:ea typeface="+mj-ea"/>
              <a:cs typeface="Courier New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8596" y="5000636"/>
            <a:ext cx="7772400" cy="1598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Calibri" pitchFamily="34" charset="0"/>
              <a:ea typeface="+mj-ea"/>
              <a:cs typeface="Segoe UI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00100" y="1214421"/>
            <a:ext cx="78581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200" b="1" i="1" dirty="0">
                <a:latin typeface="Comic Sans MS" pitchFamily="66" charset="0"/>
              </a:rPr>
              <a:t> </a:t>
            </a:r>
            <a:endParaRPr lang="ru-RU" sz="3200" b="1" i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5852" y="1357298"/>
            <a:ext cx="707236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На уроке </a:t>
            </a:r>
            <a:r>
              <a:rPr lang="ru-RU" sz="3200" b="1" i="1" u="dbl" dirty="0">
                <a:solidFill>
                  <a:srgbClr val="7030A0"/>
                </a:solidFill>
                <a:latin typeface="Comic Sans MS" pitchFamily="66" charset="0"/>
              </a:rPr>
              <a:t>будь</a:t>
            </a:r>
            <a:r>
              <a:rPr lang="ru-RU" sz="3200" i="1" dirty="0">
                <a:solidFill>
                  <a:srgbClr val="7030A0"/>
                </a:solidFill>
              </a:rPr>
              <a:t> </a:t>
            </a:r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 внимательным.</a:t>
            </a:r>
            <a:endParaRPr lang="ru-RU" sz="3200" b="1" dirty="0">
              <a:solidFill>
                <a:srgbClr val="7030A0"/>
              </a:solidFill>
              <a:latin typeface="Comic Sans MS" pitchFamily="66" charset="0"/>
            </a:endParaRPr>
          </a:p>
          <a:p>
            <a:pPr lvl="0" algn="just"/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Зимой холодная </a:t>
            </a:r>
            <a:r>
              <a:rPr lang="ru-RU" sz="3200" b="1" i="1" u="sng" dirty="0">
                <a:solidFill>
                  <a:srgbClr val="7030A0"/>
                </a:solidFill>
                <a:latin typeface="Comic Sans MS" pitchFamily="66" charset="0"/>
              </a:rPr>
              <a:t>вода</a:t>
            </a:r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.</a:t>
            </a:r>
            <a:endParaRPr lang="ru-RU" sz="3200" b="1" dirty="0">
              <a:solidFill>
                <a:srgbClr val="7030A0"/>
              </a:solidFill>
              <a:latin typeface="Comic Sans MS" pitchFamily="66" charset="0"/>
            </a:endParaRPr>
          </a:p>
          <a:p>
            <a:pPr lvl="0" algn="just"/>
            <a:r>
              <a:rPr lang="ru-RU" sz="3200" b="1" i="1" u="sng" dirty="0">
                <a:solidFill>
                  <a:srgbClr val="7030A0"/>
                </a:solidFill>
                <a:latin typeface="Comic Sans MS" pitchFamily="66" charset="0"/>
              </a:rPr>
              <a:t>Сонливый</a:t>
            </a:r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 да ленивый – </a:t>
            </a:r>
            <a:r>
              <a:rPr lang="ru-RU" sz="3200" b="1" i="1" u="dbl" dirty="0">
                <a:solidFill>
                  <a:srgbClr val="7030A0"/>
                </a:solidFill>
                <a:latin typeface="Comic Sans MS" pitchFamily="66" charset="0"/>
              </a:rPr>
              <a:t>два  брата</a:t>
            </a:r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.</a:t>
            </a:r>
            <a:endParaRPr lang="ru-RU" sz="3200" b="1" dirty="0">
              <a:solidFill>
                <a:srgbClr val="7030A0"/>
              </a:solidFill>
              <a:latin typeface="Comic Sans MS" pitchFamily="66" charset="0"/>
            </a:endParaRPr>
          </a:p>
          <a:p>
            <a:pPr lvl="0" algn="just"/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Поздним вечером </a:t>
            </a:r>
            <a:r>
              <a:rPr lang="ru-RU" sz="3200" b="1" i="1" u="dbl" dirty="0">
                <a:solidFill>
                  <a:srgbClr val="7030A0"/>
                </a:solidFill>
                <a:latin typeface="Comic Sans MS" pitchFamily="66" charset="0"/>
              </a:rPr>
              <a:t>поставили </a:t>
            </a:r>
            <a:r>
              <a:rPr lang="ru-RU" sz="3200" b="1" i="1" u="sng" dirty="0">
                <a:solidFill>
                  <a:srgbClr val="7030A0"/>
                </a:solidFill>
                <a:latin typeface="Comic Sans MS" pitchFamily="66" charset="0"/>
              </a:rPr>
              <a:t>палатку.</a:t>
            </a:r>
            <a:endParaRPr lang="ru-RU" sz="3200" b="1" dirty="0">
              <a:solidFill>
                <a:srgbClr val="7030A0"/>
              </a:solidFill>
              <a:latin typeface="Comic Sans MS" pitchFamily="66" charset="0"/>
            </a:endParaRPr>
          </a:p>
          <a:p>
            <a:pPr lvl="0" algn="just"/>
            <a:r>
              <a:rPr lang="ru-RU" sz="3200" b="1" i="1" u="sng" dirty="0">
                <a:solidFill>
                  <a:srgbClr val="7030A0"/>
                </a:solidFill>
                <a:latin typeface="Comic Sans MS" pitchFamily="66" charset="0"/>
              </a:rPr>
              <a:t>Мать </a:t>
            </a:r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с дочерью </a:t>
            </a:r>
            <a:r>
              <a:rPr lang="ru-RU" sz="3200" b="1" i="1" u="dbl" dirty="0">
                <a:solidFill>
                  <a:srgbClr val="7030A0"/>
                </a:solidFill>
                <a:latin typeface="Comic Sans MS" pitchFamily="66" charset="0"/>
              </a:rPr>
              <a:t>поехали </a:t>
            </a:r>
            <a:r>
              <a:rPr lang="ru-RU" sz="3200" b="1" i="1" dirty="0">
                <a:solidFill>
                  <a:srgbClr val="7030A0"/>
                </a:solidFill>
                <a:latin typeface="Comic Sans MS" pitchFamily="66" charset="0"/>
              </a:rPr>
              <a:t>в гости.</a:t>
            </a:r>
            <a:endParaRPr lang="ru-RU" sz="32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86710" y="1285860"/>
            <a:ext cx="857256" cy="16692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wipe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Игра «Корректор»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42984"/>
            <a:ext cx="7858180" cy="507209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dirty="0"/>
              <a:t> </a:t>
            </a:r>
            <a:r>
              <a:rPr lang="ru-RU" sz="2800" b="1" dirty="0">
                <a:latin typeface="Consolas" pitchFamily="49" charset="0"/>
                <a:cs typeface="Consolas" pitchFamily="49" charset="0"/>
              </a:rPr>
              <a:t>- Исправьте ошибки. </a:t>
            </a:r>
          </a:p>
          <a:p>
            <a:pPr algn="just">
              <a:buNone/>
            </a:pPr>
            <a:r>
              <a:rPr lang="ru-RU" sz="2400" b="1" i="1" dirty="0">
                <a:latin typeface="Consolas" pitchFamily="49" charset="0"/>
                <a:cs typeface="Consolas" pitchFamily="49" charset="0"/>
              </a:rPr>
              <a:t>  </a:t>
            </a:r>
            <a:r>
              <a:rPr lang="ru-RU" sz="2400" b="1" i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1). За  рекой  косили (о./л.). 2).  По  дороге   зимней  скучной  тройка  борзая  бежит (наз.)   3).  В поселке  строят  новую  школу (н./л.)   4). Люблю  зимний  лес (о./л)    5). Город  и  людей  как  будто  подменили (</a:t>
            </a:r>
            <a:r>
              <a:rPr lang="ru-RU" sz="2400" b="1" i="1" dirty="0" err="1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односост</a:t>
            </a:r>
            <a:r>
              <a:rPr lang="ru-RU" sz="2400" b="1" i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.).  6).  Первые  шаги  весны (</a:t>
            </a:r>
            <a:r>
              <a:rPr lang="ru-RU" sz="2400" b="1" i="1" dirty="0" err="1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двусост</a:t>
            </a:r>
            <a:r>
              <a:rPr lang="ru-RU" sz="2400" b="1" i="1" dirty="0">
                <a:solidFill>
                  <a:srgbClr val="006600"/>
                </a:solidFill>
                <a:latin typeface="Consolas" pitchFamily="49" charset="0"/>
                <a:cs typeface="Consolas" pitchFamily="49" charset="0"/>
              </a:rPr>
              <a:t>.)    7). В  клубе  пели  и  плясали (о./л.) . 8). На  балконе  соседней   дачи  зажгли  свет (наз.).  10).  В  дверь   негромко  постучали (н./л.).</a:t>
            </a:r>
          </a:p>
          <a:p>
            <a:pPr algn="just">
              <a:buNone/>
            </a:pPr>
            <a:endParaRPr lang="ru-RU" sz="2400" b="1" dirty="0">
              <a:solidFill>
                <a:srgbClr val="7030A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0"/>
            <a:ext cx="857256" cy="16692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1402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Autofit/>
          </a:bodyPr>
          <a:lstStyle/>
          <a:p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b="1" dirty="0">
                <a:solidFill>
                  <a:srgbClr val="0000CC"/>
                </a:solidFill>
                <a:latin typeface="Monotype Corsiva" panose="03010101010201010101" pitchFamily="66" charset="0"/>
              </a:rPr>
              <a:t>Проверь себя!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4000" b="1" dirty="0"/>
              <a:t> 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96752"/>
            <a:ext cx="7858180" cy="50183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1. Выберите себе книгу по вкусу.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2.Осень. Готовимся к сельским работам.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3.Цыплят по осени считают.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4. В доме шумят.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5.Сегодня рисуем пейзаж.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6.Травы скашивают рано утром.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7. Знали бы дорогу- не заблудились бы.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8. Иду на помощь!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0"/>
            <a:ext cx="857256" cy="15716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4040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Autofit/>
          </a:bodyPr>
          <a:lstStyle/>
          <a:p>
            <a:pPr algn="just"/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>Игра – конкурс «Кто быстрее?»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4000" b="1" dirty="0"/>
              <a:t> </a:t>
            </a: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8175282" cy="48743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1. Выберите себе книгу по вкусу.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2.Осень. Готовимся к сельским работам.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u="sng" dirty="0">
                <a:latin typeface="Consolas" pitchFamily="49" charset="0"/>
                <a:cs typeface="Consolas" pitchFamily="49" charset="0"/>
              </a:rPr>
              <a:t>3.Цыплят по осени считают. 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(н-л)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4. </a:t>
            </a:r>
            <a:r>
              <a:rPr lang="ru-RU" sz="2800" b="1" i="1" u="sng" dirty="0">
                <a:latin typeface="Consolas" pitchFamily="49" charset="0"/>
                <a:cs typeface="Consolas" pitchFamily="49" charset="0"/>
              </a:rPr>
              <a:t>В доме шумят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. (</a:t>
            </a:r>
            <a:r>
              <a:rPr lang="ru-RU" sz="2800" b="1" i="1" dirty="0" err="1">
                <a:latin typeface="Consolas" pitchFamily="49" charset="0"/>
                <a:cs typeface="Consolas" pitchFamily="49" charset="0"/>
              </a:rPr>
              <a:t>н-л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)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5.Сегодня рисуем пейзаж.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u="sng" dirty="0">
                <a:latin typeface="Consolas" pitchFamily="49" charset="0"/>
                <a:cs typeface="Consolas" pitchFamily="49" charset="0"/>
              </a:rPr>
              <a:t>6.Травы скашивают рано утром. 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(</a:t>
            </a:r>
            <a:r>
              <a:rPr lang="ru-RU" sz="2800" b="1" i="1" dirty="0" err="1">
                <a:latin typeface="Consolas" pitchFamily="49" charset="0"/>
                <a:cs typeface="Consolas" pitchFamily="49" charset="0"/>
              </a:rPr>
              <a:t>н-л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)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7. </a:t>
            </a:r>
            <a:r>
              <a:rPr lang="ru-RU" sz="2800" b="1" i="1" u="sng" dirty="0">
                <a:latin typeface="Consolas" pitchFamily="49" charset="0"/>
                <a:cs typeface="Consolas" pitchFamily="49" charset="0"/>
              </a:rPr>
              <a:t>Знали бы дорогу- не заблудились бы. 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(</a:t>
            </a:r>
            <a:r>
              <a:rPr lang="ru-RU" sz="2800" b="1" i="1" dirty="0" err="1">
                <a:latin typeface="Consolas" pitchFamily="49" charset="0"/>
                <a:cs typeface="Consolas" pitchFamily="49" charset="0"/>
              </a:rPr>
              <a:t>н-л</a:t>
            </a:r>
            <a:r>
              <a:rPr lang="ru-RU" sz="2800" b="1" i="1" dirty="0">
                <a:latin typeface="Consolas" pitchFamily="49" charset="0"/>
                <a:cs typeface="Consolas" pitchFamily="49" charset="0"/>
              </a:rPr>
              <a:t>)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ru-RU" sz="2800" b="1" i="1" dirty="0">
                <a:latin typeface="Consolas" pitchFamily="49" charset="0"/>
                <a:cs typeface="Consolas" pitchFamily="49" charset="0"/>
              </a:rPr>
              <a:t>8. Иду на помощь! </a:t>
            </a:r>
            <a:endParaRPr lang="ru-RU" sz="2800" b="1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44" y="1357298"/>
            <a:ext cx="857256" cy="15716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064248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>
                <a:latin typeface="Monotype Corsiva" panose="03010101010201010101" pitchFamily="66" charset="0"/>
              </a:rPr>
              <a:t>Собери загадку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Соберите загадку, отгадайте ее и определите одушевленным или неодушевленным является предмет.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Зашел дом в я зеленый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 в недолго и пробыл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оказался этот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 в быстро городе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1956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000" b="1" dirty="0">
                <a:latin typeface="Monotype Corsiva" panose="03010101010201010101" pitchFamily="66" charset="0"/>
              </a:rPr>
              <a:t>Собери загадку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зашел в зеленый дом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недолго пробыл в нем,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Оказался этот дом </a:t>
            </a:r>
          </a:p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 в городе другом.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6632"/>
            <a:ext cx="8568951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8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Рисунок 3" descr="http://images.myshared.ru/6/782854/slide_2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Рисунок 4" descr="https://cf.ppt-online.org/files/slide/h/HEMQzJLVpIcAKaSPGm36siNCeD28brwvBZ4yFO/slide-4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728" y="1500174"/>
            <a:ext cx="7072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	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Рисунок 4" descr="https://fs00.infourok.ru/images/doc/291/290900/hello_html_699492bc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305800" cy="5286412"/>
          </a:xfrm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  <a:t>Способность включаться </a:t>
            </a:r>
            <a:b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  <a:t>в игру </a:t>
            </a:r>
            <a:b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  <a:t>не связана с возрастом, </a:t>
            </a:r>
            <a:b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  <a:t>но в каждом возрасте </a:t>
            </a:r>
            <a:b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  <a:t>она</a:t>
            </a:r>
            <a:b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  <a:t> имеет свои особенности </a:t>
            </a:r>
            <a:br>
              <a:rPr lang="ru-RU" sz="4000" b="1" dirty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                        (</a:t>
            </a:r>
            <a:r>
              <a:rPr lang="ru-RU" sz="4000" dirty="0" err="1">
                <a:solidFill>
                  <a:schemeClr val="accent2"/>
                </a:solidFill>
                <a:latin typeface="Arial Black" pitchFamily="34" charset="0"/>
              </a:rPr>
              <a:t>Селевко</a:t>
            </a:r>
            <a:r>
              <a:rPr lang="ru-RU" sz="4000" dirty="0">
                <a:solidFill>
                  <a:schemeClr val="accent2"/>
                </a:solidFill>
                <a:latin typeface="Arial Black" pitchFamily="34" charset="0"/>
              </a:rPr>
              <a:t> Г.К.)</a:t>
            </a:r>
          </a:p>
        </p:txBody>
      </p:sp>
    </p:spTree>
  </p:cSld>
  <p:clrMapOvr>
    <a:masterClrMapping/>
  </p:clrMapOvr>
  <p:transition advTm="2000"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96448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</a:t>
            </a:r>
            <a:r>
              <a:rPr lang="ru-RU" sz="2400" b="1" i="1" dirty="0">
                <a:solidFill>
                  <a:srgbClr val="0000CC"/>
                </a:solidFill>
                <a:latin typeface="Consolas" pitchFamily="49" charset="0"/>
                <a:cs typeface="Consolas" pitchFamily="49" charset="0"/>
              </a:rPr>
              <a:t>Меняются времена , меняются нравы, меняемся и мы вместе с ними. И хочется работать на пределе, доказывая всем, что не зря ношу гордое имя учитель! Как же всегда хочется видеть сверкающие глаза счастливых детей, черпать в них силы. Вдохновение, веру в себя и в то , что смогу подарить им сегодня что-то хорошее, ну хотя бы интересный урок.</a:t>
            </a:r>
          </a:p>
        </p:txBody>
      </p:sp>
      <p:sp>
        <p:nvSpPr>
          <p:cNvPr id="4" name="Овал 3"/>
          <p:cNvSpPr/>
          <p:nvPr/>
        </p:nvSpPr>
        <p:spPr>
          <a:xfrm>
            <a:off x="179513" y="4365104"/>
            <a:ext cx="8784976" cy="2304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С П А С И Б О   ЗА  В Н И М А Н И Е !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92896"/>
            <a:ext cx="4896544" cy="235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5426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title"/>
          </p:nvPr>
        </p:nvSpPr>
        <p:spPr>
          <a:xfrm>
            <a:off x="6732588" y="0"/>
            <a:ext cx="1819275" cy="5159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altLang="ru-RU" sz="2400" u="sng" dirty="0">
                <a:solidFill>
                  <a:srgbClr val="FF0000"/>
                </a:solidFill>
                <a:latin typeface="Times New Roman" pitchFamily="18" charset="0"/>
              </a:rPr>
              <a:t>Литература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1439863" y="549275"/>
            <a:ext cx="7704137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1.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Выготский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Л.С. «Педагогическая психология». Москва, «Педагогика», 1991 г. 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2. Гончар Л.А. «Игровые задачи на уроках русского языка» 3 – 9 классы Москва, «Чистые пруды», 2005 г. 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3.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Граник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Г.Г. Секреты орфографии. М.: Просвещение, 1994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4.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Орг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А. О. Олимпиады по русскому языку. Книга для учителя. – М.: «Просвещение», 2004г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5.Пташкина В.Н, Виноградова К.Е. и др. « Игровые технологии на уроках русского языка». 5 – 9 классы Волгоград, Издательство «Учитель», 2009 год. 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6.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Селевко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 Г. К. Современные образовательные технологии. – М.: «Народное образование», 1998.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7. Материалы сайта </a:t>
            </a:r>
            <a:r>
              <a:rPr lang="en-US" sz="2000" b="1" i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proshkolu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  <a:r>
              <a:rPr lang="en-US" sz="2000" b="1" i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ru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8. Материалы сайта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1 </a:t>
            </a:r>
            <a:r>
              <a:rPr lang="en-US" sz="2000" b="1" i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september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.</a:t>
            </a:r>
            <a:r>
              <a:rPr lang="en-US" sz="2000" b="1" i="1" dirty="0" err="1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ru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9.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  <a:hlinkClick r:id="rId2"/>
              </a:rPr>
              <a:t> http://www.allbest.ru/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10. 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  <a:hlinkClick r:id="rId3"/>
              </a:rPr>
              <a:t>http://www.goo.kz/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11. 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  <a:hlinkClick r:id="rId4"/>
              </a:rPr>
              <a:t>http://teacher-evseeva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.narod.ru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ru-RU" sz="2000" i="1" dirty="0"/>
          </a:p>
          <a:p>
            <a:pPr>
              <a:defRPr/>
            </a:pPr>
            <a:endParaRPr lang="ru-RU" sz="2000" i="1" dirty="0"/>
          </a:p>
          <a:p>
            <a:pPr>
              <a:defRPr/>
            </a:pPr>
            <a:endParaRPr lang="ru-RU" sz="2000" i="1" dirty="0"/>
          </a:p>
          <a:p>
            <a:pPr>
              <a:defRPr/>
            </a:pPr>
            <a:endParaRPr lang="ru-RU" sz="2000" dirty="0"/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3470</TotalTime>
  <Words>1691</Words>
  <Application>Microsoft Office PowerPoint</Application>
  <PresentationFormat>Экран (4:3)</PresentationFormat>
  <Paragraphs>300</Paragraphs>
  <Slides>53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8" baseType="lpstr">
      <vt:lpstr>Arial</vt:lpstr>
      <vt:lpstr>Arial Black</vt:lpstr>
      <vt:lpstr>Calibri</vt:lpstr>
      <vt:lpstr>Comic Sans MS</vt:lpstr>
      <vt:lpstr>Consolas</vt:lpstr>
      <vt:lpstr>Courier New</vt:lpstr>
      <vt:lpstr>Georgia</vt:lpstr>
      <vt:lpstr>Helvetica</vt:lpstr>
      <vt:lpstr>Mistral</vt:lpstr>
      <vt:lpstr>Monotype Corsiva</vt:lpstr>
      <vt:lpstr>Segoe UI</vt:lpstr>
      <vt:lpstr>Tahoma</vt:lpstr>
      <vt:lpstr>Times New Roman</vt:lpstr>
      <vt:lpstr>Verdana</vt:lpstr>
      <vt:lpstr>Тема Office</vt:lpstr>
      <vt:lpstr>                        «Игровые технологии  на уроках русского языка как один из способов активизации познавательной деятельности»  </vt:lpstr>
      <vt:lpstr>Презентация PowerPoint</vt:lpstr>
      <vt:lpstr>Презентация PowerPoint</vt:lpstr>
      <vt:lpstr>Презентация PowerPoint</vt:lpstr>
      <vt:lpstr>Игровая технология - </vt:lpstr>
      <vt:lpstr>Презентация PowerPoint</vt:lpstr>
      <vt:lpstr>Игровые педагогические технологии включают обширную группу  методов и приемов  организации педагогического процесса в форме различных педагогических игр                        (Селевко Г.К.)</vt:lpstr>
      <vt:lpstr>Образовательная игра - </vt:lpstr>
      <vt:lpstr>Функции образовательных игр:</vt:lpstr>
      <vt:lpstr>Педагогическая игра</vt:lpstr>
      <vt:lpstr>Виды педагогических игр </vt:lpstr>
      <vt:lpstr>Виды педагогических игр </vt:lpstr>
      <vt:lpstr>Виды педагогических игр  по игровой методике</vt:lpstr>
      <vt:lpstr>Требования к  подбору дидактической игры</vt:lpstr>
      <vt:lpstr>Использование игровых  технологий  на уроках  русского языка</vt:lpstr>
      <vt:lpstr>Виды уроков   (по игровым технологиям) </vt:lpstr>
      <vt:lpstr>Игровые формы на уроке русского языка:</vt:lpstr>
      <vt:lpstr>Презентация PowerPoint</vt:lpstr>
      <vt:lpstr>Презентация PowerPoint</vt:lpstr>
      <vt:lpstr>Презентация PowerPoint</vt:lpstr>
      <vt:lpstr> «Кто быстрее?»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Собери фразеологизм</vt:lpstr>
      <vt:lpstr>Собери фразеологизм</vt:lpstr>
      <vt:lpstr>Презентация PowerPoint</vt:lpstr>
      <vt:lpstr>Презентация PowerPoint</vt:lpstr>
      <vt:lpstr>Презентация PowerPoint</vt:lpstr>
      <vt:lpstr>«Мягкая посадка»</vt:lpstr>
      <vt:lpstr>Третий лишний</vt:lpstr>
      <vt:lpstr>  </vt:lpstr>
      <vt:lpstr>  </vt:lpstr>
      <vt:lpstr>Игра «Корректор»</vt:lpstr>
      <vt:lpstr>  Проверь себя!   </vt:lpstr>
      <vt:lpstr>  Игра – конкурс «Кто быстрее?»   </vt:lpstr>
      <vt:lpstr>Собери загадку</vt:lpstr>
      <vt:lpstr>Собери загадку</vt:lpstr>
      <vt:lpstr>Презентация PowerPoint</vt:lpstr>
      <vt:lpstr>Презентация PowerPoint</vt:lpstr>
      <vt:lpstr>Презентация PowerPoint</vt:lpstr>
      <vt:lpstr>Способность включаться  в игру  не связана с возрастом,  но в каждом возрасте  она  имеет свои особенности                          (Селевко Г.К.)</vt:lpstr>
      <vt:lpstr>Презентация PowerPoint</vt:lpstr>
      <vt:lpstr>Литература</vt:lpstr>
    </vt:vector>
  </TitlesOfParts>
  <Company>Dom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Ksardas</dc:creator>
  <cp:lastModifiedBy>User</cp:lastModifiedBy>
  <cp:revision>214</cp:revision>
  <cp:lastPrinted>2025-04-08T10:30:07Z</cp:lastPrinted>
  <dcterms:created xsi:type="dcterms:W3CDTF">2007-10-11T15:27:17Z</dcterms:created>
  <dcterms:modified xsi:type="dcterms:W3CDTF">2025-04-08T10:30:25Z</dcterms:modified>
</cp:coreProperties>
</file>