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0" r:id="rId5"/>
    <p:sldId id="263" r:id="rId6"/>
    <p:sldId id="265" r:id="rId7"/>
    <p:sldId id="266" r:id="rId8"/>
    <p:sldId id="302" r:id="rId9"/>
    <p:sldId id="303" r:id="rId10"/>
    <p:sldId id="304" r:id="rId11"/>
    <p:sldId id="264" r:id="rId12"/>
    <p:sldId id="267" r:id="rId13"/>
    <p:sldId id="268" r:id="rId14"/>
    <p:sldId id="299" r:id="rId15"/>
    <p:sldId id="272" r:id="rId16"/>
    <p:sldId id="273" r:id="rId17"/>
    <p:sldId id="274" r:id="rId18"/>
    <p:sldId id="301" r:id="rId19"/>
    <p:sldId id="276" r:id="rId20"/>
    <p:sldId id="300" r:id="rId21"/>
    <p:sldId id="277" r:id="rId22"/>
    <p:sldId id="280" r:id="rId23"/>
    <p:sldId id="279" r:id="rId24"/>
    <p:sldId id="282" r:id="rId25"/>
    <p:sldId id="281" r:id="rId26"/>
    <p:sldId id="296" r:id="rId27"/>
    <p:sldId id="297" r:id="rId28"/>
    <p:sldId id="29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87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101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123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078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132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81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138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078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00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877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262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75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467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872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005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7956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1776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0422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917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4106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17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605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46413-55FB-4B2F-8D9A-27DCF169749B}" type="datetimeFigureOut">
              <a:rPr lang="ru-RU" smtClean="0"/>
              <a:t>29.12.2021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DBD6F-FB79-44BC-AEDC-A382EBD0B8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973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048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0080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воспитательной программы на уроках технологии и во внеурочной деятельности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01008"/>
            <a:ext cx="6400800" cy="2952328"/>
          </a:xfrm>
        </p:spPr>
        <p:txBody>
          <a:bodyPr>
            <a:normAutofit/>
          </a:bodyPr>
          <a:lstStyle/>
          <a:p>
            <a:pPr lvl="0" algn="r"/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Басенко О.В.</a:t>
            </a:r>
          </a:p>
          <a:p>
            <a:pPr lvl="0" algn="r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технологии</a:t>
            </a:r>
          </a:p>
          <a:p>
            <a:pPr lvl="0" algn="r"/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Высшей категории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51620" y="188640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Общеобразовательное Учреждение средняя общеобразовательная школа №8 им. С.П. Алексеева</a:t>
            </a:r>
          </a:p>
          <a:p>
            <a:pPr lvl="0" algn="ctr"/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Отрадный Самарской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29810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256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представляют собой законченный, целостный, ограниченный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рамками отрезок учебно-воспитательного процесса, логическую единицу темы, раздела, курса. Оно является звеном в цепи и решает конкретные образовательные и воспитательные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труда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создание материальных и духовных ценностей, социально-бытовых условий жизни в деятельности человека. Сознательным трудом людей создаются все общественные бо­гатства. Но наряду с главной функци­ей труд, благодаря своему содержанию и характеру, выполняет функции воспитания, влияет на развитие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личности, которые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определяются программой трудового обучения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493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занятиях ставиться конкретные учебные и воспитательные задачи. Например, учащимся дано задание не только приготовить вкусное блюдо, но и умело его украсить, придать привлекательный, аппетитный вид, придумать название и красиво сервировать стол. В процессе работы девочки проявляют творчество и эстетический вкус. Коллективно ищут лучший вариант, анализируют творческий процесс. При этом начинают понимать, что трудиться - значит обдумывать тот или иной способ действий и операций, их последовательность, проявлять смекалку и умение.</a:t>
            </a:r>
          </a:p>
        </p:txBody>
      </p:sp>
    </p:spTree>
    <p:extLst>
      <p:ext uri="{BB962C8B-B14F-4D97-AF65-F5344CB8AC3E}">
        <p14:creationId xmlns:p14="http://schemas.microsoft.com/office/powerpoint/2010/main" val="116976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582007"/>
            <a:ext cx="3168352" cy="2664295"/>
          </a:xfrm>
        </p:spPr>
        <p:txBody>
          <a:bodyPr/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член бригады выполняет свою операцию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учитель\Desktop\. теххнол. фото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48680"/>
            <a:ext cx="504056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90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5896" y="5301208"/>
            <a:ext cx="1882552" cy="748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 дружная бригада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учитель\Desktop\. теххнол. фото\img3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25" y="1709738"/>
            <a:ext cx="5211763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45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5517232"/>
            <a:ext cx="2674640" cy="562074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тортов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учитель\Desktop\. теххнол. фото\img3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48680"/>
            <a:ext cx="345638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учитель\Desktop\. теххнол. фото\img3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82" y="620689"/>
            <a:ext cx="374441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учитель\Desktop\. теххнол. фото\img3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50" y="2996952"/>
            <a:ext cx="5194300" cy="2159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60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при выполнении практических заданий желательно не навязывать детям готового решения, а предложить найти свой способ выполнения поставленной задачи.  И если кому-нибудь удается найти новое решения, нужно обязательно похвалить этого ученика. Похвала стимулирует дальнейшее творческое развитие ребенка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8538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технологии. Изготовление мягкой игрушки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C:\Users\учитель\Documents\Басенко мастер фото\img0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672" y="2098389"/>
            <a:ext cx="5248656" cy="352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557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мягкой игрушки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учитель\Desktop\. теххнол. фото\20200609_1459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271557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учитель\Desktop\. теххнол. фото\20200609_1504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5" y="1484784"/>
            <a:ext cx="274780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учитель\Desktop\. теххнол. фото\20200609_1505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84784"/>
            <a:ext cx="2610000" cy="451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62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«Сувенир» (внеурочная деятельность)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учитель\Desktop\. теххнол. фото\20180111_1531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64" y="1600200"/>
            <a:ext cx="754327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71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1820" y="5373216"/>
            <a:ext cx="3240360" cy="70609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родителями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учитель\Desktop\. теххнол. фото\20180111_1537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64" y="548681"/>
            <a:ext cx="7543271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31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2552" y="5373216"/>
            <a:ext cx="4978896" cy="63408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чайку?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учитель\Desktop\. теххнол. фото\20180111_1621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60648"/>
            <a:ext cx="352839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60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2532" y="5229200"/>
            <a:ext cx="5338936" cy="850106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работы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учитель\Desktop\. теххнол. фото\20170420_1726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64" y="548681"/>
            <a:ext cx="7543271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75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3960440"/>
          </a:xfrm>
        </p:spPr>
        <p:txBody>
          <a:bodyPr>
            <a:normAutofit fontScale="92500"/>
          </a:bodyPr>
          <a:lstStyle/>
          <a:p>
            <a:pPr marL="0" lv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сохранения духовного и психического здоровья как своего так и окружающих, нужно на протяжении всего периода обучения следует прививать детям навыки бесконфликтного общения. Умение по-хорошему решать все спорные вопросы поможет им в будущем создать счастливые семьи, добиться успехов в работе, понимания во взаимоотношениях с людьми.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81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1252" y="6032034"/>
            <a:ext cx="3209528" cy="516745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учитель\Desktop\. теххнол. фото\DSCN21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43" y="260648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учитель\Desktop\. теххнол. фото\DSCN19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0648"/>
            <a:ext cx="4176464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учитель\Desktop\. теххнол. фото\20160501_1505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63" y="3284984"/>
            <a:ext cx="3744575" cy="272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учитель\Desktop\. теххнол. фото\20161218_1256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84984"/>
            <a:ext cx="4032448" cy="272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88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0644" y="5445224"/>
            <a:ext cx="3322712" cy="778098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мастер-классы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I:\ДК на мастер-классе\20170218_1219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18" y="404664"/>
            <a:ext cx="352389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учитель\Desktop\. теххнол. фото\20170420_1631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8" y="404664"/>
            <a:ext cx="324036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99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труде прояв­ляется эмоциональное, нравственное и эстетическое отношение к его предмету и результатам. Сознание человека в процессе труда органично связано с чувством чести и достоинства, совести и гордости исполнителя жизненно важных дел. Таким образом, активное включение че­ловека в трудовую деятельность приводит в действие все его сущностные силы. Развиваются интеллект, эмоциональная и волевая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898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5805264"/>
            <a:ext cx="7847760" cy="6809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 в ДК, в Музее, в парке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учитель\Desktop\. теххнол. фото\20160501_1447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432048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учитель\Desktop\. теххнол. фото\20170902_1503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8640"/>
            <a:ext cx="3454759" cy="547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учитель\Desktop\. теххнол. фото\DSCN03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24266"/>
            <a:ext cx="4296308" cy="273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4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труде отражаются личная заинтересованность и пред­приимчивость работающего, понимание им общественного зна­чения, личного долга и ответственности за результаты своего труда, активное и творческое отношение к нему. </a:t>
            </a:r>
          </a:p>
        </p:txBody>
      </p:sp>
    </p:spTree>
    <p:extLst>
      <p:ext uri="{BB962C8B-B14F-4D97-AF65-F5344CB8AC3E}">
        <p14:creationId xmlns:p14="http://schemas.microsoft.com/office/powerpoint/2010/main" val="509412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Предпринимательская выставка        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«Деловая миссия»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учитель\Desktop\. теххнол. фото\20170825_1346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64" y="1600200"/>
            <a:ext cx="754327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86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Выездные выставки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учитель\Desktop\. теххнол. фото\DSCN06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1"/>
            <a:ext cx="4320480" cy="335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учитель\Desktop\. теххнол. фото\DSCN19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84984"/>
            <a:ext cx="4344935" cy="325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81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223224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 чтобы раскрыть в учащихся творческое начало необходим индивидуальный подход. Индивидуальный подход к учащимся связан с учетом большого круга их индивидуальных особенностей и взаимодействия между ними. При этом назначение такого подхода заключается не только в том, чтобы все учащиеся успешно овладели необходимыми знаниями, умениями и навыками, но и в том, чтобы у них реализовывались индивидуальные творческие возможности, у каждого учащегося выработался рациональный индивидуальный стиль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03785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Летняя бригада.</a:t>
            </a:r>
            <a:b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поделки.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учитель\Desktop\. теххнол. фото\20170623_1057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56792"/>
            <a:ext cx="271557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учитель\Desktop\. теххнол. фото\20170623_1059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27" y="1556792"/>
            <a:ext cx="2843779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35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учитель\Desktop\. теххнол. фото\20170623_1101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3369973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учитель\Desktop\. теххнол. фото\20170623_1105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271" y="1052736"/>
            <a:ext cx="3391154" cy="565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13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ходе трудового процесса у учащихся проявляются, развиваются и закрепляются социально значимые качества и свойства личности, нравствен­но-эстетическое отношение к жизни и деятельности. Следовательно, труд выступает как мощное средство вос­питания и развития личности.</a:t>
            </a:r>
          </a:p>
        </p:txBody>
      </p:sp>
    </p:spTree>
    <p:extLst>
      <p:ext uri="{BB962C8B-B14F-4D97-AF65-F5344CB8AC3E}">
        <p14:creationId xmlns:p14="http://schemas.microsoft.com/office/powerpoint/2010/main" val="336242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32048"/>
            <a:ext cx="3250704" cy="922114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Реклама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9856" y="250352"/>
            <a:ext cx="7164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3000"/>
              </a:spcBef>
            </a:pPr>
            <a:r>
              <a:rPr lang="ru-RU" sz="2400" b="1" i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Магазин «Удивительных вещей» приглашает Вас</a:t>
            </a:r>
            <a:r>
              <a:rPr lang="ru-RU" sz="2400" b="1" i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!</a:t>
            </a:r>
            <a:endParaRPr lang="ru-RU" sz="2400" b="1" i="1" kern="0" dirty="0">
              <a:solidFill>
                <a:prstClr val="black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501" y="5157192"/>
            <a:ext cx="8142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Мы изготавливаем различные картины, декоративные композиции, панно, которые подойдут</a:t>
            </a:r>
            <a:r>
              <a:rPr lang="ru-RU" sz="2000" i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 любому интерьеру и будут радовать</a:t>
            </a:r>
            <a:endParaRPr lang="ru-RU" sz="2000" i="1" dirty="0">
              <a:solidFill>
                <a:srgbClr val="FF000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Вас своей неповторимостью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algn="ctr"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адрес: ул. Пионерская 33, телефон 89377900385.</a:t>
            </a:r>
            <a:endParaRPr lang="ru-RU" i="1" dirty="0">
              <a:solidFill>
                <a:srgbClr val="FF000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учитель\Desktop\. теххнол. фото\20170420_1601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64" y="1382138"/>
            <a:ext cx="7543271" cy="377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99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08920"/>
            <a:ext cx="8229600" cy="1143000"/>
          </a:xfrm>
        </p:spPr>
        <p:txBody>
          <a:bodyPr/>
          <a:lstStyle/>
          <a:p>
            <a:r>
              <a:rPr lang="ru-RU" b="1" dirty="0" smtClean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Спасибо за внимание!</a:t>
            </a:r>
            <a:endParaRPr lang="ru-RU" b="1" dirty="0">
              <a:ln w="10541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782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440</Words>
  <Application>Microsoft Office PowerPoint</Application>
  <PresentationFormat>Экран (4:3)</PresentationFormat>
  <Paragraphs>39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Тема Office</vt:lpstr>
      <vt:lpstr>1_Тема Office</vt:lpstr>
      <vt:lpstr>Интеграция воспитательной программы на уроках технологии и во внеурочной деятельности</vt:lpstr>
      <vt:lpstr>Введение</vt:lpstr>
      <vt:lpstr> </vt:lpstr>
      <vt:lpstr>Презентация PowerPoint</vt:lpstr>
      <vt:lpstr>Презентация PowerPoint</vt:lpstr>
      <vt:lpstr>Оформление тортов</vt:lpstr>
      <vt:lpstr>Презентация PowerPoint</vt:lpstr>
      <vt:lpstr>Урок технологии. Изготовление мягкой игрушки.</vt:lpstr>
      <vt:lpstr>Оформление мягкой игрушки</vt:lpstr>
      <vt:lpstr>«Сувенир» (внеурочная деятельность)</vt:lpstr>
      <vt:lpstr>Вместе с родителями</vt:lpstr>
      <vt:lpstr>По чайку?</vt:lpstr>
      <vt:lpstr>Итоги работы</vt:lpstr>
      <vt:lpstr>Презентация PowerPoint</vt:lpstr>
      <vt:lpstr>Мастер-классы</vt:lpstr>
      <vt:lpstr>Обучающие мастер-классы</vt:lpstr>
      <vt:lpstr>Презентация PowerPoint</vt:lpstr>
      <vt:lpstr>Презентация PowerPoint</vt:lpstr>
      <vt:lpstr>Презентация PowerPoint</vt:lpstr>
      <vt:lpstr>Предпринимательская выставка               «Деловая миссия»</vt:lpstr>
      <vt:lpstr>Выездные выставки</vt:lpstr>
      <vt:lpstr>Презентация PowerPoint</vt:lpstr>
      <vt:lpstr>Летняя бригада. Наши поделки.</vt:lpstr>
      <vt:lpstr>Презентация PowerPoint</vt:lpstr>
      <vt:lpstr>Заключение.</vt:lpstr>
      <vt:lpstr>Реклама</vt:lpstr>
      <vt:lpstr>Спасибо за внимание!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Композиция «Моя Россия»</dc:title>
  <dc:creator>Владелец</dc:creator>
  <cp:lastModifiedBy>учитель</cp:lastModifiedBy>
  <cp:revision>60</cp:revision>
  <dcterms:created xsi:type="dcterms:W3CDTF">2020-11-28T12:46:26Z</dcterms:created>
  <dcterms:modified xsi:type="dcterms:W3CDTF">2021-12-29T09:41:07Z</dcterms:modified>
</cp:coreProperties>
</file>