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26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-6-5.svg"/><Relationship Id="rId5" Type="http://schemas.openxmlformats.org/officeDocument/2006/relationships/image" Target="../media/image-6-3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82748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Нестандартные формы привлечения родителей к художественному воспитанию детей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15802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выстроить настоящее партнёрство между педагогами, детьми и родителями через творчество? Давайте откроем новые возможности совместного художественного развития.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5078" y="491133"/>
            <a:ext cx="9440227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Почему традиционные формы уже не срабатывают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25078" y="1384102"/>
            <a:ext cx="2403753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Привычные подходы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625078" y="1841659"/>
            <a:ext cx="6472238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Родительские собрания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25078" y="2189917"/>
            <a:ext cx="6472238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Консультации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25078" y="2538174"/>
            <a:ext cx="6472238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Показательные занятия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5078" y="2984659"/>
            <a:ext cx="647223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Родители часто остаются пассивными наблюдателями, не включаясь в творческий процесс.</a:t>
            </a:r>
            <a:endParaRPr lang="en-US" sz="14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704" y="1406366"/>
            <a:ext cx="6472238" cy="647223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25078" y="8280321"/>
            <a:ext cx="13380244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Вывод: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Нам нужны инновационные подходы, которые превратят родителей из зрителей в активных творческих партнёров.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05940"/>
            <a:ext cx="1105852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Ключевые преимущества нестандартных форм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2826544"/>
            <a:ext cx="6407944" cy="1685092"/>
          </a:xfrm>
          <a:prstGeom prst="roundRect">
            <a:avLst>
              <a:gd name="adj" fmla="val 565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3060978"/>
            <a:ext cx="305169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Активное включение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551396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Родители становятся участниками, а не наблюдателями творческого процесса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428548" y="2826544"/>
            <a:ext cx="6408063" cy="1685092"/>
          </a:xfrm>
          <a:prstGeom prst="roundRect">
            <a:avLst>
              <a:gd name="adj" fmla="val 565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62982" y="3060978"/>
            <a:ext cx="308312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Развитие потенциала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2982" y="3551396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Открывают родителям собственный творческий потенциал и вкус к искусству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93790" y="4738449"/>
            <a:ext cx="6407944" cy="1685092"/>
          </a:xfrm>
          <a:prstGeom prst="roundRect">
            <a:avLst>
              <a:gd name="adj" fmla="val 565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8224" y="49728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Укрепление связи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28224" y="5463302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Устанавливают тёплые доверительные отношения между педагогами и семьями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428548" y="4738449"/>
            <a:ext cx="6408063" cy="1685092"/>
          </a:xfrm>
          <a:prstGeom prst="roundRect">
            <a:avLst>
              <a:gd name="adj" fmla="val 5654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62982" y="49728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Мотивация детей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62982" y="5463302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Дети видят поддержку и интерес взрослых, что вдохновляет их продолжать занятия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534495"/>
            <a:ext cx="737866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Проект 1: Семейный арт-проект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5441633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Родители и дети совместно создают крупное живописное полотно или объёмную инсталляцию. Вместе выбирают краски, наносят мазки, обсуждают замысел. Результат — незабываемые воспоминания и эмоциональная близость между поколениями.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01510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Проекты 2 и 3: Домашняя галерея и семейный театр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280190" y="3302437"/>
            <a:ext cx="31887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🖼️ Домашняя галерея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280190" y="3883581"/>
            <a:ext cx="3501509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Дети готовят выставки работ, родители помогают оформлять экспозицию, пишут аннотации и каталоги. Получается настоящая домашняя выставка для друзей и родственников.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0342721" y="33024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🎭 Семейный театр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342721" y="3883581"/>
            <a:ext cx="3501509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Родители и дети разыгрывают пьесы, созданные для домашнего исполнения. Вместе выбирают костюмы, репетируют и ставят спектакль-премьеру для близких.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53195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Проекты 4 и 5: Природа как источник вдохновения</a:t>
            </a:r>
            <a:endParaRPr lang="en-US" sz="35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8800" y="3234333"/>
            <a:ext cx="340162" cy="34016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30906" y="3227308"/>
            <a:ext cx="40030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Работа в условиях природы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530906" y="3717727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Осенние прогулки, сбор листьев, веток и камней. Живое общение, яркие впечатления, творческая атмосфера.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78800" y="4904184"/>
            <a:ext cx="340162" cy="34016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30906" y="4897160"/>
            <a:ext cx="42055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Экологический арт-марафон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530906" y="5387578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Собирают природный материал и создают красивые композиции и украшения. Экологично, полезно, невероятно весело.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42912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Проект 6: Онлайн-выставка и цифровое творчество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381702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 времена цифровизации создаём виртуальные галереи с работами детей и родителей. Каждая семья готовит видеоролик-комментарий, делится впечатлениями и планами на будущее.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516088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Преимущество: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Доступность для всех, возможность посмотреть работы в удобное время, расширение аудитории.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7365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Результаты практического применения в объединении «Акварель»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3478292"/>
            <a:ext cx="304800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2x</a:t>
            </a:r>
            <a:endParaRPr lang="en-US" sz="5850" dirty="0"/>
          </a:p>
        </p:txBody>
      </p:sp>
      <p:sp>
        <p:nvSpPr>
          <p:cNvPr id="4" name="Text 2"/>
          <p:cNvSpPr/>
          <p:nvPr/>
        </p:nvSpPr>
        <p:spPr>
          <a:xfrm>
            <a:off x="900113" y="45100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Участие родителей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5000506"/>
            <a:ext cx="304800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Количество активных семей увеличилось вдвое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4125278" y="3478292"/>
            <a:ext cx="304811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↑</a:t>
            </a:r>
            <a:endParaRPr lang="en-US" sz="5850" dirty="0"/>
          </a:p>
        </p:txBody>
      </p:sp>
      <p:sp>
        <p:nvSpPr>
          <p:cNvPr id="7" name="Text 5"/>
          <p:cNvSpPr/>
          <p:nvPr/>
        </p:nvSpPr>
        <p:spPr>
          <a:xfrm>
            <a:off x="4231719" y="45100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Качество работ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125278" y="5000506"/>
            <a:ext cx="30481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Домашние задания выполняются многократно лучше с помощью родителей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456884" y="3478292"/>
            <a:ext cx="304811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↑↑</a:t>
            </a:r>
            <a:endParaRPr lang="en-US" sz="5850" dirty="0"/>
          </a:p>
        </p:txBody>
      </p:sp>
      <p:sp>
        <p:nvSpPr>
          <p:cNvPr id="10" name="Text 8"/>
          <p:cNvSpPr/>
          <p:nvPr/>
        </p:nvSpPr>
        <p:spPr>
          <a:xfrm>
            <a:off x="7563326" y="45100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Мотивация детей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456884" y="5000506"/>
            <a:ext cx="30481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Дети продолжают заниматься искусством даже после окончания курса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10788491" y="3478292"/>
            <a:ext cx="304811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❤️</a:t>
            </a:r>
            <a:endParaRPr lang="en-US" sz="5850" dirty="0"/>
          </a:p>
        </p:txBody>
      </p:sp>
      <p:sp>
        <p:nvSpPr>
          <p:cNvPr id="13" name="Text 11"/>
          <p:cNvSpPr/>
          <p:nvPr/>
        </p:nvSpPr>
        <p:spPr>
          <a:xfrm>
            <a:off x="10894933" y="45100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Командный дух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788491" y="5000506"/>
            <a:ext cx="30481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Возникли дружные семейные команды, поддерживающие друг друга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0576"/>
            <a:ext cx="745771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Как начать? Практические шаги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61342"/>
            <a:ext cx="6407944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30685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Выберите проект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20604" y="3559016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Начните с одного нестандартного мероприятия, которое близко вашему сообществу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48" y="1821180"/>
            <a:ext cx="6408063" cy="114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655362" y="27284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Пригласите семьи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655362" y="3218855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Создайте яркое приглашение, расскажите о целях и преимуществах участия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5078611"/>
            <a:ext cx="6407944" cy="1143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0604" y="5985867"/>
            <a:ext cx="349127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Подготовьте атмосферу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20604" y="6476286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Организуйте пространство так, чтобы каждый чувствовал себя творцом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48" y="4738449"/>
            <a:ext cx="6408063" cy="11430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655362" y="5645706"/>
            <a:ext cx="320325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Поддерживайте связь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655362" y="6136124"/>
            <a:ext cx="59544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Делитесь результатами, благодарите родителей, планируйте следующие события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016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8424" y="3173968"/>
            <a:ext cx="13173551" cy="2601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00"/>
              </a:lnSpc>
              <a:buNone/>
            </a:pPr>
            <a:r>
              <a:rPr lang="en-US" sz="81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Давайте встанем навстречу творчеству</a:t>
            </a:r>
            <a:endParaRPr lang="en-US" sz="8150" dirty="0"/>
          </a:p>
        </p:txBody>
      </p:sp>
      <p:sp>
        <p:nvSpPr>
          <p:cNvPr id="4" name="Text 1"/>
          <p:cNvSpPr/>
          <p:nvPr/>
        </p:nvSpPr>
        <p:spPr>
          <a:xfrm>
            <a:off x="728424" y="6087904"/>
            <a:ext cx="13173551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Дорогие коллеги! Родители уже ждут этого момента — возможности ощутить вкус творчества, разделить радость открытия нового со своими детьми. Нестандартные формы работы — это не просто мероприятия, это начало больших позитивных изменений в жизни семей.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28424" y="7320677"/>
            <a:ext cx="13173551" cy="340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Спасибо за внимание и вдохновения вам в творческих начинаниях! </a:t>
            </a: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🎨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Office PowerPoint</Application>
  <PresentationFormat>Произвольный</PresentationFormat>
  <Paragraphs>68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Inter</vt:lpstr>
      <vt:lpstr>Inter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Пользователь</cp:lastModifiedBy>
  <cp:revision>2</cp:revision>
  <dcterms:created xsi:type="dcterms:W3CDTF">2025-10-28T04:25:13Z</dcterms:created>
  <dcterms:modified xsi:type="dcterms:W3CDTF">2025-10-30T10:44:06Z</dcterms:modified>
</cp:coreProperties>
</file>