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8"/>
  </p:handoutMasterIdLst>
  <p:sldIdLst>
    <p:sldId id="256" r:id="rId2"/>
    <p:sldId id="272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68" r:id="rId14"/>
    <p:sldId id="266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AD3B1-1C41-4BFB-94BB-C236B6816F9A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66111-718F-4C82-8D3B-11AFAC8B0A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280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ikabu.ru/story/neyroset_i_iskusstvennyiy_intellekt_chto_yeto_takoe_i_kak_oni_rabotayut__obyasnyaem_na_prostyikh_primerakh_1280497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5FF257-4753-1F2B-15EC-888905115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4333" y="1813346"/>
            <a:ext cx="8390292" cy="3631489"/>
          </a:xfrm>
        </p:spPr>
        <p:txBody>
          <a:bodyPr>
            <a:normAutofit/>
          </a:bodyPr>
          <a:lstStyle/>
          <a:p>
            <a:r>
              <a:rPr lang="ru-RU" b="1" dirty="0"/>
              <a:t>НЕЙРОСЕТИ В РАБОТЕ </a:t>
            </a:r>
            <a:r>
              <a:rPr lang="ru-RU" b="1" dirty="0" smtClean="0"/>
              <a:t>УЧИТЕЛЯ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2000" b="1" dirty="0" err="1" smtClean="0"/>
              <a:t>журавлева</a:t>
            </a:r>
            <a:r>
              <a:rPr lang="ru-RU" sz="2000" b="1" dirty="0" smtClean="0"/>
              <a:t> И.А.,</a:t>
            </a:r>
            <a:br>
              <a:rPr lang="ru-RU" sz="2000" b="1" dirty="0" smtClean="0"/>
            </a:br>
            <a:r>
              <a:rPr lang="ru-RU" sz="2000" b="1" dirty="0" smtClean="0"/>
              <a:t>УЧИТЕЛЬ АНГЛИЙСКОГО ЯЗЫКА </a:t>
            </a:r>
            <a:br>
              <a:rPr lang="ru-RU" sz="2000" b="1" dirty="0" smtClean="0"/>
            </a:br>
            <a:r>
              <a:rPr lang="ru-RU" sz="2000" b="1" dirty="0" err="1" smtClean="0"/>
              <a:t>гбоу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сош</a:t>
            </a:r>
            <a:r>
              <a:rPr lang="ru-RU" sz="2000" b="1" dirty="0" smtClean="0"/>
              <a:t> «</a:t>
            </a:r>
            <a:r>
              <a:rPr lang="ru-RU" sz="2000" b="1" dirty="0" err="1" smtClean="0"/>
              <a:t>оц</a:t>
            </a:r>
            <a:r>
              <a:rPr lang="ru-RU" sz="2000" b="1" dirty="0" smtClean="0"/>
              <a:t>» с. Тимашево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84084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F748C-F442-59B1-D057-D53E6EF8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ЧТО ТАКОЕ НЕЙРОСЕТЬ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78FF0B-35FB-304E-7BBC-423732BA4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/>
              <a:t>	Нейросеть</a:t>
            </a:r>
            <a:r>
              <a:rPr lang="ru-RU" sz="2400" dirty="0"/>
              <a:t> (нейронная сеть) — </a:t>
            </a:r>
            <a:r>
              <a:rPr lang="ru-RU" sz="2400" b="1" dirty="0"/>
              <a:t>математическая модель, вдохновлённая работой человеческого мозга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 algn="ctr">
              <a:buNone/>
            </a:pPr>
            <a:r>
              <a:rPr lang="ru-RU" sz="2400" dirty="0"/>
              <a:t>Простыми словами, это математическая модель, способная «обучаться» на примерах и применять полученные знания к новым ситуациям. </a:t>
            </a:r>
            <a:r>
              <a:rPr lang="ru-RU" dirty="0">
                <a:hlinkClick r:id="rId2"/>
              </a:rPr>
              <a:t/>
            </a:r>
            <a:br>
              <a:rPr lang="ru-RU" dirty="0">
                <a:hlinkClick r:id="rId2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56002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BE612-924D-2A67-BE4F-B69AA4137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ЧТО ТАКОЕ НЕЙРОСЕТЬ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1AD69F6-20DA-946F-0151-0D7AF2B998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544130"/>
              </p:ext>
            </p:extLst>
          </p:nvPr>
        </p:nvGraphicFramePr>
        <p:xfrm>
          <a:off x="685799" y="2141538"/>
          <a:ext cx="10690761" cy="3200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1239">
                  <a:extLst>
                    <a:ext uri="{9D8B030D-6E8A-4147-A177-3AD203B41FA5}">
                      <a16:colId xmlns:a16="http://schemas.microsoft.com/office/drawing/2014/main" val="3094128869"/>
                    </a:ext>
                  </a:extLst>
                </a:gridCol>
                <a:gridCol w="8529522">
                  <a:extLst>
                    <a:ext uri="{9D8B030D-6E8A-4147-A177-3AD203B41FA5}">
                      <a16:colId xmlns:a16="http://schemas.microsoft.com/office/drawing/2014/main" val="3176228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Учится, думает, понимает, чувствует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40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Нейросеть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Учится на примерах. Может распознавать, предсказывать, генерировать. Состоит из «нейронов» (математических единиц), которые обрабатывают данные  и учатся на них. 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67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Большая система. Включает нейросети и другие программы. Может делать сложные задачи.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30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281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07829-0E06-48F2-B66C-896315F57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Что такое нейросеть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D11181-1536-A432-DCF7-BA178DCF1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67345"/>
            <a:ext cx="12053455" cy="32142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Нейросети бывают разными, но работают они по одному принципу:</a:t>
            </a:r>
          </a:p>
          <a:p>
            <a:pPr marL="0" indent="0" algn="ctr">
              <a:buNone/>
            </a:pPr>
            <a:r>
              <a:rPr lang="ru-RU" sz="2400" dirty="0"/>
              <a:t>много информации                  обучение на примерах                  умение выполнять задания.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53518D44-9927-2E00-E879-517F3CB52C52}"/>
              </a:ext>
            </a:extLst>
          </p:cNvPr>
          <p:cNvSpPr/>
          <p:nvPr/>
        </p:nvSpPr>
        <p:spPr>
          <a:xfrm>
            <a:off x="3103418" y="3768437"/>
            <a:ext cx="591127" cy="16625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7CA1F877-454C-DBF4-405D-F579D7345BEC}"/>
              </a:ext>
            </a:extLst>
          </p:cNvPr>
          <p:cNvSpPr/>
          <p:nvPr/>
        </p:nvSpPr>
        <p:spPr>
          <a:xfrm>
            <a:off x="7315201" y="3768437"/>
            <a:ext cx="591128" cy="16625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74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190893-AF98-7562-FE13-B9CDC9971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нейросети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F620D77-49B6-5E37-6BEE-E1B68B48EB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753064"/>
              </p:ext>
            </p:extLst>
          </p:nvPr>
        </p:nvGraphicFramePr>
        <p:xfrm>
          <a:off x="685800" y="2141538"/>
          <a:ext cx="1013142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5712">
                  <a:extLst>
                    <a:ext uri="{9D8B030D-6E8A-4147-A177-3AD203B41FA5}">
                      <a16:colId xmlns:a16="http://schemas.microsoft.com/office/drawing/2014/main" val="955015056"/>
                    </a:ext>
                  </a:extLst>
                </a:gridCol>
                <a:gridCol w="5065712">
                  <a:extLst>
                    <a:ext uri="{9D8B030D-6E8A-4147-A177-3AD203B41FA5}">
                      <a16:colId xmlns:a16="http://schemas.microsoft.com/office/drawing/2014/main" val="1547387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1.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ChatGPT  -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самый креативный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3. DeepSeek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 – самый технический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80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2. Qwen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 – самый разносторонний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4. Grok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– самый скрупулезный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41337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5.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</a:rPr>
                        <a:t>GigaChat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от Сбера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</a:rPr>
                        <a:t>русскоязычная нейросеть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596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26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2A9D4-BED5-1053-3E49-C20D0E74E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prompt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9BA296-2036-38DA-D64A-D0F9D5233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	Промпт (</a:t>
            </a:r>
            <a:r>
              <a:rPr lang="en-US" sz="2400" dirty="0"/>
              <a:t>prompt) – </a:t>
            </a:r>
            <a:r>
              <a:rPr lang="ru-RU" sz="2400" dirty="0"/>
              <a:t>это входной текст или команда, предоставляемые пользователем нейросетевой модели, которые задают контекст, цель или инструкцию для генерации ответов.</a:t>
            </a:r>
          </a:p>
          <a:p>
            <a:pPr marL="0" indent="0">
              <a:buNone/>
            </a:pPr>
            <a:r>
              <a:rPr lang="ru-RU" sz="2400" dirty="0"/>
              <a:t>	Промпт может быть вопросом, инструкцией, частью текста, примером задачи или структурированным запросом. Он отправляет модель, как именно нужно «продолжить» или «ответить».</a:t>
            </a:r>
          </a:p>
          <a:p>
            <a:pPr marL="0" indent="0">
              <a:buNone/>
            </a:pPr>
            <a:r>
              <a:rPr lang="ru-RU" sz="2400" dirty="0"/>
              <a:t>	Нейросеть не «понимает» так, как человек, но статистически «угадывает» следующий текст на основе входных данных (промпта).</a:t>
            </a:r>
          </a:p>
          <a:p>
            <a:pPr marL="0" indent="0">
              <a:buNone/>
            </a:pPr>
            <a:r>
              <a:rPr lang="ru-RU" sz="2400" dirty="0"/>
              <a:t>	Чем точнее, структурированнее и контекстуальнее промпт, тем предсказуемее и качественнее будет выдача. </a:t>
            </a:r>
          </a:p>
        </p:txBody>
      </p:sp>
    </p:spTree>
    <p:extLst>
      <p:ext uri="{BB962C8B-B14F-4D97-AF65-F5344CB8AC3E}">
        <p14:creationId xmlns:p14="http://schemas.microsoft.com/office/powerpoint/2010/main" val="235802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015148-A869-764C-9923-BB37F50C1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prompt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CED3D7-1CDF-4859-A1B5-A83C863F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237071"/>
            <a:ext cx="10131425" cy="4864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	</a:t>
            </a:r>
            <a:r>
              <a:rPr lang="ru-RU" sz="2400" dirty="0"/>
              <a:t>Слова «угадываются» нейросетью по 2 параметрам:</a:t>
            </a:r>
          </a:p>
          <a:p>
            <a:pPr>
              <a:buFontTx/>
              <a:buChar char="-"/>
            </a:pPr>
            <a:r>
              <a:rPr lang="ru-RU" sz="2400" dirty="0"/>
              <a:t>вероятность;</a:t>
            </a:r>
          </a:p>
          <a:p>
            <a:pPr>
              <a:buFontTx/>
              <a:buChar char="-"/>
            </a:pPr>
            <a:r>
              <a:rPr lang="ru-RU" sz="2400" dirty="0"/>
              <a:t>логика.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ru-RU" sz="2400" dirty="0"/>
              <a:t>Она не понимает смысл, но она видела миллиарды текстов и статистику, какие слова чаще всего идут друг за другом.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ru-RU" sz="2400" dirty="0"/>
              <a:t>Например, если ввести фразу «</a:t>
            </a:r>
            <a:r>
              <a:rPr lang="en-US" sz="2400" dirty="0"/>
              <a:t>I went to the …</a:t>
            </a:r>
            <a:r>
              <a:rPr lang="ru-RU" sz="2400" dirty="0"/>
              <a:t>» , нейросеть будет анализировать какое слово обычно идёт дальше после этой фразы.</a:t>
            </a:r>
          </a:p>
          <a:p>
            <a:pPr marL="0" indent="0">
              <a:buNone/>
            </a:pPr>
            <a:endParaRPr lang="ru-RU" sz="2400" dirty="0"/>
          </a:p>
          <a:p>
            <a:pPr marL="0" indent="0" algn="ctr">
              <a:buNone/>
            </a:pPr>
            <a:r>
              <a:rPr lang="en-US" sz="2400" dirty="0"/>
              <a:t>Park -42%									Cinema – 19%</a:t>
            </a:r>
          </a:p>
          <a:p>
            <a:pPr marL="0" indent="0" algn="ctr">
              <a:buNone/>
            </a:pPr>
            <a:r>
              <a:rPr lang="en-US" sz="2400" dirty="0"/>
              <a:t>School – 27%								Zoo – 0,01%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97074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C6C30-540F-B072-5B8F-66022BF09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Prompt 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7CC671F-8627-5827-E657-A5AE24BEC4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1247540"/>
              </p:ext>
            </p:extLst>
          </p:nvPr>
        </p:nvGraphicFramePr>
        <p:xfrm>
          <a:off x="257095" y="2380981"/>
          <a:ext cx="11250095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231">
                  <a:extLst>
                    <a:ext uri="{9D8B030D-6E8A-4147-A177-3AD203B41FA5}">
                      <a16:colId xmlns:a16="http://schemas.microsoft.com/office/drawing/2014/main" val="1128920166"/>
                    </a:ext>
                  </a:extLst>
                </a:gridCol>
                <a:gridCol w="1721922">
                  <a:extLst>
                    <a:ext uri="{9D8B030D-6E8A-4147-A177-3AD203B41FA5}">
                      <a16:colId xmlns:a16="http://schemas.microsoft.com/office/drawing/2014/main" val="893117701"/>
                    </a:ext>
                  </a:extLst>
                </a:gridCol>
                <a:gridCol w="2696892">
                  <a:extLst>
                    <a:ext uri="{9D8B030D-6E8A-4147-A177-3AD203B41FA5}">
                      <a16:colId xmlns:a16="http://schemas.microsoft.com/office/drawing/2014/main" val="1828690847"/>
                    </a:ext>
                  </a:extLst>
                </a:gridCol>
                <a:gridCol w="6377050">
                  <a:extLst>
                    <a:ext uri="{9D8B030D-6E8A-4147-A177-3AD203B41FA5}">
                      <a16:colId xmlns:a16="http://schemas.microsoft.com/office/drawing/2014/main" val="3462476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Элемент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Вопрос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Пример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34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Цель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Что ты хочешь получить?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«Сделай упражнение», «Объясни правило», «Напиши диалог»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63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Формат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В каком виде?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Тест, таблица, рассказ, комикс, письмо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516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Аудитория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Для кого это?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Для учеников 8 класса, уровень А2, начинающий взрослый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6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Стиль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Как должно звучать?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Просто, с юмором, формально, креативно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93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Дополнительно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Что еще важно?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 ключами, без перевода, с примерами, с картинками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68043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1C7B855-97F9-4F20-D5C4-2088AAD1E730}"/>
              </a:ext>
            </a:extLst>
          </p:cNvPr>
          <p:cNvSpPr txBox="1"/>
          <p:nvPr/>
        </p:nvSpPr>
        <p:spPr>
          <a:xfrm>
            <a:off x="257095" y="5072236"/>
            <a:ext cx="1161822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       Универсальный шаблон: </a:t>
            </a:r>
          </a:p>
          <a:p>
            <a:endParaRPr lang="ru-RU" sz="2400" dirty="0"/>
          </a:p>
          <a:p>
            <a:r>
              <a:rPr lang="ru-RU" sz="2200" dirty="0"/>
              <a:t>«Сделай </a:t>
            </a:r>
            <a:r>
              <a:rPr lang="en-US" sz="2200" dirty="0"/>
              <a:t>[</a:t>
            </a:r>
            <a:r>
              <a:rPr lang="ru-RU" sz="2200" dirty="0"/>
              <a:t>тип задания</a:t>
            </a:r>
            <a:r>
              <a:rPr lang="en-US" sz="2200" dirty="0"/>
              <a:t>]</a:t>
            </a:r>
            <a:r>
              <a:rPr lang="ru-RU" sz="2200" dirty="0"/>
              <a:t> по теме </a:t>
            </a:r>
            <a:r>
              <a:rPr lang="en-US" sz="2200" dirty="0"/>
              <a:t>[</a:t>
            </a:r>
            <a:r>
              <a:rPr lang="ru-RU" sz="2200" dirty="0"/>
              <a:t>тема</a:t>
            </a:r>
            <a:r>
              <a:rPr lang="en-US" sz="2200" dirty="0"/>
              <a:t>]</a:t>
            </a:r>
            <a:r>
              <a:rPr lang="ru-RU" sz="2200" dirty="0"/>
              <a:t> для </a:t>
            </a:r>
            <a:r>
              <a:rPr lang="en-US" sz="2200" dirty="0"/>
              <a:t>[</a:t>
            </a:r>
            <a:r>
              <a:rPr lang="ru-RU" sz="2200" dirty="0"/>
              <a:t>аудитория</a:t>
            </a:r>
            <a:r>
              <a:rPr lang="en-US" sz="2200" dirty="0"/>
              <a:t>]</a:t>
            </a:r>
            <a:r>
              <a:rPr lang="ru-RU" sz="2200" dirty="0"/>
              <a:t> в формате </a:t>
            </a:r>
            <a:r>
              <a:rPr lang="en-US" sz="2200" dirty="0"/>
              <a:t>[</a:t>
            </a:r>
            <a:r>
              <a:rPr lang="ru-RU" sz="2200" dirty="0"/>
              <a:t>формат</a:t>
            </a:r>
            <a:r>
              <a:rPr lang="en-US" sz="2200" dirty="0"/>
              <a:t>]</a:t>
            </a:r>
            <a:r>
              <a:rPr lang="ru-RU" sz="2200" dirty="0"/>
              <a:t> с </a:t>
            </a:r>
            <a:r>
              <a:rPr lang="en-US" sz="2200" dirty="0"/>
              <a:t>[</a:t>
            </a:r>
            <a:r>
              <a:rPr lang="ru-RU" sz="2200" dirty="0"/>
              <a:t>особенности</a:t>
            </a:r>
            <a:r>
              <a:rPr lang="en-US" sz="2200" dirty="0"/>
              <a:t>]</a:t>
            </a:r>
            <a:r>
              <a:rPr lang="ru-RU" sz="2200" dirty="0"/>
              <a:t>» . </a:t>
            </a:r>
          </a:p>
        </p:txBody>
      </p:sp>
      <p:pic>
        <p:nvPicPr>
          <p:cNvPr id="7" name="Объект 4" descr="Булавка">
            <a:extLst>
              <a:ext uri="{FF2B5EF4-FFF2-40B4-BE49-F238E27FC236}">
                <a16:creationId xmlns:a16="http://schemas.microsoft.com/office/drawing/2014/main" id="{0535C30B-447E-3754-5A12-1019D01AA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57095" y="5072236"/>
            <a:ext cx="394854" cy="39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20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FA817-CF92-ACE3-40C0-3FDBCAD87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Prompt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58341F6-E2AE-1A2C-E86B-F0FEBEC2C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57936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100" dirty="0"/>
              <a:t>         «Сделай 5 заданий на </a:t>
            </a:r>
            <a:r>
              <a:rPr lang="en-US" sz="3100" dirty="0"/>
              <a:t>Present Simple </a:t>
            </a:r>
            <a:r>
              <a:rPr lang="ru-RU" sz="3100" dirty="0"/>
              <a:t>для учеников 7 класса в школе РФ, в формате текста с выбором ответа. Дай ключи и используй простой лексический запас.»</a:t>
            </a:r>
          </a:p>
          <a:p>
            <a:pPr marL="0" indent="0">
              <a:buNone/>
            </a:pPr>
            <a:endParaRPr lang="ru-RU" sz="3100" dirty="0"/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ru-RU" sz="3100" dirty="0"/>
              <a:t>«Создай диалог между двумя подростками о фильмах для 8 класса в школе РФ. Используй сленг, юмор и тему «</a:t>
            </a:r>
            <a:r>
              <a:rPr lang="en-US" sz="3100" dirty="0"/>
              <a:t>going to the cinema</a:t>
            </a:r>
            <a:r>
              <a:rPr lang="ru-RU" sz="3100" dirty="0"/>
              <a:t>»»</a:t>
            </a:r>
            <a:r>
              <a:rPr lang="en-US" sz="3100" dirty="0"/>
              <a:t>.</a:t>
            </a:r>
          </a:p>
          <a:p>
            <a:pPr marL="0" indent="0">
              <a:buNone/>
            </a:pPr>
            <a:endParaRPr lang="en-US" sz="3100" dirty="0"/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ru-RU" sz="3100" dirty="0"/>
              <a:t>«Объясни правило образования </a:t>
            </a:r>
            <a:r>
              <a:rPr lang="en-US" sz="3100" dirty="0"/>
              <a:t>Past Perfect</a:t>
            </a:r>
            <a:r>
              <a:rPr lang="ru-RU" sz="3100" dirty="0"/>
              <a:t> простыми словами для школьников 6 класса в России. Приведи 3 примера и 1 упражнение с ответами»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9" name="Объект 4" descr="Булавка">
            <a:extLst>
              <a:ext uri="{FF2B5EF4-FFF2-40B4-BE49-F238E27FC236}">
                <a16:creationId xmlns:a16="http://schemas.microsoft.com/office/drawing/2014/main" id="{A86A3DC6-BA6F-C0D8-484B-B6C525572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0804" y="2142067"/>
            <a:ext cx="394854" cy="394854"/>
          </a:xfrm>
          <a:prstGeom prst="rect">
            <a:avLst/>
          </a:prstGeom>
        </p:spPr>
      </p:pic>
      <p:pic>
        <p:nvPicPr>
          <p:cNvPr id="10" name="Объект 4" descr="Булавка">
            <a:extLst>
              <a:ext uri="{FF2B5EF4-FFF2-40B4-BE49-F238E27FC236}">
                <a16:creationId xmlns:a16="http://schemas.microsoft.com/office/drawing/2014/main" id="{33552336-C4D3-71F8-8BA7-3E1170CCA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85801" y="3565842"/>
            <a:ext cx="394854" cy="394854"/>
          </a:xfrm>
          <a:prstGeom prst="rect">
            <a:avLst/>
          </a:prstGeom>
        </p:spPr>
      </p:pic>
      <p:pic>
        <p:nvPicPr>
          <p:cNvPr id="11" name="Объект 4" descr="Булавка">
            <a:extLst>
              <a:ext uri="{FF2B5EF4-FFF2-40B4-BE49-F238E27FC236}">
                <a16:creationId xmlns:a16="http://schemas.microsoft.com/office/drawing/2014/main" id="{589AE946-D1A3-FE12-C857-B0F610595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85801" y="4734984"/>
            <a:ext cx="394854" cy="39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523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E1F22-AF98-3345-CB65-FFE5C6D3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Уточняющий </a:t>
            </a:r>
            <a:r>
              <a:rPr lang="en-US" dirty="0"/>
              <a:t>Prompt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AABEB4-C418-81A5-8C3D-11DDC4070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10" y="1449340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	Уточняющий промпт – это дополнительный запрос, который помогает скорректировать, улучшить или углубить ответ нейросети.</a:t>
            </a:r>
          </a:p>
          <a:p>
            <a:pPr marL="0" indent="0">
              <a:buNone/>
            </a:pPr>
            <a:r>
              <a:rPr lang="ru-RU" dirty="0"/>
              <a:t>	Он, как вторая реплика в разговоре: если первый вопрос – это старт диалога, то уточняющий промпт – это ваша реакция на услышанное, способ направить разговор в нужное русло.</a:t>
            </a:r>
          </a:p>
          <a:p>
            <a:pPr marL="0" indent="0">
              <a:buNone/>
            </a:pPr>
            <a:r>
              <a:rPr lang="ru-RU" dirty="0"/>
              <a:t>	Уточняющие промпты – это искусство построения диалога с нейросетью.</a:t>
            </a:r>
          </a:p>
        </p:txBody>
      </p:sp>
    </p:spTree>
    <p:extLst>
      <p:ext uri="{BB962C8B-B14F-4D97-AF65-F5344CB8AC3E}">
        <p14:creationId xmlns:p14="http://schemas.microsoft.com/office/powerpoint/2010/main" val="264351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EB3AA1-0FDD-3CFD-A8DA-BEC542E14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Уточняющий </a:t>
            </a:r>
            <a:r>
              <a:rPr lang="en-US" dirty="0"/>
              <a:t>Prompt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93AC5B-21ED-5D2D-0D74-D3A6F6730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184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2400" dirty="0"/>
              <a:t>Нейросеть – это не машина по выдаче идеальных ответов, а собеседник, который создает результат на ваших уточнениях.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Используйте уточняющий промпт, когда: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Результат слишком общий – «Сделай конкретнее».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Ответ слишком сложный  - «Объясни проще, как для ученика 6 класса».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Не та форма – «Переделай в виде таблицы / упражнения / диалога».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/>
              <a:t>Нужно добавить эмоций – «Сделай с юмором / трогательно / воодушевляюще».</a:t>
            </a:r>
          </a:p>
        </p:txBody>
      </p:sp>
    </p:spTree>
    <p:extLst>
      <p:ext uri="{BB962C8B-B14F-4D97-AF65-F5344CB8AC3E}">
        <p14:creationId xmlns:p14="http://schemas.microsoft.com/office/powerpoint/2010/main" val="974409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27FA791-65A8-8DAE-A035-1B2CBE7A7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1202" y="168676"/>
            <a:ext cx="9820677" cy="637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70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B0275-92D7-166D-C322-1347884A6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фонетические упражнения на развитие артикуляции, слуха, дыхания.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9B72446-F6D0-5997-47D6-E9A9EAF4B3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069395"/>
              </p:ext>
            </p:extLst>
          </p:nvPr>
        </p:nvGraphicFramePr>
        <p:xfrm>
          <a:off x="756821" y="2301336"/>
          <a:ext cx="10131424" cy="2651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65712">
                  <a:extLst>
                    <a:ext uri="{9D8B030D-6E8A-4147-A177-3AD203B41FA5}">
                      <a16:colId xmlns:a16="http://schemas.microsoft.com/office/drawing/2014/main" val="4053082662"/>
                    </a:ext>
                  </a:extLst>
                </a:gridCol>
                <a:gridCol w="5065712">
                  <a:extLst>
                    <a:ext uri="{9D8B030D-6E8A-4147-A177-3AD203B41FA5}">
                      <a16:colId xmlns:a16="http://schemas.microsoft.com/office/drawing/2014/main" val="323611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Вариант №1 (учебниковый)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«Сдуй парусник»/для мальчиков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04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«Проверь дыхание»: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"Положи перед собой бумажку. Произноси слова со звуками [t] и [d], чтобы она двигалась.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Примеры: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top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two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dog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door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".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 — капитан бумажного кораблика. Чтобы он поплыл по волнам, нужно произнести волшебные слова со звуками [t] и [d]. Это создаёт ветер! (в руках у ребенка полоска бумаги, но учитель говорит, что это парус корабля). Можно читать не только слова по списку, но и книги, держа эту полоску.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10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650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408EB3-0AFA-DC54-FB68-EAF1A3DC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/>
              <a:t>Создай план комикса из 4 панелей на тему "</a:t>
            </a:r>
            <a:r>
              <a:rPr lang="ru-RU" sz="2400" dirty="0" err="1"/>
              <a:t>Minecraft</a:t>
            </a:r>
            <a:r>
              <a:rPr lang="ru-RU" sz="2400" dirty="0"/>
              <a:t>", с лексикой: спальня, стол, кровать, ноутбук, играть, прыгать. Уровень A1. Сцены — повседневные действия. Не добавляй текст в облачка. После одобрения — создай изображения.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6DAA58-F2CF-AEE9-F0D6-9129CE8CA3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73" t="7798" r="16478" b="20519"/>
          <a:stretch>
            <a:fillRect/>
          </a:stretch>
        </p:blipFill>
        <p:spPr>
          <a:xfrm>
            <a:off x="173756" y="2170545"/>
            <a:ext cx="5250499" cy="46075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8BE62E-2F97-3668-304D-8DCD73B7DB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311" t="17864" r="31189" b="14951"/>
          <a:stretch>
            <a:fillRect/>
          </a:stretch>
        </p:blipFill>
        <p:spPr>
          <a:xfrm>
            <a:off x="6338657" y="2170545"/>
            <a:ext cx="4572000" cy="460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71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BB76E40-B340-FB88-4FA3-32180DDF7A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52" y="-13456"/>
            <a:ext cx="4667544" cy="687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A6A60FA-276A-C00E-8A84-0C9963CE7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662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357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CE08F64B-68F4-F449-FC92-EC15F5A515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>
            <a:fillRect/>
          </a:stretch>
        </p:blipFill>
        <p:spPr bwMode="auto">
          <a:xfrm>
            <a:off x="-62143" y="0"/>
            <a:ext cx="122541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642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673</TotalTime>
  <Words>406</Words>
  <Application>Microsoft Office PowerPoint</Application>
  <PresentationFormat>Широкоэкранный</PresentationFormat>
  <Paragraphs>90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Небесная</vt:lpstr>
      <vt:lpstr>НЕЙРОСЕТИ В РАБОТЕ УЧИТЕЛЯ  журавлева И.А., УЧИТЕЛЬ АНГЛИЙСКОГО ЯЗЫКА  гбоу сош «оц» с. Тимашево</vt:lpstr>
      <vt:lpstr>ЧТО ТАКОЕ НЕЙРОСЕТЬ</vt:lpstr>
      <vt:lpstr>ЧТО ТАКОЕ НЕЙРОСЕТЬ</vt:lpstr>
      <vt:lpstr>Что такое нейросеть</vt:lpstr>
      <vt:lpstr>нейросети</vt:lpstr>
      <vt:lpstr>prompt</vt:lpstr>
      <vt:lpstr>prompt</vt:lpstr>
      <vt:lpstr>Prompt </vt:lpstr>
      <vt:lpstr>Prompt</vt:lpstr>
      <vt:lpstr>Уточняющий Prompt </vt:lpstr>
      <vt:lpstr>Уточняющий Prompt </vt:lpstr>
      <vt:lpstr>Презентация PowerPoint</vt:lpstr>
      <vt:lpstr>фонетические упражнения на развитие артикуляции, слуха, дыхания.</vt:lpstr>
      <vt:lpstr>Создай план комикса из 4 панелей на тему "Minecraft", с лексикой: спальня, стол, кровать, ноутбук, играть, прыгать. Уровень A1. Сцены — повседневные действия. Не добавляй текст в облачка. После одобрения — создай изображения.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НЕЙРОСЕТИ В РАБОТЕ УЧИТЕЛЯ  журавлева И.А., УЧИТЕЛЬ АНГЛИЙСКОГО ЯЗЫКА  гбоу сош «оц» с. Тимашево</dc:title>
  <dc:creator>Admin</dc:creator>
  <cp:lastModifiedBy>User</cp:lastModifiedBy>
  <cp:revision>4</cp:revision>
  <cp:lastPrinted>2025-08-28T04:59:38Z</cp:lastPrinted>
  <dcterms:created xsi:type="dcterms:W3CDTF">2025-08-25T06:47:34Z</dcterms:created>
  <dcterms:modified xsi:type="dcterms:W3CDTF">2025-08-28T04:59:51Z</dcterms:modified>
</cp:coreProperties>
</file>