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66" r:id="rId3"/>
    <p:sldId id="257" r:id="rId4"/>
    <p:sldId id="258" r:id="rId5"/>
    <p:sldId id="261" r:id="rId6"/>
    <p:sldId id="262" r:id="rId7"/>
    <p:sldId id="263" r:id="rId8"/>
    <p:sldId id="264" r:id="rId9"/>
    <p:sldId id="265" r:id="rId10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70" d="100"/>
          <a:sy n="70" d="100"/>
        </p:scale>
        <p:origin x="63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251359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5959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досуговых форм взаимодействия с родителями
</a:t>
            </a: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ru-RU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Докладчик: педагог дополнительного образования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ru-RU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СП ДДТ ГБОУ СОШ №2 «ОЦ» </a:t>
            </a:r>
            <a:r>
              <a:rPr lang="ru-RU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с.Кинель</a:t>
            </a:r>
            <a:r>
              <a:rPr lang="ru-RU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-Черкассы</a:t>
            </a:r>
          </a:p>
          <a:p>
            <a:pPr marL="0" indent="0" algn="r">
              <a:lnSpc>
                <a:spcPct val="100000"/>
              </a:lnSpc>
              <a:buNone/>
            </a:pPr>
            <a:r>
              <a:rPr lang="ru-RU" b="1" dirty="0" err="1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Ергунёва</a:t>
            </a:r>
            <a:r>
              <a:rPr lang="ru-RU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С.А.</a:t>
            </a:r>
            <a:r>
              <a:rPr lang="en-US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A678031-A2E6-4FD9-802E-579C3E4536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49155" y="1166191"/>
            <a:ext cx="7493690" cy="5358433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BCA2C24-1CC9-457B-90D0-98C85BC5C1F8}"/>
              </a:ext>
            </a:extLst>
          </p:cNvPr>
          <p:cNvSpPr/>
          <p:nvPr/>
        </p:nvSpPr>
        <p:spPr>
          <a:xfrm>
            <a:off x="1033670" y="172279"/>
            <a:ext cx="1041620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Общая характеристика досуговых форм взаимодействия с родителями</a:t>
            </a:r>
          </a:p>
        </p:txBody>
      </p:sp>
    </p:spTree>
    <p:extLst>
      <p:ext uri="{BB962C8B-B14F-4D97-AF65-F5344CB8AC3E}">
        <p14:creationId xmlns:p14="http://schemas.microsoft.com/office/powerpoint/2010/main" val="11617863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Дополнительное образование охватывает значительную часть школьников, усиливая мотивацию и создавая условия для активного партнёрства родителей и педагогов в воспитательном процессе.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дополнительного образования и семьи в развитии ребёнка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0F0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9258" y="150225"/>
            <a:ext cx="5088583" cy="65571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досуговых форм взаимодействия с родителями
</a:t>
            </a: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форматы совместной деятельности
</a:t>
            </a: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число популярных форм входят семейные мастерские, экскурсии, круглые столы и тематические праздники, где родители и дети участвуют вместе в творческом процессе.
</a:t>
            </a: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Интерактивные подходы и технологии вовлечения
</a:t>
            </a: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Применяются социальные технологии и интерактивные методы, способствующие эффективному вовлечению и развитию морально-эстетических качеств у всех участников.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7" name="Text 0">
            <a:extLst>
              <a:ext uri="{FF2B5EF4-FFF2-40B4-BE49-F238E27FC236}">
                <a16:creationId xmlns:a16="http://schemas.microsoft.com/office/drawing/2014/main" id="{953D6C39-40D8-4F47-BD27-AF4465E6472F}"/>
              </a:ext>
            </a:extLst>
          </p:cNvPr>
          <p:cNvSpPr txBox="1"/>
          <p:nvPr/>
        </p:nvSpPr>
        <p:spPr>
          <a:xfrm>
            <a:off x="349250" y="9309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>
              <a:lnSpc>
                <a:spcPct val="115000"/>
              </a:lnSpc>
            </a:pPr>
            <a:r>
              <a:rPr lang="ru-RU" sz="2500" dirty="0"/>
              <a:t>Основные преимущества досугового взаимодействия</a:t>
            </a:r>
            <a:endParaRPr lang="en-US" sz="2500" dirty="0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4D44777-2154-47F2-A6EE-CC6D0B333D0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5175" y="0"/>
            <a:ext cx="6858000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38113" y="2051600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Занятость родителей часто препятствует их участию, снижая возможность постоянного взаимодействия с образовательным учреждением.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13971" y="26478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Недостаточная информированность о мероприятиях приводит к снижению мотивации и неполному вовлечению в совместные проекты.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38113" y="43779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Социально-культурные различия могут создавать барьеры коммуникации и понимания целей взаимодействия.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13971" y="4993575"/>
            <a:ext cx="36444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неуверенность в собственной компетентности затрудняет активное участие родителей в образовательных активностях.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04425" y="365213"/>
            <a:ext cx="11394900" cy="10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трудности вовлечения родителей
</a:t>
            </a:r>
            <a:endParaRPr lang="en-US" sz="3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8102" y="468600"/>
            <a:ext cx="4340597" cy="59106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5600" y="796625"/>
            <a:ext cx="6302100" cy="116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3050" b="1" dirty="0" err="1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Успешные</a:t>
            </a:r>
            <a:r>
              <a:rPr lang="en-US" sz="305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ru-RU" sz="305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</a:t>
            </a:r>
            <a:r>
              <a:rPr lang="en-US" sz="305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взаимодействия с родителями
</a:t>
            </a:r>
            <a:endParaRPr lang="en-US" sz="3050" dirty="0"/>
          </a:p>
        </p:txBody>
      </p:sp>
      <p:sp>
        <p:nvSpPr>
          <p:cNvPr id="6" name="Text 1"/>
          <p:cNvSpPr txBox="1"/>
          <p:nvPr/>
        </p:nvSpPr>
        <p:spPr>
          <a:xfrm>
            <a:off x="1175825" y="440507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ru-RU" sz="2400" dirty="0">
                <a:solidFill>
                  <a:srgbClr val="000000"/>
                </a:solidFill>
                <a:latin typeface="Arial" pitchFamily="34" charset="0"/>
                <a:cs typeface="Arial" pitchFamily="34" charset="-120"/>
              </a:rPr>
              <a:t>Театральные постановки, экскурсии, походы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1144400" y="2452925"/>
            <a:ext cx="5703300" cy="14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ru-RU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праздники, спортивные мероприятия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отображают стабильное улучшение учебных результатов при активном участии родителей во внеучебных мероприятиях.
Исследование подтверждает, что активное вовлечение семьи коррелирует с существенным ростом академической успеваемости.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r">
              <a:lnSpc>
                <a:spcPct val="100000"/>
              </a:lnSpc>
              <a:buNone/>
            </a:pP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досугового взаимодействия на успеваемость детей
</a:t>
            </a:r>
            <a:endParaRPr lang="en-US" sz="3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59595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0400" y="932250"/>
            <a:ext cx="99405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выводы и рекомендации
</a:t>
            </a: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досуговых форм способствует улучшению качества образования и отношений в семье. Следует расширять творческие проекты, информировать родителей и учитывать особенности каждой семьи.
</a:t>
            </a:r>
            <a:endParaRPr lang="en-US" sz="4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161</Words>
  <Application>Microsoft Office PowerPoint</Application>
  <PresentationFormat>Широкоэкранный</PresentationFormat>
  <Paragraphs>34</Paragraphs>
  <Slides>9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Пользователь</cp:lastModifiedBy>
  <cp:revision>3</cp:revision>
  <dcterms:created xsi:type="dcterms:W3CDTF">2025-10-17T11:37:53Z</dcterms:created>
  <dcterms:modified xsi:type="dcterms:W3CDTF">2025-10-30T10:37:15Z</dcterms:modified>
</cp:coreProperties>
</file>