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04DAA5-3026-4F6C-AAF5-57CE4C52F144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38E1C3A-0245-4C1F-9C9F-F5B36245516F}">
      <dgm:prSet/>
      <dgm:spPr/>
      <dgm:t>
        <a:bodyPr/>
        <a:lstStyle/>
        <a:p>
          <a:r>
            <a:rPr lang="en-US"/>
            <a:t>- Теоретическая часть (тесты, основы технологий, материалы)</a:t>
          </a:r>
        </a:p>
      </dgm:t>
    </dgm:pt>
    <dgm:pt modelId="{072D3562-075B-4697-B52C-794F8ADC1F87}" type="parTrans" cxnId="{E3F8B432-A20E-4050-A304-FD9773E16B42}">
      <dgm:prSet/>
      <dgm:spPr/>
      <dgm:t>
        <a:bodyPr/>
        <a:lstStyle/>
        <a:p>
          <a:endParaRPr lang="en-US"/>
        </a:p>
      </dgm:t>
    </dgm:pt>
    <dgm:pt modelId="{6B8CE448-4C8A-4859-A94E-FC83E523EAA7}" type="sibTrans" cxnId="{E3F8B432-A20E-4050-A304-FD9773E16B42}">
      <dgm:prSet/>
      <dgm:spPr/>
      <dgm:t>
        <a:bodyPr/>
        <a:lstStyle/>
        <a:p>
          <a:endParaRPr lang="en-US"/>
        </a:p>
      </dgm:t>
    </dgm:pt>
    <dgm:pt modelId="{EA08C627-7AC4-4D8B-AD80-B24751A476EA}">
      <dgm:prSet/>
      <dgm:spPr/>
      <dgm:t>
        <a:bodyPr/>
        <a:lstStyle/>
        <a:p>
          <a:r>
            <a:rPr lang="en-US"/>
            <a:t>- Практическая часть (изготовление изделия)</a:t>
          </a:r>
        </a:p>
      </dgm:t>
    </dgm:pt>
    <dgm:pt modelId="{C351BF35-E0AA-4A23-ABDB-1CE5D1CED596}" type="parTrans" cxnId="{D9DD95FB-BD3C-44D6-89E9-FC77353B741E}">
      <dgm:prSet/>
      <dgm:spPr/>
      <dgm:t>
        <a:bodyPr/>
        <a:lstStyle/>
        <a:p>
          <a:endParaRPr lang="en-US"/>
        </a:p>
      </dgm:t>
    </dgm:pt>
    <dgm:pt modelId="{9381876C-1836-4149-82D8-DB5459CB2561}" type="sibTrans" cxnId="{D9DD95FB-BD3C-44D6-89E9-FC77353B741E}">
      <dgm:prSet/>
      <dgm:spPr/>
      <dgm:t>
        <a:bodyPr/>
        <a:lstStyle/>
        <a:p>
          <a:endParaRPr lang="en-US"/>
        </a:p>
      </dgm:t>
    </dgm:pt>
    <dgm:pt modelId="{E80950FD-EF44-4327-9B73-0411B637C958}">
      <dgm:prSet/>
      <dgm:spPr/>
      <dgm:t>
        <a:bodyPr/>
        <a:lstStyle/>
        <a:p>
          <a:r>
            <a:rPr lang="en-US"/>
            <a:t>- Проектная работа (презентация идеи или готового проекта)</a:t>
          </a:r>
        </a:p>
      </dgm:t>
    </dgm:pt>
    <dgm:pt modelId="{A88816FC-D56C-48A2-9A10-4E2FCC9478E2}" type="parTrans" cxnId="{F17473AB-0C4B-4132-8359-10524DF7C9DF}">
      <dgm:prSet/>
      <dgm:spPr/>
      <dgm:t>
        <a:bodyPr/>
        <a:lstStyle/>
        <a:p>
          <a:endParaRPr lang="en-US"/>
        </a:p>
      </dgm:t>
    </dgm:pt>
    <dgm:pt modelId="{EA8BBD66-1B9C-429A-B79E-4933E6466858}" type="sibTrans" cxnId="{F17473AB-0C4B-4132-8359-10524DF7C9DF}">
      <dgm:prSet/>
      <dgm:spPr/>
      <dgm:t>
        <a:bodyPr/>
        <a:lstStyle/>
        <a:p>
          <a:endParaRPr lang="en-US"/>
        </a:p>
      </dgm:t>
    </dgm:pt>
    <dgm:pt modelId="{2CE987C7-2301-4476-96AA-EEE99D5A1B39}" type="pres">
      <dgm:prSet presAssocID="{8004DAA5-3026-4F6C-AAF5-57CE4C52F144}" presName="linear" presStyleCnt="0">
        <dgm:presLayoutVars>
          <dgm:animLvl val="lvl"/>
          <dgm:resizeHandles val="exact"/>
        </dgm:presLayoutVars>
      </dgm:prSet>
      <dgm:spPr/>
    </dgm:pt>
    <dgm:pt modelId="{252E0893-87E0-4E90-B8F5-5B1522829796}" type="pres">
      <dgm:prSet presAssocID="{838E1C3A-0245-4C1F-9C9F-F5B36245516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E15D974-B5BE-42C6-B01F-011ACAD37A61}" type="pres">
      <dgm:prSet presAssocID="{6B8CE448-4C8A-4859-A94E-FC83E523EAA7}" presName="spacer" presStyleCnt="0"/>
      <dgm:spPr/>
    </dgm:pt>
    <dgm:pt modelId="{088A51B6-0F63-47A2-B538-AF56F9DBDE7C}" type="pres">
      <dgm:prSet presAssocID="{EA08C627-7AC4-4D8B-AD80-B24751A476E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59FD8FF-1D15-4281-A62D-D9CE49EC570C}" type="pres">
      <dgm:prSet presAssocID="{9381876C-1836-4149-82D8-DB5459CB2561}" presName="spacer" presStyleCnt="0"/>
      <dgm:spPr/>
    </dgm:pt>
    <dgm:pt modelId="{E3FBF2B3-6368-4AA7-A220-225011C2DE08}" type="pres">
      <dgm:prSet presAssocID="{E80950FD-EF44-4327-9B73-0411B637C95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772740C-D237-4D06-ADE0-2CF801A0C12F}" type="presOf" srcId="{E80950FD-EF44-4327-9B73-0411B637C958}" destId="{E3FBF2B3-6368-4AA7-A220-225011C2DE08}" srcOrd="0" destOrd="0" presId="urn:microsoft.com/office/officeart/2005/8/layout/vList2"/>
    <dgm:cxn modelId="{DC222310-8878-48F6-98B3-C3ABE3837AFB}" type="presOf" srcId="{838E1C3A-0245-4C1F-9C9F-F5B36245516F}" destId="{252E0893-87E0-4E90-B8F5-5B1522829796}" srcOrd="0" destOrd="0" presId="urn:microsoft.com/office/officeart/2005/8/layout/vList2"/>
    <dgm:cxn modelId="{E3F8B432-A20E-4050-A304-FD9773E16B42}" srcId="{8004DAA5-3026-4F6C-AAF5-57CE4C52F144}" destId="{838E1C3A-0245-4C1F-9C9F-F5B36245516F}" srcOrd="0" destOrd="0" parTransId="{072D3562-075B-4697-B52C-794F8ADC1F87}" sibTransId="{6B8CE448-4C8A-4859-A94E-FC83E523EAA7}"/>
    <dgm:cxn modelId="{F17473AB-0C4B-4132-8359-10524DF7C9DF}" srcId="{8004DAA5-3026-4F6C-AAF5-57CE4C52F144}" destId="{E80950FD-EF44-4327-9B73-0411B637C958}" srcOrd="2" destOrd="0" parTransId="{A88816FC-D56C-48A2-9A10-4E2FCC9478E2}" sibTransId="{EA8BBD66-1B9C-429A-B79E-4933E6466858}"/>
    <dgm:cxn modelId="{FA52B1D1-30EB-423E-9D05-24C1C818C2B8}" type="presOf" srcId="{8004DAA5-3026-4F6C-AAF5-57CE4C52F144}" destId="{2CE987C7-2301-4476-96AA-EEE99D5A1B39}" srcOrd="0" destOrd="0" presId="urn:microsoft.com/office/officeart/2005/8/layout/vList2"/>
    <dgm:cxn modelId="{EDAE8BF0-9E1D-46EF-A00D-4743CB30B460}" type="presOf" srcId="{EA08C627-7AC4-4D8B-AD80-B24751A476EA}" destId="{088A51B6-0F63-47A2-B538-AF56F9DBDE7C}" srcOrd="0" destOrd="0" presId="urn:microsoft.com/office/officeart/2005/8/layout/vList2"/>
    <dgm:cxn modelId="{D9DD95FB-BD3C-44D6-89E9-FC77353B741E}" srcId="{8004DAA5-3026-4F6C-AAF5-57CE4C52F144}" destId="{EA08C627-7AC4-4D8B-AD80-B24751A476EA}" srcOrd="1" destOrd="0" parTransId="{C351BF35-E0AA-4A23-ABDB-1CE5D1CED596}" sibTransId="{9381876C-1836-4149-82D8-DB5459CB2561}"/>
    <dgm:cxn modelId="{EB9A113A-1AE3-49E9-86EE-3E61F5CF98E2}" type="presParOf" srcId="{2CE987C7-2301-4476-96AA-EEE99D5A1B39}" destId="{252E0893-87E0-4E90-B8F5-5B1522829796}" srcOrd="0" destOrd="0" presId="urn:microsoft.com/office/officeart/2005/8/layout/vList2"/>
    <dgm:cxn modelId="{5543961E-211A-4F97-8BD0-3CE76C4D413B}" type="presParOf" srcId="{2CE987C7-2301-4476-96AA-EEE99D5A1B39}" destId="{9E15D974-B5BE-42C6-B01F-011ACAD37A61}" srcOrd="1" destOrd="0" presId="urn:microsoft.com/office/officeart/2005/8/layout/vList2"/>
    <dgm:cxn modelId="{F1ACF2DC-3197-48AD-A5ED-501218C6488A}" type="presParOf" srcId="{2CE987C7-2301-4476-96AA-EEE99D5A1B39}" destId="{088A51B6-0F63-47A2-B538-AF56F9DBDE7C}" srcOrd="2" destOrd="0" presId="urn:microsoft.com/office/officeart/2005/8/layout/vList2"/>
    <dgm:cxn modelId="{B6C1D1B7-4126-447D-8705-45447EE3B3F8}" type="presParOf" srcId="{2CE987C7-2301-4476-96AA-EEE99D5A1B39}" destId="{C59FD8FF-1D15-4281-A62D-D9CE49EC570C}" srcOrd="3" destOrd="0" presId="urn:microsoft.com/office/officeart/2005/8/layout/vList2"/>
    <dgm:cxn modelId="{C993F6C9-AB8A-4A40-93E4-0A708FBB6156}" type="presParOf" srcId="{2CE987C7-2301-4476-96AA-EEE99D5A1B39}" destId="{E3FBF2B3-6368-4AA7-A220-225011C2DE0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55E272-6CE9-4DDB-8BBA-D5AA3A648DB7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313D8FE-9679-4390-974F-FDD1CBEC02CE}">
      <dgm:prSet custT="1"/>
      <dgm:spPr/>
      <dgm:t>
        <a:bodyPr/>
        <a:lstStyle/>
        <a:p>
          <a:r>
            <a:rPr lang="en-US" sz="2400" dirty="0"/>
            <a:t>- </a:t>
          </a:r>
          <a:r>
            <a:rPr lang="en-US" sz="2400" dirty="0" err="1"/>
            <a:t>Возможность</a:t>
          </a:r>
          <a:r>
            <a:rPr lang="en-US" sz="2400" dirty="0"/>
            <a:t> </a:t>
          </a:r>
          <a:r>
            <a:rPr lang="en-US" sz="2400" dirty="0" err="1"/>
            <a:t>выбора</a:t>
          </a:r>
          <a:r>
            <a:rPr lang="en-US" sz="2400" dirty="0"/>
            <a:t> </a:t>
          </a:r>
          <a:r>
            <a:rPr lang="en-US" sz="2400" dirty="0" err="1"/>
            <a:t>направления</a:t>
          </a:r>
          <a:endParaRPr lang="en-US" sz="2400" dirty="0"/>
        </a:p>
      </dgm:t>
    </dgm:pt>
    <dgm:pt modelId="{903E0859-5191-419B-B71D-8535310ED67D}" type="parTrans" cxnId="{6C263139-7636-4E25-AA8E-73238EF21102}">
      <dgm:prSet/>
      <dgm:spPr/>
      <dgm:t>
        <a:bodyPr/>
        <a:lstStyle/>
        <a:p>
          <a:endParaRPr lang="en-US"/>
        </a:p>
      </dgm:t>
    </dgm:pt>
    <dgm:pt modelId="{95DB4DCC-D2A6-456F-B5C4-E048C75D32D0}" type="sibTrans" cxnId="{6C263139-7636-4E25-AA8E-73238EF21102}">
      <dgm:prSet/>
      <dgm:spPr/>
      <dgm:t>
        <a:bodyPr/>
        <a:lstStyle/>
        <a:p>
          <a:endParaRPr lang="en-US"/>
        </a:p>
      </dgm:t>
    </dgm:pt>
    <dgm:pt modelId="{3E1D22E7-38B8-4CEA-A4DA-91CB8039AE1A}">
      <dgm:prSet custT="1"/>
      <dgm:spPr/>
      <dgm:t>
        <a:bodyPr/>
        <a:lstStyle/>
        <a:p>
          <a:r>
            <a:rPr lang="en-US" sz="2400" dirty="0"/>
            <a:t>- Ограниченное </a:t>
          </a:r>
          <a:r>
            <a:rPr lang="en-US" sz="2400" dirty="0" err="1"/>
            <a:t>время</a:t>
          </a:r>
          <a:r>
            <a:rPr lang="en-US" sz="2400" dirty="0"/>
            <a:t> </a:t>
          </a:r>
          <a:r>
            <a:rPr lang="en-US" sz="2400" dirty="0" err="1"/>
            <a:t>на</a:t>
          </a:r>
          <a:r>
            <a:rPr lang="en-US" sz="2400" dirty="0"/>
            <a:t> </a:t>
          </a:r>
          <a:r>
            <a:rPr lang="en-US" sz="2400" dirty="0" err="1"/>
            <a:t>практическое</a:t>
          </a:r>
          <a:r>
            <a:rPr lang="en-US" sz="2400" dirty="0"/>
            <a:t> </a:t>
          </a:r>
          <a:r>
            <a:rPr lang="en-US" sz="2400" dirty="0" err="1"/>
            <a:t>задание</a:t>
          </a:r>
          <a:endParaRPr lang="en-US" sz="2400" dirty="0"/>
        </a:p>
      </dgm:t>
    </dgm:pt>
    <dgm:pt modelId="{DBCE5A31-6744-4538-AC8D-43F7828D473B}" type="parTrans" cxnId="{26C5AE14-05E3-41BE-AAF7-AB6A6C0727DA}">
      <dgm:prSet/>
      <dgm:spPr/>
      <dgm:t>
        <a:bodyPr/>
        <a:lstStyle/>
        <a:p>
          <a:endParaRPr lang="en-US"/>
        </a:p>
      </dgm:t>
    </dgm:pt>
    <dgm:pt modelId="{EB34988B-4748-4A21-ADDE-2EDD6D8A7ADA}" type="sibTrans" cxnId="{26C5AE14-05E3-41BE-AAF7-AB6A6C0727DA}">
      <dgm:prSet/>
      <dgm:spPr/>
      <dgm:t>
        <a:bodyPr/>
        <a:lstStyle/>
        <a:p>
          <a:endParaRPr lang="en-US"/>
        </a:p>
      </dgm:t>
    </dgm:pt>
    <dgm:pt modelId="{8DA12566-4A08-421E-9B8A-F1D69DEE3600}">
      <dgm:prSet custT="1"/>
      <dgm:spPr/>
      <dgm:t>
        <a:bodyPr/>
        <a:lstStyle/>
        <a:p>
          <a:r>
            <a:rPr lang="en-US" sz="2400" dirty="0"/>
            <a:t>- </a:t>
          </a:r>
          <a:r>
            <a:rPr lang="en-US" sz="2400" dirty="0" err="1"/>
            <a:t>Соблюдение</a:t>
          </a:r>
          <a:r>
            <a:rPr lang="en-US" sz="2400" dirty="0"/>
            <a:t> </a:t>
          </a:r>
          <a:r>
            <a:rPr lang="en-US" sz="2400" dirty="0" err="1"/>
            <a:t>техники</a:t>
          </a:r>
          <a:r>
            <a:rPr lang="en-US" sz="2400" dirty="0"/>
            <a:t> </a:t>
          </a:r>
          <a:r>
            <a:rPr lang="en-US" sz="2400" dirty="0" err="1"/>
            <a:t>безопасности</a:t>
          </a:r>
          <a:endParaRPr lang="en-US" sz="2400" dirty="0"/>
        </a:p>
      </dgm:t>
    </dgm:pt>
    <dgm:pt modelId="{8579D4CE-A0CE-47DB-B470-B897E4F2BC5C}" type="parTrans" cxnId="{16770F8D-C0E0-4C83-8658-CACA778D5052}">
      <dgm:prSet/>
      <dgm:spPr/>
      <dgm:t>
        <a:bodyPr/>
        <a:lstStyle/>
        <a:p>
          <a:endParaRPr lang="en-US"/>
        </a:p>
      </dgm:t>
    </dgm:pt>
    <dgm:pt modelId="{4BA4F906-22FC-4678-A123-2F6A45201C6F}" type="sibTrans" cxnId="{16770F8D-C0E0-4C83-8658-CACA778D5052}">
      <dgm:prSet/>
      <dgm:spPr/>
      <dgm:t>
        <a:bodyPr/>
        <a:lstStyle/>
        <a:p>
          <a:endParaRPr lang="en-US"/>
        </a:p>
      </dgm:t>
    </dgm:pt>
    <dgm:pt modelId="{5499232D-D37B-439A-9869-06FF58B2F930}">
      <dgm:prSet custT="1"/>
      <dgm:spPr/>
      <dgm:t>
        <a:bodyPr/>
        <a:lstStyle/>
        <a:p>
          <a:r>
            <a:rPr lang="en-US" sz="2400" dirty="0"/>
            <a:t>- </a:t>
          </a:r>
          <a:r>
            <a:rPr lang="en-US" sz="2400" dirty="0" err="1"/>
            <a:t>Оценка</a:t>
          </a:r>
          <a:r>
            <a:rPr lang="en-US" sz="2400" dirty="0"/>
            <a:t> </a:t>
          </a:r>
          <a:r>
            <a:rPr lang="en-US" sz="2400" dirty="0" err="1"/>
            <a:t>учитывает</a:t>
          </a:r>
          <a:r>
            <a:rPr lang="en-US" sz="2400" dirty="0"/>
            <a:t> </a:t>
          </a:r>
          <a:r>
            <a:rPr lang="en-US" sz="2400" dirty="0" err="1"/>
            <a:t>процесс</a:t>
          </a:r>
          <a:r>
            <a:rPr lang="en-US" sz="2400" dirty="0"/>
            <a:t> и </a:t>
          </a:r>
          <a:r>
            <a:rPr lang="en-US" sz="2400" dirty="0" err="1"/>
            <a:t>аккуратность</a:t>
          </a:r>
          <a:endParaRPr lang="en-US" sz="2400" dirty="0"/>
        </a:p>
      </dgm:t>
    </dgm:pt>
    <dgm:pt modelId="{1F24F14C-3CB2-4FAE-9402-BCCC5F5F6D4F}" type="parTrans" cxnId="{869B9933-F5A7-4D80-A1D0-4CB7584AB43B}">
      <dgm:prSet/>
      <dgm:spPr/>
      <dgm:t>
        <a:bodyPr/>
        <a:lstStyle/>
        <a:p>
          <a:endParaRPr lang="en-US"/>
        </a:p>
      </dgm:t>
    </dgm:pt>
    <dgm:pt modelId="{E84A4E57-6C78-482C-846C-B8B45BACC8F0}" type="sibTrans" cxnId="{869B9933-F5A7-4D80-A1D0-4CB7584AB43B}">
      <dgm:prSet/>
      <dgm:spPr/>
      <dgm:t>
        <a:bodyPr/>
        <a:lstStyle/>
        <a:p>
          <a:endParaRPr lang="en-US"/>
        </a:p>
      </dgm:t>
    </dgm:pt>
    <dgm:pt modelId="{B81908BE-A393-40F9-9855-80A8DFBA9849}">
      <dgm:prSet custT="1"/>
      <dgm:spPr/>
      <dgm:t>
        <a:bodyPr/>
        <a:lstStyle/>
        <a:p>
          <a:r>
            <a:rPr lang="en-US" sz="2400" dirty="0"/>
            <a:t>- </a:t>
          </a:r>
          <a:r>
            <a:rPr lang="en-US" sz="2400" dirty="0" err="1"/>
            <a:t>Современные</a:t>
          </a:r>
          <a:r>
            <a:rPr lang="en-US" sz="2400" dirty="0"/>
            <a:t> </a:t>
          </a:r>
          <a:r>
            <a:rPr lang="en-US" sz="2400" dirty="0" err="1"/>
            <a:t>технологии</a:t>
          </a:r>
          <a:r>
            <a:rPr lang="en-US" sz="2400" dirty="0"/>
            <a:t> (CAD, 3D-печать, </a:t>
          </a:r>
          <a:r>
            <a:rPr lang="en-US" sz="2400" dirty="0" err="1"/>
            <a:t>робототехника</a:t>
          </a:r>
          <a:r>
            <a:rPr lang="en-US" sz="2400" dirty="0"/>
            <a:t>)</a:t>
          </a:r>
        </a:p>
      </dgm:t>
    </dgm:pt>
    <dgm:pt modelId="{FB8AF97B-E2B2-4406-8B7E-9593DA919542}" type="parTrans" cxnId="{1EB3F7AB-4050-442F-88A6-81857B0D14A5}">
      <dgm:prSet/>
      <dgm:spPr/>
      <dgm:t>
        <a:bodyPr/>
        <a:lstStyle/>
        <a:p>
          <a:endParaRPr lang="en-US"/>
        </a:p>
      </dgm:t>
    </dgm:pt>
    <dgm:pt modelId="{EAA0FB7D-1AB7-4D1A-85EF-F1410E6F20B2}" type="sibTrans" cxnId="{1EB3F7AB-4050-442F-88A6-81857B0D14A5}">
      <dgm:prSet/>
      <dgm:spPr/>
      <dgm:t>
        <a:bodyPr/>
        <a:lstStyle/>
        <a:p>
          <a:endParaRPr lang="en-US"/>
        </a:p>
      </dgm:t>
    </dgm:pt>
    <dgm:pt modelId="{7D30D5BF-769D-4435-AF2F-F3F651DC1C44}">
      <dgm:prSet custT="1"/>
      <dgm:spPr/>
      <dgm:t>
        <a:bodyPr/>
        <a:lstStyle/>
        <a:p>
          <a:endParaRPr lang="en-US" sz="2400" dirty="0"/>
        </a:p>
      </dgm:t>
    </dgm:pt>
    <dgm:pt modelId="{B5F8021E-96F0-4D72-8A12-0F69E54CFEAD}" type="parTrans" cxnId="{BFA178D3-7C55-42EB-A045-76FF4930EEB0}">
      <dgm:prSet/>
      <dgm:spPr/>
      <dgm:t>
        <a:bodyPr/>
        <a:lstStyle/>
        <a:p>
          <a:endParaRPr lang="ru-RU"/>
        </a:p>
      </dgm:t>
    </dgm:pt>
    <dgm:pt modelId="{D0967FBD-F560-4D54-AEB0-FE47FD35E866}" type="sibTrans" cxnId="{BFA178D3-7C55-42EB-A045-76FF4930EEB0}">
      <dgm:prSet/>
      <dgm:spPr/>
      <dgm:t>
        <a:bodyPr/>
        <a:lstStyle/>
        <a:p>
          <a:endParaRPr lang="ru-RU"/>
        </a:p>
      </dgm:t>
    </dgm:pt>
    <dgm:pt modelId="{19FB67C9-64D6-4E7B-955E-0B32B56BDCE1}">
      <dgm:prSet custT="1"/>
      <dgm:spPr/>
      <dgm:t>
        <a:bodyPr/>
        <a:lstStyle/>
        <a:p>
          <a:r>
            <a:rPr lang="ru-RU" sz="2400" dirty="0"/>
            <a:t>CAD-системы (Computer-</a:t>
          </a:r>
          <a:r>
            <a:rPr lang="ru-RU" sz="2400" dirty="0" err="1"/>
            <a:t>Aided</a:t>
          </a:r>
          <a:r>
            <a:rPr lang="ru-RU" sz="2400" dirty="0"/>
            <a:t> </a:t>
          </a:r>
          <a:r>
            <a:rPr lang="ru-RU" sz="1100" dirty="0"/>
            <a:t>Design) — это системы автоматизированного проектирования, которые облегчают труд инженера. Они используются для решения задач, связанных с определением компонентов, архитектур, интерфейсов и других характеристик конструкций и оборудования. </a:t>
          </a:r>
        </a:p>
      </dgm:t>
    </dgm:pt>
    <dgm:pt modelId="{0D9A4C90-F58B-4BD3-BEAA-1C252FC996C1}" type="parTrans" cxnId="{0C571862-55C7-45A8-8B08-075ED080B3D7}">
      <dgm:prSet/>
      <dgm:spPr/>
      <dgm:t>
        <a:bodyPr/>
        <a:lstStyle/>
        <a:p>
          <a:endParaRPr lang="ru-RU"/>
        </a:p>
      </dgm:t>
    </dgm:pt>
    <dgm:pt modelId="{029214CB-AA74-4227-9EB9-FE17169293A0}" type="sibTrans" cxnId="{0C571862-55C7-45A8-8B08-075ED080B3D7}">
      <dgm:prSet/>
      <dgm:spPr/>
      <dgm:t>
        <a:bodyPr/>
        <a:lstStyle/>
        <a:p>
          <a:endParaRPr lang="ru-RU"/>
        </a:p>
      </dgm:t>
    </dgm:pt>
    <dgm:pt modelId="{ABEE82AB-F35C-4192-A842-E105D2B186F8}" type="pres">
      <dgm:prSet presAssocID="{4A55E272-6CE9-4DDB-8BBA-D5AA3A648DB7}" presName="vert0" presStyleCnt="0">
        <dgm:presLayoutVars>
          <dgm:dir/>
          <dgm:animOne val="branch"/>
          <dgm:animLvl val="lvl"/>
        </dgm:presLayoutVars>
      </dgm:prSet>
      <dgm:spPr/>
    </dgm:pt>
    <dgm:pt modelId="{DEB07CCF-EC0E-4931-AAE6-8F15EA1D42BB}" type="pres">
      <dgm:prSet presAssocID="{5313D8FE-9679-4390-974F-FDD1CBEC02CE}" presName="thickLine" presStyleLbl="alignNode1" presStyleIdx="0" presStyleCnt="7"/>
      <dgm:spPr/>
    </dgm:pt>
    <dgm:pt modelId="{9CBFEEEA-0B2C-4AE3-95B9-F6C5E92BC0FD}" type="pres">
      <dgm:prSet presAssocID="{5313D8FE-9679-4390-974F-FDD1CBEC02CE}" presName="horz1" presStyleCnt="0"/>
      <dgm:spPr/>
    </dgm:pt>
    <dgm:pt modelId="{E88B6182-5B49-474D-BE93-60F88FC521C1}" type="pres">
      <dgm:prSet presAssocID="{5313D8FE-9679-4390-974F-FDD1CBEC02CE}" presName="tx1" presStyleLbl="revTx" presStyleIdx="0" presStyleCnt="7"/>
      <dgm:spPr/>
    </dgm:pt>
    <dgm:pt modelId="{1882C1FF-670E-4EE4-8921-E7BF27DBA0E4}" type="pres">
      <dgm:prSet presAssocID="{5313D8FE-9679-4390-974F-FDD1CBEC02CE}" presName="vert1" presStyleCnt="0"/>
      <dgm:spPr/>
    </dgm:pt>
    <dgm:pt modelId="{B943C6F0-646A-4D3B-8E30-0F6FF367F20A}" type="pres">
      <dgm:prSet presAssocID="{3E1D22E7-38B8-4CEA-A4DA-91CB8039AE1A}" presName="thickLine" presStyleLbl="alignNode1" presStyleIdx="1" presStyleCnt="7"/>
      <dgm:spPr/>
    </dgm:pt>
    <dgm:pt modelId="{52EDE14B-7336-44E7-BF54-91A584D96BEF}" type="pres">
      <dgm:prSet presAssocID="{3E1D22E7-38B8-4CEA-A4DA-91CB8039AE1A}" presName="horz1" presStyleCnt="0"/>
      <dgm:spPr/>
    </dgm:pt>
    <dgm:pt modelId="{85FBB77B-0A12-46EF-8389-BB45E233966C}" type="pres">
      <dgm:prSet presAssocID="{3E1D22E7-38B8-4CEA-A4DA-91CB8039AE1A}" presName="tx1" presStyleLbl="revTx" presStyleIdx="1" presStyleCnt="7"/>
      <dgm:spPr/>
    </dgm:pt>
    <dgm:pt modelId="{92698E9F-EAE8-4ADB-A7D9-0B36068D144E}" type="pres">
      <dgm:prSet presAssocID="{3E1D22E7-38B8-4CEA-A4DA-91CB8039AE1A}" presName="vert1" presStyleCnt="0"/>
      <dgm:spPr/>
    </dgm:pt>
    <dgm:pt modelId="{9E9BE3B0-BC9E-4222-9173-56E8A3C891F4}" type="pres">
      <dgm:prSet presAssocID="{8DA12566-4A08-421E-9B8A-F1D69DEE3600}" presName="thickLine" presStyleLbl="alignNode1" presStyleIdx="2" presStyleCnt="7"/>
      <dgm:spPr/>
    </dgm:pt>
    <dgm:pt modelId="{9B2C39F4-A55E-491D-A5A3-C19774709C12}" type="pres">
      <dgm:prSet presAssocID="{8DA12566-4A08-421E-9B8A-F1D69DEE3600}" presName="horz1" presStyleCnt="0"/>
      <dgm:spPr/>
    </dgm:pt>
    <dgm:pt modelId="{8303DED0-7EC8-4141-A749-83245A92B4B0}" type="pres">
      <dgm:prSet presAssocID="{8DA12566-4A08-421E-9B8A-F1D69DEE3600}" presName="tx1" presStyleLbl="revTx" presStyleIdx="2" presStyleCnt="7"/>
      <dgm:spPr/>
    </dgm:pt>
    <dgm:pt modelId="{2486A3D0-5E11-40BE-86CF-E19934508BB8}" type="pres">
      <dgm:prSet presAssocID="{8DA12566-4A08-421E-9B8A-F1D69DEE3600}" presName="vert1" presStyleCnt="0"/>
      <dgm:spPr/>
    </dgm:pt>
    <dgm:pt modelId="{8EA72E54-E94B-4677-9303-91845318FFBC}" type="pres">
      <dgm:prSet presAssocID="{5499232D-D37B-439A-9869-06FF58B2F930}" presName="thickLine" presStyleLbl="alignNode1" presStyleIdx="3" presStyleCnt="7"/>
      <dgm:spPr/>
    </dgm:pt>
    <dgm:pt modelId="{BC094635-023C-4C24-901D-A38820E0A604}" type="pres">
      <dgm:prSet presAssocID="{5499232D-D37B-439A-9869-06FF58B2F930}" presName="horz1" presStyleCnt="0"/>
      <dgm:spPr/>
    </dgm:pt>
    <dgm:pt modelId="{A2633E35-DC49-4AE0-A93D-56B5A49FAB37}" type="pres">
      <dgm:prSet presAssocID="{5499232D-D37B-439A-9869-06FF58B2F930}" presName="tx1" presStyleLbl="revTx" presStyleIdx="3" presStyleCnt="7"/>
      <dgm:spPr/>
    </dgm:pt>
    <dgm:pt modelId="{F07D1525-A698-4077-8C68-FA841E0FBAB2}" type="pres">
      <dgm:prSet presAssocID="{5499232D-D37B-439A-9869-06FF58B2F930}" presName="vert1" presStyleCnt="0"/>
      <dgm:spPr/>
    </dgm:pt>
    <dgm:pt modelId="{A1C7DFB8-58CE-46D4-998D-0290CA53BECD}" type="pres">
      <dgm:prSet presAssocID="{B81908BE-A393-40F9-9855-80A8DFBA9849}" presName="thickLine" presStyleLbl="alignNode1" presStyleIdx="4" presStyleCnt="7"/>
      <dgm:spPr/>
    </dgm:pt>
    <dgm:pt modelId="{86AD01E1-1B6A-4176-8BEB-B6B8413C67F1}" type="pres">
      <dgm:prSet presAssocID="{B81908BE-A393-40F9-9855-80A8DFBA9849}" presName="horz1" presStyleCnt="0"/>
      <dgm:spPr/>
    </dgm:pt>
    <dgm:pt modelId="{09DDF71A-2AE9-4F0F-9E0E-87ECDEE4DC6F}" type="pres">
      <dgm:prSet presAssocID="{B81908BE-A393-40F9-9855-80A8DFBA9849}" presName="tx1" presStyleLbl="revTx" presStyleIdx="4" presStyleCnt="7"/>
      <dgm:spPr/>
    </dgm:pt>
    <dgm:pt modelId="{EFA11C06-E5FB-4CEE-880F-6FDFAC772890}" type="pres">
      <dgm:prSet presAssocID="{B81908BE-A393-40F9-9855-80A8DFBA9849}" presName="vert1" presStyleCnt="0"/>
      <dgm:spPr/>
    </dgm:pt>
    <dgm:pt modelId="{CA9A9A21-00B6-4BCA-8580-608E2D189CE5}" type="pres">
      <dgm:prSet presAssocID="{7D30D5BF-769D-4435-AF2F-F3F651DC1C44}" presName="thickLine" presStyleLbl="alignNode1" presStyleIdx="5" presStyleCnt="7"/>
      <dgm:spPr/>
    </dgm:pt>
    <dgm:pt modelId="{504873FF-B1AB-46B2-A247-BF2DA5608C9A}" type="pres">
      <dgm:prSet presAssocID="{7D30D5BF-769D-4435-AF2F-F3F651DC1C44}" presName="horz1" presStyleCnt="0"/>
      <dgm:spPr/>
    </dgm:pt>
    <dgm:pt modelId="{FBA6334F-A0A5-409A-A9D2-2CC152108DC5}" type="pres">
      <dgm:prSet presAssocID="{7D30D5BF-769D-4435-AF2F-F3F651DC1C44}" presName="tx1" presStyleLbl="revTx" presStyleIdx="5" presStyleCnt="7"/>
      <dgm:spPr/>
    </dgm:pt>
    <dgm:pt modelId="{9CC6ACE3-A1E5-457C-934D-B1AD38A8D031}" type="pres">
      <dgm:prSet presAssocID="{7D30D5BF-769D-4435-AF2F-F3F651DC1C44}" presName="vert1" presStyleCnt="0"/>
      <dgm:spPr/>
    </dgm:pt>
    <dgm:pt modelId="{F065D515-F1F8-495F-B261-D494A031D2B0}" type="pres">
      <dgm:prSet presAssocID="{19FB67C9-64D6-4E7B-955E-0B32B56BDCE1}" presName="thickLine" presStyleLbl="alignNode1" presStyleIdx="6" presStyleCnt="7"/>
      <dgm:spPr/>
    </dgm:pt>
    <dgm:pt modelId="{B6FE9BA8-B39C-4615-B235-E7FC11A63779}" type="pres">
      <dgm:prSet presAssocID="{19FB67C9-64D6-4E7B-955E-0B32B56BDCE1}" presName="horz1" presStyleCnt="0"/>
      <dgm:spPr/>
    </dgm:pt>
    <dgm:pt modelId="{13071A94-0485-4C2E-AE2A-21B095CABC26}" type="pres">
      <dgm:prSet presAssocID="{19FB67C9-64D6-4E7B-955E-0B32B56BDCE1}" presName="tx1" presStyleLbl="revTx" presStyleIdx="6" presStyleCnt="7"/>
      <dgm:spPr/>
    </dgm:pt>
    <dgm:pt modelId="{0D215122-32C0-41FC-B3A5-FE942AA7BF35}" type="pres">
      <dgm:prSet presAssocID="{19FB67C9-64D6-4E7B-955E-0B32B56BDCE1}" presName="vert1" presStyleCnt="0"/>
      <dgm:spPr/>
    </dgm:pt>
  </dgm:ptLst>
  <dgm:cxnLst>
    <dgm:cxn modelId="{26C5AE14-05E3-41BE-AAF7-AB6A6C0727DA}" srcId="{4A55E272-6CE9-4DDB-8BBA-D5AA3A648DB7}" destId="{3E1D22E7-38B8-4CEA-A4DA-91CB8039AE1A}" srcOrd="1" destOrd="0" parTransId="{DBCE5A31-6744-4538-AC8D-43F7828D473B}" sibTransId="{EB34988B-4748-4A21-ADDE-2EDD6D8A7ADA}"/>
    <dgm:cxn modelId="{A3C2DA1E-7EA9-4B6E-841E-0F2E1DBE7746}" type="presOf" srcId="{3E1D22E7-38B8-4CEA-A4DA-91CB8039AE1A}" destId="{85FBB77B-0A12-46EF-8389-BB45E233966C}" srcOrd="0" destOrd="0" presId="urn:microsoft.com/office/officeart/2008/layout/LinedList"/>
    <dgm:cxn modelId="{ED03CC27-7D1E-4CC5-88C9-C0C14FFA651A}" type="presOf" srcId="{5499232D-D37B-439A-9869-06FF58B2F930}" destId="{A2633E35-DC49-4AE0-A93D-56B5A49FAB37}" srcOrd="0" destOrd="0" presId="urn:microsoft.com/office/officeart/2008/layout/LinedList"/>
    <dgm:cxn modelId="{E2923531-4E9A-41CD-AD01-87F1AA8202E7}" type="presOf" srcId="{8DA12566-4A08-421E-9B8A-F1D69DEE3600}" destId="{8303DED0-7EC8-4141-A749-83245A92B4B0}" srcOrd="0" destOrd="0" presId="urn:microsoft.com/office/officeart/2008/layout/LinedList"/>
    <dgm:cxn modelId="{869B9933-F5A7-4D80-A1D0-4CB7584AB43B}" srcId="{4A55E272-6CE9-4DDB-8BBA-D5AA3A648DB7}" destId="{5499232D-D37B-439A-9869-06FF58B2F930}" srcOrd="3" destOrd="0" parTransId="{1F24F14C-3CB2-4FAE-9402-BCCC5F5F6D4F}" sibTransId="{E84A4E57-6C78-482C-846C-B8B45BACC8F0}"/>
    <dgm:cxn modelId="{6C263139-7636-4E25-AA8E-73238EF21102}" srcId="{4A55E272-6CE9-4DDB-8BBA-D5AA3A648DB7}" destId="{5313D8FE-9679-4390-974F-FDD1CBEC02CE}" srcOrd="0" destOrd="0" parTransId="{903E0859-5191-419B-B71D-8535310ED67D}" sibTransId="{95DB4DCC-D2A6-456F-B5C4-E048C75D32D0}"/>
    <dgm:cxn modelId="{0C571862-55C7-45A8-8B08-075ED080B3D7}" srcId="{4A55E272-6CE9-4DDB-8BBA-D5AA3A648DB7}" destId="{19FB67C9-64D6-4E7B-955E-0B32B56BDCE1}" srcOrd="6" destOrd="0" parTransId="{0D9A4C90-F58B-4BD3-BEAA-1C252FC996C1}" sibTransId="{029214CB-AA74-4227-9EB9-FE17169293A0}"/>
    <dgm:cxn modelId="{C6648F59-BD4B-44D4-9F9E-FB685EEF39FF}" type="presOf" srcId="{4A55E272-6CE9-4DDB-8BBA-D5AA3A648DB7}" destId="{ABEE82AB-F35C-4192-A842-E105D2B186F8}" srcOrd="0" destOrd="0" presId="urn:microsoft.com/office/officeart/2008/layout/LinedList"/>
    <dgm:cxn modelId="{3CD7E089-F598-475A-B41B-B084985A9159}" type="presOf" srcId="{19FB67C9-64D6-4E7B-955E-0B32B56BDCE1}" destId="{13071A94-0485-4C2E-AE2A-21B095CABC26}" srcOrd="0" destOrd="0" presId="urn:microsoft.com/office/officeart/2008/layout/LinedList"/>
    <dgm:cxn modelId="{16770F8D-C0E0-4C83-8658-CACA778D5052}" srcId="{4A55E272-6CE9-4DDB-8BBA-D5AA3A648DB7}" destId="{8DA12566-4A08-421E-9B8A-F1D69DEE3600}" srcOrd="2" destOrd="0" parTransId="{8579D4CE-A0CE-47DB-B470-B897E4F2BC5C}" sibTransId="{4BA4F906-22FC-4678-A123-2F6A45201C6F}"/>
    <dgm:cxn modelId="{1EB3F7AB-4050-442F-88A6-81857B0D14A5}" srcId="{4A55E272-6CE9-4DDB-8BBA-D5AA3A648DB7}" destId="{B81908BE-A393-40F9-9855-80A8DFBA9849}" srcOrd="4" destOrd="0" parTransId="{FB8AF97B-E2B2-4406-8B7E-9593DA919542}" sibTransId="{EAA0FB7D-1AB7-4D1A-85EF-F1410E6F20B2}"/>
    <dgm:cxn modelId="{BFA178D3-7C55-42EB-A045-76FF4930EEB0}" srcId="{4A55E272-6CE9-4DDB-8BBA-D5AA3A648DB7}" destId="{7D30D5BF-769D-4435-AF2F-F3F651DC1C44}" srcOrd="5" destOrd="0" parTransId="{B5F8021E-96F0-4D72-8A12-0F69E54CFEAD}" sibTransId="{D0967FBD-F560-4D54-AEB0-FE47FD35E866}"/>
    <dgm:cxn modelId="{F58B99D6-A935-49F2-8300-EB5FAB5BD3BF}" type="presOf" srcId="{7D30D5BF-769D-4435-AF2F-F3F651DC1C44}" destId="{FBA6334F-A0A5-409A-A9D2-2CC152108DC5}" srcOrd="0" destOrd="0" presId="urn:microsoft.com/office/officeart/2008/layout/LinedList"/>
    <dgm:cxn modelId="{1AD81BE4-FB22-4FCE-BBC1-3F4536A8F527}" type="presOf" srcId="{5313D8FE-9679-4390-974F-FDD1CBEC02CE}" destId="{E88B6182-5B49-474D-BE93-60F88FC521C1}" srcOrd="0" destOrd="0" presId="urn:microsoft.com/office/officeart/2008/layout/LinedList"/>
    <dgm:cxn modelId="{5EC5BFED-D08C-43A2-B893-6570C45195BC}" type="presOf" srcId="{B81908BE-A393-40F9-9855-80A8DFBA9849}" destId="{09DDF71A-2AE9-4F0F-9E0E-87ECDEE4DC6F}" srcOrd="0" destOrd="0" presId="urn:microsoft.com/office/officeart/2008/layout/LinedList"/>
    <dgm:cxn modelId="{58E52993-9871-49CC-9D95-64A1923AE079}" type="presParOf" srcId="{ABEE82AB-F35C-4192-A842-E105D2B186F8}" destId="{DEB07CCF-EC0E-4931-AAE6-8F15EA1D42BB}" srcOrd="0" destOrd="0" presId="urn:microsoft.com/office/officeart/2008/layout/LinedList"/>
    <dgm:cxn modelId="{B0D9839A-B709-4851-B040-A9C47467E3A0}" type="presParOf" srcId="{ABEE82AB-F35C-4192-A842-E105D2B186F8}" destId="{9CBFEEEA-0B2C-4AE3-95B9-F6C5E92BC0FD}" srcOrd="1" destOrd="0" presId="urn:microsoft.com/office/officeart/2008/layout/LinedList"/>
    <dgm:cxn modelId="{2AE4BE1A-7F74-4DBA-8371-906E0F2164AA}" type="presParOf" srcId="{9CBFEEEA-0B2C-4AE3-95B9-F6C5E92BC0FD}" destId="{E88B6182-5B49-474D-BE93-60F88FC521C1}" srcOrd="0" destOrd="0" presId="urn:microsoft.com/office/officeart/2008/layout/LinedList"/>
    <dgm:cxn modelId="{D6225C0E-E828-49D5-986C-DEA0ACF91A04}" type="presParOf" srcId="{9CBFEEEA-0B2C-4AE3-95B9-F6C5E92BC0FD}" destId="{1882C1FF-670E-4EE4-8921-E7BF27DBA0E4}" srcOrd="1" destOrd="0" presId="urn:microsoft.com/office/officeart/2008/layout/LinedList"/>
    <dgm:cxn modelId="{DCE8C9A1-42A3-46EB-9021-B0F54F92BE4E}" type="presParOf" srcId="{ABEE82AB-F35C-4192-A842-E105D2B186F8}" destId="{B943C6F0-646A-4D3B-8E30-0F6FF367F20A}" srcOrd="2" destOrd="0" presId="urn:microsoft.com/office/officeart/2008/layout/LinedList"/>
    <dgm:cxn modelId="{ED698EF6-8595-47F2-9093-731047785EF8}" type="presParOf" srcId="{ABEE82AB-F35C-4192-A842-E105D2B186F8}" destId="{52EDE14B-7336-44E7-BF54-91A584D96BEF}" srcOrd="3" destOrd="0" presId="urn:microsoft.com/office/officeart/2008/layout/LinedList"/>
    <dgm:cxn modelId="{3E639C11-7BD3-4364-897B-0F45C74C6FB8}" type="presParOf" srcId="{52EDE14B-7336-44E7-BF54-91A584D96BEF}" destId="{85FBB77B-0A12-46EF-8389-BB45E233966C}" srcOrd="0" destOrd="0" presId="urn:microsoft.com/office/officeart/2008/layout/LinedList"/>
    <dgm:cxn modelId="{A39791C4-7315-4809-BF03-C60AB16C1A76}" type="presParOf" srcId="{52EDE14B-7336-44E7-BF54-91A584D96BEF}" destId="{92698E9F-EAE8-4ADB-A7D9-0B36068D144E}" srcOrd="1" destOrd="0" presId="urn:microsoft.com/office/officeart/2008/layout/LinedList"/>
    <dgm:cxn modelId="{08B602FD-5C44-4BE0-B9BA-991D4F99112B}" type="presParOf" srcId="{ABEE82AB-F35C-4192-A842-E105D2B186F8}" destId="{9E9BE3B0-BC9E-4222-9173-56E8A3C891F4}" srcOrd="4" destOrd="0" presId="urn:microsoft.com/office/officeart/2008/layout/LinedList"/>
    <dgm:cxn modelId="{2F02708B-B316-4F2C-8823-F5552987EE18}" type="presParOf" srcId="{ABEE82AB-F35C-4192-A842-E105D2B186F8}" destId="{9B2C39F4-A55E-491D-A5A3-C19774709C12}" srcOrd="5" destOrd="0" presId="urn:microsoft.com/office/officeart/2008/layout/LinedList"/>
    <dgm:cxn modelId="{98FA1EBB-FEF6-4823-945F-682126D3D764}" type="presParOf" srcId="{9B2C39F4-A55E-491D-A5A3-C19774709C12}" destId="{8303DED0-7EC8-4141-A749-83245A92B4B0}" srcOrd="0" destOrd="0" presId="urn:microsoft.com/office/officeart/2008/layout/LinedList"/>
    <dgm:cxn modelId="{AC364F1D-B065-482B-B547-9E890ED2EF80}" type="presParOf" srcId="{9B2C39F4-A55E-491D-A5A3-C19774709C12}" destId="{2486A3D0-5E11-40BE-86CF-E19934508BB8}" srcOrd="1" destOrd="0" presId="urn:microsoft.com/office/officeart/2008/layout/LinedList"/>
    <dgm:cxn modelId="{C65EC207-A98B-4EFF-97C8-5A5F9F2411AC}" type="presParOf" srcId="{ABEE82AB-F35C-4192-A842-E105D2B186F8}" destId="{8EA72E54-E94B-4677-9303-91845318FFBC}" srcOrd="6" destOrd="0" presId="urn:microsoft.com/office/officeart/2008/layout/LinedList"/>
    <dgm:cxn modelId="{9DBB2BE1-5FB1-418C-B35C-F6CDF1D7088E}" type="presParOf" srcId="{ABEE82AB-F35C-4192-A842-E105D2B186F8}" destId="{BC094635-023C-4C24-901D-A38820E0A604}" srcOrd="7" destOrd="0" presId="urn:microsoft.com/office/officeart/2008/layout/LinedList"/>
    <dgm:cxn modelId="{3E88A60A-ADDD-48E9-A7C6-EF978AEF493F}" type="presParOf" srcId="{BC094635-023C-4C24-901D-A38820E0A604}" destId="{A2633E35-DC49-4AE0-A93D-56B5A49FAB37}" srcOrd="0" destOrd="0" presId="urn:microsoft.com/office/officeart/2008/layout/LinedList"/>
    <dgm:cxn modelId="{A461E74E-9F5D-4228-B897-3B0A8D7903C1}" type="presParOf" srcId="{BC094635-023C-4C24-901D-A38820E0A604}" destId="{F07D1525-A698-4077-8C68-FA841E0FBAB2}" srcOrd="1" destOrd="0" presId="urn:microsoft.com/office/officeart/2008/layout/LinedList"/>
    <dgm:cxn modelId="{CDCD7D3B-7097-4A28-957E-79CD4BE20A2F}" type="presParOf" srcId="{ABEE82AB-F35C-4192-A842-E105D2B186F8}" destId="{A1C7DFB8-58CE-46D4-998D-0290CA53BECD}" srcOrd="8" destOrd="0" presId="urn:microsoft.com/office/officeart/2008/layout/LinedList"/>
    <dgm:cxn modelId="{3F8CAE69-F2F7-4BE8-8338-071878F1A8C0}" type="presParOf" srcId="{ABEE82AB-F35C-4192-A842-E105D2B186F8}" destId="{86AD01E1-1B6A-4176-8BEB-B6B8413C67F1}" srcOrd="9" destOrd="0" presId="urn:microsoft.com/office/officeart/2008/layout/LinedList"/>
    <dgm:cxn modelId="{7E7141CC-CE89-4922-AC9C-CFD577862047}" type="presParOf" srcId="{86AD01E1-1B6A-4176-8BEB-B6B8413C67F1}" destId="{09DDF71A-2AE9-4F0F-9E0E-87ECDEE4DC6F}" srcOrd="0" destOrd="0" presId="urn:microsoft.com/office/officeart/2008/layout/LinedList"/>
    <dgm:cxn modelId="{DBFC3D19-96CB-430B-A38C-02F276102AC4}" type="presParOf" srcId="{86AD01E1-1B6A-4176-8BEB-B6B8413C67F1}" destId="{EFA11C06-E5FB-4CEE-880F-6FDFAC772890}" srcOrd="1" destOrd="0" presId="urn:microsoft.com/office/officeart/2008/layout/LinedList"/>
    <dgm:cxn modelId="{EA79E74A-5505-41C1-A53C-497B557BCA0D}" type="presParOf" srcId="{ABEE82AB-F35C-4192-A842-E105D2B186F8}" destId="{CA9A9A21-00B6-4BCA-8580-608E2D189CE5}" srcOrd="10" destOrd="0" presId="urn:microsoft.com/office/officeart/2008/layout/LinedList"/>
    <dgm:cxn modelId="{EC5FDAA7-0B7C-4F4B-8FC7-60F518686F09}" type="presParOf" srcId="{ABEE82AB-F35C-4192-A842-E105D2B186F8}" destId="{504873FF-B1AB-46B2-A247-BF2DA5608C9A}" srcOrd="11" destOrd="0" presId="urn:microsoft.com/office/officeart/2008/layout/LinedList"/>
    <dgm:cxn modelId="{1C77A081-318C-4AB1-B329-1D9387AC0C5A}" type="presParOf" srcId="{504873FF-B1AB-46B2-A247-BF2DA5608C9A}" destId="{FBA6334F-A0A5-409A-A9D2-2CC152108DC5}" srcOrd="0" destOrd="0" presId="urn:microsoft.com/office/officeart/2008/layout/LinedList"/>
    <dgm:cxn modelId="{8881F191-4490-4117-AB81-8DB5D527B8F0}" type="presParOf" srcId="{504873FF-B1AB-46B2-A247-BF2DA5608C9A}" destId="{9CC6ACE3-A1E5-457C-934D-B1AD38A8D031}" srcOrd="1" destOrd="0" presId="urn:microsoft.com/office/officeart/2008/layout/LinedList"/>
    <dgm:cxn modelId="{F5AD3BF6-C0A7-4E37-9C49-993FCB4FC842}" type="presParOf" srcId="{ABEE82AB-F35C-4192-A842-E105D2B186F8}" destId="{F065D515-F1F8-495F-B261-D494A031D2B0}" srcOrd="12" destOrd="0" presId="urn:microsoft.com/office/officeart/2008/layout/LinedList"/>
    <dgm:cxn modelId="{25994D28-2D92-4A99-9ED7-1BBFF4F216F8}" type="presParOf" srcId="{ABEE82AB-F35C-4192-A842-E105D2B186F8}" destId="{B6FE9BA8-B39C-4615-B235-E7FC11A63779}" srcOrd="13" destOrd="0" presId="urn:microsoft.com/office/officeart/2008/layout/LinedList"/>
    <dgm:cxn modelId="{3AFE9C99-09D8-41CC-8B9D-40C91F8D6F90}" type="presParOf" srcId="{B6FE9BA8-B39C-4615-B235-E7FC11A63779}" destId="{13071A94-0485-4C2E-AE2A-21B095CABC26}" srcOrd="0" destOrd="0" presId="urn:microsoft.com/office/officeart/2008/layout/LinedList"/>
    <dgm:cxn modelId="{8212AE9E-6C5D-46F7-8D2B-BD8C5BA1CF8C}" type="presParOf" srcId="{B6FE9BA8-B39C-4615-B235-E7FC11A63779}" destId="{0D215122-32C0-41FC-B3A5-FE942AA7BF3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A198CC-B062-464F-9A61-5EA420907739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CB2CDC84-BB60-4E0B-B5B3-8E1765C67D32}">
      <dgm:prSet/>
      <dgm:spPr/>
      <dgm:t>
        <a:bodyPr/>
        <a:lstStyle/>
        <a:p>
          <a:pPr>
            <a:defRPr cap="all"/>
          </a:pPr>
          <a:r>
            <a:rPr lang="en-US"/>
            <a:t>- Тренировка практических навыков</a:t>
          </a:r>
        </a:p>
      </dgm:t>
    </dgm:pt>
    <dgm:pt modelId="{A4924BDD-5B86-4610-8C88-9092447B8E63}" type="parTrans" cxnId="{2741CDD2-832E-4A18-8F07-72BE8790C1C3}">
      <dgm:prSet/>
      <dgm:spPr/>
      <dgm:t>
        <a:bodyPr/>
        <a:lstStyle/>
        <a:p>
          <a:endParaRPr lang="en-US"/>
        </a:p>
      </dgm:t>
    </dgm:pt>
    <dgm:pt modelId="{7FBCF331-AE17-4312-B069-EC5A744A8291}" type="sibTrans" cxnId="{2741CDD2-832E-4A18-8F07-72BE8790C1C3}">
      <dgm:prSet/>
      <dgm:spPr/>
      <dgm:t>
        <a:bodyPr/>
        <a:lstStyle/>
        <a:p>
          <a:endParaRPr lang="en-US"/>
        </a:p>
      </dgm:t>
    </dgm:pt>
    <dgm:pt modelId="{97297F67-507E-4DD9-B9EF-2DCFC07448E2}">
      <dgm:prSet/>
      <dgm:spPr/>
      <dgm:t>
        <a:bodyPr/>
        <a:lstStyle/>
        <a:p>
          <a:pPr>
            <a:defRPr cap="all"/>
          </a:pPr>
          <a:r>
            <a:rPr lang="en-US"/>
            <a:t>- Изучение теории</a:t>
          </a:r>
        </a:p>
      </dgm:t>
    </dgm:pt>
    <dgm:pt modelId="{4E731152-9E5A-4429-996D-95C722705579}" type="parTrans" cxnId="{2EC8A807-C672-4F6E-B02B-169F6154BF7D}">
      <dgm:prSet/>
      <dgm:spPr/>
      <dgm:t>
        <a:bodyPr/>
        <a:lstStyle/>
        <a:p>
          <a:endParaRPr lang="en-US"/>
        </a:p>
      </dgm:t>
    </dgm:pt>
    <dgm:pt modelId="{202CB9A1-C7DB-4D2F-9CE1-FF4A4690BC42}" type="sibTrans" cxnId="{2EC8A807-C672-4F6E-B02B-169F6154BF7D}">
      <dgm:prSet/>
      <dgm:spPr/>
      <dgm:t>
        <a:bodyPr/>
        <a:lstStyle/>
        <a:p>
          <a:endParaRPr lang="en-US"/>
        </a:p>
      </dgm:t>
    </dgm:pt>
    <dgm:pt modelId="{53B3CE23-F66F-463B-8C3E-56E188D160C9}">
      <dgm:prSet/>
      <dgm:spPr/>
      <dgm:t>
        <a:bodyPr/>
        <a:lstStyle/>
        <a:p>
          <a:pPr>
            <a:defRPr cap="all"/>
          </a:pPr>
          <a:r>
            <a:rPr lang="en-US"/>
            <a:t>- Работа над проектами и их защита</a:t>
          </a:r>
        </a:p>
      </dgm:t>
    </dgm:pt>
    <dgm:pt modelId="{C8BF2143-1E50-4609-AFF0-4DF9C611B276}" type="parTrans" cxnId="{4FBCF938-8045-4700-BCFF-DEC8AE8E0E51}">
      <dgm:prSet/>
      <dgm:spPr/>
      <dgm:t>
        <a:bodyPr/>
        <a:lstStyle/>
        <a:p>
          <a:endParaRPr lang="en-US"/>
        </a:p>
      </dgm:t>
    </dgm:pt>
    <dgm:pt modelId="{3BF1FFA4-9898-47A0-9C9D-4049DB0A3692}" type="sibTrans" cxnId="{4FBCF938-8045-4700-BCFF-DEC8AE8E0E51}">
      <dgm:prSet/>
      <dgm:spPr/>
      <dgm:t>
        <a:bodyPr/>
        <a:lstStyle/>
        <a:p>
          <a:endParaRPr lang="en-US"/>
        </a:p>
      </dgm:t>
    </dgm:pt>
    <dgm:pt modelId="{2F24D0C3-088F-4BE2-A002-ED38F279BE8C}">
      <dgm:prSet/>
      <dgm:spPr/>
      <dgm:t>
        <a:bodyPr/>
        <a:lstStyle/>
        <a:p>
          <a:pPr>
            <a:defRPr cap="all"/>
          </a:pPr>
          <a:r>
            <a:rPr lang="en-US"/>
            <a:t>- Пробные задания по времени</a:t>
          </a:r>
        </a:p>
      </dgm:t>
    </dgm:pt>
    <dgm:pt modelId="{7488B61D-4C57-4AD2-A45C-B571C142E673}" type="parTrans" cxnId="{9C2E4B57-5B00-48C7-B25C-5CBBEE28F769}">
      <dgm:prSet/>
      <dgm:spPr/>
      <dgm:t>
        <a:bodyPr/>
        <a:lstStyle/>
        <a:p>
          <a:endParaRPr lang="en-US"/>
        </a:p>
      </dgm:t>
    </dgm:pt>
    <dgm:pt modelId="{14EF1B75-52E9-4590-85A3-7CE5F95193E6}" type="sibTrans" cxnId="{9C2E4B57-5B00-48C7-B25C-5CBBEE28F769}">
      <dgm:prSet/>
      <dgm:spPr/>
      <dgm:t>
        <a:bodyPr/>
        <a:lstStyle/>
        <a:p>
          <a:endParaRPr lang="en-US"/>
        </a:p>
      </dgm:t>
    </dgm:pt>
    <dgm:pt modelId="{497282F7-A310-44DC-993E-6651E0CDF3D2}" type="pres">
      <dgm:prSet presAssocID="{82A198CC-B062-464F-9A61-5EA420907739}" presName="root" presStyleCnt="0">
        <dgm:presLayoutVars>
          <dgm:dir/>
          <dgm:resizeHandles val="exact"/>
        </dgm:presLayoutVars>
      </dgm:prSet>
      <dgm:spPr/>
    </dgm:pt>
    <dgm:pt modelId="{B8B8694D-AE2D-436E-9C2C-941AC8A2001A}" type="pres">
      <dgm:prSet presAssocID="{CB2CDC84-BB60-4E0B-B5B3-8E1765C67D32}" presName="compNode" presStyleCnt="0"/>
      <dgm:spPr/>
    </dgm:pt>
    <dgm:pt modelId="{4D681561-163B-4800-AC5C-56179B6933DE}" type="pres">
      <dgm:prSet presAssocID="{CB2CDC84-BB60-4E0B-B5B3-8E1765C67D32}" presName="iconBgRect" presStyleLbl="bgShp" presStyleIdx="0" presStyleCnt="4"/>
      <dgm:spPr/>
    </dgm:pt>
    <dgm:pt modelId="{999B587A-FB47-469B-91DB-49D8CC351C9A}" type="pres">
      <dgm:prSet presAssocID="{CB2CDC84-BB60-4E0B-B5B3-8E1765C67D3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Гантель"/>
        </a:ext>
      </dgm:extLst>
    </dgm:pt>
    <dgm:pt modelId="{CB06978F-E61A-46E2-948F-CE02497A2FF4}" type="pres">
      <dgm:prSet presAssocID="{CB2CDC84-BB60-4E0B-B5B3-8E1765C67D32}" presName="spaceRect" presStyleCnt="0"/>
      <dgm:spPr/>
    </dgm:pt>
    <dgm:pt modelId="{A71560F7-19D6-4DAB-83CF-F9B400332BBE}" type="pres">
      <dgm:prSet presAssocID="{CB2CDC84-BB60-4E0B-B5B3-8E1765C67D32}" presName="textRect" presStyleLbl="revTx" presStyleIdx="0" presStyleCnt="4">
        <dgm:presLayoutVars>
          <dgm:chMax val="1"/>
          <dgm:chPref val="1"/>
        </dgm:presLayoutVars>
      </dgm:prSet>
      <dgm:spPr/>
    </dgm:pt>
    <dgm:pt modelId="{15ED7FB5-D435-4029-9C39-379E7E11E28A}" type="pres">
      <dgm:prSet presAssocID="{7FBCF331-AE17-4312-B069-EC5A744A8291}" presName="sibTrans" presStyleCnt="0"/>
      <dgm:spPr/>
    </dgm:pt>
    <dgm:pt modelId="{C69EF714-EA0E-4172-9B97-3CB8609EDB82}" type="pres">
      <dgm:prSet presAssocID="{97297F67-507E-4DD9-B9EF-2DCFC07448E2}" presName="compNode" presStyleCnt="0"/>
      <dgm:spPr/>
    </dgm:pt>
    <dgm:pt modelId="{3807C1F3-435E-49D8-A344-07FFC7F38F53}" type="pres">
      <dgm:prSet presAssocID="{97297F67-507E-4DD9-B9EF-2DCFC07448E2}" presName="iconBgRect" presStyleLbl="bgShp" presStyleIdx="1" presStyleCnt="4"/>
      <dgm:spPr/>
    </dgm:pt>
    <dgm:pt modelId="{DDF830ED-4737-431E-AC95-4D75657F1B95}" type="pres">
      <dgm:prSet presAssocID="{97297F67-507E-4DD9-B9EF-2DCFC07448E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Книги"/>
        </a:ext>
      </dgm:extLst>
    </dgm:pt>
    <dgm:pt modelId="{4BA5BC24-B02C-4635-8D02-A7E1613A58E6}" type="pres">
      <dgm:prSet presAssocID="{97297F67-507E-4DD9-B9EF-2DCFC07448E2}" presName="spaceRect" presStyleCnt="0"/>
      <dgm:spPr/>
    </dgm:pt>
    <dgm:pt modelId="{BFED8F37-8D61-443F-8814-242BD9CF44EA}" type="pres">
      <dgm:prSet presAssocID="{97297F67-507E-4DD9-B9EF-2DCFC07448E2}" presName="textRect" presStyleLbl="revTx" presStyleIdx="1" presStyleCnt="4">
        <dgm:presLayoutVars>
          <dgm:chMax val="1"/>
          <dgm:chPref val="1"/>
        </dgm:presLayoutVars>
      </dgm:prSet>
      <dgm:spPr/>
    </dgm:pt>
    <dgm:pt modelId="{35F0B62B-0959-46F0-9AB1-916BB82F31AB}" type="pres">
      <dgm:prSet presAssocID="{202CB9A1-C7DB-4D2F-9CE1-FF4A4690BC42}" presName="sibTrans" presStyleCnt="0"/>
      <dgm:spPr/>
    </dgm:pt>
    <dgm:pt modelId="{C7041C36-08F3-4ADC-987C-F7A8D9717048}" type="pres">
      <dgm:prSet presAssocID="{53B3CE23-F66F-463B-8C3E-56E188D160C9}" presName="compNode" presStyleCnt="0"/>
      <dgm:spPr/>
    </dgm:pt>
    <dgm:pt modelId="{3D9ABC82-EFAC-4E18-B12E-EEC2F4430EC1}" type="pres">
      <dgm:prSet presAssocID="{53B3CE23-F66F-463B-8C3E-56E188D160C9}" presName="iconBgRect" presStyleLbl="bgShp" presStyleIdx="2" presStyleCnt="4"/>
      <dgm:spPr/>
    </dgm:pt>
    <dgm:pt modelId="{CDDD9005-B4DB-4B80-829B-A0B1A872EF50}" type="pres">
      <dgm:prSet presAssocID="{53B3CE23-F66F-463B-8C3E-56E188D160C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Флажок"/>
        </a:ext>
      </dgm:extLst>
    </dgm:pt>
    <dgm:pt modelId="{5A9E1D00-25BC-4278-857E-F5D9AAC8138F}" type="pres">
      <dgm:prSet presAssocID="{53B3CE23-F66F-463B-8C3E-56E188D160C9}" presName="spaceRect" presStyleCnt="0"/>
      <dgm:spPr/>
    </dgm:pt>
    <dgm:pt modelId="{06A61B0B-3E7B-4F68-A3A3-1494E206C630}" type="pres">
      <dgm:prSet presAssocID="{53B3CE23-F66F-463B-8C3E-56E188D160C9}" presName="textRect" presStyleLbl="revTx" presStyleIdx="2" presStyleCnt="4">
        <dgm:presLayoutVars>
          <dgm:chMax val="1"/>
          <dgm:chPref val="1"/>
        </dgm:presLayoutVars>
      </dgm:prSet>
      <dgm:spPr/>
    </dgm:pt>
    <dgm:pt modelId="{104AE158-2B48-4E43-B447-DE3F3708C36B}" type="pres">
      <dgm:prSet presAssocID="{3BF1FFA4-9898-47A0-9C9D-4049DB0A3692}" presName="sibTrans" presStyleCnt="0"/>
      <dgm:spPr/>
    </dgm:pt>
    <dgm:pt modelId="{DEE8CB85-DC9E-47C4-8C8A-1F4F48E31130}" type="pres">
      <dgm:prSet presAssocID="{2F24D0C3-088F-4BE2-A002-ED38F279BE8C}" presName="compNode" presStyleCnt="0"/>
      <dgm:spPr/>
    </dgm:pt>
    <dgm:pt modelId="{8DC79E3C-89D0-4F2B-A1B9-F8B3B3C1EBC1}" type="pres">
      <dgm:prSet presAssocID="{2F24D0C3-088F-4BE2-A002-ED38F279BE8C}" presName="iconBgRect" presStyleLbl="bgShp" presStyleIdx="3" presStyleCnt="4"/>
      <dgm:spPr/>
    </dgm:pt>
    <dgm:pt modelId="{A4A739CA-F13D-4B20-8AE4-03BBDADCA884}" type="pres">
      <dgm:prSet presAssocID="{2F24D0C3-088F-4BE2-A002-ED38F279BE8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Book"/>
        </a:ext>
      </dgm:extLst>
    </dgm:pt>
    <dgm:pt modelId="{CD47B43A-9331-47B7-A544-5B3261A5CFCE}" type="pres">
      <dgm:prSet presAssocID="{2F24D0C3-088F-4BE2-A002-ED38F279BE8C}" presName="spaceRect" presStyleCnt="0"/>
      <dgm:spPr/>
    </dgm:pt>
    <dgm:pt modelId="{B31D1DCF-1F91-41C3-B7BA-AAA6D21636D5}" type="pres">
      <dgm:prSet presAssocID="{2F24D0C3-088F-4BE2-A002-ED38F279BE8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EC8A807-C672-4F6E-B02B-169F6154BF7D}" srcId="{82A198CC-B062-464F-9A61-5EA420907739}" destId="{97297F67-507E-4DD9-B9EF-2DCFC07448E2}" srcOrd="1" destOrd="0" parTransId="{4E731152-9E5A-4429-996D-95C722705579}" sibTransId="{202CB9A1-C7DB-4D2F-9CE1-FF4A4690BC42}"/>
    <dgm:cxn modelId="{F276CA31-CC10-48F9-B099-F5AA93C3EC19}" type="presOf" srcId="{97297F67-507E-4DD9-B9EF-2DCFC07448E2}" destId="{BFED8F37-8D61-443F-8814-242BD9CF44EA}" srcOrd="0" destOrd="0" presId="urn:microsoft.com/office/officeart/2018/5/layout/IconCircleLabelList"/>
    <dgm:cxn modelId="{4FBCF938-8045-4700-BCFF-DEC8AE8E0E51}" srcId="{82A198CC-B062-464F-9A61-5EA420907739}" destId="{53B3CE23-F66F-463B-8C3E-56E188D160C9}" srcOrd="2" destOrd="0" parTransId="{C8BF2143-1E50-4609-AFF0-4DF9C611B276}" sibTransId="{3BF1FFA4-9898-47A0-9C9D-4049DB0A3692}"/>
    <dgm:cxn modelId="{37630E61-605B-4CE3-BC78-2E54B4BEB10F}" type="presOf" srcId="{CB2CDC84-BB60-4E0B-B5B3-8E1765C67D32}" destId="{A71560F7-19D6-4DAB-83CF-F9B400332BBE}" srcOrd="0" destOrd="0" presId="urn:microsoft.com/office/officeart/2018/5/layout/IconCircleLabelList"/>
    <dgm:cxn modelId="{AB7C7F62-BC29-4C99-B910-B9AD64699F5C}" type="presOf" srcId="{53B3CE23-F66F-463B-8C3E-56E188D160C9}" destId="{06A61B0B-3E7B-4F68-A3A3-1494E206C630}" srcOrd="0" destOrd="0" presId="urn:microsoft.com/office/officeart/2018/5/layout/IconCircleLabelList"/>
    <dgm:cxn modelId="{9C2E4B57-5B00-48C7-B25C-5CBBEE28F769}" srcId="{82A198CC-B062-464F-9A61-5EA420907739}" destId="{2F24D0C3-088F-4BE2-A002-ED38F279BE8C}" srcOrd="3" destOrd="0" parTransId="{7488B61D-4C57-4AD2-A45C-B571C142E673}" sibTransId="{14EF1B75-52E9-4590-85A3-7CE5F95193E6}"/>
    <dgm:cxn modelId="{23A32991-276C-4916-AD29-440983D35B33}" type="presOf" srcId="{82A198CC-B062-464F-9A61-5EA420907739}" destId="{497282F7-A310-44DC-993E-6651E0CDF3D2}" srcOrd="0" destOrd="0" presId="urn:microsoft.com/office/officeart/2018/5/layout/IconCircleLabelList"/>
    <dgm:cxn modelId="{FB6AF7CE-3503-409F-B7CA-F14ADFCF55E1}" type="presOf" srcId="{2F24D0C3-088F-4BE2-A002-ED38F279BE8C}" destId="{B31D1DCF-1F91-41C3-B7BA-AAA6D21636D5}" srcOrd="0" destOrd="0" presId="urn:microsoft.com/office/officeart/2018/5/layout/IconCircleLabelList"/>
    <dgm:cxn modelId="{2741CDD2-832E-4A18-8F07-72BE8790C1C3}" srcId="{82A198CC-B062-464F-9A61-5EA420907739}" destId="{CB2CDC84-BB60-4E0B-B5B3-8E1765C67D32}" srcOrd="0" destOrd="0" parTransId="{A4924BDD-5B86-4610-8C88-9092447B8E63}" sibTransId="{7FBCF331-AE17-4312-B069-EC5A744A8291}"/>
    <dgm:cxn modelId="{8C29EBFD-FAF3-4C7C-9600-5B9F38FDF34E}" type="presParOf" srcId="{497282F7-A310-44DC-993E-6651E0CDF3D2}" destId="{B8B8694D-AE2D-436E-9C2C-941AC8A2001A}" srcOrd="0" destOrd="0" presId="urn:microsoft.com/office/officeart/2018/5/layout/IconCircleLabelList"/>
    <dgm:cxn modelId="{DFCD7187-E74D-4AC0-A487-4276A5B0197E}" type="presParOf" srcId="{B8B8694D-AE2D-436E-9C2C-941AC8A2001A}" destId="{4D681561-163B-4800-AC5C-56179B6933DE}" srcOrd="0" destOrd="0" presId="urn:microsoft.com/office/officeart/2018/5/layout/IconCircleLabelList"/>
    <dgm:cxn modelId="{4DAEFD51-AE11-4F62-A34E-ED2938BF8D22}" type="presParOf" srcId="{B8B8694D-AE2D-436E-9C2C-941AC8A2001A}" destId="{999B587A-FB47-469B-91DB-49D8CC351C9A}" srcOrd="1" destOrd="0" presId="urn:microsoft.com/office/officeart/2018/5/layout/IconCircleLabelList"/>
    <dgm:cxn modelId="{709358C0-2713-4EC0-B18E-458421DB505D}" type="presParOf" srcId="{B8B8694D-AE2D-436E-9C2C-941AC8A2001A}" destId="{CB06978F-E61A-46E2-948F-CE02497A2FF4}" srcOrd="2" destOrd="0" presId="urn:microsoft.com/office/officeart/2018/5/layout/IconCircleLabelList"/>
    <dgm:cxn modelId="{B6619C08-17FE-49B4-AE75-55FE34A2C11D}" type="presParOf" srcId="{B8B8694D-AE2D-436E-9C2C-941AC8A2001A}" destId="{A71560F7-19D6-4DAB-83CF-F9B400332BBE}" srcOrd="3" destOrd="0" presId="urn:microsoft.com/office/officeart/2018/5/layout/IconCircleLabelList"/>
    <dgm:cxn modelId="{E8C821FD-F37B-4AD2-A5A8-C5F3FBB0B0F3}" type="presParOf" srcId="{497282F7-A310-44DC-993E-6651E0CDF3D2}" destId="{15ED7FB5-D435-4029-9C39-379E7E11E28A}" srcOrd="1" destOrd="0" presId="urn:microsoft.com/office/officeart/2018/5/layout/IconCircleLabelList"/>
    <dgm:cxn modelId="{DB96F4A6-4CCC-4A8E-B9AD-0AD666EF1658}" type="presParOf" srcId="{497282F7-A310-44DC-993E-6651E0CDF3D2}" destId="{C69EF714-EA0E-4172-9B97-3CB8609EDB82}" srcOrd="2" destOrd="0" presId="urn:microsoft.com/office/officeart/2018/5/layout/IconCircleLabelList"/>
    <dgm:cxn modelId="{B0424145-E822-4948-B616-5C0FBEBAD543}" type="presParOf" srcId="{C69EF714-EA0E-4172-9B97-3CB8609EDB82}" destId="{3807C1F3-435E-49D8-A344-07FFC7F38F53}" srcOrd="0" destOrd="0" presId="urn:microsoft.com/office/officeart/2018/5/layout/IconCircleLabelList"/>
    <dgm:cxn modelId="{BD86EFA1-2D88-4F65-B405-6AC8E59B9FD2}" type="presParOf" srcId="{C69EF714-EA0E-4172-9B97-3CB8609EDB82}" destId="{DDF830ED-4737-431E-AC95-4D75657F1B95}" srcOrd="1" destOrd="0" presId="urn:microsoft.com/office/officeart/2018/5/layout/IconCircleLabelList"/>
    <dgm:cxn modelId="{F9F93E25-0C2F-4C0A-964E-AE9564FA021A}" type="presParOf" srcId="{C69EF714-EA0E-4172-9B97-3CB8609EDB82}" destId="{4BA5BC24-B02C-4635-8D02-A7E1613A58E6}" srcOrd="2" destOrd="0" presId="urn:microsoft.com/office/officeart/2018/5/layout/IconCircleLabelList"/>
    <dgm:cxn modelId="{0605870E-A63D-49F4-A3AD-1889DDF551B8}" type="presParOf" srcId="{C69EF714-EA0E-4172-9B97-3CB8609EDB82}" destId="{BFED8F37-8D61-443F-8814-242BD9CF44EA}" srcOrd="3" destOrd="0" presId="urn:microsoft.com/office/officeart/2018/5/layout/IconCircleLabelList"/>
    <dgm:cxn modelId="{4674B689-5207-443C-AFA6-CCD56A8B03A2}" type="presParOf" srcId="{497282F7-A310-44DC-993E-6651E0CDF3D2}" destId="{35F0B62B-0959-46F0-9AB1-916BB82F31AB}" srcOrd="3" destOrd="0" presId="urn:microsoft.com/office/officeart/2018/5/layout/IconCircleLabelList"/>
    <dgm:cxn modelId="{AA5E37EB-EC22-4118-B5AF-89FD93FA6371}" type="presParOf" srcId="{497282F7-A310-44DC-993E-6651E0CDF3D2}" destId="{C7041C36-08F3-4ADC-987C-F7A8D9717048}" srcOrd="4" destOrd="0" presId="urn:microsoft.com/office/officeart/2018/5/layout/IconCircleLabelList"/>
    <dgm:cxn modelId="{A37D22FC-2871-4911-8421-864AF76B09C6}" type="presParOf" srcId="{C7041C36-08F3-4ADC-987C-F7A8D9717048}" destId="{3D9ABC82-EFAC-4E18-B12E-EEC2F4430EC1}" srcOrd="0" destOrd="0" presId="urn:microsoft.com/office/officeart/2018/5/layout/IconCircleLabelList"/>
    <dgm:cxn modelId="{5A73CF38-553E-4DD6-B88D-D9505CDAC90A}" type="presParOf" srcId="{C7041C36-08F3-4ADC-987C-F7A8D9717048}" destId="{CDDD9005-B4DB-4B80-829B-A0B1A872EF50}" srcOrd="1" destOrd="0" presId="urn:microsoft.com/office/officeart/2018/5/layout/IconCircleLabelList"/>
    <dgm:cxn modelId="{3468BD34-E00F-4115-A547-7EDFA2F4B79F}" type="presParOf" srcId="{C7041C36-08F3-4ADC-987C-F7A8D9717048}" destId="{5A9E1D00-25BC-4278-857E-F5D9AAC8138F}" srcOrd="2" destOrd="0" presId="urn:microsoft.com/office/officeart/2018/5/layout/IconCircleLabelList"/>
    <dgm:cxn modelId="{91B81DBE-080D-4088-83DA-0BA154A81072}" type="presParOf" srcId="{C7041C36-08F3-4ADC-987C-F7A8D9717048}" destId="{06A61B0B-3E7B-4F68-A3A3-1494E206C630}" srcOrd="3" destOrd="0" presId="urn:microsoft.com/office/officeart/2018/5/layout/IconCircleLabelList"/>
    <dgm:cxn modelId="{D48C828D-B41F-4027-A620-C49147D6B63F}" type="presParOf" srcId="{497282F7-A310-44DC-993E-6651E0CDF3D2}" destId="{104AE158-2B48-4E43-B447-DE3F3708C36B}" srcOrd="5" destOrd="0" presId="urn:microsoft.com/office/officeart/2018/5/layout/IconCircleLabelList"/>
    <dgm:cxn modelId="{5938DDB8-FE87-4ADD-B332-5B16A2506BDB}" type="presParOf" srcId="{497282F7-A310-44DC-993E-6651E0CDF3D2}" destId="{DEE8CB85-DC9E-47C4-8C8A-1F4F48E31130}" srcOrd="6" destOrd="0" presId="urn:microsoft.com/office/officeart/2018/5/layout/IconCircleLabelList"/>
    <dgm:cxn modelId="{986C8F54-3915-494C-8432-1562130D1F22}" type="presParOf" srcId="{DEE8CB85-DC9E-47C4-8C8A-1F4F48E31130}" destId="{8DC79E3C-89D0-4F2B-A1B9-F8B3B3C1EBC1}" srcOrd="0" destOrd="0" presId="urn:microsoft.com/office/officeart/2018/5/layout/IconCircleLabelList"/>
    <dgm:cxn modelId="{69C52843-AFA1-4E9B-9C45-D5C90BE44722}" type="presParOf" srcId="{DEE8CB85-DC9E-47C4-8C8A-1F4F48E31130}" destId="{A4A739CA-F13D-4B20-8AE4-03BBDADCA884}" srcOrd="1" destOrd="0" presId="urn:microsoft.com/office/officeart/2018/5/layout/IconCircleLabelList"/>
    <dgm:cxn modelId="{4490AD4F-5A5A-495D-892C-E5DFB7DACA0D}" type="presParOf" srcId="{DEE8CB85-DC9E-47C4-8C8A-1F4F48E31130}" destId="{CD47B43A-9331-47B7-A544-5B3261A5CFCE}" srcOrd="2" destOrd="0" presId="urn:microsoft.com/office/officeart/2018/5/layout/IconCircleLabelList"/>
    <dgm:cxn modelId="{2625AACF-2285-4CAE-AEFB-AE50EFC5B687}" type="presParOf" srcId="{DEE8CB85-DC9E-47C4-8C8A-1F4F48E31130}" destId="{B31D1DCF-1F91-41C3-B7BA-AAA6D21636D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A06787-E58B-4DAF-8EA7-FCBCF9879077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ADD8349-6358-4B8B-B486-D59CA5ED05C8}">
      <dgm:prSet/>
      <dgm:spPr/>
      <dgm:t>
        <a:bodyPr/>
        <a:lstStyle/>
        <a:p>
          <a:r>
            <a:rPr lang="en-US"/>
            <a:t>- Развитие инженерного и технического мышления</a:t>
          </a:r>
        </a:p>
      </dgm:t>
    </dgm:pt>
    <dgm:pt modelId="{AA7E6790-638B-4921-AF52-F78BACBD228F}" type="parTrans" cxnId="{64A42A94-D4F9-4D16-9B2A-FC91A25D91F4}">
      <dgm:prSet/>
      <dgm:spPr/>
      <dgm:t>
        <a:bodyPr/>
        <a:lstStyle/>
        <a:p>
          <a:endParaRPr lang="en-US"/>
        </a:p>
      </dgm:t>
    </dgm:pt>
    <dgm:pt modelId="{E0771B58-B360-4430-851E-C6D0E295FB9D}" type="sibTrans" cxnId="{64A42A94-D4F9-4D16-9B2A-FC91A25D91F4}">
      <dgm:prSet/>
      <dgm:spPr/>
      <dgm:t>
        <a:bodyPr/>
        <a:lstStyle/>
        <a:p>
          <a:endParaRPr lang="en-US"/>
        </a:p>
      </dgm:t>
    </dgm:pt>
    <dgm:pt modelId="{9A3E2D2D-CD63-4FC9-96BF-81B7E8BF6B33}">
      <dgm:prSet/>
      <dgm:spPr/>
      <dgm:t>
        <a:bodyPr/>
        <a:lstStyle/>
        <a:p>
          <a:r>
            <a:rPr lang="en-US"/>
            <a:t>- Творческое самовыражение</a:t>
          </a:r>
        </a:p>
      </dgm:t>
    </dgm:pt>
    <dgm:pt modelId="{03986AFA-7649-4566-9E83-7BF5C8B01B6D}" type="parTrans" cxnId="{9109996B-D3C1-4F65-994F-41A43BA6B745}">
      <dgm:prSet/>
      <dgm:spPr/>
      <dgm:t>
        <a:bodyPr/>
        <a:lstStyle/>
        <a:p>
          <a:endParaRPr lang="en-US"/>
        </a:p>
      </dgm:t>
    </dgm:pt>
    <dgm:pt modelId="{CA4D8C8F-6023-494E-A32C-760C45F09676}" type="sibTrans" cxnId="{9109996B-D3C1-4F65-994F-41A43BA6B745}">
      <dgm:prSet/>
      <dgm:spPr/>
      <dgm:t>
        <a:bodyPr/>
        <a:lstStyle/>
        <a:p>
          <a:endParaRPr lang="en-US"/>
        </a:p>
      </dgm:t>
    </dgm:pt>
    <dgm:pt modelId="{D249BE67-25D5-44C4-AC9A-3838B2536111}">
      <dgm:prSet/>
      <dgm:spPr/>
      <dgm:t>
        <a:bodyPr/>
        <a:lstStyle/>
        <a:p>
          <a:r>
            <a:rPr lang="en-US"/>
            <a:t>- Формирование практических навыков</a:t>
          </a:r>
        </a:p>
      </dgm:t>
    </dgm:pt>
    <dgm:pt modelId="{5CE56B88-FC61-4904-885A-2196861DD6A6}" type="parTrans" cxnId="{E13422B8-9570-41D8-9C78-1E7B008A97CA}">
      <dgm:prSet/>
      <dgm:spPr/>
      <dgm:t>
        <a:bodyPr/>
        <a:lstStyle/>
        <a:p>
          <a:endParaRPr lang="en-US"/>
        </a:p>
      </dgm:t>
    </dgm:pt>
    <dgm:pt modelId="{82916B05-FD67-4726-9922-D471B7519132}" type="sibTrans" cxnId="{E13422B8-9570-41D8-9C78-1E7B008A97CA}">
      <dgm:prSet/>
      <dgm:spPr/>
      <dgm:t>
        <a:bodyPr/>
        <a:lstStyle/>
        <a:p>
          <a:endParaRPr lang="en-US"/>
        </a:p>
      </dgm:t>
    </dgm:pt>
    <dgm:pt modelId="{A4338414-58C2-4B1F-8EFB-3231268A97C1}">
      <dgm:prSet/>
      <dgm:spPr/>
      <dgm:t>
        <a:bodyPr/>
        <a:lstStyle/>
        <a:p>
          <a:r>
            <a:rPr lang="en-US"/>
            <a:t>- Подготовка к профессиям (инженерия, дизайн, сервис, IT)</a:t>
          </a:r>
        </a:p>
      </dgm:t>
    </dgm:pt>
    <dgm:pt modelId="{226BF086-911F-41EB-86C3-15AD5821ADF4}" type="parTrans" cxnId="{E82D4C9C-6762-45FA-A844-E6479756AE82}">
      <dgm:prSet/>
      <dgm:spPr/>
      <dgm:t>
        <a:bodyPr/>
        <a:lstStyle/>
        <a:p>
          <a:endParaRPr lang="en-US"/>
        </a:p>
      </dgm:t>
    </dgm:pt>
    <dgm:pt modelId="{D78B7496-D750-459B-9215-DCDA38D4AF5F}" type="sibTrans" cxnId="{E82D4C9C-6762-45FA-A844-E6479756AE82}">
      <dgm:prSet/>
      <dgm:spPr/>
      <dgm:t>
        <a:bodyPr/>
        <a:lstStyle/>
        <a:p>
          <a:endParaRPr lang="en-US"/>
        </a:p>
      </dgm:t>
    </dgm:pt>
    <dgm:pt modelId="{7CAAA175-6E75-443A-B3B1-0E3D0C2B0258}">
      <dgm:prSet/>
      <dgm:spPr/>
      <dgm:t>
        <a:bodyPr/>
        <a:lstStyle/>
        <a:p>
          <a:r>
            <a:rPr lang="en-US"/>
            <a:t>- Льготы при поступлении в вузы</a:t>
          </a:r>
        </a:p>
      </dgm:t>
    </dgm:pt>
    <dgm:pt modelId="{A6D5E2A9-1FE0-4CB4-86F0-1F03BA345617}" type="parTrans" cxnId="{ADAA7E46-9AA5-45FE-9922-20887A0D1363}">
      <dgm:prSet/>
      <dgm:spPr/>
      <dgm:t>
        <a:bodyPr/>
        <a:lstStyle/>
        <a:p>
          <a:endParaRPr lang="en-US"/>
        </a:p>
      </dgm:t>
    </dgm:pt>
    <dgm:pt modelId="{47E6BE2A-7588-468C-8E19-A2B87EBEE0C7}" type="sibTrans" cxnId="{ADAA7E46-9AA5-45FE-9922-20887A0D1363}">
      <dgm:prSet/>
      <dgm:spPr/>
      <dgm:t>
        <a:bodyPr/>
        <a:lstStyle/>
        <a:p>
          <a:endParaRPr lang="en-US"/>
        </a:p>
      </dgm:t>
    </dgm:pt>
    <dgm:pt modelId="{5BB14728-F7ED-45D3-9D35-A3DEAB9F657D}" type="pres">
      <dgm:prSet presAssocID="{E0A06787-E58B-4DAF-8EA7-FCBCF9879077}" presName="diagram" presStyleCnt="0">
        <dgm:presLayoutVars>
          <dgm:dir/>
          <dgm:resizeHandles val="exact"/>
        </dgm:presLayoutVars>
      </dgm:prSet>
      <dgm:spPr/>
    </dgm:pt>
    <dgm:pt modelId="{F00DD88C-EA69-4846-A850-78942A73295F}" type="pres">
      <dgm:prSet presAssocID="{9ADD8349-6358-4B8B-B486-D59CA5ED05C8}" presName="node" presStyleLbl="node1" presStyleIdx="0" presStyleCnt="5">
        <dgm:presLayoutVars>
          <dgm:bulletEnabled val="1"/>
        </dgm:presLayoutVars>
      </dgm:prSet>
      <dgm:spPr/>
    </dgm:pt>
    <dgm:pt modelId="{36A64A21-D872-47A2-A755-96546EBACE71}" type="pres">
      <dgm:prSet presAssocID="{E0771B58-B360-4430-851E-C6D0E295FB9D}" presName="sibTrans" presStyleCnt="0"/>
      <dgm:spPr/>
    </dgm:pt>
    <dgm:pt modelId="{A1FBF185-C68A-43C1-9A8E-CAB9D510B7E7}" type="pres">
      <dgm:prSet presAssocID="{9A3E2D2D-CD63-4FC9-96BF-81B7E8BF6B33}" presName="node" presStyleLbl="node1" presStyleIdx="1" presStyleCnt="5">
        <dgm:presLayoutVars>
          <dgm:bulletEnabled val="1"/>
        </dgm:presLayoutVars>
      </dgm:prSet>
      <dgm:spPr/>
    </dgm:pt>
    <dgm:pt modelId="{66D4BA14-2517-470B-A432-41A0BE86AB6C}" type="pres">
      <dgm:prSet presAssocID="{CA4D8C8F-6023-494E-A32C-760C45F09676}" presName="sibTrans" presStyleCnt="0"/>
      <dgm:spPr/>
    </dgm:pt>
    <dgm:pt modelId="{CDA93D13-99B2-441A-ACEF-9FDAE72280B0}" type="pres">
      <dgm:prSet presAssocID="{D249BE67-25D5-44C4-AC9A-3838B2536111}" presName="node" presStyleLbl="node1" presStyleIdx="2" presStyleCnt="5">
        <dgm:presLayoutVars>
          <dgm:bulletEnabled val="1"/>
        </dgm:presLayoutVars>
      </dgm:prSet>
      <dgm:spPr/>
    </dgm:pt>
    <dgm:pt modelId="{50853149-9217-4EF7-B283-483F7558080A}" type="pres">
      <dgm:prSet presAssocID="{82916B05-FD67-4726-9922-D471B7519132}" presName="sibTrans" presStyleCnt="0"/>
      <dgm:spPr/>
    </dgm:pt>
    <dgm:pt modelId="{D5DBE01F-E29C-4742-8764-48004CEBC81D}" type="pres">
      <dgm:prSet presAssocID="{A4338414-58C2-4B1F-8EFB-3231268A97C1}" presName="node" presStyleLbl="node1" presStyleIdx="3" presStyleCnt="5">
        <dgm:presLayoutVars>
          <dgm:bulletEnabled val="1"/>
        </dgm:presLayoutVars>
      </dgm:prSet>
      <dgm:spPr/>
    </dgm:pt>
    <dgm:pt modelId="{368F9835-FA17-4889-B80E-5F1451AD7111}" type="pres">
      <dgm:prSet presAssocID="{D78B7496-D750-459B-9215-DCDA38D4AF5F}" presName="sibTrans" presStyleCnt="0"/>
      <dgm:spPr/>
    </dgm:pt>
    <dgm:pt modelId="{75D4CF0A-B452-441A-84C7-BFB368ED78F2}" type="pres">
      <dgm:prSet presAssocID="{7CAAA175-6E75-443A-B3B1-0E3D0C2B0258}" presName="node" presStyleLbl="node1" presStyleIdx="4" presStyleCnt="5">
        <dgm:presLayoutVars>
          <dgm:bulletEnabled val="1"/>
        </dgm:presLayoutVars>
      </dgm:prSet>
      <dgm:spPr/>
    </dgm:pt>
  </dgm:ptLst>
  <dgm:cxnLst>
    <dgm:cxn modelId="{2F0CBB18-6A4C-43E2-9F8C-436A6D3A8326}" type="presOf" srcId="{9ADD8349-6358-4B8B-B486-D59CA5ED05C8}" destId="{F00DD88C-EA69-4846-A850-78942A73295F}" srcOrd="0" destOrd="0" presId="urn:microsoft.com/office/officeart/2005/8/layout/default"/>
    <dgm:cxn modelId="{7D015F3B-75A0-4122-BD44-D23B8D5B417F}" type="presOf" srcId="{E0A06787-E58B-4DAF-8EA7-FCBCF9879077}" destId="{5BB14728-F7ED-45D3-9D35-A3DEAB9F657D}" srcOrd="0" destOrd="0" presId="urn:microsoft.com/office/officeart/2005/8/layout/default"/>
    <dgm:cxn modelId="{ADAA7E46-9AA5-45FE-9922-20887A0D1363}" srcId="{E0A06787-E58B-4DAF-8EA7-FCBCF9879077}" destId="{7CAAA175-6E75-443A-B3B1-0E3D0C2B0258}" srcOrd="4" destOrd="0" parTransId="{A6D5E2A9-1FE0-4CB4-86F0-1F03BA345617}" sibTransId="{47E6BE2A-7588-468C-8E19-A2B87EBEE0C7}"/>
    <dgm:cxn modelId="{1FA05549-7826-49F1-9659-ADFB84DE5C95}" type="presOf" srcId="{9A3E2D2D-CD63-4FC9-96BF-81B7E8BF6B33}" destId="{A1FBF185-C68A-43C1-9A8E-CAB9D510B7E7}" srcOrd="0" destOrd="0" presId="urn:microsoft.com/office/officeart/2005/8/layout/default"/>
    <dgm:cxn modelId="{9109996B-D3C1-4F65-994F-41A43BA6B745}" srcId="{E0A06787-E58B-4DAF-8EA7-FCBCF9879077}" destId="{9A3E2D2D-CD63-4FC9-96BF-81B7E8BF6B33}" srcOrd="1" destOrd="0" parTransId="{03986AFA-7649-4566-9E83-7BF5C8B01B6D}" sibTransId="{CA4D8C8F-6023-494E-A32C-760C45F09676}"/>
    <dgm:cxn modelId="{D9A4845A-C993-45BB-846E-58075DC19330}" type="presOf" srcId="{7CAAA175-6E75-443A-B3B1-0E3D0C2B0258}" destId="{75D4CF0A-B452-441A-84C7-BFB368ED78F2}" srcOrd="0" destOrd="0" presId="urn:microsoft.com/office/officeart/2005/8/layout/default"/>
    <dgm:cxn modelId="{E6332788-049D-4208-80F6-FA81D98BD74A}" type="presOf" srcId="{D249BE67-25D5-44C4-AC9A-3838B2536111}" destId="{CDA93D13-99B2-441A-ACEF-9FDAE72280B0}" srcOrd="0" destOrd="0" presId="urn:microsoft.com/office/officeart/2005/8/layout/default"/>
    <dgm:cxn modelId="{64A42A94-D4F9-4D16-9B2A-FC91A25D91F4}" srcId="{E0A06787-E58B-4DAF-8EA7-FCBCF9879077}" destId="{9ADD8349-6358-4B8B-B486-D59CA5ED05C8}" srcOrd="0" destOrd="0" parTransId="{AA7E6790-638B-4921-AF52-F78BACBD228F}" sibTransId="{E0771B58-B360-4430-851E-C6D0E295FB9D}"/>
    <dgm:cxn modelId="{E82D4C9C-6762-45FA-A844-E6479756AE82}" srcId="{E0A06787-E58B-4DAF-8EA7-FCBCF9879077}" destId="{A4338414-58C2-4B1F-8EFB-3231268A97C1}" srcOrd="3" destOrd="0" parTransId="{226BF086-911F-41EB-86C3-15AD5821ADF4}" sibTransId="{D78B7496-D750-459B-9215-DCDA38D4AF5F}"/>
    <dgm:cxn modelId="{B4E7D5A1-C87E-435D-9992-6C2364BF4896}" type="presOf" srcId="{A4338414-58C2-4B1F-8EFB-3231268A97C1}" destId="{D5DBE01F-E29C-4742-8764-48004CEBC81D}" srcOrd="0" destOrd="0" presId="urn:microsoft.com/office/officeart/2005/8/layout/default"/>
    <dgm:cxn modelId="{E13422B8-9570-41D8-9C78-1E7B008A97CA}" srcId="{E0A06787-E58B-4DAF-8EA7-FCBCF9879077}" destId="{D249BE67-25D5-44C4-AC9A-3838B2536111}" srcOrd="2" destOrd="0" parTransId="{5CE56B88-FC61-4904-885A-2196861DD6A6}" sibTransId="{82916B05-FD67-4726-9922-D471B7519132}"/>
    <dgm:cxn modelId="{DAFA35D6-6CD1-4AF0-A432-8524801E0717}" type="presParOf" srcId="{5BB14728-F7ED-45D3-9D35-A3DEAB9F657D}" destId="{F00DD88C-EA69-4846-A850-78942A73295F}" srcOrd="0" destOrd="0" presId="urn:microsoft.com/office/officeart/2005/8/layout/default"/>
    <dgm:cxn modelId="{7164E125-826D-4909-A750-F1B902C30AD5}" type="presParOf" srcId="{5BB14728-F7ED-45D3-9D35-A3DEAB9F657D}" destId="{36A64A21-D872-47A2-A755-96546EBACE71}" srcOrd="1" destOrd="0" presId="urn:microsoft.com/office/officeart/2005/8/layout/default"/>
    <dgm:cxn modelId="{69648C6F-4C56-4BAD-8D98-9C33A80467C1}" type="presParOf" srcId="{5BB14728-F7ED-45D3-9D35-A3DEAB9F657D}" destId="{A1FBF185-C68A-43C1-9A8E-CAB9D510B7E7}" srcOrd="2" destOrd="0" presId="urn:microsoft.com/office/officeart/2005/8/layout/default"/>
    <dgm:cxn modelId="{5FE98F8F-625D-474C-BE9B-D5B5A047D4C8}" type="presParOf" srcId="{5BB14728-F7ED-45D3-9D35-A3DEAB9F657D}" destId="{66D4BA14-2517-470B-A432-41A0BE86AB6C}" srcOrd="3" destOrd="0" presId="urn:microsoft.com/office/officeart/2005/8/layout/default"/>
    <dgm:cxn modelId="{2C243B5B-C92F-4DC8-AF98-B79C3E324E67}" type="presParOf" srcId="{5BB14728-F7ED-45D3-9D35-A3DEAB9F657D}" destId="{CDA93D13-99B2-441A-ACEF-9FDAE72280B0}" srcOrd="4" destOrd="0" presId="urn:microsoft.com/office/officeart/2005/8/layout/default"/>
    <dgm:cxn modelId="{59CE3BD3-EA36-4853-8415-C6AFFC51AF6E}" type="presParOf" srcId="{5BB14728-F7ED-45D3-9D35-A3DEAB9F657D}" destId="{50853149-9217-4EF7-B283-483F7558080A}" srcOrd="5" destOrd="0" presId="urn:microsoft.com/office/officeart/2005/8/layout/default"/>
    <dgm:cxn modelId="{08498291-AE78-43FD-8A3C-7B1590C37B46}" type="presParOf" srcId="{5BB14728-F7ED-45D3-9D35-A3DEAB9F657D}" destId="{D5DBE01F-E29C-4742-8764-48004CEBC81D}" srcOrd="6" destOrd="0" presId="urn:microsoft.com/office/officeart/2005/8/layout/default"/>
    <dgm:cxn modelId="{18F8F1CA-DD6A-4920-A68F-FA82338A9569}" type="presParOf" srcId="{5BB14728-F7ED-45D3-9D35-A3DEAB9F657D}" destId="{368F9835-FA17-4889-B80E-5F1451AD7111}" srcOrd="7" destOrd="0" presId="urn:microsoft.com/office/officeart/2005/8/layout/default"/>
    <dgm:cxn modelId="{F36DDD88-41E2-4F81-BC5C-ACF3E772A38F}" type="presParOf" srcId="{5BB14728-F7ED-45D3-9D35-A3DEAB9F657D}" destId="{75D4CF0A-B452-441A-84C7-BFB368ED78F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B6F03B9-FCD4-458A-A5BD-7EBE45A2491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3F1E5343-A6CC-4227-862B-832DE7657596}">
      <dgm:prSet/>
      <dgm:spPr/>
      <dgm:t>
        <a:bodyPr/>
        <a:lstStyle/>
        <a:p>
          <a:r>
            <a:rPr lang="en-US"/>
            <a:t>- Репетировать практические задания</a:t>
          </a:r>
        </a:p>
      </dgm:t>
    </dgm:pt>
    <dgm:pt modelId="{0B323D57-9438-4B14-B2FF-B0D4AC0900DD}" type="parTrans" cxnId="{F3C28E22-ED35-404B-9C2D-2C72F9AA0C94}">
      <dgm:prSet/>
      <dgm:spPr/>
      <dgm:t>
        <a:bodyPr/>
        <a:lstStyle/>
        <a:p>
          <a:endParaRPr lang="en-US"/>
        </a:p>
      </dgm:t>
    </dgm:pt>
    <dgm:pt modelId="{FBC8F1D9-35D5-4FAB-B592-D2F893F99345}" type="sibTrans" cxnId="{F3C28E22-ED35-404B-9C2D-2C72F9AA0C94}">
      <dgm:prSet/>
      <dgm:spPr/>
      <dgm:t>
        <a:bodyPr/>
        <a:lstStyle/>
        <a:p>
          <a:endParaRPr lang="en-US"/>
        </a:p>
      </dgm:t>
    </dgm:pt>
    <dgm:pt modelId="{1C0369A8-C288-46D5-A95F-39948DD945D5}">
      <dgm:prSet/>
      <dgm:spPr/>
      <dgm:t>
        <a:bodyPr/>
        <a:lstStyle/>
        <a:p>
          <a:r>
            <a:rPr lang="en-US"/>
            <a:t>- Повторять теорию системно</a:t>
          </a:r>
        </a:p>
      </dgm:t>
    </dgm:pt>
    <dgm:pt modelId="{C5FA05AA-9C1D-436D-8D64-AB3DC809A7E9}" type="parTrans" cxnId="{E200055F-A25A-4B21-B9AF-F62534FDF568}">
      <dgm:prSet/>
      <dgm:spPr/>
      <dgm:t>
        <a:bodyPr/>
        <a:lstStyle/>
        <a:p>
          <a:endParaRPr lang="en-US"/>
        </a:p>
      </dgm:t>
    </dgm:pt>
    <dgm:pt modelId="{273AA956-5CE0-4D93-95D4-30E8BA514B09}" type="sibTrans" cxnId="{E200055F-A25A-4B21-B9AF-F62534FDF568}">
      <dgm:prSet/>
      <dgm:spPr/>
      <dgm:t>
        <a:bodyPr/>
        <a:lstStyle/>
        <a:p>
          <a:endParaRPr lang="en-US"/>
        </a:p>
      </dgm:t>
    </dgm:pt>
    <dgm:pt modelId="{A55FD214-3C06-4466-8874-0FB0A966CF84}">
      <dgm:prSet/>
      <dgm:spPr/>
      <dgm:t>
        <a:bodyPr/>
        <a:lstStyle/>
        <a:p>
          <a:r>
            <a:rPr lang="en-US"/>
            <a:t>- Развивать навык защиты проекта</a:t>
          </a:r>
        </a:p>
      </dgm:t>
    </dgm:pt>
    <dgm:pt modelId="{E674A69A-D00C-4241-8E2F-D33264FDAFCF}" type="parTrans" cxnId="{5AD01D81-B341-4CFD-8D74-8AC5E2A1EF0D}">
      <dgm:prSet/>
      <dgm:spPr/>
      <dgm:t>
        <a:bodyPr/>
        <a:lstStyle/>
        <a:p>
          <a:endParaRPr lang="en-US"/>
        </a:p>
      </dgm:t>
    </dgm:pt>
    <dgm:pt modelId="{EA36D3DC-C811-4463-B91F-850906D88D57}" type="sibTrans" cxnId="{5AD01D81-B341-4CFD-8D74-8AC5E2A1EF0D}">
      <dgm:prSet/>
      <dgm:spPr/>
      <dgm:t>
        <a:bodyPr/>
        <a:lstStyle/>
        <a:p>
          <a:endParaRPr lang="en-US"/>
        </a:p>
      </dgm:t>
    </dgm:pt>
    <dgm:pt modelId="{F6B22136-F868-4BEA-9DCD-806C0C0B0FA8}">
      <dgm:prSet/>
      <dgm:spPr/>
      <dgm:t>
        <a:bodyPr/>
        <a:lstStyle/>
        <a:p>
          <a:r>
            <a:rPr lang="en-US"/>
            <a:t>- Сохранять спокойствие и аккуратность</a:t>
          </a:r>
        </a:p>
      </dgm:t>
    </dgm:pt>
    <dgm:pt modelId="{299A4721-E378-4ACD-9564-4B23A4B5DEA3}" type="parTrans" cxnId="{9D9C47DB-8D55-4D63-AA3E-033137B5EA10}">
      <dgm:prSet/>
      <dgm:spPr/>
      <dgm:t>
        <a:bodyPr/>
        <a:lstStyle/>
        <a:p>
          <a:endParaRPr lang="en-US"/>
        </a:p>
      </dgm:t>
    </dgm:pt>
    <dgm:pt modelId="{B3150862-0788-419D-82F0-DFA8217E4E94}" type="sibTrans" cxnId="{9D9C47DB-8D55-4D63-AA3E-033137B5EA10}">
      <dgm:prSet/>
      <dgm:spPr/>
      <dgm:t>
        <a:bodyPr/>
        <a:lstStyle/>
        <a:p>
          <a:endParaRPr lang="en-US"/>
        </a:p>
      </dgm:t>
    </dgm:pt>
    <dgm:pt modelId="{EE0C7644-2260-486C-B5A9-365CF5946BE5}" type="pres">
      <dgm:prSet presAssocID="{CB6F03B9-FCD4-458A-A5BD-7EBE45A24919}" presName="root" presStyleCnt="0">
        <dgm:presLayoutVars>
          <dgm:dir/>
          <dgm:resizeHandles val="exact"/>
        </dgm:presLayoutVars>
      </dgm:prSet>
      <dgm:spPr/>
    </dgm:pt>
    <dgm:pt modelId="{E86FB39C-2494-43AC-90CC-2E24051BF276}" type="pres">
      <dgm:prSet presAssocID="{3F1E5343-A6CC-4227-862B-832DE7657596}" presName="compNode" presStyleCnt="0"/>
      <dgm:spPr/>
    </dgm:pt>
    <dgm:pt modelId="{146836CF-690A-44E5-9774-88115C97B681}" type="pres">
      <dgm:prSet presAssocID="{3F1E5343-A6CC-4227-862B-832DE765759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Книги"/>
        </a:ext>
      </dgm:extLst>
    </dgm:pt>
    <dgm:pt modelId="{148662FD-E331-46CB-BB58-442BE25F18FA}" type="pres">
      <dgm:prSet presAssocID="{3F1E5343-A6CC-4227-862B-832DE7657596}" presName="spaceRect" presStyleCnt="0"/>
      <dgm:spPr/>
    </dgm:pt>
    <dgm:pt modelId="{7FE92EC1-20DC-4CAD-B3CF-0C4F7A5E9881}" type="pres">
      <dgm:prSet presAssocID="{3F1E5343-A6CC-4227-862B-832DE7657596}" presName="textRect" presStyleLbl="revTx" presStyleIdx="0" presStyleCnt="4">
        <dgm:presLayoutVars>
          <dgm:chMax val="1"/>
          <dgm:chPref val="1"/>
        </dgm:presLayoutVars>
      </dgm:prSet>
      <dgm:spPr/>
    </dgm:pt>
    <dgm:pt modelId="{29B7695A-7CC5-44D1-99D5-7191EE34D302}" type="pres">
      <dgm:prSet presAssocID="{FBC8F1D9-35D5-4FAB-B592-D2F893F99345}" presName="sibTrans" presStyleCnt="0"/>
      <dgm:spPr/>
    </dgm:pt>
    <dgm:pt modelId="{31681207-36C8-4004-9947-C770BFD9A01A}" type="pres">
      <dgm:prSet presAssocID="{1C0369A8-C288-46D5-A95F-39948DD945D5}" presName="compNode" presStyleCnt="0"/>
      <dgm:spPr/>
    </dgm:pt>
    <dgm:pt modelId="{C938D072-0852-4241-A812-B56FADDA48C8}" type="pres">
      <dgm:prSet presAssocID="{1C0369A8-C288-46D5-A95F-39948DD945D5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Повторить"/>
        </a:ext>
      </dgm:extLst>
    </dgm:pt>
    <dgm:pt modelId="{1A967428-5A76-482B-8B7D-4F39905D4200}" type="pres">
      <dgm:prSet presAssocID="{1C0369A8-C288-46D5-A95F-39948DD945D5}" presName="spaceRect" presStyleCnt="0"/>
      <dgm:spPr/>
    </dgm:pt>
    <dgm:pt modelId="{25AAAD75-1D5B-466C-85A2-94042DF2F8EE}" type="pres">
      <dgm:prSet presAssocID="{1C0369A8-C288-46D5-A95F-39948DD945D5}" presName="textRect" presStyleLbl="revTx" presStyleIdx="1" presStyleCnt="4">
        <dgm:presLayoutVars>
          <dgm:chMax val="1"/>
          <dgm:chPref val="1"/>
        </dgm:presLayoutVars>
      </dgm:prSet>
      <dgm:spPr/>
    </dgm:pt>
    <dgm:pt modelId="{6A5B4BC7-DDD1-40AC-8BA8-4652D84D0947}" type="pres">
      <dgm:prSet presAssocID="{273AA956-5CE0-4D93-95D4-30E8BA514B09}" presName="sibTrans" presStyleCnt="0"/>
      <dgm:spPr/>
    </dgm:pt>
    <dgm:pt modelId="{244FC2C0-0DC5-48E2-9D3A-DE398C4559F3}" type="pres">
      <dgm:prSet presAssocID="{A55FD214-3C06-4466-8874-0FB0A966CF84}" presName="compNode" presStyleCnt="0"/>
      <dgm:spPr/>
    </dgm:pt>
    <dgm:pt modelId="{5B73F1EA-AD2E-461F-9B2B-9D49B470B31B}" type="pres">
      <dgm:prSet presAssocID="{A55FD214-3C06-4466-8874-0FB0A966CF8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Собрание"/>
        </a:ext>
      </dgm:extLst>
    </dgm:pt>
    <dgm:pt modelId="{BBDA37B7-F49A-47DA-BF61-0DA670478ABB}" type="pres">
      <dgm:prSet presAssocID="{A55FD214-3C06-4466-8874-0FB0A966CF84}" presName="spaceRect" presStyleCnt="0"/>
      <dgm:spPr/>
    </dgm:pt>
    <dgm:pt modelId="{6A606007-21A2-4CD2-B642-F1A8921213A1}" type="pres">
      <dgm:prSet presAssocID="{A55FD214-3C06-4466-8874-0FB0A966CF84}" presName="textRect" presStyleLbl="revTx" presStyleIdx="2" presStyleCnt="4">
        <dgm:presLayoutVars>
          <dgm:chMax val="1"/>
          <dgm:chPref val="1"/>
        </dgm:presLayoutVars>
      </dgm:prSet>
      <dgm:spPr/>
    </dgm:pt>
    <dgm:pt modelId="{078CB36D-2521-49C4-A5C1-A327C4638A22}" type="pres">
      <dgm:prSet presAssocID="{EA36D3DC-C811-4463-B91F-850906D88D57}" presName="sibTrans" presStyleCnt="0"/>
      <dgm:spPr/>
    </dgm:pt>
    <dgm:pt modelId="{DF45B24C-9C2F-4336-8DF2-58CBC3F3CFFF}" type="pres">
      <dgm:prSet presAssocID="{F6B22136-F868-4BEA-9DCD-806C0C0B0FA8}" presName="compNode" presStyleCnt="0"/>
      <dgm:spPr/>
    </dgm:pt>
    <dgm:pt modelId="{6E437458-6B7C-46F2-A676-5BCFAD3A86AA}" type="pres">
      <dgm:prSet presAssocID="{F6B22136-F868-4BEA-9DCD-806C0C0B0FA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Сердце"/>
        </a:ext>
      </dgm:extLst>
    </dgm:pt>
    <dgm:pt modelId="{23B7F3B6-9F14-4C9B-A173-5149CE1434EA}" type="pres">
      <dgm:prSet presAssocID="{F6B22136-F868-4BEA-9DCD-806C0C0B0FA8}" presName="spaceRect" presStyleCnt="0"/>
      <dgm:spPr/>
    </dgm:pt>
    <dgm:pt modelId="{46B98A1A-8CED-4019-BD80-3BD6568BF243}" type="pres">
      <dgm:prSet presAssocID="{F6B22136-F868-4BEA-9DCD-806C0C0B0FA8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F3C28E22-ED35-404B-9C2D-2C72F9AA0C94}" srcId="{CB6F03B9-FCD4-458A-A5BD-7EBE45A24919}" destId="{3F1E5343-A6CC-4227-862B-832DE7657596}" srcOrd="0" destOrd="0" parTransId="{0B323D57-9438-4B14-B2FF-B0D4AC0900DD}" sibTransId="{FBC8F1D9-35D5-4FAB-B592-D2F893F99345}"/>
    <dgm:cxn modelId="{E200055F-A25A-4B21-B9AF-F62534FDF568}" srcId="{CB6F03B9-FCD4-458A-A5BD-7EBE45A24919}" destId="{1C0369A8-C288-46D5-A95F-39948DD945D5}" srcOrd="1" destOrd="0" parTransId="{C5FA05AA-9C1D-436D-8D64-AB3DC809A7E9}" sibTransId="{273AA956-5CE0-4D93-95D4-30E8BA514B09}"/>
    <dgm:cxn modelId="{63049F4D-111E-47F3-93AE-582AFAE28C73}" type="presOf" srcId="{3F1E5343-A6CC-4227-862B-832DE7657596}" destId="{7FE92EC1-20DC-4CAD-B3CF-0C4F7A5E9881}" srcOrd="0" destOrd="0" presId="urn:microsoft.com/office/officeart/2018/2/layout/IconLabelList"/>
    <dgm:cxn modelId="{5AD01D81-B341-4CFD-8D74-8AC5E2A1EF0D}" srcId="{CB6F03B9-FCD4-458A-A5BD-7EBE45A24919}" destId="{A55FD214-3C06-4466-8874-0FB0A966CF84}" srcOrd="2" destOrd="0" parTransId="{E674A69A-D00C-4241-8E2F-D33264FDAFCF}" sibTransId="{EA36D3DC-C811-4463-B91F-850906D88D57}"/>
    <dgm:cxn modelId="{D66A35B4-8D2C-4D2D-97B3-707DB10F0FE6}" type="presOf" srcId="{F6B22136-F868-4BEA-9DCD-806C0C0B0FA8}" destId="{46B98A1A-8CED-4019-BD80-3BD6568BF243}" srcOrd="0" destOrd="0" presId="urn:microsoft.com/office/officeart/2018/2/layout/IconLabelList"/>
    <dgm:cxn modelId="{E6C83EB4-AFE1-4832-8E96-D49D3CB828CF}" type="presOf" srcId="{CB6F03B9-FCD4-458A-A5BD-7EBE45A24919}" destId="{EE0C7644-2260-486C-B5A9-365CF5946BE5}" srcOrd="0" destOrd="0" presId="urn:microsoft.com/office/officeart/2018/2/layout/IconLabelList"/>
    <dgm:cxn modelId="{DC4ECED2-F664-479B-A330-CA6AFE2692A0}" type="presOf" srcId="{1C0369A8-C288-46D5-A95F-39948DD945D5}" destId="{25AAAD75-1D5B-466C-85A2-94042DF2F8EE}" srcOrd="0" destOrd="0" presId="urn:microsoft.com/office/officeart/2018/2/layout/IconLabelList"/>
    <dgm:cxn modelId="{9D9C47DB-8D55-4D63-AA3E-033137B5EA10}" srcId="{CB6F03B9-FCD4-458A-A5BD-7EBE45A24919}" destId="{F6B22136-F868-4BEA-9DCD-806C0C0B0FA8}" srcOrd="3" destOrd="0" parTransId="{299A4721-E378-4ACD-9564-4B23A4B5DEA3}" sibTransId="{B3150862-0788-419D-82F0-DFA8217E4E94}"/>
    <dgm:cxn modelId="{AEE7D5E6-7763-4973-8C87-E7BD2EB9F33F}" type="presOf" srcId="{A55FD214-3C06-4466-8874-0FB0A966CF84}" destId="{6A606007-21A2-4CD2-B642-F1A8921213A1}" srcOrd="0" destOrd="0" presId="urn:microsoft.com/office/officeart/2018/2/layout/IconLabelList"/>
    <dgm:cxn modelId="{55826C2F-E290-4B8F-8C1A-10F3F01F449C}" type="presParOf" srcId="{EE0C7644-2260-486C-B5A9-365CF5946BE5}" destId="{E86FB39C-2494-43AC-90CC-2E24051BF276}" srcOrd="0" destOrd="0" presId="urn:microsoft.com/office/officeart/2018/2/layout/IconLabelList"/>
    <dgm:cxn modelId="{EBA5EA11-8B4E-457B-9980-8EB865908B7B}" type="presParOf" srcId="{E86FB39C-2494-43AC-90CC-2E24051BF276}" destId="{146836CF-690A-44E5-9774-88115C97B681}" srcOrd="0" destOrd="0" presId="urn:microsoft.com/office/officeart/2018/2/layout/IconLabelList"/>
    <dgm:cxn modelId="{D85412C6-C8DE-4C40-8A14-7FAA8D783085}" type="presParOf" srcId="{E86FB39C-2494-43AC-90CC-2E24051BF276}" destId="{148662FD-E331-46CB-BB58-442BE25F18FA}" srcOrd="1" destOrd="0" presId="urn:microsoft.com/office/officeart/2018/2/layout/IconLabelList"/>
    <dgm:cxn modelId="{4EA32AB0-BD05-43E0-AE91-6ECA09CBB3E4}" type="presParOf" srcId="{E86FB39C-2494-43AC-90CC-2E24051BF276}" destId="{7FE92EC1-20DC-4CAD-B3CF-0C4F7A5E9881}" srcOrd="2" destOrd="0" presId="urn:microsoft.com/office/officeart/2018/2/layout/IconLabelList"/>
    <dgm:cxn modelId="{C89B4D7B-7D8D-4FD8-B81D-34B18911DD2C}" type="presParOf" srcId="{EE0C7644-2260-486C-B5A9-365CF5946BE5}" destId="{29B7695A-7CC5-44D1-99D5-7191EE34D302}" srcOrd="1" destOrd="0" presId="urn:microsoft.com/office/officeart/2018/2/layout/IconLabelList"/>
    <dgm:cxn modelId="{567695D1-D46C-4E90-A354-67C02BDD8A51}" type="presParOf" srcId="{EE0C7644-2260-486C-B5A9-365CF5946BE5}" destId="{31681207-36C8-4004-9947-C770BFD9A01A}" srcOrd="2" destOrd="0" presId="urn:microsoft.com/office/officeart/2018/2/layout/IconLabelList"/>
    <dgm:cxn modelId="{97164890-C5B4-486B-B16F-F1FFC51A5F0D}" type="presParOf" srcId="{31681207-36C8-4004-9947-C770BFD9A01A}" destId="{C938D072-0852-4241-A812-B56FADDA48C8}" srcOrd="0" destOrd="0" presId="urn:microsoft.com/office/officeart/2018/2/layout/IconLabelList"/>
    <dgm:cxn modelId="{82D90418-5B33-47E5-901E-C81D6B07EB04}" type="presParOf" srcId="{31681207-36C8-4004-9947-C770BFD9A01A}" destId="{1A967428-5A76-482B-8B7D-4F39905D4200}" srcOrd="1" destOrd="0" presId="urn:microsoft.com/office/officeart/2018/2/layout/IconLabelList"/>
    <dgm:cxn modelId="{70053E86-FDDC-41F6-B214-E4AF69307D79}" type="presParOf" srcId="{31681207-36C8-4004-9947-C770BFD9A01A}" destId="{25AAAD75-1D5B-466C-85A2-94042DF2F8EE}" srcOrd="2" destOrd="0" presId="urn:microsoft.com/office/officeart/2018/2/layout/IconLabelList"/>
    <dgm:cxn modelId="{30EAB075-93A4-4E38-B8D6-C857115387C8}" type="presParOf" srcId="{EE0C7644-2260-486C-B5A9-365CF5946BE5}" destId="{6A5B4BC7-DDD1-40AC-8BA8-4652D84D0947}" srcOrd="3" destOrd="0" presId="urn:microsoft.com/office/officeart/2018/2/layout/IconLabelList"/>
    <dgm:cxn modelId="{A552C45B-EC43-4A24-83EF-5847DC6EA5DA}" type="presParOf" srcId="{EE0C7644-2260-486C-B5A9-365CF5946BE5}" destId="{244FC2C0-0DC5-48E2-9D3A-DE398C4559F3}" srcOrd="4" destOrd="0" presId="urn:microsoft.com/office/officeart/2018/2/layout/IconLabelList"/>
    <dgm:cxn modelId="{11757BCA-C5E3-4A39-9547-75016A4B17B7}" type="presParOf" srcId="{244FC2C0-0DC5-48E2-9D3A-DE398C4559F3}" destId="{5B73F1EA-AD2E-461F-9B2B-9D49B470B31B}" srcOrd="0" destOrd="0" presId="urn:microsoft.com/office/officeart/2018/2/layout/IconLabelList"/>
    <dgm:cxn modelId="{779A92F1-8B6D-432A-A9C8-6D39E3CD0B97}" type="presParOf" srcId="{244FC2C0-0DC5-48E2-9D3A-DE398C4559F3}" destId="{BBDA37B7-F49A-47DA-BF61-0DA670478ABB}" srcOrd="1" destOrd="0" presId="urn:microsoft.com/office/officeart/2018/2/layout/IconLabelList"/>
    <dgm:cxn modelId="{A03B2375-E09E-466B-AB19-94DE3BD3C1F9}" type="presParOf" srcId="{244FC2C0-0DC5-48E2-9D3A-DE398C4559F3}" destId="{6A606007-21A2-4CD2-B642-F1A8921213A1}" srcOrd="2" destOrd="0" presId="urn:microsoft.com/office/officeart/2018/2/layout/IconLabelList"/>
    <dgm:cxn modelId="{4056FF84-575A-4893-8443-51D7A3D1E7A0}" type="presParOf" srcId="{EE0C7644-2260-486C-B5A9-365CF5946BE5}" destId="{078CB36D-2521-49C4-A5C1-A327C4638A22}" srcOrd="5" destOrd="0" presId="urn:microsoft.com/office/officeart/2018/2/layout/IconLabelList"/>
    <dgm:cxn modelId="{678D55ED-5E5A-4605-A459-BD3DCC9B4EE5}" type="presParOf" srcId="{EE0C7644-2260-486C-B5A9-365CF5946BE5}" destId="{DF45B24C-9C2F-4336-8DF2-58CBC3F3CFFF}" srcOrd="6" destOrd="0" presId="urn:microsoft.com/office/officeart/2018/2/layout/IconLabelList"/>
    <dgm:cxn modelId="{D752F780-7244-41C3-A5D6-25D57DB2B4DA}" type="presParOf" srcId="{DF45B24C-9C2F-4336-8DF2-58CBC3F3CFFF}" destId="{6E437458-6B7C-46F2-A676-5BCFAD3A86AA}" srcOrd="0" destOrd="0" presId="urn:microsoft.com/office/officeart/2018/2/layout/IconLabelList"/>
    <dgm:cxn modelId="{AD9584F8-5555-46C6-B5CA-2A3DB157CE6C}" type="presParOf" srcId="{DF45B24C-9C2F-4336-8DF2-58CBC3F3CFFF}" destId="{23B7F3B6-9F14-4C9B-A173-5149CE1434EA}" srcOrd="1" destOrd="0" presId="urn:microsoft.com/office/officeart/2018/2/layout/IconLabelList"/>
    <dgm:cxn modelId="{B5AD22C6-6609-47F8-8A56-5D66D258F7DA}" type="presParOf" srcId="{DF45B24C-9C2F-4336-8DF2-58CBC3F3CFFF}" destId="{46B98A1A-8CED-4019-BD80-3BD6568BF24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48C350-4655-4782-89CC-72546158942B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3AD447D-7D2B-4495-BE87-402D96E19D19}">
      <dgm:prSet/>
      <dgm:spPr/>
      <dgm:t>
        <a:bodyPr/>
        <a:lstStyle/>
        <a:p>
          <a:r>
            <a:rPr lang="en-US"/>
            <a:t>Олимпиада по технологии — это не только проверка знаний,</a:t>
          </a:r>
        </a:p>
      </dgm:t>
    </dgm:pt>
    <dgm:pt modelId="{1162D324-40FB-49D6-92C4-8AACE631C3F7}" type="parTrans" cxnId="{79A6462F-5539-45C0-8D81-6085DE668FA4}">
      <dgm:prSet/>
      <dgm:spPr/>
      <dgm:t>
        <a:bodyPr/>
        <a:lstStyle/>
        <a:p>
          <a:endParaRPr lang="en-US"/>
        </a:p>
      </dgm:t>
    </dgm:pt>
    <dgm:pt modelId="{EB84D537-B663-4CDF-87FE-C0510F577855}" type="sibTrans" cxnId="{79A6462F-5539-45C0-8D81-6085DE668FA4}">
      <dgm:prSet/>
      <dgm:spPr/>
      <dgm:t>
        <a:bodyPr/>
        <a:lstStyle/>
        <a:p>
          <a:endParaRPr lang="en-US"/>
        </a:p>
      </dgm:t>
    </dgm:pt>
    <dgm:pt modelId="{74222BAD-2666-444C-829E-ADA8F60907ED}">
      <dgm:prSet/>
      <dgm:spPr/>
      <dgm:t>
        <a:bodyPr/>
        <a:lstStyle/>
        <a:p>
          <a:r>
            <a:rPr lang="en-US"/>
            <a:t>но и путь к будущей профессии.</a:t>
          </a:r>
        </a:p>
      </dgm:t>
    </dgm:pt>
    <dgm:pt modelId="{CEA0EF70-71AD-4E5F-AC0D-FD7CF3EE68EC}" type="parTrans" cxnId="{D09D88F4-DD65-483D-9E36-E2B5E33452BB}">
      <dgm:prSet/>
      <dgm:spPr/>
      <dgm:t>
        <a:bodyPr/>
        <a:lstStyle/>
        <a:p>
          <a:endParaRPr lang="en-US"/>
        </a:p>
      </dgm:t>
    </dgm:pt>
    <dgm:pt modelId="{1C88183E-2D66-4727-91D6-01D7FB23F425}" type="sibTrans" cxnId="{D09D88F4-DD65-483D-9E36-E2B5E33452BB}">
      <dgm:prSet/>
      <dgm:spPr/>
      <dgm:t>
        <a:bodyPr/>
        <a:lstStyle/>
        <a:p>
          <a:endParaRPr lang="en-US"/>
        </a:p>
      </dgm:t>
    </dgm:pt>
    <dgm:pt modelId="{D8C790BA-5C92-4DEA-8362-793F5B25F462}">
      <dgm:prSet/>
      <dgm:spPr/>
      <dgm:t>
        <a:bodyPr/>
        <a:lstStyle/>
        <a:p>
          <a:r>
            <a:rPr lang="en-US"/>
            <a:t>Главное: труд, творчество и умение решать практические задачи.</a:t>
          </a:r>
        </a:p>
      </dgm:t>
    </dgm:pt>
    <dgm:pt modelId="{6FE02287-2EA6-44FB-B5A7-54761D4D6848}" type="parTrans" cxnId="{476CA172-BBB7-4DBD-ABDD-E9A57624BA83}">
      <dgm:prSet/>
      <dgm:spPr/>
      <dgm:t>
        <a:bodyPr/>
        <a:lstStyle/>
        <a:p>
          <a:endParaRPr lang="en-US"/>
        </a:p>
      </dgm:t>
    </dgm:pt>
    <dgm:pt modelId="{CD024016-14AF-4E6E-99C6-5878EF680099}" type="sibTrans" cxnId="{476CA172-BBB7-4DBD-ABDD-E9A57624BA83}">
      <dgm:prSet/>
      <dgm:spPr/>
      <dgm:t>
        <a:bodyPr/>
        <a:lstStyle/>
        <a:p>
          <a:endParaRPr lang="en-US"/>
        </a:p>
      </dgm:t>
    </dgm:pt>
    <dgm:pt modelId="{1988E5E7-83F1-44E7-B319-396F6E9AF6F7}" type="pres">
      <dgm:prSet presAssocID="{E948C350-4655-4782-89CC-72546158942B}" presName="Name0" presStyleCnt="0">
        <dgm:presLayoutVars>
          <dgm:dir/>
          <dgm:animLvl val="lvl"/>
          <dgm:resizeHandles val="exact"/>
        </dgm:presLayoutVars>
      </dgm:prSet>
      <dgm:spPr/>
    </dgm:pt>
    <dgm:pt modelId="{16D5CDEB-6039-4A11-B0AC-63EDFE1EA1A0}" type="pres">
      <dgm:prSet presAssocID="{D8C790BA-5C92-4DEA-8362-793F5B25F462}" presName="boxAndChildren" presStyleCnt="0"/>
      <dgm:spPr/>
    </dgm:pt>
    <dgm:pt modelId="{913D1EC0-C26A-4211-A43D-93FC8A9D1B54}" type="pres">
      <dgm:prSet presAssocID="{D8C790BA-5C92-4DEA-8362-793F5B25F462}" presName="parentTextBox" presStyleLbl="node1" presStyleIdx="0" presStyleCnt="3"/>
      <dgm:spPr/>
    </dgm:pt>
    <dgm:pt modelId="{B508AAEF-EBDF-450D-B74A-48B67472FB91}" type="pres">
      <dgm:prSet presAssocID="{1C88183E-2D66-4727-91D6-01D7FB23F425}" presName="sp" presStyleCnt="0"/>
      <dgm:spPr/>
    </dgm:pt>
    <dgm:pt modelId="{EA31EA09-B746-4035-B4A5-31B7461D086B}" type="pres">
      <dgm:prSet presAssocID="{74222BAD-2666-444C-829E-ADA8F60907ED}" presName="arrowAndChildren" presStyleCnt="0"/>
      <dgm:spPr/>
    </dgm:pt>
    <dgm:pt modelId="{DC969135-7453-4E70-B363-08E31D696575}" type="pres">
      <dgm:prSet presAssocID="{74222BAD-2666-444C-829E-ADA8F60907ED}" presName="parentTextArrow" presStyleLbl="node1" presStyleIdx="1" presStyleCnt="3"/>
      <dgm:spPr/>
    </dgm:pt>
    <dgm:pt modelId="{36E98D1B-FFB2-45E2-883B-983EBFB277F9}" type="pres">
      <dgm:prSet presAssocID="{EB84D537-B663-4CDF-87FE-C0510F577855}" presName="sp" presStyleCnt="0"/>
      <dgm:spPr/>
    </dgm:pt>
    <dgm:pt modelId="{1444E763-2A24-40B3-A586-E0CC72BA594C}" type="pres">
      <dgm:prSet presAssocID="{C3AD447D-7D2B-4495-BE87-402D96E19D19}" presName="arrowAndChildren" presStyleCnt="0"/>
      <dgm:spPr/>
    </dgm:pt>
    <dgm:pt modelId="{DCC2BC00-B837-4322-AF4B-1443B1863656}" type="pres">
      <dgm:prSet presAssocID="{C3AD447D-7D2B-4495-BE87-402D96E19D19}" presName="parentTextArrow" presStyleLbl="node1" presStyleIdx="2" presStyleCnt="3"/>
      <dgm:spPr/>
    </dgm:pt>
  </dgm:ptLst>
  <dgm:cxnLst>
    <dgm:cxn modelId="{8E816317-EB3E-4F8F-8BCB-1FCC5A4698D0}" type="presOf" srcId="{E948C350-4655-4782-89CC-72546158942B}" destId="{1988E5E7-83F1-44E7-B319-396F6E9AF6F7}" srcOrd="0" destOrd="0" presId="urn:microsoft.com/office/officeart/2005/8/layout/process4"/>
    <dgm:cxn modelId="{79A6462F-5539-45C0-8D81-6085DE668FA4}" srcId="{E948C350-4655-4782-89CC-72546158942B}" destId="{C3AD447D-7D2B-4495-BE87-402D96E19D19}" srcOrd="0" destOrd="0" parTransId="{1162D324-40FB-49D6-92C4-8AACE631C3F7}" sibTransId="{EB84D537-B663-4CDF-87FE-C0510F577855}"/>
    <dgm:cxn modelId="{FC6A6F61-002F-40A9-80B5-2E546F07A692}" type="presOf" srcId="{74222BAD-2666-444C-829E-ADA8F60907ED}" destId="{DC969135-7453-4E70-B363-08E31D696575}" srcOrd="0" destOrd="0" presId="urn:microsoft.com/office/officeart/2005/8/layout/process4"/>
    <dgm:cxn modelId="{476CA172-BBB7-4DBD-ABDD-E9A57624BA83}" srcId="{E948C350-4655-4782-89CC-72546158942B}" destId="{D8C790BA-5C92-4DEA-8362-793F5B25F462}" srcOrd="2" destOrd="0" parTransId="{6FE02287-2EA6-44FB-B5A7-54761D4D6848}" sibTransId="{CD024016-14AF-4E6E-99C6-5878EF680099}"/>
    <dgm:cxn modelId="{D37D089E-481C-4C3A-8464-2D89A0420101}" type="presOf" srcId="{C3AD447D-7D2B-4495-BE87-402D96E19D19}" destId="{DCC2BC00-B837-4322-AF4B-1443B1863656}" srcOrd="0" destOrd="0" presId="urn:microsoft.com/office/officeart/2005/8/layout/process4"/>
    <dgm:cxn modelId="{2A1125AF-7BEA-438F-94F1-407EAC28A6F2}" type="presOf" srcId="{D8C790BA-5C92-4DEA-8362-793F5B25F462}" destId="{913D1EC0-C26A-4211-A43D-93FC8A9D1B54}" srcOrd="0" destOrd="0" presId="urn:microsoft.com/office/officeart/2005/8/layout/process4"/>
    <dgm:cxn modelId="{D09D88F4-DD65-483D-9E36-E2B5E33452BB}" srcId="{E948C350-4655-4782-89CC-72546158942B}" destId="{74222BAD-2666-444C-829E-ADA8F60907ED}" srcOrd="1" destOrd="0" parTransId="{CEA0EF70-71AD-4E5F-AC0D-FD7CF3EE68EC}" sibTransId="{1C88183E-2D66-4727-91D6-01D7FB23F425}"/>
    <dgm:cxn modelId="{FEFB25FE-281C-4172-96FC-263D796B0FE8}" type="presParOf" srcId="{1988E5E7-83F1-44E7-B319-396F6E9AF6F7}" destId="{16D5CDEB-6039-4A11-B0AC-63EDFE1EA1A0}" srcOrd="0" destOrd="0" presId="urn:microsoft.com/office/officeart/2005/8/layout/process4"/>
    <dgm:cxn modelId="{B0ABEEA7-5DAC-460B-8629-914CE9346558}" type="presParOf" srcId="{16D5CDEB-6039-4A11-B0AC-63EDFE1EA1A0}" destId="{913D1EC0-C26A-4211-A43D-93FC8A9D1B54}" srcOrd="0" destOrd="0" presId="urn:microsoft.com/office/officeart/2005/8/layout/process4"/>
    <dgm:cxn modelId="{3221F8F6-76F2-481D-B756-10BB116F04A0}" type="presParOf" srcId="{1988E5E7-83F1-44E7-B319-396F6E9AF6F7}" destId="{B508AAEF-EBDF-450D-B74A-48B67472FB91}" srcOrd="1" destOrd="0" presId="urn:microsoft.com/office/officeart/2005/8/layout/process4"/>
    <dgm:cxn modelId="{39AD46FA-47BA-48E8-BE13-34917457ACBC}" type="presParOf" srcId="{1988E5E7-83F1-44E7-B319-396F6E9AF6F7}" destId="{EA31EA09-B746-4035-B4A5-31B7461D086B}" srcOrd="2" destOrd="0" presId="urn:microsoft.com/office/officeart/2005/8/layout/process4"/>
    <dgm:cxn modelId="{DECC8BA9-1BE5-4E99-A20C-28EB0788DD1C}" type="presParOf" srcId="{EA31EA09-B746-4035-B4A5-31B7461D086B}" destId="{DC969135-7453-4E70-B363-08E31D696575}" srcOrd="0" destOrd="0" presId="urn:microsoft.com/office/officeart/2005/8/layout/process4"/>
    <dgm:cxn modelId="{0823FFFF-A016-4785-A020-75EB304EF492}" type="presParOf" srcId="{1988E5E7-83F1-44E7-B319-396F6E9AF6F7}" destId="{36E98D1B-FFB2-45E2-883B-983EBFB277F9}" srcOrd="3" destOrd="0" presId="urn:microsoft.com/office/officeart/2005/8/layout/process4"/>
    <dgm:cxn modelId="{B9C16AE7-8F17-4251-956E-5364EA121869}" type="presParOf" srcId="{1988E5E7-83F1-44E7-B319-396F6E9AF6F7}" destId="{1444E763-2A24-40B3-A586-E0CC72BA594C}" srcOrd="4" destOrd="0" presId="urn:microsoft.com/office/officeart/2005/8/layout/process4"/>
    <dgm:cxn modelId="{23EE2477-B46C-4A38-82C1-848D8E32A24A}" type="presParOf" srcId="{1444E763-2A24-40B3-A586-E0CC72BA594C}" destId="{DCC2BC00-B837-4322-AF4B-1443B1863656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E0893-87E0-4E90-B8F5-5B1522829796}">
      <dsp:nvSpPr>
        <dsp:cNvPr id="0" name=""/>
        <dsp:cNvSpPr/>
      </dsp:nvSpPr>
      <dsp:spPr>
        <a:xfrm>
          <a:off x="0" y="80644"/>
          <a:ext cx="5000124" cy="170469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- Теоретическая часть (тесты, основы технологий, материалы)</a:t>
          </a:r>
        </a:p>
      </dsp:txBody>
      <dsp:txXfrm>
        <a:off x="83216" y="163860"/>
        <a:ext cx="4833692" cy="1538258"/>
      </dsp:txXfrm>
    </dsp:sp>
    <dsp:sp modelId="{088A51B6-0F63-47A2-B538-AF56F9DBDE7C}">
      <dsp:nvSpPr>
        <dsp:cNvPr id="0" name=""/>
        <dsp:cNvSpPr/>
      </dsp:nvSpPr>
      <dsp:spPr>
        <a:xfrm>
          <a:off x="0" y="1874614"/>
          <a:ext cx="5000124" cy="1704690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- Практическая часть (изготовление изделия)</a:t>
          </a:r>
        </a:p>
      </dsp:txBody>
      <dsp:txXfrm>
        <a:off x="83216" y="1957830"/>
        <a:ext cx="4833692" cy="1538258"/>
      </dsp:txXfrm>
    </dsp:sp>
    <dsp:sp modelId="{E3FBF2B3-6368-4AA7-A220-225011C2DE08}">
      <dsp:nvSpPr>
        <dsp:cNvPr id="0" name=""/>
        <dsp:cNvSpPr/>
      </dsp:nvSpPr>
      <dsp:spPr>
        <a:xfrm>
          <a:off x="0" y="3668585"/>
          <a:ext cx="5000124" cy="170469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- Проектная работа (презентация идеи или готового проекта)</a:t>
          </a:r>
        </a:p>
      </dsp:txBody>
      <dsp:txXfrm>
        <a:off x="83216" y="3751801"/>
        <a:ext cx="4833692" cy="15382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B07CCF-EC0E-4931-AAE6-8F15EA1D42BB}">
      <dsp:nvSpPr>
        <dsp:cNvPr id="0" name=""/>
        <dsp:cNvSpPr/>
      </dsp:nvSpPr>
      <dsp:spPr>
        <a:xfrm>
          <a:off x="0" y="665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88B6182-5B49-474D-BE93-60F88FC521C1}">
      <dsp:nvSpPr>
        <dsp:cNvPr id="0" name=""/>
        <dsp:cNvSpPr/>
      </dsp:nvSpPr>
      <dsp:spPr>
        <a:xfrm>
          <a:off x="0" y="665"/>
          <a:ext cx="5000124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- </a:t>
          </a:r>
          <a:r>
            <a:rPr lang="en-US" sz="2400" kern="1200" dirty="0" err="1"/>
            <a:t>Возможность</a:t>
          </a:r>
          <a:r>
            <a:rPr lang="en-US" sz="2400" kern="1200" dirty="0"/>
            <a:t> </a:t>
          </a:r>
          <a:r>
            <a:rPr lang="en-US" sz="2400" kern="1200" dirty="0" err="1"/>
            <a:t>выбора</a:t>
          </a:r>
          <a:r>
            <a:rPr lang="en-US" sz="2400" kern="1200" dirty="0"/>
            <a:t> </a:t>
          </a:r>
          <a:r>
            <a:rPr lang="en-US" sz="2400" kern="1200" dirty="0" err="1"/>
            <a:t>направления</a:t>
          </a:r>
          <a:endParaRPr lang="en-US" sz="2400" kern="1200" dirty="0"/>
        </a:p>
      </dsp:txBody>
      <dsp:txXfrm>
        <a:off x="0" y="665"/>
        <a:ext cx="5000124" cy="778941"/>
      </dsp:txXfrm>
    </dsp:sp>
    <dsp:sp modelId="{B943C6F0-646A-4D3B-8E30-0F6FF367F20A}">
      <dsp:nvSpPr>
        <dsp:cNvPr id="0" name=""/>
        <dsp:cNvSpPr/>
      </dsp:nvSpPr>
      <dsp:spPr>
        <a:xfrm>
          <a:off x="0" y="779606"/>
          <a:ext cx="500012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FBB77B-0A12-46EF-8389-BB45E233966C}">
      <dsp:nvSpPr>
        <dsp:cNvPr id="0" name=""/>
        <dsp:cNvSpPr/>
      </dsp:nvSpPr>
      <dsp:spPr>
        <a:xfrm>
          <a:off x="0" y="779606"/>
          <a:ext cx="5000124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- Ограниченное </a:t>
          </a:r>
          <a:r>
            <a:rPr lang="en-US" sz="2400" kern="1200" dirty="0" err="1"/>
            <a:t>время</a:t>
          </a:r>
          <a:r>
            <a:rPr lang="en-US" sz="2400" kern="1200" dirty="0"/>
            <a:t> </a:t>
          </a:r>
          <a:r>
            <a:rPr lang="en-US" sz="2400" kern="1200" dirty="0" err="1"/>
            <a:t>на</a:t>
          </a:r>
          <a:r>
            <a:rPr lang="en-US" sz="2400" kern="1200" dirty="0"/>
            <a:t> </a:t>
          </a:r>
          <a:r>
            <a:rPr lang="en-US" sz="2400" kern="1200" dirty="0" err="1"/>
            <a:t>практическое</a:t>
          </a:r>
          <a:r>
            <a:rPr lang="en-US" sz="2400" kern="1200" dirty="0"/>
            <a:t> </a:t>
          </a:r>
          <a:r>
            <a:rPr lang="en-US" sz="2400" kern="1200" dirty="0" err="1"/>
            <a:t>задание</a:t>
          </a:r>
          <a:endParaRPr lang="en-US" sz="2400" kern="1200" dirty="0"/>
        </a:p>
      </dsp:txBody>
      <dsp:txXfrm>
        <a:off x="0" y="779606"/>
        <a:ext cx="5000124" cy="778941"/>
      </dsp:txXfrm>
    </dsp:sp>
    <dsp:sp modelId="{9E9BE3B0-BC9E-4222-9173-56E8A3C891F4}">
      <dsp:nvSpPr>
        <dsp:cNvPr id="0" name=""/>
        <dsp:cNvSpPr/>
      </dsp:nvSpPr>
      <dsp:spPr>
        <a:xfrm>
          <a:off x="0" y="1558548"/>
          <a:ext cx="5000124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03DED0-7EC8-4141-A749-83245A92B4B0}">
      <dsp:nvSpPr>
        <dsp:cNvPr id="0" name=""/>
        <dsp:cNvSpPr/>
      </dsp:nvSpPr>
      <dsp:spPr>
        <a:xfrm>
          <a:off x="0" y="1558548"/>
          <a:ext cx="5000124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- </a:t>
          </a:r>
          <a:r>
            <a:rPr lang="en-US" sz="2400" kern="1200" dirty="0" err="1"/>
            <a:t>Соблюдение</a:t>
          </a:r>
          <a:r>
            <a:rPr lang="en-US" sz="2400" kern="1200" dirty="0"/>
            <a:t> </a:t>
          </a:r>
          <a:r>
            <a:rPr lang="en-US" sz="2400" kern="1200" dirty="0" err="1"/>
            <a:t>техники</a:t>
          </a:r>
          <a:r>
            <a:rPr lang="en-US" sz="2400" kern="1200" dirty="0"/>
            <a:t> </a:t>
          </a:r>
          <a:r>
            <a:rPr lang="en-US" sz="2400" kern="1200" dirty="0" err="1"/>
            <a:t>безопасности</a:t>
          </a:r>
          <a:endParaRPr lang="en-US" sz="2400" kern="1200" dirty="0"/>
        </a:p>
      </dsp:txBody>
      <dsp:txXfrm>
        <a:off x="0" y="1558548"/>
        <a:ext cx="5000124" cy="778941"/>
      </dsp:txXfrm>
    </dsp:sp>
    <dsp:sp modelId="{8EA72E54-E94B-4677-9303-91845318FFBC}">
      <dsp:nvSpPr>
        <dsp:cNvPr id="0" name=""/>
        <dsp:cNvSpPr/>
      </dsp:nvSpPr>
      <dsp:spPr>
        <a:xfrm>
          <a:off x="0" y="2337489"/>
          <a:ext cx="5000124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633E35-DC49-4AE0-A93D-56B5A49FAB37}">
      <dsp:nvSpPr>
        <dsp:cNvPr id="0" name=""/>
        <dsp:cNvSpPr/>
      </dsp:nvSpPr>
      <dsp:spPr>
        <a:xfrm>
          <a:off x="0" y="2337489"/>
          <a:ext cx="5000124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- </a:t>
          </a:r>
          <a:r>
            <a:rPr lang="en-US" sz="2400" kern="1200" dirty="0" err="1"/>
            <a:t>Оценка</a:t>
          </a:r>
          <a:r>
            <a:rPr lang="en-US" sz="2400" kern="1200" dirty="0"/>
            <a:t> </a:t>
          </a:r>
          <a:r>
            <a:rPr lang="en-US" sz="2400" kern="1200" dirty="0" err="1"/>
            <a:t>учитывает</a:t>
          </a:r>
          <a:r>
            <a:rPr lang="en-US" sz="2400" kern="1200" dirty="0"/>
            <a:t> </a:t>
          </a:r>
          <a:r>
            <a:rPr lang="en-US" sz="2400" kern="1200" dirty="0" err="1"/>
            <a:t>процесс</a:t>
          </a:r>
          <a:r>
            <a:rPr lang="en-US" sz="2400" kern="1200" dirty="0"/>
            <a:t> и </a:t>
          </a:r>
          <a:r>
            <a:rPr lang="en-US" sz="2400" kern="1200" dirty="0" err="1"/>
            <a:t>аккуратность</a:t>
          </a:r>
          <a:endParaRPr lang="en-US" sz="2400" kern="1200" dirty="0"/>
        </a:p>
      </dsp:txBody>
      <dsp:txXfrm>
        <a:off x="0" y="2337489"/>
        <a:ext cx="5000124" cy="778941"/>
      </dsp:txXfrm>
    </dsp:sp>
    <dsp:sp modelId="{A1C7DFB8-58CE-46D4-998D-0290CA53BECD}">
      <dsp:nvSpPr>
        <dsp:cNvPr id="0" name=""/>
        <dsp:cNvSpPr/>
      </dsp:nvSpPr>
      <dsp:spPr>
        <a:xfrm>
          <a:off x="0" y="3116430"/>
          <a:ext cx="5000124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DDF71A-2AE9-4F0F-9E0E-87ECDEE4DC6F}">
      <dsp:nvSpPr>
        <dsp:cNvPr id="0" name=""/>
        <dsp:cNvSpPr/>
      </dsp:nvSpPr>
      <dsp:spPr>
        <a:xfrm>
          <a:off x="0" y="3116430"/>
          <a:ext cx="5000124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- </a:t>
          </a:r>
          <a:r>
            <a:rPr lang="en-US" sz="2400" kern="1200" dirty="0" err="1"/>
            <a:t>Современные</a:t>
          </a:r>
          <a:r>
            <a:rPr lang="en-US" sz="2400" kern="1200" dirty="0"/>
            <a:t> </a:t>
          </a:r>
          <a:r>
            <a:rPr lang="en-US" sz="2400" kern="1200" dirty="0" err="1"/>
            <a:t>технологии</a:t>
          </a:r>
          <a:r>
            <a:rPr lang="en-US" sz="2400" kern="1200" dirty="0"/>
            <a:t> (CAD, 3D-печать, </a:t>
          </a:r>
          <a:r>
            <a:rPr lang="en-US" sz="2400" kern="1200" dirty="0" err="1"/>
            <a:t>робототехника</a:t>
          </a:r>
          <a:r>
            <a:rPr lang="en-US" sz="2400" kern="1200" dirty="0"/>
            <a:t>)</a:t>
          </a:r>
        </a:p>
      </dsp:txBody>
      <dsp:txXfrm>
        <a:off x="0" y="3116430"/>
        <a:ext cx="5000124" cy="778941"/>
      </dsp:txXfrm>
    </dsp:sp>
    <dsp:sp modelId="{CA9A9A21-00B6-4BCA-8580-608E2D189CE5}">
      <dsp:nvSpPr>
        <dsp:cNvPr id="0" name=""/>
        <dsp:cNvSpPr/>
      </dsp:nvSpPr>
      <dsp:spPr>
        <a:xfrm>
          <a:off x="0" y="3895371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A6334F-A0A5-409A-A9D2-2CC152108DC5}">
      <dsp:nvSpPr>
        <dsp:cNvPr id="0" name=""/>
        <dsp:cNvSpPr/>
      </dsp:nvSpPr>
      <dsp:spPr>
        <a:xfrm>
          <a:off x="0" y="3895371"/>
          <a:ext cx="5000124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0" y="3895371"/>
        <a:ext cx="5000124" cy="778941"/>
      </dsp:txXfrm>
    </dsp:sp>
    <dsp:sp modelId="{F065D515-F1F8-495F-B261-D494A031D2B0}">
      <dsp:nvSpPr>
        <dsp:cNvPr id="0" name=""/>
        <dsp:cNvSpPr/>
      </dsp:nvSpPr>
      <dsp:spPr>
        <a:xfrm>
          <a:off x="0" y="4674313"/>
          <a:ext cx="500012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071A94-0485-4C2E-AE2A-21B095CABC26}">
      <dsp:nvSpPr>
        <dsp:cNvPr id="0" name=""/>
        <dsp:cNvSpPr/>
      </dsp:nvSpPr>
      <dsp:spPr>
        <a:xfrm>
          <a:off x="0" y="4674313"/>
          <a:ext cx="5000124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CAD-системы (Computer-</a:t>
          </a:r>
          <a:r>
            <a:rPr lang="ru-RU" sz="2400" kern="1200" dirty="0" err="1"/>
            <a:t>Aided</a:t>
          </a:r>
          <a:r>
            <a:rPr lang="ru-RU" sz="2400" kern="1200" dirty="0"/>
            <a:t> </a:t>
          </a:r>
          <a:r>
            <a:rPr lang="ru-RU" sz="1100" kern="1200" dirty="0"/>
            <a:t>Design) — это системы автоматизированного проектирования, которые облегчают труд инженера. Они используются для решения задач, связанных с определением компонентов, архитектур, интерфейсов и других характеристик конструкций и оборудования. </a:t>
          </a:r>
        </a:p>
      </dsp:txBody>
      <dsp:txXfrm>
        <a:off x="0" y="4674313"/>
        <a:ext cx="5000124" cy="7789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681561-163B-4800-AC5C-56179B6933DE}">
      <dsp:nvSpPr>
        <dsp:cNvPr id="0" name=""/>
        <dsp:cNvSpPr/>
      </dsp:nvSpPr>
      <dsp:spPr>
        <a:xfrm>
          <a:off x="376435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9B587A-FB47-469B-91DB-49D8CC351C9A}">
      <dsp:nvSpPr>
        <dsp:cNvPr id="0" name=""/>
        <dsp:cNvSpPr/>
      </dsp:nvSpPr>
      <dsp:spPr>
        <a:xfrm>
          <a:off x="61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1560F7-19D6-4DAB-83CF-F9B400332BBE}">
      <dsp:nvSpPr>
        <dsp:cNvPr id="0" name=""/>
        <dsp:cNvSpPr/>
      </dsp:nvSpPr>
      <dsp:spPr>
        <a:xfrm>
          <a:off x="2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- Тренировка практических навыков</a:t>
          </a:r>
        </a:p>
      </dsp:txBody>
      <dsp:txXfrm>
        <a:off x="25435" y="2456402"/>
        <a:ext cx="1800000" cy="720000"/>
      </dsp:txXfrm>
    </dsp:sp>
    <dsp:sp modelId="{3807C1F3-435E-49D8-A344-07FFC7F38F53}">
      <dsp:nvSpPr>
        <dsp:cNvPr id="0" name=""/>
        <dsp:cNvSpPr/>
      </dsp:nvSpPr>
      <dsp:spPr>
        <a:xfrm>
          <a:off x="2491435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F830ED-4737-431E-AC95-4D75657F1B95}">
      <dsp:nvSpPr>
        <dsp:cNvPr id="0" name=""/>
        <dsp:cNvSpPr/>
      </dsp:nvSpPr>
      <dsp:spPr>
        <a:xfrm>
          <a:off x="272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ED8F37-8D61-443F-8814-242BD9CF44EA}">
      <dsp:nvSpPr>
        <dsp:cNvPr id="0" name=""/>
        <dsp:cNvSpPr/>
      </dsp:nvSpPr>
      <dsp:spPr>
        <a:xfrm>
          <a:off x="214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- Изучение теории</a:t>
          </a:r>
        </a:p>
      </dsp:txBody>
      <dsp:txXfrm>
        <a:off x="2140435" y="2456402"/>
        <a:ext cx="1800000" cy="720000"/>
      </dsp:txXfrm>
    </dsp:sp>
    <dsp:sp modelId="{3D9ABC82-EFAC-4E18-B12E-EEC2F4430EC1}">
      <dsp:nvSpPr>
        <dsp:cNvPr id="0" name=""/>
        <dsp:cNvSpPr/>
      </dsp:nvSpPr>
      <dsp:spPr>
        <a:xfrm>
          <a:off x="4606435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DD9005-B4DB-4B80-829B-A0B1A872EF50}">
      <dsp:nvSpPr>
        <dsp:cNvPr id="0" name=""/>
        <dsp:cNvSpPr/>
      </dsp:nvSpPr>
      <dsp:spPr>
        <a:xfrm>
          <a:off x="484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A61B0B-3E7B-4F68-A3A3-1494E206C630}">
      <dsp:nvSpPr>
        <dsp:cNvPr id="0" name=""/>
        <dsp:cNvSpPr/>
      </dsp:nvSpPr>
      <dsp:spPr>
        <a:xfrm>
          <a:off x="425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- Работа над проектами и их защита</a:t>
          </a:r>
        </a:p>
      </dsp:txBody>
      <dsp:txXfrm>
        <a:off x="4255435" y="2456402"/>
        <a:ext cx="1800000" cy="720000"/>
      </dsp:txXfrm>
    </dsp:sp>
    <dsp:sp modelId="{8DC79E3C-89D0-4F2B-A1B9-F8B3B3C1EBC1}">
      <dsp:nvSpPr>
        <dsp:cNvPr id="0" name=""/>
        <dsp:cNvSpPr/>
      </dsp:nvSpPr>
      <dsp:spPr>
        <a:xfrm>
          <a:off x="6721435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A739CA-F13D-4B20-8AE4-03BBDADCA884}">
      <dsp:nvSpPr>
        <dsp:cNvPr id="0" name=""/>
        <dsp:cNvSpPr/>
      </dsp:nvSpPr>
      <dsp:spPr>
        <a:xfrm>
          <a:off x="695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1D1DCF-1F91-41C3-B7BA-AAA6D21636D5}">
      <dsp:nvSpPr>
        <dsp:cNvPr id="0" name=""/>
        <dsp:cNvSpPr/>
      </dsp:nvSpPr>
      <dsp:spPr>
        <a:xfrm>
          <a:off x="637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- Пробные задания по времени</a:t>
          </a:r>
        </a:p>
      </dsp:txBody>
      <dsp:txXfrm>
        <a:off x="6370435" y="2456402"/>
        <a:ext cx="180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DD88C-EA69-4846-A850-78942A73295F}">
      <dsp:nvSpPr>
        <dsp:cNvPr id="0" name=""/>
        <dsp:cNvSpPr/>
      </dsp:nvSpPr>
      <dsp:spPr>
        <a:xfrm>
          <a:off x="0" y="431616"/>
          <a:ext cx="2561209" cy="15367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- Развитие инженерного и технического мышления</a:t>
          </a:r>
        </a:p>
      </dsp:txBody>
      <dsp:txXfrm>
        <a:off x="0" y="431616"/>
        <a:ext cx="2561209" cy="1536725"/>
      </dsp:txXfrm>
    </dsp:sp>
    <dsp:sp modelId="{A1FBF185-C68A-43C1-9A8E-CAB9D510B7E7}">
      <dsp:nvSpPr>
        <dsp:cNvPr id="0" name=""/>
        <dsp:cNvSpPr/>
      </dsp:nvSpPr>
      <dsp:spPr>
        <a:xfrm>
          <a:off x="2817330" y="431616"/>
          <a:ext cx="2561209" cy="1536725"/>
        </a:xfrm>
        <a:prstGeom prst="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- Творческое самовыражение</a:t>
          </a:r>
        </a:p>
      </dsp:txBody>
      <dsp:txXfrm>
        <a:off x="2817330" y="431616"/>
        <a:ext cx="2561209" cy="1536725"/>
      </dsp:txXfrm>
    </dsp:sp>
    <dsp:sp modelId="{CDA93D13-99B2-441A-ACEF-9FDAE72280B0}">
      <dsp:nvSpPr>
        <dsp:cNvPr id="0" name=""/>
        <dsp:cNvSpPr/>
      </dsp:nvSpPr>
      <dsp:spPr>
        <a:xfrm>
          <a:off x="5634661" y="431616"/>
          <a:ext cx="2561209" cy="1536725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- Формирование практических навыков</a:t>
          </a:r>
        </a:p>
      </dsp:txBody>
      <dsp:txXfrm>
        <a:off x="5634661" y="431616"/>
        <a:ext cx="2561209" cy="1536725"/>
      </dsp:txXfrm>
    </dsp:sp>
    <dsp:sp modelId="{D5DBE01F-E29C-4742-8764-48004CEBC81D}">
      <dsp:nvSpPr>
        <dsp:cNvPr id="0" name=""/>
        <dsp:cNvSpPr/>
      </dsp:nvSpPr>
      <dsp:spPr>
        <a:xfrm>
          <a:off x="1408665" y="2224462"/>
          <a:ext cx="2561209" cy="1536725"/>
        </a:xfrm>
        <a:prstGeom prst="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- Подготовка к профессиям (инженерия, дизайн, сервис, IT)</a:t>
          </a:r>
        </a:p>
      </dsp:txBody>
      <dsp:txXfrm>
        <a:off x="1408665" y="2224462"/>
        <a:ext cx="2561209" cy="1536725"/>
      </dsp:txXfrm>
    </dsp:sp>
    <dsp:sp modelId="{75D4CF0A-B452-441A-84C7-BFB368ED78F2}">
      <dsp:nvSpPr>
        <dsp:cNvPr id="0" name=""/>
        <dsp:cNvSpPr/>
      </dsp:nvSpPr>
      <dsp:spPr>
        <a:xfrm>
          <a:off x="4225995" y="2224462"/>
          <a:ext cx="2561209" cy="1536725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- Льготы при поступлении в вузы</a:t>
          </a:r>
        </a:p>
      </dsp:txBody>
      <dsp:txXfrm>
        <a:off x="4225995" y="2224462"/>
        <a:ext cx="2561209" cy="15367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836CF-690A-44E5-9774-88115C97B681}">
      <dsp:nvSpPr>
        <dsp:cNvPr id="0" name=""/>
        <dsp:cNvSpPr/>
      </dsp:nvSpPr>
      <dsp:spPr>
        <a:xfrm>
          <a:off x="520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E92EC1-20DC-4CAD-B3CF-0C4F7A5E9881}">
      <dsp:nvSpPr>
        <dsp:cNvPr id="0" name=""/>
        <dsp:cNvSpPr/>
      </dsp:nvSpPr>
      <dsp:spPr>
        <a:xfrm>
          <a:off x="2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- Репетировать практические задания</a:t>
          </a:r>
        </a:p>
      </dsp:txBody>
      <dsp:txXfrm>
        <a:off x="25435" y="2276522"/>
        <a:ext cx="1800000" cy="720000"/>
      </dsp:txXfrm>
    </dsp:sp>
    <dsp:sp modelId="{C938D072-0852-4241-A812-B56FADDA48C8}">
      <dsp:nvSpPr>
        <dsp:cNvPr id="0" name=""/>
        <dsp:cNvSpPr/>
      </dsp:nvSpPr>
      <dsp:spPr>
        <a:xfrm>
          <a:off x="2635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AAAD75-1D5B-466C-85A2-94042DF2F8EE}">
      <dsp:nvSpPr>
        <dsp:cNvPr id="0" name=""/>
        <dsp:cNvSpPr/>
      </dsp:nvSpPr>
      <dsp:spPr>
        <a:xfrm>
          <a:off x="214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- Повторять теорию системно</a:t>
          </a:r>
        </a:p>
      </dsp:txBody>
      <dsp:txXfrm>
        <a:off x="2140435" y="2276522"/>
        <a:ext cx="1800000" cy="720000"/>
      </dsp:txXfrm>
    </dsp:sp>
    <dsp:sp modelId="{5B73F1EA-AD2E-461F-9B2B-9D49B470B31B}">
      <dsp:nvSpPr>
        <dsp:cNvPr id="0" name=""/>
        <dsp:cNvSpPr/>
      </dsp:nvSpPr>
      <dsp:spPr>
        <a:xfrm>
          <a:off x="4750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606007-21A2-4CD2-B642-F1A8921213A1}">
      <dsp:nvSpPr>
        <dsp:cNvPr id="0" name=""/>
        <dsp:cNvSpPr/>
      </dsp:nvSpPr>
      <dsp:spPr>
        <a:xfrm>
          <a:off x="425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- Развивать навык защиты проекта</a:t>
          </a:r>
        </a:p>
      </dsp:txBody>
      <dsp:txXfrm>
        <a:off x="4255435" y="2276522"/>
        <a:ext cx="1800000" cy="720000"/>
      </dsp:txXfrm>
    </dsp:sp>
    <dsp:sp modelId="{6E437458-6B7C-46F2-A676-5BCFAD3A86AA}">
      <dsp:nvSpPr>
        <dsp:cNvPr id="0" name=""/>
        <dsp:cNvSpPr/>
      </dsp:nvSpPr>
      <dsp:spPr>
        <a:xfrm>
          <a:off x="6865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B98A1A-8CED-4019-BD80-3BD6568BF243}">
      <dsp:nvSpPr>
        <dsp:cNvPr id="0" name=""/>
        <dsp:cNvSpPr/>
      </dsp:nvSpPr>
      <dsp:spPr>
        <a:xfrm>
          <a:off x="637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- Сохранять спокойствие и аккуратность</a:t>
          </a:r>
        </a:p>
      </dsp:txBody>
      <dsp:txXfrm>
        <a:off x="6370435" y="2276522"/>
        <a:ext cx="1800000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3D1EC0-C26A-4211-A43D-93FC8A9D1B54}">
      <dsp:nvSpPr>
        <dsp:cNvPr id="0" name=""/>
        <dsp:cNvSpPr/>
      </dsp:nvSpPr>
      <dsp:spPr>
        <a:xfrm>
          <a:off x="0" y="3678791"/>
          <a:ext cx="4638115" cy="120746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Главное: труд, творчество и умение решать практические задачи.</a:t>
          </a:r>
        </a:p>
      </dsp:txBody>
      <dsp:txXfrm>
        <a:off x="0" y="3678791"/>
        <a:ext cx="4638115" cy="1207461"/>
      </dsp:txXfrm>
    </dsp:sp>
    <dsp:sp modelId="{DC969135-7453-4E70-B363-08E31D696575}">
      <dsp:nvSpPr>
        <dsp:cNvPr id="0" name=""/>
        <dsp:cNvSpPr/>
      </dsp:nvSpPr>
      <dsp:spPr>
        <a:xfrm rot="10800000">
          <a:off x="0" y="1839827"/>
          <a:ext cx="4638115" cy="1857075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но и путь к будущей профессии.</a:t>
          </a:r>
        </a:p>
      </dsp:txBody>
      <dsp:txXfrm rot="10800000">
        <a:off x="0" y="1839827"/>
        <a:ext cx="4638115" cy="1206672"/>
      </dsp:txXfrm>
    </dsp:sp>
    <dsp:sp modelId="{DCC2BC00-B837-4322-AF4B-1443B1863656}">
      <dsp:nvSpPr>
        <dsp:cNvPr id="0" name=""/>
        <dsp:cNvSpPr/>
      </dsp:nvSpPr>
      <dsp:spPr>
        <a:xfrm rot="10800000">
          <a:off x="0" y="863"/>
          <a:ext cx="4638115" cy="1857075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Олимпиада по технологии — это не только проверка знаний,</a:t>
          </a:r>
        </a:p>
      </dsp:txBody>
      <dsp:txXfrm rot="10800000">
        <a:off x="0" y="863"/>
        <a:ext cx="4638115" cy="1206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8E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/>
              <a:t>Олимпиады по труду и технологии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/>
              <a:t>Возможности и перспективы</a:t>
            </a:r>
          </a:p>
        </p:txBody>
      </p:sp>
      <p:pic>
        <p:nvPicPr>
          <p:cNvPr id="1026" name="Picture 2" descr="Сформированное изображение">
            <a:extLst>
              <a:ext uri="{FF2B5EF4-FFF2-40B4-BE49-F238E27FC236}">
                <a16:creationId xmlns:a16="http://schemas.microsoft.com/office/drawing/2014/main" id="{F594F02F-F671-3A13-9110-8588B344C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5349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текст, мультфильм, Мультфильм, плака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AE15233-46CC-8B33-6156-D3127E337E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52" r="8709"/>
          <a:stretch>
            <a:fillRect/>
          </a:stretch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17" name="Rectangle 11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6487" y="405685"/>
            <a:ext cx="4098726" cy="1559301"/>
          </a:xfrm>
        </p:spPr>
        <p:txBody>
          <a:bodyPr>
            <a:normAutofit/>
          </a:bodyPr>
          <a:lstStyle/>
          <a:p>
            <a:r>
              <a:rPr lang="ru-RU" sz="3500"/>
              <a:t>Виды олимпиад по технологии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7647" y="2743200"/>
            <a:ext cx="5086333" cy="3496878"/>
          </a:xfrm>
        </p:spPr>
        <p:txBody>
          <a:bodyPr anchor="ctr">
            <a:normAutofit/>
          </a:bodyPr>
          <a:lstStyle/>
          <a:p>
            <a:r>
              <a:rPr lang="ru-RU" sz="1700" dirty="0"/>
              <a:t>- Всероссийская олимпиада школьников (ВСОШ)</a:t>
            </a:r>
          </a:p>
          <a:p>
            <a:r>
              <a:rPr lang="ru-RU" sz="1700" dirty="0"/>
              <a:t>- Региональные и муниципальные олимпиады</a:t>
            </a:r>
          </a:p>
          <a:p>
            <a:r>
              <a:rPr lang="ru-RU" sz="1700" dirty="0"/>
              <a:t>- Конкурсы проектов (</a:t>
            </a:r>
            <a:r>
              <a:rPr lang="ru-RU" sz="1700" dirty="0" err="1"/>
              <a:t>WorldSkills</a:t>
            </a:r>
            <a:r>
              <a:rPr lang="ru-RU" sz="1700" dirty="0"/>
              <a:t>, инженерные состязания)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ru-RU" sz="3500"/>
              <a:t>Основные направления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481" y="2743200"/>
            <a:ext cx="4381877" cy="3613149"/>
          </a:xfrm>
        </p:spPr>
        <p:txBody>
          <a:bodyPr anchor="ctr">
            <a:normAutofit/>
          </a:bodyPr>
          <a:lstStyle/>
          <a:p>
            <a:r>
              <a:rPr lang="ru-RU" sz="1700" dirty="0"/>
              <a:t>- Техническое конструирование</a:t>
            </a:r>
          </a:p>
          <a:p>
            <a:r>
              <a:rPr lang="ru-RU" sz="1700" dirty="0"/>
              <a:t>- Деревообработка, металлообработка</a:t>
            </a:r>
          </a:p>
          <a:p>
            <a:r>
              <a:rPr lang="ru-RU" sz="1700" dirty="0"/>
              <a:t>- Швейное дело, дизайн одежды</a:t>
            </a:r>
          </a:p>
          <a:p>
            <a:r>
              <a:rPr lang="ru-RU" sz="1700" dirty="0"/>
              <a:t>- Кулинария и сервис</a:t>
            </a:r>
          </a:p>
          <a:p>
            <a:r>
              <a:rPr lang="ru-RU" sz="1700" dirty="0"/>
              <a:t>- Робототехника, 3D-моделирование</a:t>
            </a:r>
          </a:p>
        </p:txBody>
      </p:sp>
      <p:pic>
        <p:nvPicPr>
          <p:cNvPr id="5" name="Picture 4" descr="Систематизировано рабочие инструменты">
            <a:extLst>
              <a:ext uri="{FF2B5EF4-FFF2-40B4-BE49-F238E27FC236}">
                <a16:creationId xmlns:a16="http://schemas.microsoft.com/office/drawing/2014/main" id="{63A8783C-4483-CED4-CBC0-9F13B6DC84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402" r="33048" b="-2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ru-RU" sz="3500">
                <a:solidFill>
                  <a:srgbClr val="FFFFFF"/>
                </a:solidFill>
              </a:rPr>
              <a:t>Формат заданий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CC958D1-7D20-EAEE-BA66-94C951E482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6376985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ru-RU" sz="3500">
                <a:solidFill>
                  <a:srgbClr val="FFFFFF"/>
                </a:solidFill>
              </a:rPr>
              <a:t>Нюансы участия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F2BAC26-E167-732C-47CC-E78B8BDD78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16377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ru-RU" sz="3500">
                <a:solidFill>
                  <a:srgbClr val="FFFFFF"/>
                </a:solidFill>
              </a:rPr>
              <a:t>Подготовка к олимпиаде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4CBFFC-EC23-38E2-68DB-779320B731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4396806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ru-RU" sz="3500">
                <a:solidFill>
                  <a:srgbClr val="FFFFFF"/>
                </a:solidFill>
              </a:rPr>
              <a:t>Польза для школьников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341D7D1-C4AE-0238-78B4-6013DDF4A7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4610780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ru-RU" sz="3500">
                <a:solidFill>
                  <a:srgbClr val="FFFFFF"/>
                </a:solidFill>
              </a:rPr>
              <a:t>Советы участникам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DEF5980-BA4D-6A67-E641-259A46E7CF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1839078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5F17139-31EE-46AC-B04F-DBBD852DD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CCA69EF-E8B5-4598-BEAD-258F15765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5862"/>
            <a:ext cx="877720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5744 h 274629"/>
              <a:gd name="connsiteX2" fmla="*/ 924829 w 1170294"/>
              <a:gd name="connsiteY2" fmla="*/ 0 h 274629"/>
              <a:gd name="connsiteX3" fmla="*/ 1170294 w 1170294"/>
              <a:gd name="connsiteY3" fmla="*/ 24546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577 h 274629"/>
              <a:gd name="connsiteX11" fmla="*/ 215168 w 1170294"/>
              <a:gd name="connsiteY11" fmla="*/ 23574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5744"/>
                </a:lnTo>
                <a:lnTo>
                  <a:pt x="924829" y="0"/>
                </a:lnTo>
                <a:lnTo>
                  <a:pt x="1170294" y="24546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577"/>
                </a:lnTo>
                <a:lnTo>
                  <a:pt x="215168" y="235744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85D65ED-8248-4E7D-AF41-C2685CAE7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90894"/>
            <a:ext cx="877720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8174 h 274629"/>
              <a:gd name="connsiteX2" fmla="*/ 924829 w 1170294"/>
              <a:gd name="connsiteY2" fmla="*/ 0 h 274629"/>
              <a:gd name="connsiteX3" fmla="*/ 1170294 w 1170294"/>
              <a:gd name="connsiteY3" fmla="*/ 24789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789 h 274629"/>
              <a:gd name="connsiteX11" fmla="*/ 215168 w 1170294"/>
              <a:gd name="connsiteY11" fmla="*/ 23817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8174"/>
                </a:lnTo>
                <a:lnTo>
                  <a:pt x="924829" y="0"/>
                </a:lnTo>
                <a:lnTo>
                  <a:pt x="1170294" y="24789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789"/>
                </a:lnTo>
                <a:lnTo>
                  <a:pt x="215168" y="2381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raphic 212">
            <a:extLst>
              <a:ext uri="{FF2B5EF4-FFF2-40B4-BE49-F238E27FC236}">
                <a16:creationId xmlns:a16="http://schemas.microsoft.com/office/drawing/2014/main" id="{76A8F9C6-ED35-4E0A-AC66-5241CA206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141" y="412979"/>
            <a:ext cx="685924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F71A736-42D6-4F11-8A7B-633C40624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141" y="412979"/>
            <a:ext cx="685924" cy="914565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95697"/>
            <a:ext cx="2400300" cy="4019251"/>
          </a:xfrm>
        </p:spPr>
        <p:txBody>
          <a:bodyPr>
            <a:normAutofit/>
          </a:bodyPr>
          <a:lstStyle/>
          <a:p>
            <a:r>
              <a:rPr lang="ru-RU" sz="3100">
                <a:solidFill>
                  <a:schemeClr val="bg1"/>
                </a:solidFill>
              </a:rPr>
              <a:t>Заключение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B73D287-48F0-41E2-8B0B-DE4C7D175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131430" y="5364542"/>
            <a:ext cx="1171823" cy="1493465"/>
            <a:chOff x="3121343" y="4864099"/>
            <a:chExt cx="2085971" cy="1993901"/>
          </a:xfrm>
          <a:solidFill>
            <a:schemeClr val="bg1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BC3C2F6-A83E-46F7-89F9-C282A92349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38556" y="4981312"/>
              <a:ext cx="442726" cy="44272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D78D60A-D765-47AF-BF8C-DD38B6749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28809" y="4871565"/>
              <a:ext cx="902626" cy="902626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61CBF5-5283-4C6A-9049-AA88E1756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21343" y="4864099"/>
              <a:ext cx="1152732" cy="1152732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7A00BB8-8401-4CFA-A40C-8A60D39AEF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52324" y="4894707"/>
              <a:ext cx="1321462" cy="1321838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2F6FC59-F5F7-4ED5-8DCD-CF1060899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15037" y="4957793"/>
              <a:ext cx="1428975" cy="1428975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124749C-25FB-43F3-97CC-16D3738B1E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301642" y="5044398"/>
              <a:ext cx="1490195" cy="1490195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3CAAC4D-89A7-40FC-A14D-14E7137A5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09523" y="5152279"/>
              <a:ext cx="1509607" cy="1509607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9F8FFC8-0941-4853-894E-6FBB72564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538685" y="5279576"/>
              <a:ext cx="1488326" cy="1490192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84F021A-2C9B-422B-8408-BB819B3147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83896" y="5426652"/>
              <a:ext cx="1429720" cy="1429720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53138C4-3227-4945-9CE8-AF90A759DD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021" y="5597624"/>
              <a:ext cx="1275308" cy="1260376"/>
            </a:xfrm>
            <a:custGeom>
              <a:avLst/>
              <a:gdLst>
                <a:gd name="connsiteX0" fmla="*/ 1260376 w 1275308"/>
                <a:gd name="connsiteY0" fmla="*/ 0 h 1260376"/>
                <a:gd name="connsiteX1" fmla="*/ 1275308 w 1275308"/>
                <a:gd name="connsiteY1" fmla="*/ 52634 h 1260376"/>
                <a:gd name="connsiteX2" fmla="*/ 67566 w 1275308"/>
                <a:gd name="connsiteY2" fmla="*/ 1260376 h 1260376"/>
                <a:gd name="connsiteX3" fmla="*/ 0 w 1275308"/>
                <a:gd name="connsiteY3" fmla="*/ 1260376 h 12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5308" h="1260376">
                  <a:moveTo>
                    <a:pt x="1260376" y="0"/>
                  </a:moveTo>
                  <a:cubicBezTo>
                    <a:pt x="1265977" y="17174"/>
                    <a:pt x="1270829" y="34716"/>
                    <a:pt x="1275308" y="52634"/>
                  </a:cubicBezTo>
                  <a:lnTo>
                    <a:pt x="67566" y="1260376"/>
                  </a:lnTo>
                  <a:lnTo>
                    <a:pt x="0" y="1260376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C9C4482-176D-49FB-BFC0-2DCD9283E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41456" y="5797338"/>
              <a:ext cx="1065858" cy="1060662"/>
            </a:xfrm>
            <a:custGeom>
              <a:avLst/>
              <a:gdLst>
                <a:gd name="connsiteX0" fmla="*/ 1061006 w 1065858"/>
                <a:gd name="connsiteY0" fmla="*/ 0 h 1060662"/>
                <a:gd name="connsiteX1" fmla="*/ 1065858 w 1065858"/>
                <a:gd name="connsiteY1" fmla="*/ 62342 h 1060662"/>
                <a:gd name="connsiteX2" fmla="*/ 67196 w 1065858"/>
                <a:gd name="connsiteY2" fmla="*/ 1060662 h 1060662"/>
                <a:gd name="connsiteX3" fmla="*/ 0 w 1065858"/>
                <a:gd name="connsiteY3" fmla="*/ 1060662 h 106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5858" h="1060662">
                  <a:moveTo>
                    <a:pt x="1061006" y="0"/>
                  </a:moveTo>
                  <a:cubicBezTo>
                    <a:pt x="1063248" y="20905"/>
                    <a:pt x="1064741" y="41809"/>
                    <a:pt x="1065858" y="62342"/>
                  </a:cubicBezTo>
                  <a:lnTo>
                    <a:pt x="67196" y="1060662"/>
                  </a:lnTo>
                  <a:lnTo>
                    <a:pt x="0" y="1060662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37D9F02-FC5F-4AA6-83BD-AE4EC012D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1830" y="6039978"/>
              <a:ext cx="818022" cy="818022"/>
            </a:xfrm>
            <a:custGeom>
              <a:avLst/>
              <a:gdLst>
                <a:gd name="connsiteX0" fmla="*/ 818022 w 818022"/>
                <a:gd name="connsiteY0" fmla="*/ 0 h 818022"/>
                <a:gd name="connsiteX1" fmla="*/ 804584 w 818022"/>
                <a:gd name="connsiteY1" fmla="*/ 80632 h 818022"/>
                <a:gd name="connsiteX2" fmla="*/ 67190 w 818022"/>
                <a:gd name="connsiteY2" fmla="*/ 818022 h 818022"/>
                <a:gd name="connsiteX3" fmla="*/ 0 w 818022"/>
                <a:gd name="connsiteY3" fmla="*/ 818022 h 8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8022" h="818022">
                  <a:moveTo>
                    <a:pt x="818022" y="0"/>
                  </a:moveTo>
                  <a:cubicBezTo>
                    <a:pt x="814660" y="27250"/>
                    <a:pt x="810180" y="53755"/>
                    <a:pt x="804584" y="80632"/>
                  </a:cubicBezTo>
                  <a:lnTo>
                    <a:pt x="67190" y="818022"/>
                  </a:lnTo>
                  <a:lnTo>
                    <a:pt x="0" y="818022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23DF942-E0FC-4481-99E4-5EDE1F760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47375" y="6390131"/>
              <a:ext cx="442354" cy="442354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82571B16-D62A-4B37-A469-E72C79D69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43667" y="444870"/>
            <a:ext cx="5193577" cy="5665806"/>
          </a:xfrm>
          <a:prstGeom prst="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9E0A0BC-3EE4-4453-9522-08FF2DE30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6184" y="436482"/>
            <a:ext cx="5201060" cy="5665805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FBE36BD-9903-4FB5-BBE7-1023D7F7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3141" y="305936"/>
            <a:ext cx="5207858" cy="568529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0E2F2FD-C7A9-829B-E924-5B36443D97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4627600"/>
              </p:ext>
            </p:extLst>
          </p:nvPr>
        </p:nvGraphicFramePr>
        <p:xfrm>
          <a:off x="3877235" y="693271"/>
          <a:ext cx="4638115" cy="4887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261</Words>
  <Application>Microsoft Office PowerPoint</Application>
  <PresentationFormat>Экран (4:3)</PresentationFormat>
  <Paragraphs>43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Олимпиады по труду и технологии</vt:lpstr>
      <vt:lpstr>Виды олимпиад по технологии</vt:lpstr>
      <vt:lpstr>Основные направления</vt:lpstr>
      <vt:lpstr>Формат заданий</vt:lpstr>
      <vt:lpstr>Нюансы участия</vt:lpstr>
      <vt:lpstr>Подготовка к олимпиаде</vt:lpstr>
      <vt:lpstr>Польза для школьников</vt:lpstr>
      <vt:lpstr>Советы участникам</vt:lpstr>
      <vt:lpstr>Заключение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GERA</dc:creator>
  <cp:keywords/>
  <dc:description>generated using python-pptx</dc:description>
  <cp:lastModifiedBy>B</cp:lastModifiedBy>
  <cp:revision>3</cp:revision>
  <dcterms:created xsi:type="dcterms:W3CDTF">2013-01-27T09:14:16Z</dcterms:created>
  <dcterms:modified xsi:type="dcterms:W3CDTF">2025-08-26T08:13:09Z</dcterms:modified>
  <cp:category/>
</cp:coreProperties>
</file>