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9"/>
  </p:handout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DB38D1-72BE-4F18-810F-03283143C3C2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BAE037-8216-420E-B6B0-2232EA650E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92177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556792"/>
            <a:ext cx="7772400" cy="2664296"/>
          </a:xfrm>
        </p:spPr>
        <p:txBody>
          <a:bodyPr>
            <a:noAutofit/>
          </a:bodyPr>
          <a:lstStyle/>
          <a:p>
            <a:r>
              <a:rPr lang="ru-RU" sz="3200" b="1" dirty="0"/>
              <a:t>ОПЫТ ФОРМИРОВАНИЯ ПРОСТРАНСТВЕННОГО МЫШЛЕНИЯ ОБУЧАЮЩИХСЯ </a:t>
            </a:r>
            <a:r>
              <a:rPr lang="ru-RU" sz="3200" b="1" dirty="0" smtClean="0"/>
              <a:t>С </a:t>
            </a:r>
            <a:r>
              <a:rPr lang="ru-RU" sz="3200" b="1" dirty="0"/>
              <a:t>ИСПОЛЬЗОВАНИЕМ ПЕДАГОГИЧЕСКИХ ИНСТРУМЕНТОВ 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509120"/>
            <a:ext cx="8136904" cy="1296144"/>
          </a:xfrm>
        </p:spPr>
        <p:txBody>
          <a:bodyPr>
            <a:normAutofit/>
          </a:bodyPr>
          <a:lstStyle/>
          <a:p>
            <a:pPr algn="r"/>
            <a:r>
              <a:rPr lang="ru-RU" sz="1800" dirty="0" err="1" smtClean="0"/>
              <a:t>Холоденина</a:t>
            </a:r>
            <a:r>
              <a:rPr lang="ru-RU" sz="1800" dirty="0" smtClean="0"/>
              <a:t> Ю.А.,</a:t>
            </a:r>
          </a:p>
          <a:p>
            <a:pPr algn="r"/>
            <a:r>
              <a:rPr lang="ru-RU" sz="1800" dirty="0" smtClean="0"/>
              <a:t>учитель математики ГБОУ СОШ «</a:t>
            </a:r>
            <a:r>
              <a:rPr lang="ru-RU" sz="1800" dirty="0" err="1" smtClean="0"/>
              <a:t>Оц</a:t>
            </a:r>
            <a:r>
              <a:rPr lang="ru-RU" sz="1800" dirty="0" smtClean="0"/>
              <a:t>» с</a:t>
            </a:r>
            <a:r>
              <a:rPr lang="ru-RU" sz="1800" dirty="0" smtClean="0"/>
              <a:t>. Богатое</a:t>
            </a:r>
            <a:endParaRPr lang="ru-RU" sz="1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88640"/>
            <a:ext cx="3638891" cy="1456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56" y="217696"/>
            <a:ext cx="2520279" cy="14877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2784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Способы </a:t>
            </a:r>
            <a:r>
              <a:rPr lang="ru-RU" b="1" dirty="0"/>
              <a:t>формирования пространственного мышления</a:t>
            </a:r>
          </a:p>
        </p:txBody>
      </p:sp>
      <p:pic>
        <p:nvPicPr>
          <p:cNvPr id="2050" name="Picture 2" descr="C:\Users\Пользователь\Desktop\1640313370_30-papik-pro-p-posledovatelnii-risunok-diagrammu-poetapn-3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029" y="1592796"/>
            <a:ext cx="3408379" cy="2556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848" y="4182852"/>
            <a:ext cx="4437168" cy="2404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149080"/>
            <a:ext cx="4211960" cy="2472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5408" y="1592796"/>
            <a:ext cx="5112568" cy="2556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1554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Исследования учёных</a:t>
            </a:r>
            <a:endParaRPr lang="ru-RU" b="1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457200" y="1628799"/>
            <a:ext cx="2314600" cy="546075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/>
              <a:t>Борис Михайлович </a:t>
            </a:r>
          </a:p>
          <a:p>
            <a:pPr algn="ctr"/>
            <a:r>
              <a:rPr lang="ru-RU" sz="2000" dirty="0" smtClean="0"/>
              <a:t>Теплов </a:t>
            </a:r>
            <a:endParaRPr lang="ru-RU" sz="2000" dirty="0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3"/>
          </p:nvPr>
        </p:nvSpPr>
        <p:spPr>
          <a:xfrm>
            <a:off x="3203849" y="1484784"/>
            <a:ext cx="2808311" cy="690091"/>
          </a:xfrm>
        </p:spPr>
        <p:txBody>
          <a:bodyPr>
            <a:noAutofit/>
          </a:bodyPr>
          <a:lstStyle/>
          <a:p>
            <a:pPr algn="ctr"/>
            <a:r>
              <a:rPr lang="ru-RU" sz="2000" dirty="0"/>
              <a:t>Сергей Леонидович </a:t>
            </a:r>
            <a:r>
              <a:rPr lang="ru-RU" sz="2000" dirty="0" smtClean="0"/>
              <a:t>Рубинштейн</a:t>
            </a:r>
            <a:endParaRPr lang="ru-RU" sz="20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190" y="2348880"/>
            <a:ext cx="2784909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204864"/>
            <a:ext cx="2634192" cy="3951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348880"/>
            <a:ext cx="2448272" cy="3682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Текст 9"/>
          <p:cNvSpPr txBox="1">
            <a:spLocks/>
          </p:cNvSpPr>
          <p:nvPr/>
        </p:nvSpPr>
        <p:spPr>
          <a:xfrm>
            <a:off x="6300192" y="1687513"/>
            <a:ext cx="2448272" cy="639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012160" y="1484784"/>
            <a:ext cx="27363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Ирина Сергеевна </a:t>
            </a:r>
          </a:p>
          <a:p>
            <a:pPr algn="ctr"/>
            <a:r>
              <a:rPr lang="ru-RU" sz="2000" b="1" dirty="0" err="1"/>
              <a:t>Якиманская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40240225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7868" y="260648"/>
            <a:ext cx="8229600" cy="1008112"/>
          </a:xfrm>
        </p:spPr>
        <p:txBody>
          <a:bodyPr>
            <a:normAutofit/>
          </a:bodyPr>
          <a:lstStyle/>
          <a:p>
            <a:pPr algn="l"/>
            <a:r>
              <a:rPr lang="ru-RU" b="1" dirty="0" smtClean="0"/>
              <a:t>         Центр «Точка Роста»</a:t>
            </a:r>
            <a:endParaRPr lang="ru-RU" b="1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56176" y="1916832"/>
            <a:ext cx="1944216" cy="258042"/>
          </a:xfrm>
        </p:spPr>
        <p:txBody>
          <a:bodyPr>
            <a:normAutofit fontScale="55000" lnSpcReduction="20000"/>
          </a:bodyPr>
          <a:lstStyle/>
          <a:p>
            <a:endParaRPr lang="ru-RU" dirty="0"/>
          </a:p>
        </p:txBody>
      </p:sp>
      <p:pic>
        <p:nvPicPr>
          <p:cNvPr id="3076" name="Picture 4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356992"/>
            <a:ext cx="4041775" cy="3031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170386"/>
            <a:ext cx="3375878" cy="1998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80590"/>
            <a:ext cx="4104456" cy="2898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50638"/>
            <a:ext cx="2808312" cy="1996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9204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Игра как форма работы при формировании пространственного мышления обучающихся</a:t>
            </a:r>
            <a:endParaRPr lang="ru-RU" sz="32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2530624" cy="639762"/>
          </a:xfrm>
        </p:spPr>
        <p:txBody>
          <a:bodyPr/>
          <a:lstStyle/>
          <a:p>
            <a:pPr algn="ctr"/>
            <a:r>
              <a:rPr lang="ru-RU" dirty="0" err="1" smtClean="0"/>
              <a:t>Танграмы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28184" y="1535113"/>
            <a:ext cx="2458616" cy="597743"/>
          </a:xfrm>
        </p:spPr>
        <p:txBody>
          <a:bodyPr/>
          <a:lstStyle/>
          <a:p>
            <a:pPr algn="ctr"/>
            <a:r>
              <a:rPr lang="ru-RU" dirty="0" smtClean="0"/>
              <a:t>Картография</a:t>
            </a:r>
            <a:endParaRPr lang="ru-RU" dirty="0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" y="2174875"/>
            <a:ext cx="2486174" cy="2486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7018" y="2232422"/>
            <a:ext cx="3088374" cy="2204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884" y="4509120"/>
            <a:ext cx="3136948" cy="2090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3113" y="3717032"/>
            <a:ext cx="2328561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4216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Квест</a:t>
            </a:r>
            <a:r>
              <a:rPr lang="ru-RU" dirty="0" smtClean="0"/>
              <a:t>-игра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15616" y="1844824"/>
            <a:ext cx="1584176" cy="330050"/>
          </a:xfrm>
        </p:spPr>
        <p:txBody>
          <a:bodyPr>
            <a:normAutofit fontScale="77500" lnSpcReduction="20000"/>
          </a:bodyPr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948264" y="1628799"/>
            <a:ext cx="1738536" cy="54607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" name="Picture 5" descr="C:\Users\Пользователь\Desktop\асп раб\04-06-2025_21-31-50\20250604_133142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2796" y="4413853"/>
            <a:ext cx="2584507" cy="1938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413853"/>
            <a:ext cx="2595020" cy="194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348880"/>
            <a:ext cx="2664296" cy="187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658" y="2348880"/>
            <a:ext cx="2597150" cy="1852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9284" y="4413853"/>
            <a:ext cx="2597150" cy="194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1256" y="2343925"/>
            <a:ext cx="2513207" cy="1882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761" y="263609"/>
            <a:ext cx="2587861" cy="1935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658" y="263609"/>
            <a:ext cx="2576998" cy="1935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53236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648072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>Примеры станций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7544" y="1124744"/>
            <a:ext cx="2448272" cy="504465"/>
          </a:xfrm>
        </p:spPr>
        <p:txBody>
          <a:bodyPr/>
          <a:lstStyle/>
          <a:p>
            <a:pPr algn="ctr"/>
            <a:r>
              <a:rPr lang="ru-RU" dirty="0" smtClean="0"/>
              <a:t>Маршрутка</a:t>
            </a: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130789469"/>
              </p:ext>
            </p:extLst>
          </p:nvPr>
        </p:nvGraphicFramePr>
        <p:xfrm>
          <a:off x="395536" y="1772816"/>
          <a:ext cx="2815269" cy="39959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2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34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50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38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39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</a:rPr>
                        <a:t>Номер станции</a:t>
                      </a: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18" marR="2831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Название станции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18" marR="2831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Результат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18" marR="2831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Подпись руководителя станции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18" marR="28318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3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18" marR="283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Кроссворд</a:t>
                      </a:r>
                      <a:endParaRPr lang="ru-RU" sz="5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18" marR="283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18" marR="283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18" marR="28318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3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18" marR="283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Слова</a:t>
                      </a:r>
                      <a:endParaRPr lang="ru-RU" sz="5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18" marR="283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18" marR="283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18" marR="28318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3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18" marR="283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Кубики Коса</a:t>
                      </a:r>
                      <a:endParaRPr lang="ru-RU" sz="5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18" marR="283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18" marR="283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18" marR="28318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3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18" marR="283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Танграм</a:t>
                      </a:r>
                      <a:endParaRPr lang="ru-RU" sz="5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18" marR="283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18" marR="283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18" marR="28318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3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18" marR="283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Проекция</a:t>
                      </a:r>
                      <a:endParaRPr lang="ru-RU" sz="5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18" marR="283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18" marR="283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18" marR="28318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73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18" marR="283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Лабиринт</a:t>
                      </a:r>
                      <a:endParaRPr lang="ru-RU" sz="5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18" marR="283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18" marR="283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18" marR="28318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73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18" marR="283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Найди отличия</a:t>
                      </a:r>
                      <a:endParaRPr lang="ru-RU" sz="5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18" marR="283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18" marR="283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18" marR="28318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73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18" marR="283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Ориентация на местности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18" marR="283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18" marR="283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18" marR="28318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73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18" marR="283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Анализ утверждений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18" marR="283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18" marR="283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18" marR="28318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210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18" marR="283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Выбор оптимального варианта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18" marR="283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18" marR="283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</a:rPr>
                        <a:t> </a:t>
                      </a: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18" marR="28318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4008" y="1124744"/>
            <a:ext cx="4041775" cy="63976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76672"/>
            <a:ext cx="4041775" cy="2273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 descr="C:\Users\Пользователь\Desktop\задания, лабиринты отличия проекции\проекции\b20cb0cb611ded05031e76a32888770d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1" y="3861048"/>
            <a:ext cx="3840427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204864"/>
            <a:ext cx="2232248" cy="259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324388"/>
            <a:ext cx="1812606" cy="1359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801622"/>
            <a:ext cx="2785522" cy="1694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19245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93</Words>
  <Application>Microsoft Office PowerPoint</Application>
  <PresentationFormat>Экран (4:3)</PresentationFormat>
  <Paragraphs>68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Тема Office</vt:lpstr>
      <vt:lpstr>ОПЫТ ФОРМИРОВАНИЯ ПРОСТРАНСТВЕННОГО МЫШЛЕНИЯ ОБУЧАЮЩИХСЯ С ИСПОЛЬЗОВАНИЕМ ПЕДАГОГИЧЕСКИХ ИНСТРУМЕНТОВ  </vt:lpstr>
      <vt:lpstr>Способы формирования пространственного мышления</vt:lpstr>
      <vt:lpstr>Исследования учёных</vt:lpstr>
      <vt:lpstr>         Центр «Точка Роста»</vt:lpstr>
      <vt:lpstr>Игра как форма работы при формировании пространственного мышления обучающихся</vt:lpstr>
      <vt:lpstr>Квест-игра</vt:lpstr>
      <vt:lpstr>Примеры станций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User</cp:lastModifiedBy>
  <cp:revision>12</cp:revision>
  <cp:lastPrinted>2025-08-27T09:59:42Z</cp:lastPrinted>
  <dcterms:created xsi:type="dcterms:W3CDTF">2025-03-21T11:31:02Z</dcterms:created>
  <dcterms:modified xsi:type="dcterms:W3CDTF">2025-08-27T09:59:48Z</dcterms:modified>
</cp:coreProperties>
</file>