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E61F5-616E-408B-AA83-5D91F0AEF1EC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BC793-5502-40D9-A6C0-0894365E2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387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578"/>
            <a:ext cx="9144000" cy="535507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и нормативная база преподавания географии 2025/2026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2639400" y="3112851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нормативных документов, целей и методических новшеств для качественного географического образования.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325206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Садохина Е.Г</a:t>
            </a: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читель географии ГБОУ СОШ «ОЦ» с. Кротовка,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уководитель ТУМО учителей географии</a:t>
            </a: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092" y="0"/>
            <a:ext cx="2484908" cy="1699909"/>
          </a:xfrm>
          <a:prstGeom prst="rect">
            <a:avLst/>
          </a:prstGeom>
          <a:noFill/>
        </p:spPr>
      </p:pic>
      <p:pic>
        <p:nvPicPr>
          <p:cNvPr id="21508" name="Picture 4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149331"/>
            <a:ext cx="1994170" cy="1994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 и закон об образовании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процесс в 2025/2026 учебном году регулируется Федеральным государственным образовательным стандартом (ФГОС) и законом об образовании, а также обновлёнными ФОП 2023 года. Эти документы задают общие требования к преподаванию.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Минпросвещения и их роль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Минпросвещения №769 и №704 обеспечивают детализацию учебного процесса. Они включают поурочное планирование и кодификаторы требований, что способствует более чёткому и структурированному преподаванию географии.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нормативные документы
</a:t>
            </a:r>
            <a:endParaRPr lang="en-US" sz="2400" dirty="0"/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071" y="1186376"/>
            <a:ext cx="3792354" cy="3368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Осваиваются ключевые геополитические, экономические и экологические тенденции, отражающие реальные вызовы и развитие современного общества.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формировать у учащихся понимание значимой роли России в современном многополярном мире и её влияние на глобальные процессы.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интегрирует естественнонаучные и общественные дисциплины для создания целостного, системного мировоззрения у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патриотизма и экологической культуры становится важной составляющей учебной программы, усиливающей личностное отношение к Родине и окружающей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акценты учебного предмета «География» в новом учебном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учебных часов по географии сохраняется с предыдущего учебного года, отражая дифференциацию по уровням и классам.
Объем часов соответствует предыдущему периоду, обеспечивая необходимое время для усвоения базового и углубленного материала.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документы Минпросвещения РФ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объем учебных часов по классам в 2025/2026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и региональный компонент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содержание включает актуальные изменения политической карты, экономических связей и климатических вызовов с акцентом на краеведение для связи глобального с локальным.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России и стратегические партнеры
</a:t>
            </a: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 старших классах уделяется геополитической роли России и взаимосвязям с ключевыми стратегическими партнерами: Китаем, Индией, Ираном, странами Африки и Латинской Америки.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Актуализация содержания учебного курса
</a:t>
            </a:r>
            <a:endParaRPr lang="en-US" sz="2400" dirty="0"/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01" y="1186376"/>
            <a:ext cx="3553600" cy="3291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деятельностные формы, такие как дискуссии, ролевые игры и проблемное изложение, способствующие активному освоению материала.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количество заданий, направленных на анализ карт, статистики, медиаматериалов и применение ГИС-технологий для развития аналитических навыков.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критическое мышление и метапредметные умения, необходимые для успешного восприятия сложных географических явлений и интеграции знаний.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методики преподавания географии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педагогической практики 2025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2025/2026 году увеличилась доля практико-ориентированных методов и работы с информацией для повышения компетентности учащихся.
Сдвиг в сторону активного обучения и анализа информации способствует развитию у школьников ключевых навыков и самостоятельного мышления.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разных форм учебной деятельности в преподавании географии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Текущее оценивание направлено на формирующую диагностику, позволяя выявить и скорректировать образовательные достижения учащихся вовремя.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оценивание фиксирует успехи и выявляет пробелы, обеспечивая точную корректировку учебного процесса и траектории развития ученика.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единые критерии оценивания для разных типов заданий, учитывающие устные ответы, письменные работы, тесты, карты и проекты.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охватывает не только знание, но и умение работать с информацией, логикой и креативностью в зависимости от уровня класса.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оценки достижений и критерии оценивания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портале edsoo.ru доступны методические пособия, банки заданий и записи вебинаров, ориентированные на совершенствование преподавательских навыков согласно ФГОС.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кейсы и инструменты помогают реализовать метапредметные результаты и адаптировать учебный процесс под новые нормативные требования.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поддержка педагогов в учебном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гибкость и актуализация содержания на базе обновленной нормативной базы обеспечивают формирование патриотичных, критически мыслящих выпускников с высоким уровнем географической компетентности.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задачи и перспективы преподавания географии в 2025/2026 году
</a:t>
            </a:r>
            <a:endParaRPr lang="en-US" sz="24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35074" y="2347914"/>
            <a:ext cx="3197651" cy="2622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452</Words>
  <Application>Microsoft Office PowerPoint</Application>
  <PresentationFormat>Экран (16:9)</PresentationFormat>
  <Paragraphs>54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cp:lastPrinted>2025-09-08T04:19:48Z</cp:lastPrinted>
  <dcterms:created xsi:type="dcterms:W3CDTF">2025-09-05T02:08:19Z</dcterms:created>
  <dcterms:modified xsi:type="dcterms:W3CDTF">2025-09-08T04:20:03Z</dcterms:modified>
</cp:coreProperties>
</file>