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72" r:id="rId10"/>
    <p:sldId id="264" r:id="rId11"/>
    <p:sldId id="266" r:id="rId12"/>
    <p:sldId id="263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6" autoAdjust="0"/>
    <p:restoredTop sz="94316" autoAdjust="0"/>
  </p:normalViewPr>
  <p:slideViewPr>
    <p:cSldViewPr>
      <p:cViewPr varScale="1">
        <p:scale>
          <a:sx n="69" d="100"/>
          <a:sy n="69" d="100"/>
        </p:scale>
        <p:origin x="145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9A761-C3A6-454A-82B3-36B2CDDE897E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2AE2D-CE1C-4FAC-B734-8EB946A7B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76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964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7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10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80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4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00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60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81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025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66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5899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7973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221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255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96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69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47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8359080" cy="299350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Актуальность и значимость патриотического </a:t>
            </a:r>
            <a: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  <a:t>воспитания </a:t>
            </a:r>
            <a: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просвещения обучающихся через организацию и проведение окружных и </a:t>
            </a:r>
            <a: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  <a:t>муниципальных </a:t>
            </a:r>
            <a:r>
              <a:rPr lang="ru-RU" sz="3600" smtClean="0">
                <a:solidFill>
                  <a:schemeClr val="accent2">
                    <a:lumMod val="50000"/>
                  </a:schemeClr>
                </a:solidFill>
              </a:rPr>
              <a:t>соревнований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4869160"/>
            <a:ext cx="7416496" cy="11521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Сабинский Леонид Николаевич – учитель физической культуры Тоузаковского филиала ГБОУ СОШ №2 «ОЦ» с. Кинель-Черкассы</a:t>
            </a:r>
          </a:p>
          <a:p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59832" y="61653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2025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04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такое патриотизм?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Патриотизм</a:t>
            </a:r>
            <a:r>
              <a:rPr lang="ru-RU" dirty="0" smtClean="0"/>
              <a:t> – одна из базовых составляющих личности, гражданина, выражающаяся в чувстве любви, признания и преданности своему Отечеству, его истории, культуре, традициям, в осознании гражданского долга перед ним, в готовности к защите интересов.</a:t>
            </a:r>
          </a:p>
          <a:p>
            <a:r>
              <a:rPr lang="ru-RU" dirty="0" smtClean="0"/>
              <a:t>Патриотизм формируется в процессе социализации, воспитания в семье, при занятиях физкультурой и спортом в клубах и секциях по интересам, при участии в социально-воспитательных мероприятиях.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918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Цель спортивно-патриотического воспитания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Цель спортивно-патриотического воспитания </a:t>
            </a:r>
            <a:r>
              <a:rPr lang="ru-RU" dirty="0" smtClean="0"/>
              <a:t>– развитие у обучающихся патриотизма как важнейшей духовной социально-значимой ценности личности, развитие высокой работоспособности, формирование у нее профессионально-значимых качеств, умений и готовности к их активному проявлению в различных сферах жизни общества.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90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</a:t>
            </a:r>
            <a:r>
              <a:rPr lang="ru-RU" dirty="0" smtClean="0"/>
              <a:t>адачи спортивно-патриотического воспитания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Важнейшими задачами  патриотического воспитания являются:</a:t>
            </a:r>
          </a:p>
          <a:p>
            <a:r>
              <a:rPr lang="ru-RU" b="1" dirty="0" smtClean="0"/>
              <a:t> </a:t>
            </a:r>
            <a:r>
              <a:rPr lang="ru-RU" dirty="0" smtClean="0"/>
              <a:t>– формирование моральных и нравственных качеств патриотизма в сознании молодежи;</a:t>
            </a:r>
          </a:p>
          <a:p>
            <a:r>
              <a:rPr lang="ru-RU" dirty="0" smtClean="0"/>
              <a:t>- воспитание преданности Родине и готовности к ее защите;</a:t>
            </a:r>
          </a:p>
          <a:p>
            <a:r>
              <a:rPr lang="ru-RU" dirty="0" smtClean="0"/>
              <a:t>- обеспечение преемственности поколений;</a:t>
            </a:r>
          </a:p>
          <a:p>
            <a:r>
              <a:rPr lang="ru-RU" dirty="0" smtClean="0"/>
              <a:t>- подготовка молодых людей к службе в Вооруженных силах РФ;</a:t>
            </a:r>
          </a:p>
          <a:p>
            <a:r>
              <a:rPr lang="ru-RU" dirty="0" smtClean="0"/>
              <a:t> - привлечение молодежи к активному участию в спортивно-массовых мероприятиях и военно-прикладных видах спорта;</a:t>
            </a:r>
          </a:p>
          <a:p>
            <a:r>
              <a:rPr lang="ru-RU" dirty="0" smtClean="0"/>
              <a:t>-пропаганда исторического прошлого Отечества, героического наследия и боевых традиций Вооруженных сил, трудового и  ратного подвига народа по укреплению обороноспособности государства и его защите.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8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кружные и районные спортивно-массовые мероприятия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r>
              <a:rPr lang="ru-RU" dirty="0" smtClean="0"/>
              <a:t>Лыжные гонки среди школьников памяти </a:t>
            </a:r>
            <a:r>
              <a:rPr lang="ru-RU" dirty="0" err="1" smtClean="0"/>
              <a:t>А.И.Дробжева</a:t>
            </a:r>
            <a:r>
              <a:rPr lang="ru-RU" dirty="0" smtClean="0"/>
              <a:t>, организованные ГБОУ ООШ №4 </a:t>
            </a:r>
            <a:r>
              <a:rPr lang="ru-RU" dirty="0" err="1" smtClean="0"/>
              <a:t>г.о.Отрадный</a:t>
            </a:r>
            <a:r>
              <a:rPr lang="ru-RU" dirty="0" smtClean="0"/>
              <a:t> (с 1 класса);</a:t>
            </a:r>
          </a:p>
          <a:p>
            <a:r>
              <a:rPr lang="ru-RU" dirty="0" smtClean="0"/>
              <a:t>Окружные соревнования по волейболу среди команд основных общеобразовательных школ на призы ООО фирма «Гранит», посвященные Дню Памяти воинов-интернационалистов;</a:t>
            </a:r>
          </a:p>
          <a:p>
            <a:r>
              <a:rPr lang="ru-RU" dirty="0"/>
              <a:t>К</a:t>
            </a:r>
            <a:r>
              <a:rPr lang="ru-RU" dirty="0" smtClean="0"/>
              <a:t>вест-игра «Ворошиловский стрелок» среди обучающихся филиалов ГБОУ СОШ №2 «ОЦ» с. Кинель-Черкассы;</a:t>
            </a:r>
          </a:p>
          <a:p>
            <a:r>
              <a:rPr lang="ru-RU" dirty="0" smtClean="0"/>
              <a:t>Ежегодные мероприятия по сдаче норм ГТО среди обучающихся и учителей.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01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04088"/>
            <a:ext cx="864096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Окружные лыжные гонки среди школьников памяти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А.И.Дробжева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3"/>
            <a:ext cx="2455181" cy="345638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88839"/>
            <a:ext cx="3712679" cy="2784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3943182"/>
            <a:ext cx="3827917" cy="287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31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04088"/>
            <a:ext cx="8784976" cy="236487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Окружные соревнования по волейболу среди команд основных общеобразовательных школ на призы ООО фирма «Гранит», посвященные Дню Памяти воинов-интернационалистов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40968"/>
            <a:ext cx="4340669" cy="3096344"/>
          </a:xfrm>
        </p:spPr>
      </p:pic>
      <p:pic>
        <p:nvPicPr>
          <p:cNvPr id="3074" name="Picture 2" descr="https://sun9-58.userapi.com/impg/b9HxglXPjaebIrSF3VIKdExOg8YguUqYoMo-TA/VeHg-wxwcII.jpg?size=1280x1280&amp;quality=95&amp;sign=e73d2e239f22980144b611d65fa7f93b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4" b="24022"/>
          <a:stretch/>
        </p:blipFill>
        <p:spPr bwMode="auto">
          <a:xfrm>
            <a:off x="4644008" y="3140968"/>
            <a:ext cx="4325468" cy="30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252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2" b="11502"/>
          <a:stretch/>
        </p:blipFill>
        <p:spPr bwMode="auto">
          <a:xfrm>
            <a:off x="107504" y="404664"/>
            <a:ext cx="4389437" cy="286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8" b="18829"/>
          <a:stretch/>
        </p:blipFill>
        <p:spPr bwMode="auto">
          <a:xfrm>
            <a:off x="4593722" y="404664"/>
            <a:ext cx="447299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82" t="7017" r="8414" b="6562"/>
          <a:stretch/>
        </p:blipFill>
        <p:spPr>
          <a:xfrm rot="5400000">
            <a:off x="894787" y="2656931"/>
            <a:ext cx="2858586" cy="4393629"/>
          </a:xfrm>
          <a:prstGeom prst="rect">
            <a:avLst/>
          </a:prstGeom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897" y="3429001"/>
            <a:ext cx="4427818" cy="28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57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9"/>
            <a:ext cx="396044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343" y="2553375"/>
            <a:ext cx="4055096" cy="4055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985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Гости соревнований по волейболу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2" y="2088577"/>
            <a:ext cx="4484890" cy="333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4208" y="1472616"/>
            <a:ext cx="3581472" cy="475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14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Гости соревнований по волейболу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286" y="1401554"/>
            <a:ext cx="3528394" cy="470296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9797" y="1407470"/>
            <a:ext cx="3528392" cy="469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59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688" t="4142" r="4324" b="5353"/>
          <a:stretch/>
        </p:blipFill>
        <p:spPr>
          <a:xfrm rot="5400000">
            <a:off x="4713522" y="2351373"/>
            <a:ext cx="3389361" cy="5112568"/>
          </a:xfrm>
          <a:prstGeom prst="rect">
            <a:avLst/>
          </a:prstGeo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0" y="0"/>
            <a:ext cx="5401045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41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222312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Соревнования по волейболу в рамках фестиваля Отрадненского управления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61750"/>
            <a:ext cx="3944250" cy="27515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00694"/>
            <a:ext cx="3746754" cy="26654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5" y="2760498"/>
            <a:ext cx="2696217" cy="390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07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01608" cy="22231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Квест-игра «Ворошиловский стрелок»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8"/>
          <a:stretch/>
        </p:blipFill>
        <p:spPr>
          <a:xfrm>
            <a:off x="275631" y="2852935"/>
            <a:ext cx="4211219" cy="28678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64"/>
          <a:stretch/>
        </p:blipFill>
        <p:spPr>
          <a:xfrm>
            <a:off x="4488873" y="2852936"/>
            <a:ext cx="4572000" cy="286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81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8943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341" y="324241"/>
            <a:ext cx="4404659" cy="4404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01008"/>
            <a:ext cx="4223115" cy="316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699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Готов к труду и обороне!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00" y="2060848"/>
            <a:ext cx="2737578" cy="3651528"/>
          </a:xfr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" t="21231" r="-107" b="13424"/>
          <a:stretch/>
        </p:blipFill>
        <p:spPr bwMode="auto">
          <a:xfrm>
            <a:off x="2914857" y="2455494"/>
            <a:ext cx="3499681" cy="3035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257" y="2060848"/>
            <a:ext cx="2699792" cy="360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0722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83" y="188640"/>
            <a:ext cx="8804482" cy="1838859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Меценаты спортивных мероприятий –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Муратов Владимир Николаевич, Верилов Андрей Владимирович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83" y="2047390"/>
            <a:ext cx="3743645" cy="268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19" y="2047391"/>
            <a:ext cx="3866446" cy="274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73628"/>
            <a:ext cx="3621162" cy="24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03919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158</TotalTime>
  <Words>357</Words>
  <Application>Microsoft Office PowerPoint</Application>
  <PresentationFormat>Экран (4:3)</PresentationFormat>
  <Paragraphs>29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Trebuchet MS</vt:lpstr>
      <vt:lpstr>Wingdings 3</vt:lpstr>
      <vt:lpstr>Аспект</vt:lpstr>
      <vt:lpstr> Актуальность и значимость патриотического воспитания  и просвещения обучающихся через организацию и проведение окружных и муниципальных соревнований</vt:lpstr>
      <vt:lpstr>Что такое патриотизм?</vt:lpstr>
      <vt:lpstr>Цель спортивно-патриотического воспитания</vt:lpstr>
      <vt:lpstr>Задачи спортивно-патриотического воспитания</vt:lpstr>
      <vt:lpstr>Окружные и районные спортивно-массовые мероприятия</vt:lpstr>
      <vt:lpstr>Окружные лыжные гонки среди школьников памяти А.И.Дробжева</vt:lpstr>
      <vt:lpstr>Окружные соревнования по волейболу среди команд основных общеобразовательных школ на призы ООО фирма «Гранит», посвященные Дню Памяти воинов-интернационалистов</vt:lpstr>
      <vt:lpstr>Презентация PowerPoint</vt:lpstr>
      <vt:lpstr>Презентация PowerPoint</vt:lpstr>
      <vt:lpstr>Гости соревнований по волейболу</vt:lpstr>
      <vt:lpstr>Гости соревнований по волейболу</vt:lpstr>
      <vt:lpstr>Презентация PowerPoint</vt:lpstr>
      <vt:lpstr>Соревнования по волейболу в рамках фестиваля Отрадненского управления</vt:lpstr>
      <vt:lpstr>Квест-игра «Ворошиловский стрелок»</vt:lpstr>
      <vt:lpstr>Презентация PowerPoint</vt:lpstr>
      <vt:lpstr>Готов к труду и обороне!</vt:lpstr>
      <vt:lpstr>Меценаты спортивных мероприятий –  Муратов Владимир Николаевич, Верилов Андрей Владимирович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Воспитание патриотизма посредством вовлечения обучающихся в военно-спортивные мероприятия</dc:title>
  <dc:creator>школа</dc:creator>
  <cp:lastModifiedBy>User</cp:lastModifiedBy>
  <cp:revision>15</cp:revision>
  <cp:lastPrinted>2025-11-07T07:37:45Z</cp:lastPrinted>
  <dcterms:created xsi:type="dcterms:W3CDTF">2024-03-28T04:42:50Z</dcterms:created>
  <dcterms:modified xsi:type="dcterms:W3CDTF">2025-11-07T07:38:01Z</dcterms:modified>
</cp:coreProperties>
</file>