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5" r:id="rId3"/>
    <p:sldId id="277" r:id="rId4"/>
    <p:sldId id="256" r:id="rId5"/>
    <p:sldId id="279" r:id="rId6"/>
    <p:sldId id="278" r:id="rId7"/>
    <p:sldId id="264" r:id="rId8"/>
    <p:sldId id="273" r:id="rId9"/>
    <p:sldId id="265" r:id="rId10"/>
    <p:sldId id="270" r:id="rId11"/>
    <p:sldId id="269" r:id="rId12"/>
    <p:sldId id="257" r:id="rId13"/>
    <p:sldId id="267" r:id="rId14"/>
    <p:sldId id="261" r:id="rId15"/>
    <p:sldId id="271" r:id="rId16"/>
    <p:sldId id="28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A79A3C-832A-4443-A986-C5153068334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392768D-A263-483C-B348-7124942CAC56}">
      <dgm:prSet phldrT="[Текст]" custT="1"/>
      <dgm:spPr/>
      <dgm:t>
        <a:bodyPr/>
        <a:lstStyle/>
        <a:p>
          <a:r>
            <a:rPr lang="ru-RU" sz="2400" b="1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неодобряемое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поведение, связанное с озорством, непослушанием, упрямством</a:t>
          </a:r>
          <a:endParaRPr lang="ru-RU" sz="2400" dirty="0">
            <a:solidFill>
              <a:schemeClr val="tx1"/>
            </a:solidFill>
          </a:endParaRPr>
        </a:p>
      </dgm:t>
    </dgm:pt>
    <dgm:pt modelId="{B7DCE17E-443F-427C-B146-7B30ED1EB528}" type="parTrans" cxnId="{2D4E66D1-AE05-4E5E-96B6-20CDE21C626C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06C8C5B4-11DB-4E3E-AD5C-FAAED852F2C2}" type="sibTrans" cxnId="{2D4E66D1-AE05-4E5E-96B6-20CDE21C626C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1E6D3DB1-8FD1-4E05-91F5-8487512DBCA6}">
      <dgm:prSet phldrT="[Текст]" custT="1"/>
      <dgm:spPr/>
      <dgm:t>
        <a:bodyPr/>
        <a:lstStyle/>
        <a:p>
          <a:r>
            <a:rPr lang="ru-RU" sz="2400" b="1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порицаемое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поведение, вызывающее осуждение окружающих, педагогов, родителей</a:t>
          </a:r>
          <a:endParaRPr lang="ru-RU" sz="2400" dirty="0">
            <a:solidFill>
              <a:schemeClr val="tx1"/>
            </a:solidFill>
          </a:endParaRPr>
        </a:p>
      </dgm:t>
    </dgm:pt>
    <dgm:pt modelId="{EA60F723-0DEE-4FF3-9ABD-635DED0B0DE8}" type="parTrans" cxnId="{D2AA2230-B708-4D65-BAD0-15B79C2BD4BF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C9D8E670-A754-4D11-AFC4-BA6BDBFDC3A5}" type="sibTrans" cxnId="{D2AA2230-B708-4D65-BAD0-15B79C2BD4BF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2D2F7E87-E85C-4E3C-B102-DCAAD1B9B57A}">
      <dgm:prSet phldrT="[Текст]" custT="1"/>
      <dgm:spPr/>
      <dgm:t>
        <a:bodyPr/>
        <a:lstStyle/>
        <a:p>
          <a:r>
            <a:rPr lang="ru-RU" sz="2400" b="1" u="sng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противоправное или преступное 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поведение - связанное с различными правонарушениями и преступлениями. </a:t>
          </a:r>
          <a:endParaRPr lang="ru-RU" sz="2400" dirty="0">
            <a:solidFill>
              <a:schemeClr val="tx1"/>
            </a:solidFill>
          </a:endParaRPr>
        </a:p>
      </dgm:t>
    </dgm:pt>
    <dgm:pt modelId="{228EBBC7-A9D5-4C29-8926-4C7C721E02A5}" type="parTrans" cxnId="{B81DE2BA-199E-43F7-B402-987F4D33CDBB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DEDE1FC8-FA32-4239-ADCE-BE10DD993419}" type="sibTrans" cxnId="{B81DE2BA-199E-43F7-B402-987F4D33CDBB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FDB1FEEB-0D2D-411A-A420-C53D822AAAD7}">
      <dgm:prSet custT="1"/>
      <dgm:spPr/>
      <dgm:t>
        <a:bodyPr/>
        <a:lstStyle/>
        <a:p>
          <a:r>
            <a:rPr lang="ru-RU" sz="2400" b="1" u="sng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девиантное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поведение - поступки, принявшие характер систематических или привычных</a:t>
          </a:r>
          <a:endParaRPr lang="ru-RU" sz="2400" dirty="0">
            <a:solidFill>
              <a:schemeClr val="tx1"/>
            </a:solidFill>
          </a:endParaRPr>
        </a:p>
      </dgm:t>
    </dgm:pt>
    <dgm:pt modelId="{615E70BF-BABC-4357-A9BC-CE51C4294021}" type="parTrans" cxnId="{25443F04-1461-4D56-AA26-6D15918AC8A5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09CD97CD-E836-412E-80BA-974ABD3D6BD0}" type="sibTrans" cxnId="{25443F04-1461-4D56-AA26-6D15918AC8A5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CE3F932F-5CF2-4DA1-AF0C-64ACBED07FC1}" type="pres">
      <dgm:prSet presAssocID="{F8A79A3C-832A-4443-A986-C5153068334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00C2499-00EE-4582-A3FB-49E411AFC437}" type="pres">
      <dgm:prSet presAssocID="{F8A79A3C-832A-4443-A986-C51530683349}" presName="Name1" presStyleCnt="0"/>
      <dgm:spPr/>
    </dgm:pt>
    <dgm:pt modelId="{0CF7925C-06FC-4B60-9ABE-E27C1EA647FB}" type="pres">
      <dgm:prSet presAssocID="{F8A79A3C-832A-4443-A986-C51530683349}" presName="cycle" presStyleCnt="0"/>
      <dgm:spPr/>
    </dgm:pt>
    <dgm:pt modelId="{4D4444EA-1970-44B8-82C2-B718AF43AC75}" type="pres">
      <dgm:prSet presAssocID="{F8A79A3C-832A-4443-A986-C51530683349}" presName="srcNode" presStyleLbl="node1" presStyleIdx="0" presStyleCnt="4"/>
      <dgm:spPr/>
    </dgm:pt>
    <dgm:pt modelId="{84CDB138-548A-46CE-8992-FE7CADA30204}" type="pres">
      <dgm:prSet presAssocID="{F8A79A3C-832A-4443-A986-C51530683349}" presName="conn" presStyleLbl="parChTrans1D2" presStyleIdx="0" presStyleCnt="1"/>
      <dgm:spPr/>
      <dgm:t>
        <a:bodyPr/>
        <a:lstStyle/>
        <a:p>
          <a:endParaRPr lang="ru-RU"/>
        </a:p>
      </dgm:t>
    </dgm:pt>
    <dgm:pt modelId="{43F27E54-3428-4A89-B34D-390637A2E0CB}" type="pres">
      <dgm:prSet presAssocID="{F8A79A3C-832A-4443-A986-C51530683349}" presName="extraNode" presStyleLbl="node1" presStyleIdx="0" presStyleCnt="4"/>
      <dgm:spPr/>
    </dgm:pt>
    <dgm:pt modelId="{3ED6989D-20AF-4EA4-9B69-19C080BA81E3}" type="pres">
      <dgm:prSet presAssocID="{F8A79A3C-832A-4443-A986-C51530683349}" presName="dstNode" presStyleLbl="node1" presStyleIdx="0" presStyleCnt="4"/>
      <dgm:spPr/>
    </dgm:pt>
    <dgm:pt modelId="{C6B160C3-8BBF-4DAF-B4B9-24A184332CB5}" type="pres">
      <dgm:prSet presAssocID="{9392768D-A263-483C-B348-7124942CAC56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B4A78-4AA9-4A09-9A2A-F763C490DA4A}" type="pres">
      <dgm:prSet presAssocID="{9392768D-A263-483C-B348-7124942CAC56}" presName="accent_1" presStyleCnt="0"/>
      <dgm:spPr/>
    </dgm:pt>
    <dgm:pt modelId="{9578E876-DED5-4084-AC54-ADA07A0447CC}" type="pres">
      <dgm:prSet presAssocID="{9392768D-A263-483C-B348-7124942CAC56}" presName="accentRepeatNode" presStyleLbl="solidFgAcc1" presStyleIdx="0" presStyleCnt="4"/>
      <dgm:spPr/>
    </dgm:pt>
    <dgm:pt modelId="{46E2DF04-D79F-4CC9-A26B-0880ADDF1B8A}" type="pres">
      <dgm:prSet presAssocID="{1E6D3DB1-8FD1-4E05-91F5-8487512DBCA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EAB4F3-5043-449C-8917-135C9D187A1F}" type="pres">
      <dgm:prSet presAssocID="{1E6D3DB1-8FD1-4E05-91F5-8487512DBCA6}" presName="accent_2" presStyleCnt="0"/>
      <dgm:spPr/>
    </dgm:pt>
    <dgm:pt modelId="{64CD9436-7ED6-4F7A-8EDA-B774DB5AE81D}" type="pres">
      <dgm:prSet presAssocID="{1E6D3DB1-8FD1-4E05-91F5-8487512DBCA6}" presName="accentRepeatNode" presStyleLbl="solidFgAcc1" presStyleIdx="1" presStyleCnt="4"/>
      <dgm:spPr/>
    </dgm:pt>
    <dgm:pt modelId="{E08B98A3-B8A7-40DD-864F-31CC8DD44C68}" type="pres">
      <dgm:prSet presAssocID="{FDB1FEEB-0D2D-411A-A420-C53D822AAAD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8C409E-CB36-4748-A667-6A41B0F352E2}" type="pres">
      <dgm:prSet presAssocID="{FDB1FEEB-0D2D-411A-A420-C53D822AAAD7}" presName="accent_3" presStyleCnt="0"/>
      <dgm:spPr/>
    </dgm:pt>
    <dgm:pt modelId="{DED33C6B-DF95-4599-9A50-6F3B2B9A6BC3}" type="pres">
      <dgm:prSet presAssocID="{FDB1FEEB-0D2D-411A-A420-C53D822AAAD7}" presName="accentRepeatNode" presStyleLbl="solidFgAcc1" presStyleIdx="2" presStyleCnt="4"/>
      <dgm:spPr/>
    </dgm:pt>
    <dgm:pt modelId="{755F29D2-48E9-42B4-B256-DD1169DAE619}" type="pres">
      <dgm:prSet presAssocID="{2D2F7E87-E85C-4E3C-B102-DCAAD1B9B57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A7112-9C53-4B56-936C-E4BE63147FF3}" type="pres">
      <dgm:prSet presAssocID="{2D2F7E87-E85C-4E3C-B102-DCAAD1B9B57A}" presName="accent_4" presStyleCnt="0"/>
      <dgm:spPr/>
    </dgm:pt>
    <dgm:pt modelId="{AF5CB2D8-6AB5-4A8C-AE1B-61E738DC0E43}" type="pres">
      <dgm:prSet presAssocID="{2D2F7E87-E85C-4E3C-B102-DCAAD1B9B57A}" presName="accentRepeatNode" presStyleLbl="solidFgAcc1" presStyleIdx="3" presStyleCnt="4"/>
      <dgm:spPr/>
    </dgm:pt>
  </dgm:ptLst>
  <dgm:cxnLst>
    <dgm:cxn modelId="{2D4E66D1-AE05-4E5E-96B6-20CDE21C626C}" srcId="{F8A79A3C-832A-4443-A986-C51530683349}" destId="{9392768D-A263-483C-B348-7124942CAC56}" srcOrd="0" destOrd="0" parTransId="{B7DCE17E-443F-427C-B146-7B30ED1EB528}" sibTransId="{06C8C5B4-11DB-4E3E-AD5C-FAAED852F2C2}"/>
    <dgm:cxn modelId="{C1072A0A-CBFC-401E-A925-B5AB0F699C73}" type="presOf" srcId="{1E6D3DB1-8FD1-4E05-91F5-8487512DBCA6}" destId="{46E2DF04-D79F-4CC9-A26B-0880ADDF1B8A}" srcOrd="0" destOrd="0" presId="urn:microsoft.com/office/officeart/2008/layout/VerticalCurvedList"/>
    <dgm:cxn modelId="{E971967A-B91A-4C22-A915-3C2B36DBDC0E}" type="presOf" srcId="{06C8C5B4-11DB-4E3E-AD5C-FAAED852F2C2}" destId="{84CDB138-548A-46CE-8992-FE7CADA30204}" srcOrd="0" destOrd="0" presId="urn:microsoft.com/office/officeart/2008/layout/VerticalCurvedList"/>
    <dgm:cxn modelId="{9F84948C-3421-494F-B8BE-74AE372DC432}" type="presOf" srcId="{F8A79A3C-832A-4443-A986-C51530683349}" destId="{CE3F932F-5CF2-4DA1-AF0C-64ACBED07FC1}" srcOrd="0" destOrd="0" presId="urn:microsoft.com/office/officeart/2008/layout/VerticalCurvedList"/>
    <dgm:cxn modelId="{CF7B0F26-FA3C-47AB-AC2F-A779F13DB81B}" type="presOf" srcId="{9392768D-A263-483C-B348-7124942CAC56}" destId="{C6B160C3-8BBF-4DAF-B4B9-24A184332CB5}" srcOrd="0" destOrd="0" presId="urn:microsoft.com/office/officeart/2008/layout/VerticalCurvedList"/>
    <dgm:cxn modelId="{00CEC8E7-624E-43CA-A31A-5A41017B1D00}" type="presOf" srcId="{2D2F7E87-E85C-4E3C-B102-DCAAD1B9B57A}" destId="{755F29D2-48E9-42B4-B256-DD1169DAE619}" srcOrd="0" destOrd="0" presId="urn:microsoft.com/office/officeart/2008/layout/VerticalCurvedList"/>
    <dgm:cxn modelId="{D2AA2230-B708-4D65-BAD0-15B79C2BD4BF}" srcId="{F8A79A3C-832A-4443-A986-C51530683349}" destId="{1E6D3DB1-8FD1-4E05-91F5-8487512DBCA6}" srcOrd="1" destOrd="0" parTransId="{EA60F723-0DEE-4FF3-9ABD-635DED0B0DE8}" sibTransId="{C9D8E670-A754-4D11-AFC4-BA6BDBFDC3A5}"/>
    <dgm:cxn modelId="{B81DE2BA-199E-43F7-B402-987F4D33CDBB}" srcId="{F8A79A3C-832A-4443-A986-C51530683349}" destId="{2D2F7E87-E85C-4E3C-B102-DCAAD1B9B57A}" srcOrd="3" destOrd="0" parTransId="{228EBBC7-A9D5-4C29-8926-4C7C721E02A5}" sibTransId="{DEDE1FC8-FA32-4239-ADCE-BE10DD993419}"/>
    <dgm:cxn modelId="{25443F04-1461-4D56-AA26-6D15918AC8A5}" srcId="{F8A79A3C-832A-4443-A986-C51530683349}" destId="{FDB1FEEB-0D2D-411A-A420-C53D822AAAD7}" srcOrd="2" destOrd="0" parTransId="{615E70BF-BABC-4357-A9BC-CE51C4294021}" sibTransId="{09CD97CD-E836-412E-80BA-974ABD3D6BD0}"/>
    <dgm:cxn modelId="{421FA2D0-761E-40C7-861E-509805897215}" type="presOf" srcId="{FDB1FEEB-0D2D-411A-A420-C53D822AAAD7}" destId="{E08B98A3-B8A7-40DD-864F-31CC8DD44C68}" srcOrd="0" destOrd="0" presId="urn:microsoft.com/office/officeart/2008/layout/VerticalCurvedList"/>
    <dgm:cxn modelId="{7E7CC5AE-D034-4C50-92FF-9C3AF8A65F73}" type="presParOf" srcId="{CE3F932F-5CF2-4DA1-AF0C-64ACBED07FC1}" destId="{300C2499-00EE-4582-A3FB-49E411AFC437}" srcOrd="0" destOrd="0" presId="urn:microsoft.com/office/officeart/2008/layout/VerticalCurvedList"/>
    <dgm:cxn modelId="{544E0FA1-A554-4C98-811E-7F18D790FA6A}" type="presParOf" srcId="{300C2499-00EE-4582-A3FB-49E411AFC437}" destId="{0CF7925C-06FC-4B60-9ABE-E27C1EA647FB}" srcOrd="0" destOrd="0" presId="urn:microsoft.com/office/officeart/2008/layout/VerticalCurvedList"/>
    <dgm:cxn modelId="{8198B19C-C972-4792-AAC3-238F7C175A9F}" type="presParOf" srcId="{0CF7925C-06FC-4B60-9ABE-E27C1EA647FB}" destId="{4D4444EA-1970-44B8-82C2-B718AF43AC75}" srcOrd="0" destOrd="0" presId="urn:microsoft.com/office/officeart/2008/layout/VerticalCurvedList"/>
    <dgm:cxn modelId="{C86E8CA3-9796-4538-8664-CB16F8D4E307}" type="presParOf" srcId="{0CF7925C-06FC-4B60-9ABE-E27C1EA647FB}" destId="{84CDB138-548A-46CE-8992-FE7CADA30204}" srcOrd="1" destOrd="0" presId="urn:microsoft.com/office/officeart/2008/layout/VerticalCurvedList"/>
    <dgm:cxn modelId="{7B9B49BF-319F-4BB7-B7D5-CE5B03C119F8}" type="presParOf" srcId="{0CF7925C-06FC-4B60-9ABE-E27C1EA647FB}" destId="{43F27E54-3428-4A89-B34D-390637A2E0CB}" srcOrd="2" destOrd="0" presId="urn:microsoft.com/office/officeart/2008/layout/VerticalCurvedList"/>
    <dgm:cxn modelId="{CC39E3DF-FE00-4461-9985-8201AA208980}" type="presParOf" srcId="{0CF7925C-06FC-4B60-9ABE-E27C1EA647FB}" destId="{3ED6989D-20AF-4EA4-9B69-19C080BA81E3}" srcOrd="3" destOrd="0" presId="urn:microsoft.com/office/officeart/2008/layout/VerticalCurvedList"/>
    <dgm:cxn modelId="{FE44EC12-DA90-450E-8063-22F7807FA4A2}" type="presParOf" srcId="{300C2499-00EE-4582-A3FB-49E411AFC437}" destId="{C6B160C3-8BBF-4DAF-B4B9-24A184332CB5}" srcOrd="1" destOrd="0" presId="urn:microsoft.com/office/officeart/2008/layout/VerticalCurvedList"/>
    <dgm:cxn modelId="{4E41813C-303D-4949-B86E-A39548209CB4}" type="presParOf" srcId="{300C2499-00EE-4582-A3FB-49E411AFC437}" destId="{EBDB4A78-4AA9-4A09-9A2A-F763C490DA4A}" srcOrd="2" destOrd="0" presId="urn:microsoft.com/office/officeart/2008/layout/VerticalCurvedList"/>
    <dgm:cxn modelId="{F8CF3851-90D0-42EF-A3C0-84E53C1C486C}" type="presParOf" srcId="{EBDB4A78-4AA9-4A09-9A2A-F763C490DA4A}" destId="{9578E876-DED5-4084-AC54-ADA07A0447CC}" srcOrd="0" destOrd="0" presId="urn:microsoft.com/office/officeart/2008/layout/VerticalCurvedList"/>
    <dgm:cxn modelId="{D4C1B026-B4FE-4B4D-8847-EF3292A2E22D}" type="presParOf" srcId="{300C2499-00EE-4582-A3FB-49E411AFC437}" destId="{46E2DF04-D79F-4CC9-A26B-0880ADDF1B8A}" srcOrd="3" destOrd="0" presId="urn:microsoft.com/office/officeart/2008/layout/VerticalCurvedList"/>
    <dgm:cxn modelId="{879B53ED-784B-400D-9910-13CA9D610DCF}" type="presParOf" srcId="{300C2499-00EE-4582-A3FB-49E411AFC437}" destId="{13EAB4F3-5043-449C-8917-135C9D187A1F}" srcOrd="4" destOrd="0" presId="urn:microsoft.com/office/officeart/2008/layout/VerticalCurvedList"/>
    <dgm:cxn modelId="{231A07B6-02CA-4CC9-AFCC-832317DB4142}" type="presParOf" srcId="{13EAB4F3-5043-449C-8917-135C9D187A1F}" destId="{64CD9436-7ED6-4F7A-8EDA-B774DB5AE81D}" srcOrd="0" destOrd="0" presId="urn:microsoft.com/office/officeart/2008/layout/VerticalCurvedList"/>
    <dgm:cxn modelId="{76F49D35-9062-4F3D-B698-BA031F746297}" type="presParOf" srcId="{300C2499-00EE-4582-A3FB-49E411AFC437}" destId="{E08B98A3-B8A7-40DD-864F-31CC8DD44C68}" srcOrd="5" destOrd="0" presId="urn:microsoft.com/office/officeart/2008/layout/VerticalCurvedList"/>
    <dgm:cxn modelId="{2A5DAE31-85C6-4475-B5FA-D9E1F4AAC1F7}" type="presParOf" srcId="{300C2499-00EE-4582-A3FB-49E411AFC437}" destId="{388C409E-CB36-4748-A667-6A41B0F352E2}" srcOrd="6" destOrd="0" presId="urn:microsoft.com/office/officeart/2008/layout/VerticalCurvedList"/>
    <dgm:cxn modelId="{F84F6EE7-ABAB-4378-B8A1-610952732F26}" type="presParOf" srcId="{388C409E-CB36-4748-A667-6A41B0F352E2}" destId="{DED33C6B-DF95-4599-9A50-6F3B2B9A6BC3}" srcOrd="0" destOrd="0" presId="urn:microsoft.com/office/officeart/2008/layout/VerticalCurvedList"/>
    <dgm:cxn modelId="{C4CF369F-201F-41AA-AE74-B2E55825A7ED}" type="presParOf" srcId="{300C2499-00EE-4582-A3FB-49E411AFC437}" destId="{755F29D2-48E9-42B4-B256-DD1169DAE619}" srcOrd="7" destOrd="0" presId="urn:microsoft.com/office/officeart/2008/layout/VerticalCurvedList"/>
    <dgm:cxn modelId="{EC153A02-D423-4841-83E5-E068F345BEF1}" type="presParOf" srcId="{300C2499-00EE-4582-A3FB-49E411AFC437}" destId="{97DA7112-9C53-4B56-936C-E4BE63147FF3}" srcOrd="8" destOrd="0" presId="urn:microsoft.com/office/officeart/2008/layout/VerticalCurvedList"/>
    <dgm:cxn modelId="{9CEB5C95-E107-447C-AC21-C3092E568F89}" type="presParOf" srcId="{97DA7112-9C53-4B56-936C-E4BE63147FF3}" destId="{AF5CB2D8-6AB5-4A8C-AE1B-61E738DC0E4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F79885-9B2D-4B60-9721-07981388B156}" type="doc">
      <dgm:prSet loTypeId="urn:microsoft.com/office/officeart/2005/8/layout/arrow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689C694-8E06-484A-9285-07F30EBB2DF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за тяжкие преступления – с 14 лет</a:t>
          </a:r>
          <a:endParaRPr lang="ru-RU" b="1" dirty="0">
            <a:solidFill>
              <a:srgbClr val="002060"/>
            </a:solidFill>
          </a:endParaRPr>
        </a:p>
      </dgm:t>
    </dgm:pt>
    <dgm:pt modelId="{A5D9048F-4C48-4E21-9784-D63706D84867}" type="parTrans" cxnId="{419A494D-896B-452F-89A7-7A34F8D6139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1CFF88D-064F-41B8-9AF5-BCCDD0725FCF}" type="sibTrans" cxnId="{419A494D-896B-452F-89A7-7A34F8D6139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03380C4-878B-4D34-B775-192D538A8568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ответственность за уголовные преступления – с 16 лет</a:t>
          </a:r>
          <a:endParaRPr lang="ru-RU" b="1" dirty="0">
            <a:solidFill>
              <a:srgbClr val="002060"/>
            </a:solidFill>
          </a:endParaRPr>
        </a:p>
      </dgm:t>
    </dgm:pt>
    <dgm:pt modelId="{E04F9ACB-EDA8-4551-9704-44F8E4005248}" type="parTrans" cxnId="{8C844122-5D2E-47A8-B15D-6A67271191A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D1B8F2A-5CB7-4F71-8020-DBE308299E50}" type="sibTrans" cxnId="{8C844122-5D2E-47A8-B15D-6A67271191A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0224C89-5493-4300-AF20-D812CA545A95}" type="pres">
      <dgm:prSet presAssocID="{71F79885-9B2D-4B60-9721-07981388B15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A2D4-42DA-444B-82D1-1D9C846B2804}" type="pres">
      <dgm:prSet presAssocID="{71F79885-9B2D-4B60-9721-07981388B156}" presName="divider" presStyleLbl="fgShp" presStyleIdx="0" presStyleCnt="1"/>
      <dgm:spPr/>
    </dgm:pt>
    <dgm:pt modelId="{3E107D2D-4D9D-4002-94FA-34C202AFC642}" type="pres">
      <dgm:prSet presAssocID="{5689C694-8E06-484A-9285-07F30EBB2DFB}" presName="downArrow" presStyleLbl="node1" presStyleIdx="0" presStyleCnt="2"/>
      <dgm:spPr/>
    </dgm:pt>
    <dgm:pt modelId="{303563BE-C92E-4454-A04D-F9B5372A87F3}" type="pres">
      <dgm:prSet presAssocID="{5689C694-8E06-484A-9285-07F30EBB2DFB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08029-60F9-4FF2-A02D-144932FC44CA}" type="pres">
      <dgm:prSet presAssocID="{103380C4-878B-4D34-B775-192D538A8568}" presName="upArrow" presStyleLbl="node1" presStyleIdx="1" presStyleCnt="2"/>
      <dgm:spPr/>
    </dgm:pt>
    <dgm:pt modelId="{E38C92DD-CE37-4149-8E2A-6E842393C9B8}" type="pres">
      <dgm:prSet presAssocID="{103380C4-878B-4D34-B775-192D538A8568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9A494D-896B-452F-89A7-7A34F8D61398}" srcId="{71F79885-9B2D-4B60-9721-07981388B156}" destId="{5689C694-8E06-484A-9285-07F30EBB2DFB}" srcOrd="0" destOrd="0" parTransId="{A5D9048F-4C48-4E21-9784-D63706D84867}" sibTransId="{D1CFF88D-064F-41B8-9AF5-BCCDD0725FCF}"/>
    <dgm:cxn modelId="{0D37F8DE-5C7D-4491-89D5-C8BE73326BC7}" type="presOf" srcId="{103380C4-878B-4D34-B775-192D538A8568}" destId="{E38C92DD-CE37-4149-8E2A-6E842393C9B8}" srcOrd="0" destOrd="0" presId="urn:microsoft.com/office/officeart/2005/8/layout/arrow3"/>
    <dgm:cxn modelId="{0ECDDE76-DEEC-429D-A35D-AF655F7B0B4C}" type="presOf" srcId="{71F79885-9B2D-4B60-9721-07981388B156}" destId="{20224C89-5493-4300-AF20-D812CA545A95}" srcOrd="0" destOrd="0" presId="urn:microsoft.com/office/officeart/2005/8/layout/arrow3"/>
    <dgm:cxn modelId="{A51A349F-754B-4435-9A9E-10CE927B1600}" type="presOf" srcId="{5689C694-8E06-484A-9285-07F30EBB2DFB}" destId="{303563BE-C92E-4454-A04D-F9B5372A87F3}" srcOrd="0" destOrd="0" presId="urn:microsoft.com/office/officeart/2005/8/layout/arrow3"/>
    <dgm:cxn modelId="{8C844122-5D2E-47A8-B15D-6A67271191AE}" srcId="{71F79885-9B2D-4B60-9721-07981388B156}" destId="{103380C4-878B-4D34-B775-192D538A8568}" srcOrd="1" destOrd="0" parTransId="{E04F9ACB-EDA8-4551-9704-44F8E4005248}" sibTransId="{DD1B8F2A-5CB7-4F71-8020-DBE308299E50}"/>
    <dgm:cxn modelId="{69D72005-3B67-41A8-B97F-39713AF6AE25}" type="presParOf" srcId="{20224C89-5493-4300-AF20-D812CA545A95}" destId="{5002A2D4-42DA-444B-82D1-1D9C846B2804}" srcOrd="0" destOrd="0" presId="urn:microsoft.com/office/officeart/2005/8/layout/arrow3"/>
    <dgm:cxn modelId="{B1B4C0E9-42AA-41E3-B68E-FC09D079C415}" type="presParOf" srcId="{20224C89-5493-4300-AF20-D812CA545A95}" destId="{3E107D2D-4D9D-4002-94FA-34C202AFC642}" srcOrd="1" destOrd="0" presId="urn:microsoft.com/office/officeart/2005/8/layout/arrow3"/>
    <dgm:cxn modelId="{63D8200B-54B3-42AA-92F7-94998F99F7F5}" type="presParOf" srcId="{20224C89-5493-4300-AF20-D812CA545A95}" destId="{303563BE-C92E-4454-A04D-F9B5372A87F3}" srcOrd="2" destOrd="0" presId="urn:microsoft.com/office/officeart/2005/8/layout/arrow3"/>
    <dgm:cxn modelId="{6C88AF17-8FE5-4DBE-93B3-0AAF1B6F94BB}" type="presParOf" srcId="{20224C89-5493-4300-AF20-D812CA545A95}" destId="{DD508029-60F9-4FF2-A02D-144932FC44CA}" srcOrd="3" destOrd="0" presId="urn:microsoft.com/office/officeart/2005/8/layout/arrow3"/>
    <dgm:cxn modelId="{D3B78044-2BD3-4ECD-92A2-ACF6A568EA0F}" type="presParOf" srcId="{20224C89-5493-4300-AF20-D812CA545A95}" destId="{E38C92DD-CE37-4149-8E2A-6E842393C9B8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C41F0B-E20F-4BF4-8856-DC12A9D93C5F}" type="doc">
      <dgm:prSet loTypeId="urn:microsoft.com/office/officeart/2005/8/layout/arrow4" loCatId="relationship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CF1ECAE-7CFF-4153-BE07-DD3CF94C4042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Способность предвидеть последствия  - у девочек к 18 годам</a:t>
          </a:r>
          <a:endParaRPr lang="ru-RU" sz="2400" dirty="0">
            <a:solidFill>
              <a:srgbClr val="C00000"/>
            </a:solidFill>
          </a:endParaRPr>
        </a:p>
      </dgm:t>
    </dgm:pt>
    <dgm:pt modelId="{ED70924E-CB3C-4A76-A742-6845DE2DC8B6}" type="parTrans" cxnId="{1CB3EAA0-6D2E-48A1-B4D2-CC8B77DC0377}">
      <dgm:prSet/>
      <dgm:spPr/>
      <dgm:t>
        <a:bodyPr/>
        <a:lstStyle/>
        <a:p>
          <a:endParaRPr lang="ru-RU" sz="2400">
            <a:solidFill>
              <a:srgbClr val="C00000"/>
            </a:solidFill>
          </a:endParaRPr>
        </a:p>
      </dgm:t>
    </dgm:pt>
    <dgm:pt modelId="{C022DDA8-E35E-4760-BC7E-68E426780F4C}" type="sibTrans" cxnId="{1CB3EAA0-6D2E-48A1-B4D2-CC8B77DC0377}">
      <dgm:prSet/>
      <dgm:spPr/>
      <dgm:t>
        <a:bodyPr/>
        <a:lstStyle/>
        <a:p>
          <a:endParaRPr lang="ru-RU" sz="2400">
            <a:solidFill>
              <a:srgbClr val="C00000"/>
            </a:solidFill>
          </a:endParaRPr>
        </a:p>
      </dgm:t>
    </dgm:pt>
    <dgm:pt modelId="{E7578224-EE30-4673-AAC7-C852EC80BB0B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у мальчиков - к 20 годам</a:t>
          </a:r>
          <a:endParaRPr lang="ru-RU" sz="2400" dirty="0">
            <a:solidFill>
              <a:srgbClr val="C00000"/>
            </a:solidFill>
          </a:endParaRPr>
        </a:p>
      </dgm:t>
    </dgm:pt>
    <dgm:pt modelId="{0DCD1026-B0B8-4B02-A02C-1DB0E0B87B7B}" type="parTrans" cxnId="{BD87FA58-80CC-45F4-BD25-DE177A718513}">
      <dgm:prSet/>
      <dgm:spPr/>
      <dgm:t>
        <a:bodyPr/>
        <a:lstStyle/>
        <a:p>
          <a:endParaRPr lang="ru-RU" sz="2400">
            <a:solidFill>
              <a:srgbClr val="C00000"/>
            </a:solidFill>
          </a:endParaRPr>
        </a:p>
      </dgm:t>
    </dgm:pt>
    <dgm:pt modelId="{83CC2DF3-AD41-4520-A892-8C654187BBFD}" type="sibTrans" cxnId="{BD87FA58-80CC-45F4-BD25-DE177A718513}">
      <dgm:prSet/>
      <dgm:spPr/>
      <dgm:t>
        <a:bodyPr/>
        <a:lstStyle/>
        <a:p>
          <a:endParaRPr lang="ru-RU" sz="2400">
            <a:solidFill>
              <a:srgbClr val="C00000"/>
            </a:solidFill>
          </a:endParaRPr>
        </a:p>
      </dgm:t>
    </dgm:pt>
    <dgm:pt modelId="{94DB1364-42BA-455A-BF19-4E145481E35F}" type="pres">
      <dgm:prSet presAssocID="{D3C41F0B-E20F-4BF4-8856-DC12A9D93C5F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6BC36F-06D1-4CE0-A023-1C91250CEA83}" type="pres">
      <dgm:prSet presAssocID="{FCF1ECAE-7CFF-4153-BE07-DD3CF94C4042}" presName="upArrow" presStyleLbl="node1" presStyleIdx="0" presStyleCnt="2" custLinFactNeighborX="17198" custLinFactNeighborY="-3890"/>
      <dgm:spPr/>
    </dgm:pt>
    <dgm:pt modelId="{6F906C01-30A0-40A7-B255-CE6B8203873F}" type="pres">
      <dgm:prSet presAssocID="{FCF1ECAE-7CFF-4153-BE07-DD3CF94C4042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D7D9AB-EE67-4A34-9DA3-3964E4B647C4}" type="pres">
      <dgm:prSet presAssocID="{E7578224-EE30-4673-AAC7-C852EC80BB0B}" presName="downArrow" presStyleLbl="node1" presStyleIdx="1" presStyleCnt="2"/>
      <dgm:spPr/>
    </dgm:pt>
    <dgm:pt modelId="{69EB2C2D-14B8-4009-B6D3-0A77C84C4B82}" type="pres">
      <dgm:prSet presAssocID="{E7578224-EE30-4673-AAC7-C852EC80BB0B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87FA58-80CC-45F4-BD25-DE177A718513}" srcId="{D3C41F0B-E20F-4BF4-8856-DC12A9D93C5F}" destId="{E7578224-EE30-4673-AAC7-C852EC80BB0B}" srcOrd="1" destOrd="0" parTransId="{0DCD1026-B0B8-4B02-A02C-1DB0E0B87B7B}" sibTransId="{83CC2DF3-AD41-4520-A892-8C654187BBFD}"/>
    <dgm:cxn modelId="{DC602557-0216-498E-A199-900E74BC57C4}" type="presOf" srcId="{FCF1ECAE-7CFF-4153-BE07-DD3CF94C4042}" destId="{6F906C01-30A0-40A7-B255-CE6B8203873F}" srcOrd="0" destOrd="0" presId="urn:microsoft.com/office/officeart/2005/8/layout/arrow4"/>
    <dgm:cxn modelId="{98A3E7F0-C77A-43ED-94EB-60959727A0D0}" type="presOf" srcId="{E7578224-EE30-4673-AAC7-C852EC80BB0B}" destId="{69EB2C2D-14B8-4009-B6D3-0A77C84C4B82}" srcOrd="0" destOrd="0" presId="urn:microsoft.com/office/officeart/2005/8/layout/arrow4"/>
    <dgm:cxn modelId="{84EF5951-DD06-4CAE-B5BE-AC301DC24429}" type="presOf" srcId="{D3C41F0B-E20F-4BF4-8856-DC12A9D93C5F}" destId="{94DB1364-42BA-455A-BF19-4E145481E35F}" srcOrd="0" destOrd="0" presId="urn:microsoft.com/office/officeart/2005/8/layout/arrow4"/>
    <dgm:cxn modelId="{1CB3EAA0-6D2E-48A1-B4D2-CC8B77DC0377}" srcId="{D3C41F0B-E20F-4BF4-8856-DC12A9D93C5F}" destId="{FCF1ECAE-7CFF-4153-BE07-DD3CF94C4042}" srcOrd="0" destOrd="0" parTransId="{ED70924E-CB3C-4A76-A742-6845DE2DC8B6}" sibTransId="{C022DDA8-E35E-4760-BC7E-68E426780F4C}"/>
    <dgm:cxn modelId="{47ED164B-34A8-4975-9F73-1E6646F42E1C}" type="presParOf" srcId="{94DB1364-42BA-455A-BF19-4E145481E35F}" destId="{6D6BC36F-06D1-4CE0-A023-1C91250CEA83}" srcOrd="0" destOrd="0" presId="urn:microsoft.com/office/officeart/2005/8/layout/arrow4"/>
    <dgm:cxn modelId="{5D645676-B86A-462D-818A-4950F1D7E11D}" type="presParOf" srcId="{94DB1364-42BA-455A-BF19-4E145481E35F}" destId="{6F906C01-30A0-40A7-B255-CE6B8203873F}" srcOrd="1" destOrd="0" presId="urn:microsoft.com/office/officeart/2005/8/layout/arrow4"/>
    <dgm:cxn modelId="{D2DAB18B-0D6A-4C6E-90B1-7FDFF295B1D3}" type="presParOf" srcId="{94DB1364-42BA-455A-BF19-4E145481E35F}" destId="{F6D7D9AB-EE67-4A34-9DA3-3964E4B647C4}" srcOrd="2" destOrd="0" presId="urn:microsoft.com/office/officeart/2005/8/layout/arrow4"/>
    <dgm:cxn modelId="{89414701-7C34-4C8D-92D3-0942BE026261}" type="presParOf" srcId="{94DB1364-42BA-455A-BF19-4E145481E35F}" destId="{69EB2C2D-14B8-4009-B6D3-0A77C84C4B82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901D08-8F3F-4E4C-A0BC-ADCFB4E28368}" type="doc">
      <dgm:prSet loTypeId="urn:microsoft.com/office/officeart/2008/layout/VerticalCircleList" loCatId="list" qsTypeId="urn:microsoft.com/office/officeart/2005/8/quickstyle/3d1" qsCatId="3D" csTypeId="urn:microsoft.com/office/officeart/2005/8/colors/colorful4" csCatId="colorful" phldr="1"/>
      <dgm:spPr/>
    </dgm:pt>
    <dgm:pt modelId="{275A14C0-88B4-42D5-8CB1-ACF248B68FA0}">
      <dgm:prSet phldrT="[Текст]"/>
      <dgm:spPr/>
      <dgm:t>
        <a:bodyPr/>
        <a:lstStyle/>
        <a:p>
          <a:r>
            <a:rPr lang="ru-RU" b="1" smtClean="0"/>
            <a:t>Когнитивный компонент</a:t>
          </a:r>
          <a:endParaRPr lang="ru-RU" b="1" dirty="0"/>
        </a:p>
      </dgm:t>
    </dgm:pt>
    <dgm:pt modelId="{D722E958-A8A9-4F2E-8082-BDBF80971592}" type="parTrans" cxnId="{625926E0-0CD5-48C0-BEEB-EB0E4E6D5A2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7FFE0EE7-0DE3-450C-8874-4D168C4CC8CE}" type="sibTrans" cxnId="{625926E0-0CD5-48C0-BEEB-EB0E4E6D5A2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E0F4A1FE-4D6E-40AA-975A-B2AA38509864}">
      <dgm:prSet phldrT="[Текст]"/>
      <dgm:spPr/>
      <dgm:t>
        <a:bodyPr/>
        <a:lstStyle/>
        <a:p>
          <a:r>
            <a:rPr lang="ru-RU" b="1" smtClean="0"/>
            <a:t>Эмоциональный компонент</a:t>
          </a:r>
          <a:endParaRPr lang="ru-RU" b="1" dirty="0"/>
        </a:p>
      </dgm:t>
    </dgm:pt>
    <dgm:pt modelId="{94466EE6-8BBA-400C-9129-7C5338594B1D}" type="parTrans" cxnId="{C1FBF665-54A1-4235-A680-D54C9BBBE9B4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4EE1006C-3F57-46FE-8B2A-20C1E949F37E}" type="sibTrans" cxnId="{C1FBF665-54A1-4235-A680-D54C9BBBE9B4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1CF4F3EB-3BA0-49B8-8348-6B6390F38481}">
      <dgm:prSet phldrT="[Текст]"/>
      <dgm:spPr/>
      <dgm:t>
        <a:bodyPr/>
        <a:lstStyle/>
        <a:p>
          <a:r>
            <a:rPr lang="ru-RU" b="1" smtClean="0"/>
            <a:t>Деятельностный компонент</a:t>
          </a:r>
          <a:endParaRPr lang="ru-RU" b="1" dirty="0"/>
        </a:p>
      </dgm:t>
    </dgm:pt>
    <dgm:pt modelId="{561D7226-A636-428D-84E6-5F7F19A13671}" type="parTrans" cxnId="{72D4C731-372D-4AB1-920B-CBABA3540B07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8901906B-083A-4296-A4E5-ADD166F200FD}" type="sibTrans" cxnId="{72D4C731-372D-4AB1-920B-CBABA3540B07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4D6696EF-AC45-4F3F-A3AB-47DE8C14A7D6}" type="pres">
      <dgm:prSet presAssocID="{95901D08-8F3F-4E4C-A0BC-ADCFB4E28368}" presName="Name0" presStyleCnt="0">
        <dgm:presLayoutVars>
          <dgm:dir/>
        </dgm:presLayoutVars>
      </dgm:prSet>
      <dgm:spPr/>
    </dgm:pt>
    <dgm:pt modelId="{7F69ED59-C0CF-4619-BDF8-673B22314B34}" type="pres">
      <dgm:prSet presAssocID="{275A14C0-88B4-42D5-8CB1-ACF248B68FA0}" presName="noChildren" presStyleCnt="0"/>
      <dgm:spPr/>
    </dgm:pt>
    <dgm:pt modelId="{9FA9A815-A144-4BB9-91D5-1BEB6D9E6F98}" type="pres">
      <dgm:prSet presAssocID="{275A14C0-88B4-42D5-8CB1-ACF248B68FA0}" presName="gap" presStyleCnt="0"/>
      <dgm:spPr/>
    </dgm:pt>
    <dgm:pt modelId="{E30A411B-323D-4142-A464-4CD9E3ED5A7C}" type="pres">
      <dgm:prSet presAssocID="{275A14C0-88B4-42D5-8CB1-ACF248B68FA0}" presName="medCircle2" presStyleLbl="vennNode1" presStyleIdx="0" presStyleCnt="3"/>
      <dgm:spPr/>
    </dgm:pt>
    <dgm:pt modelId="{5FD3F203-2162-495E-8D00-464720D1B272}" type="pres">
      <dgm:prSet presAssocID="{275A14C0-88B4-42D5-8CB1-ACF248B68FA0}" presName="txLvlOnly1" presStyleLbl="revTx" presStyleIdx="0" presStyleCnt="3"/>
      <dgm:spPr/>
      <dgm:t>
        <a:bodyPr/>
        <a:lstStyle/>
        <a:p>
          <a:endParaRPr lang="ru-RU"/>
        </a:p>
      </dgm:t>
    </dgm:pt>
    <dgm:pt modelId="{9F9A764D-803A-4EC8-8DD2-3F1BE233259B}" type="pres">
      <dgm:prSet presAssocID="{E0F4A1FE-4D6E-40AA-975A-B2AA38509864}" presName="noChildren" presStyleCnt="0"/>
      <dgm:spPr/>
    </dgm:pt>
    <dgm:pt modelId="{2D98B4B9-686D-4320-B7CD-4A414E17F8D5}" type="pres">
      <dgm:prSet presAssocID="{E0F4A1FE-4D6E-40AA-975A-B2AA38509864}" presName="gap" presStyleCnt="0"/>
      <dgm:spPr/>
    </dgm:pt>
    <dgm:pt modelId="{4DC092FD-DC6C-4444-B7CB-599313B54860}" type="pres">
      <dgm:prSet presAssocID="{E0F4A1FE-4D6E-40AA-975A-B2AA38509864}" presName="medCircle2" presStyleLbl="vennNode1" presStyleIdx="1" presStyleCnt="3"/>
      <dgm:spPr/>
    </dgm:pt>
    <dgm:pt modelId="{21DFA762-86B6-4077-BAED-9A012B34DFCD}" type="pres">
      <dgm:prSet presAssocID="{E0F4A1FE-4D6E-40AA-975A-B2AA38509864}" presName="txLvlOnly1" presStyleLbl="revTx" presStyleIdx="1" presStyleCnt="3"/>
      <dgm:spPr/>
      <dgm:t>
        <a:bodyPr/>
        <a:lstStyle/>
        <a:p>
          <a:endParaRPr lang="ru-RU"/>
        </a:p>
      </dgm:t>
    </dgm:pt>
    <dgm:pt modelId="{771B4B0B-3FC1-43AB-A102-A556A21F8F92}" type="pres">
      <dgm:prSet presAssocID="{1CF4F3EB-3BA0-49B8-8348-6B6390F38481}" presName="noChildren" presStyleCnt="0"/>
      <dgm:spPr/>
    </dgm:pt>
    <dgm:pt modelId="{4BF255AA-773C-43AA-BDA7-DA60BF431017}" type="pres">
      <dgm:prSet presAssocID="{1CF4F3EB-3BA0-49B8-8348-6B6390F38481}" presName="gap" presStyleCnt="0"/>
      <dgm:spPr/>
    </dgm:pt>
    <dgm:pt modelId="{865AC1C0-CAF4-4046-B762-ABBF9E068057}" type="pres">
      <dgm:prSet presAssocID="{1CF4F3EB-3BA0-49B8-8348-6B6390F38481}" presName="medCircle2" presStyleLbl="vennNode1" presStyleIdx="2" presStyleCnt="3"/>
      <dgm:spPr/>
    </dgm:pt>
    <dgm:pt modelId="{A15926EE-17B7-407B-855D-5C57061EAC6D}" type="pres">
      <dgm:prSet presAssocID="{1CF4F3EB-3BA0-49B8-8348-6B6390F38481}" presName="txLvlOnly1" presStyleLbl="revTx" presStyleIdx="2" presStyleCnt="3"/>
      <dgm:spPr/>
      <dgm:t>
        <a:bodyPr/>
        <a:lstStyle/>
        <a:p>
          <a:endParaRPr lang="ru-RU"/>
        </a:p>
      </dgm:t>
    </dgm:pt>
  </dgm:ptLst>
  <dgm:cxnLst>
    <dgm:cxn modelId="{3F5D4EF5-BEE3-479D-B008-7ADD5E8944ED}" type="presOf" srcId="{1CF4F3EB-3BA0-49B8-8348-6B6390F38481}" destId="{A15926EE-17B7-407B-855D-5C57061EAC6D}" srcOrd="0" destOrd="0" presId="urn:microsoft.com/office/officeart/2008/layout/VerticalCircleList"/>
    <dgm:cxn modelId="{78E5769F-16F3-4DED-AE09-4995306920AD}" type="presOf" srcId="{95901D08-8F3F-4E4C-A0BC-ADCFB4E28368}" destId="{4D6696EF-AC45-4F3F-A3AB-47DE8C14A7D6}" srcOrd="0" destOrd="0" presId="urn:microsoft.com/office/officeart/2008/layout/VerticalCircleList"/>
    <dgm:cxn modelId="{D0034629-BE4E-405A-A565-EDB378E5C214}" type="presOf" srcId="{E0F4A1FE-4D6E-40AA-975A-B2AA38509864}" destId="{21DFA762-86B6-4077-BAED-9A012B34DFCD}" srcOrd="0" destOrd="0" presId="urn:microsoft.com/office/officeart/2008/layout/VerticalCircleList"/>
    <dgm:cxn modelId="{C1FBF665-54A1-4235-A680-D54C9BBBE9B4}" srcId="{95901D08-8F3F-4E4C-A0BC-ADCFB4E28368}" destId="{E0F4A1FE-4D6E-40AA-975A-B2AA38509864}" srcOrd="1" destOrd="0" parTransId="{94466EE6-8BBA-400C-9129-7C5338594B1D}" sibTransId="{4EE1006C-3F57-46FE-8B2A-20C1E949F37E}"/>
    <dgm:cxn modelId="{72D4C731-372D-4AB1-920B-CBABA3540B07}" srcId="{95901D08-8F3F-4E4C-A0BC-ADCFB4E28368}" destId="{1CF4F3EB-3BA0-49B8-8348-6B6390F38481}" srcOrd="2" destOrd="0" parTransId="{561D7226-A636-428D-84E6-5F7F19A13671}" sibTransId="{8901906B-083A-4296-A4E5-ADD166F200FD}"/>
    <dgm:cxn modelId="{625926E0-0CD5-48C0-BEEB-EB0E4E6D5A26}" srcId="{95901D08-8F3F-4E4C-A0BC-ADCFB4E28368}" destId="{275A14C0-88B4-42D5-8CB1-ACF248B68FA0}" srcOrd="0" destOrd="0" parTransId="{D722E958-A8A9-4F2E-8082-BDBF80971592}" sibTransId="{7FFE0EE7-0DE3-450C-8874-4D168C4CC8CE}"/>
    <dgm:cxn modelId="{C7C22AA2-FFDD-422F-A981-FF8A73609046}" type="presOf" srcId="{275A14C0-88B4-42D5-8CB1-ACF248B68FA0}" destId="{5FD3F203-2162-495E-8D00-464720D1B272}" srcOrd="0" destOrd="0" presId="urn:microsoft.com/office/officeart/2008/layout/VerticalCircleList"/>
    <dgm:cxn modelId="{A41F4794-2C44-45D5-BFD9-CB3E7E47860E}" type="presParOf" srcId="{4D6696EF-AC45-4F3F-A3AB-47DE8C14A7D6}" destId="{7F69ED59-C0CF-4619-BDF8-673B22314B34}" srcOrd="0" destOrd="0" presId="urn:microsoft.com/office/officeart/2008/layout/VerticalCircleList"/>
    <dgm:cxn modelId="{4B8F53AE-D274-4080-A7B9-67A70DDFF8F5}" type="presParOf" srcId="{7F69ED59-C0CF-4619-BDF8-673B22314B34}" destId="{9FA9A815-A144-4BB9-91D5-1BEB6D9E6F98}" srcOrd="0" destOrd="0" presId="urn:microsoft.com/office/officeart/2008/layout/VerticalCircleList"/>
    <dgm:cxn modelId="{C0EC7054-44F2-4C29-A5E7-92D0C80FF15B}" type="presParOf" srcId="{7F69ED59-C0CF-4619-BDF8-673B22314B34}" destId="{E30A411B-323D-4142-A464-4CD9E3ED5A7C}" srcOrd="1" destOrd="0" presId="urn:microsoft.com/office/officeart/2008/layout/VerticalCircleList"/>
    <dgm:cxn modelId="{ADBE8021-C3DD-4BAF-A94E-1D67DC3E3352}" type="presParOf" srcId="{7F69ED59-C0CF-4619-BDF8-673B22314B34}" destId="{5FD3F203-2162-495E-8D00-464720D1B272}" srcOrd="2" destOrd="0" presId="urn:microsoft.com/office/officeart/2008/layout/VerticalCircleList"/>
    <dgm:cxn modelId="{1A70D953-B06D-49F3-9654-1DEB6B2DF2DF}" type="presParOf" srcId="{4D6696EF-AC45-4F3F-A3AB-47DE8C14A7D6}" destId="{9F9A764D-803A-4EC8-8DD2-3F1BE233259B}" srcOrd="1" destOrd="0" presId="urn:microsoft.com/office/officeart/2008/layout/VerticalCircleList"/>
    <dgm:cxn modelId="{FB8C775A-836F-48CE-94A5-C5C0ADEC5D66}" type="presParOf" srcId="{9F9A764D-803A-4EC8-8DD2-3F1BE233259B}" destId="{2D98B4B9-686D-4320-B7CD-4A414E17F8D5}" srcOrd="0" destOrd="0" presId="urn:microsoft.com/office/officeart/2008/layout/VerticalCircleList"/>
    <dgm:cxn modelId="{F6BE2E18-D294-41D7-A8BD-32F65CA5356B}" type="presParOf" srcId="{9F9A764D-803A-4EC8-8DD2-3F1BE233259B}" destId="{4DC092FD-DC6C-4444-B7CB-599313B54860}" srcOrd="1" destOrd="0" presId="urn:microsoft.com/office/officeart/2008/layout/VerticalCircleList"/>
    <dgm:cxn modelId="{FADD04CD-DB9A-428A-909C-232308CE360B}" type="presParOf" srcId="{9F9A764D-803A-4EC8-8DD2-3F1BE233259B}" destId="{21DFA762-86B6-4077-BAED-9A012B34DFCD}" srcOrd="2" destOrd="0" presId="urn:microsoft.com/office/officeart/2008/layout/VerticalCircleList"/>
    <dgm:cxn modelId="{125AA073-2186-490E-A7EA-F7FD283C46FD}" type="presParOf" srcId="{4D6696EF-AC45-4F3F-A3AB-47DE8C14A7D6}" destId="{771B4B0B-3FC1-43AB-A102-A556A21F8F92}" srcOrd="2" destOrd="0" presId="urn:microsoft.com/office/officeart/2008/layout/VerticalCircleList"/>
    <dgm:cxn modelId="{B729121C-CDE5-4288-BBC6-76218FD09334}" type="presParOf" srcId="{771B4B0B-3FC1-43AB-A102-A556A21F8F92}" destId="{4BF255AA-773C-43AA-BDA7-DA60BF431017}" srcOrd="0" destOrd="0" presId="urn:microsoft.com/office/officeart/2008/layout/VerticalCircleList"/>
    <dgm:cxn modelId="{7BD60E6A-EE10-4F75-8639-03F75EAF1F5A}" type="presParOf" srcId="{771B4B0B-3FC1-43AB-A102-A556A21F8F92}" destId="{865AC1C0-CAF4-4046-B762-ABBF9E068057}" srcOrd="1" destOrd="0" presId="urn:microsoft.com/office/officeart/2008/layout/VerticalCircleList"/>
    <dgm:cxn modelId="{DA1320CC-2B06-4ED4-8D28-63AB3BF465A1}" type="presParOf" srcId="{771B4B0B-3FC1-43AB-A102-A556A21F8F92}" destId="{A15926EE-17B7-407B-855D-5C57061EAC6D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901D08-8F3F-4E4C-A0BC-ADCFB4E28368}" type="doc">
      <dgm:prSet loTypeId="urn:microsoft.com/office/officeart/2005/8/layout/vList3" loCatId="list" qsTypeId="urn:microsoft.com/office/officeart/2005/8/quickstyle/3d1" qsCatId="3D" csTypeId="urn:microsoft.com/office/officeart/2005/8/colors/colorful4" csCatId="colorful" phldr="1"/>
      <dgm:spPr/>
    </dgm:pt>
    <dgm:pt modelId="{275A14C0-88B4-42D5-8CB1-ACF248B68FA0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Личность, с которой приятно общаться другим</a:t>
          </a:r>
          <a:endParaRPr lang="ru-RU" b="1" dirty="0">
            <a:solidFill>
              <a:srgbClr val="C00000"/>
            </a:solidFill>
          </a:endParaRPr>
        </a:p>
      </dgm:t>
    </dgm:pt>
    <dgm:pt modelId="{D722E958-A8A9-4F2E-8082-BDBF80971592}" type="parTrans" cxnId="{625926E0-0CD5-48C0-BEEB-EB0E4E6D5A2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7FFE0EE7-0DE3-450C-8874-4D168C4CC8CE}" type="sibTrans" cxnId="{625926E0-0CD5-48C0-BEEB-EB0E4E6D5A2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E0F4A1FE-4D6E-40AA-975A-B2AA38509864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Патриот малой родины</a:t>
          </a:r>
          <a:endParaRPr lang="ru-RU" b="1" dirty="0">
            <a:solidFill>
              <a:srgbClr val="C00000"/>
            </a:solidFill>
          </a:endParaRPr>
        </a:p>
      </dgm:t>
    </dgm:pt>
    <dgm:pt modelId="{94466EE6-8BBA-400C-9129-7C5338594B1D}" type="parTrans" cxnId="{C1FBF665-54A1-4235-A680-D54C9BBBE9B4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4EE1006C-3F57-46FE-8B2A-20C1E949F37E}" type="sibTrans" cxnId="{C1FBF665-54A1-4235-A680-D54C9BBBE9B4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1CF4F3EB-3BA0-49B8-8348-6B6390F38481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Активный гражданин своей страны</a:t>
          </a:r>
          <a:endParaRPr lang="ru-RU" b="1" dirty="0">
            <a:solidFill>
              <a:srgbClr val="C00000"/>
            </a:solidFill>
          </a:endParaRPr>
        </a:p>
      </dgm:t>
    </dgm:pt>
    <dgm:pt modelId="{561D7226-A636-428D-84E6-5F7F19A13671}" type="parTrans" cxnId="{72D4C731-372D-4AB1-920B-CBABA3540B07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8901906B-083A-4296-A4E5-ADD166F200FD}" type="sibTrans" cxnId="{72D4C731-372D-4AB1-920B-CBABA3540B07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8BBDE32D-FAE2-432F-BBEB-7D8B09A3BA9A}" type="pres">
      <dgm:prSet presAssocID="{95901D08-8F3F-4E4C-A0BC-ADCFB4E28368}" presName="linearFlow" presStyleCnt="0">
        <dgm:presLayoutVars>
          <dgm:dir/>
          <dgm:resizeHandles val="exact"/>
        </dgm:presLayoutVars>
      </dgm:prSet>
      <dgm:spPr/>
    </dgm:pt>
    <dgm:pt modelId="{3D163CBA-D9CE-4EAD-B3CB-14F28FBFD93B}" type="pres">
      <dgm:prSet presAssocID="{275A14C0-88B4-42D5-8CB1-ACF248B68FA0}" presName="composite" presStyleCnt="0"/>
      <dgm:spPr/>
    </dgm:pt>
    <dgm:pt modelId="{DD61BFDF-DCBA-412F-BED0-8218A5AF44D8}" type="pres">
      <dgm:prSet presAssocID="{275A14C0-88B4-42D5-8CB1-ACF248B68FA0}" presName="imgShp" presStyleLbl="fgImgPlace1" presStyleIdx="0" presStyleCnt="3" custLinFactNeighborY="-993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06505827-D67C-4A72-9D4B-D4367B1B4339}" type="pres">
      <dgm:prSet presAssocID="{275A14C0-88B4-42D5-8CB1-ACF248B68FA0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566D03-E105-473B-9CAC-83D93520C6B8}" type="pres">
      <dgm:prSet presAssocID="{7FFE0EE7-0DE3-450C-8874-4D168C4CC8CE}" presName="spacing" presStyleCnt="0"/>
      <dgm:spPr/>
    </dgm:pt>
    <dgm:pt modelId="{B01E192F-2E85-4D47-9552-43A7C111DAAE}" type="pres">
      <dgm:prSet presAssocID="{E0F4A1FE-4D6E-40AA-975A-B2AA38509864}" presName="composite" presStyleCnt="0"/>
      <dgm:spPr/>
    </dgm:pt>
    <dgm:pt modelId="{2748F154-6BE0-44D8-B72F-BFC1E2CE5E7B}" type="pres">
      <dgm:prSet presAssocID="{E0F4A1FE-4D6E-40AA-975A-B2AA38509864}" presName="imgShp" presStyleLbl="fgImgPlace1" presStyleIdx="1" presStyleCnt="3" custAng="5400000" custLinFactNeighborX="1168" custLinFactNeighborY="-2337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65B1360E-169A-4B0C-921C-3C9632547124}" type="pres">
      <dgm:prSet presAssocID="{E0F4A1FE-4D6E-40AA-975A-B2AA3850986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73078-FF14-4CB0-919E-56E24B63F5CF}" type="pres">
      <dgm:prSet presAssocID="{4EE1006C-3F57-46FE-8B2A-20C1E949F37E}" presName="spacing" presStyleCnt="0"/>
      <dgm:spPr/>
    </dgm:pt>
    <dgm:pt modelId="{E9361553-E0D6-4DA5-951D-6DACC17CE5F8}" type="pres">
      <dgm:prSet presAssocID="{1CF4F3EB-3BA0-49B8-8348-6B6390F38481}" presName="composite" presStyleCnt="0"/>
      <dgm:spPr/>
    </dgm:pt>
    <dgm:pt modelId="{94DD123C-09AA-4BDB-9430-C870175016C1}" type="pres">
      <dgm:prSet presAssocID="{1CF4F3EB-3BA0-49B8-8348-6B6390F38481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6D11CB29-4541-43C0-B179-11DECDB9084D}" type="pres">
      <dgm:prSet presAssocID="{1CF4F3EB-3BA0-49B8-8348-6B6390F3848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F20F03-2710-4D5A-8032-E0E17123979C}" type="presOf" srcId="{1CF4F3EB-3BA0-49B8-8348-6B6390F38481}" destId="{6D11CB29-4541-43C0-B179-11DECDB9084D}" srcOrd="0" destOrd="0" presId="urn:microsoft.com/office/officeart/2005/8/layout/vList3"/>
    <dgm:cxn modelId="{F33434D2-DB78-45FE-AE3E-46F4A7FEB7F7}" type="presOf" srcId="{275A14C0-88B4-42D5-8CB1-ACF248B68FA0}" destId="{06505827-D67C-4A72-9D4B-D4367B1B4339}" srcOrd="0" destOrd="0" presId="urn:microsoft.com/office/officeart/2005/8/layout/vList3"/>
    <dgm:cxn modelId="{BFCB6D59-2413-4046-9F5D-2426D07596E6}" type="presOf" srcId="{E0F4A1FE-4D6E-40AA-975A-B2AA38509864}" destId="{65B1360E-169A-4B0C-921C-3C9632547124}" srcOrd="0" destOrd="0" presId="urn:microsoft.com/office/officeart/2005/8/layout/vList3"/>
    <dgm:cxn modelId="{944EF04D-9773-4D88-A889-E507523CC7D1}" type="presOf" srcId="{95901D08-8F3F-4E4C-A0BC-ADCFB4E28368}" destId="{8BBDE32D-FAE2-432F-BBEB-7D8B09A3BA9A}" srcOrd="0" destOrd="0" presId="urn:microsoft.com/office/officeart/2005/8/layout/vList3"/>
    <dgm:cxn modelId="{C1FBF665-54A1-4235-A680-D54C9BBBE9B4}" srcId="{95901D08-8F3F-4E4C-A0BC-ADCFB4E28368}" destId="{E0F4A1FE-4D6E-40AA-975A-B2AA38509864}" srcOrd="1" destOrd="0" parTransId="{94466EE6-8BBA-400C-9129-7C5338594B1D}" sibTransId="{4EE1006C-3F57-46FE-8B2A-20C1E949F37E}"/>
    <dgm:cxn modelId="{72D4C731-372D-4AB1-920B-CBABA3540B07}" srcId="{95901D08-8F3F-4E4C-A0BC-ADCFB4E28368}" destId="{1CF4F3EB-3BA0-49B8-8348-6B6390F38481}" srcOrd="2" destOrd="0" parTransId="{561D7226-A636-428D-84E6-5F7F19A13671}" sibTransId="{8901906B-083A-4296-A4E5-ADD166F200FD}"/>
    <dgm:cxn modelId="{625926E0-0CD5-48C0-BEEB-EB0E4E6D5A26}" srcId="{95901D08-8F3F-4E4C-A0BC-ADCFB4E28368}" destId="{275A14C0-88B4-42D5-8CB1-ACF248B68FA0}" srcOrd="0" destOrd="0" parTransId="{D722E958-A8A9-4F2E-8082-BDBF80971592}" sibTransId="{7FFE0EE7-0DE3-450C-8874-4D168C4CC8CE}"/>
    <dgm:cxn modelId="{34C4F026-C527-4109-9C26-EC677192C70E}" type="presParOf" srcId="{8BBDE32D-FAE2-432F-BBEB-7D8B09A3BA9A}" destId="{3D163CBA-D9CE-4EAD-B3CB-14F28FBFD93B}" srcOrd="0" destOrd="0" presId="urn:microsoft.com/office/officeart/2005/8/layout/vList3"/>
    <dgm:cxn modelId="{76211892-A941-4F24-A2B4-939FEC083F1D}" type="presParOf" srcId="{3D163CBA-D9CE-4EAD-B3CB-14F28FBFD93B}" destId="{DD61BFDF-DCBA-412F-BED0-8218A5AF44D8}" srcOrd="0" destOrd="0" presId="urn:microsoft.com/office/officeart/2005/8/layout/vList3"/>
    <dgm:cxn modelId="{0C57FF00-682D-4BD6-9E75-A45A779449B8}" type="presParOf" srcId="{3D163CBA-D9CE-4EAD-B3CB-14F28FBFD93B}" destId="{06505827-D67C-4A72-9D4B-D4367B1B4339}" srcOrd="1" destOrd="0" presId="urn:microsoft.com/office/officeart/2005/8/layout/vList3"/>
    <dgm:cxn modelId="{F8EACC71-2293-4407-88C7-9B12D7B8E5E5}" type="presParOf" srcId="{8BBDE32D-FAE2-432F-BBEB-7D8B09A3BA9A}" destId="{DB566D03-E105-473B-9CAC-83D93520C6B8}" srcOrd="1" destOrd="0" presId="urn:microsoft.com/office/officeart/2005/8/layout/vList3"/>
    <dgm:cxn modelId="{8CB426DE-E4E2-467E-85CB-A7B19EFD01E2}" type="presParOf" srcId="{8BBDE32D-FAE2-432F-BBEB-7D8B09A3BA9A}" destId="{B01E192F-2E85-4D47-9552-43A7C111DAAE}" srcOrd="2" destOrd="0" presId="urn:microsoft.com/office/officeart/2005/8/layout/vList3"/>
    <dgm:cxn modelId="{83161792-390E-4A00-B78F-8F2197C96083}" type="presParOf" srcId="{B01E192F-2E85-4D47-9552-43A7C111DAAE}" destId="{2748F154-6BE0-44D8-B72F-BFC1E2CE5E7B}" srcOrd="0" destOrd="0" presId="urn:microsoft.com/office/officeart/2005/8/layout/vList3"/>
    <dgm:cxn modelId="{F8A19939-9266-4B76-A923-0E2188AB7EC8}" type="presParOf" srcId="{B01E192F-2E85-4D47-9552-43A7C111DAAE}" destId="{65B1360E-169A-4B0C-921C-3C9632547124}" srcOrd="1" destOrd="0" presId="urn:microsoft.com/office/officeart/2005/8/layout/vList3"/>
    <dgm:cxn modelId="{6C49A32E-CAAA-4F10-B3A8-464A9C6C010F}" type="presParOf" srcId="{8BBDE32D-FAE2-432F-BBEB-7D8B09A3BA9A}" destId="{93873078-FF14-4CB0-919E-56E24B63F5CF}" srcOrd="3" destOrd="0" presId="urn:microsoft.com/office/officeart/2005/8/layout/vList3"/>
    <dgm:cxn modelId="{9F39EE10-8B4F-4A1A-BE17-FE45D7897B03}" type="presParOf" srcId="{8BBDE32D-FAE2-432F-BBEB-7D8B09A3BA9A}" destId="{E9361553-E0D6-4DA5-951D-6DACC17CE5F8}" srcOrd="4" destOrd="0" presId="urn:microsoft.com/office/officeart/2005/8/layout/vList3"/>
    <dgm:cxn modelId="{257FC4EE-4AE3-4938-A0C6-3779ED139F0D}" type="presParOf" srcId="{E9361553-E0D6-4DA5-951D-6DACC17CE5F8}" destId="{94DD123C-09AA-4BDB-9430-C870175016C1}" srcOrd="0" destOrd="0" presId="urn:microsoft.com/office/officeart/2005/8/layout/vList3"/>
    <dgm:cxn modelId="{C8085B3E-06D7-4864-8C96-1C6BAD05C0D0}" type="presParOf" srcId="{E9361553-E0D6-4DA5-951D-6DACC17CE5F8}" destId="{6D11CB29-4541-43C0-B179-11DECDB908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B4A497-D8BE-4361-A44F-1DF4C988E23B}" type="doc">
      <dgm:prSet loTypeId="urn:microsoft.com/office/officeart/2005/8/layout/vList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0EE69D3-1F4D-4407-86FF-F0B09CB73756}">
      <dgm:prSet phldrT="[Текст]"/>
      <dgm:spPr/>
      <dgm:t>
        <a:bodyPr/>
        <a:lstStyle/>
        <a:p>
          <a:r>
            <a:rPr lang="ru-RU" dirty="0" smtClean="0"/>
            <a:t>Нежелание выполнять общие для всех требования</a:t>
          </a:r>
          <a:endParaRPr lang="ru-RU" dirty="0"/>
        </a:p>
      </dgm:t>
    </dgm:pt>
    <dgm:pt modelId="{A84248C6-BBC9-46B7-B0A2-03B28BB766E7}" type="parTrans" cxnId="{C90678F5-606B-43F5-BCB4-79957B60F531}">
      <dgm:prSet/>
      <dgm:spPr/>
      <dgm:t>
        <a:bodyPr/>
        <a:lstStyle/>
        <a:p>
          <a:endParaRPr lang="ru-RU"/>
        </a:p>
      </dgm:t>
    </dgm:pt>
    <dgm:pt modelId="{8A6CA9A7-61B7-4E82-91D8-66D85EF8D648}" type="sibTrans" cxnId="{C90678F5-606B-43F5-BCB4-79957B60F531}">
      <dgm:prSet/>
      <dgm:spPr/>
      <dgm:t>
        <a:bodyPr/>
        <a:lstStyle/>
        <a:p>
          <a:endParaRPr lang="ru-RU"/>
        </a:p>
      </dgm:t>
    </dgm:pt>
    <dgm:pt modelId="{50F94F01-EC88-4E0F-A70C-E0316F55BE52}">
      <dgm:prSet phldrT="[Текст]"/>
      <dgm:spPr/>
      <dgm:t>
        <a:bodyPr/>
        <a:lstStyle/>
        <a:p>
          <a:r>
            <a:rPr lang="ru-RU" dirty="0" smtClean="0"/>
            <a:t>Систематическое нарушение дисциплины</a:t>
          </a:r>
          <a:endParaRPr lang="ru-RU" dirty="0"/>
        </a:p>
      </dgm:t>
    </dgm:pt>
    <dgm:pt modelId="{8458C34E-5C2D-4374-BE68-FD7E92604005}" type="parTrans" cxnId="{8B9C3A35-74FD-42E1-B9BC-F54B103F4548}">
      <dgm:prSet/>
      <dgm:spPr/>
      <dgm:t>
        <a:bodyPr/>
        <a:lstStyle/>
        <a:p>
          <a:endParaRPr lang="ru-RU"/>
        </a:p>
      </dgm:t>
    </dgm:pt>
    <dgm:pt modelId="{90CBF341-3384-49C4-8DAD-5F2DD46F9A0A}" type="sibTrans" cxnId="{8B9C3A35-74FD-42E1-B9BC-F54B103F4548}">
      <dgm:prSet/>
      <dgm:spPr/>
      <dgm:t>
        <a:bodyPr/>
        <a:lstStyle/>
        <a:p>
          <a:endParaRPr lang="ru-RU"/>
        </a:p>
      </dgm:t>
    </dgm:pt>
    <dgm:pt modelId="{3311CF10-B427-4276-A8E7-07DCBF64121E}">
      <dgm:prSet phldrT="[Текст]"/>
      <dgm:spPr/>
      <dgm:t>
        <a:bodyPr/>
        <a:lstStyle/>
        <a:p>
          <a:r>
            <a:rPr lang="ru-RU" dirty="0" smtClean="0"/>
            <a:t>Частые конфликтные ситуации со сверстниками, взрослыми</a:t>
          </a:r>
          <a:endParaRPr lang="ru-RU" dirty="0"/>
        </a:p>
      </dgm:t>
    </dgm:pt>
    <dgm:pt modelId="{223AC3D6-ED85-453C-AC74-4F6A2AB623C9}" type="parTrans" cxnId="{B7A1F50B-8923-4516-8BF7-FCF1340AC318}">
      <dgm:prSet/>
      <dgm:spPr/>
      <dgm:t>
        <a:bodyPr/>
        <a:lstStyle/>
        <a:p>
          <a:endParaRPr lang="ru-RU"/>
        </a:p>
      </dgm:t>
    </dgm:pt>
    <dgm:pt modelId="{D9C44AE3-397B-4A65-855C-1E67B0431A8E}" type="sibTrans" cxnId="{B7A1F50B-8923-4516-8BF7-FCF1340AC318}">
      <dgm:prSet/>
      <dgm:spPr/>
      <dgm:t>
        <a:bodyPr/>
        <a:lstStyle/>
        <a:p>
          <a:endParaRPr lang="ru-RU"/>
        </a:p>
      </dgm:t>
    </dgm:pt>
    <dgm:pt modelId="{3E901F1E-74D7-488F-A165-285643F3C227}">
      <dgm:prSet/>
      <dgm:spPr/>
      <dgm:t>
        <a:bodyPr/>
        <a:lstStyle/>
        <a:p>
          <a:r>
            <a:rPr lang="ru-RU" dirty="0" smtClean="0"/>
            <a:t>Эгоизм</a:t>
          </a:r>
          <a:endParaRPr lang="ru-RU" dirty="0"/>
        </a:p>
      </dgm:t>
    </dgm:pt>
    <dgm:pt modelId="{B3BE3ABF-8EFB-449B-A840-0E379FC64A83}" type="parTrans" cxnId="{DD702B54-CCA1-49BE-8955-FF5ADF17A284}">
      <dgm:prSet/>
      <dgm:spPr/>
      <dgm:t>
        <a:bodyPr/>
        <a:lstStyle/>
        <a:p>
          <a:endParaRPr lang="ru-RU"/>
        </a:p>
      </dgm:t>
    </dgm:pt>
    <dgm:pt modelId="{3E15380D-7CDF-4CC5-9422-93E50AA645B5}" type="sibTrans" cxnId="{DD702B54-CCA1-49BE-8955-FF5ADF17A284}">
      <dgm:prSet/>
      <dgm:spPr/>
      <dgm:t>
        <a:bodyPr/>
        <a:lstStyle/>
        <a:p>
          <a:endParaRPr lang="ru-RU"/>
        </a:p>
      </dgm:t>
    </dgm:pt>
    <dgm:pt modelId="{1D66EFDD-FF29-4CB1-B17F-1AB2B48BE9A0}">
      <dgm:prSet/>
      <dgm:spPr/>
      <dgm:t>
        <a:bodyPr/>
        <a:lstStyle/>
        <a:p>
          <a:r>
            <a:rPr lang="ru-RU" dirty="0" smtClean="0"/>
            <a:t>Отсутствие стремления к самовоспитанию</a:t>
          </a:r>
          <a:endParaRPr lang="ru-RU" dirty="0"/>
        </a:p>
      </dgm:t>
    </dgm:pt>
    <dgm:pt modelId="{88A7D4DF-07EC-407C-8592-35193ADA1AAA}" type="parTrans" cxnId="{8A089351-79ED-4991-AF55-E7A6A6209728}">
      <dgm:prSet/>
      <dgm:spPr/>
      <dgm:t>
        <a:bodyPr/>
        <a:lstStyle/>
        <a:p>
          <a:endParaRPr lang="ru-RU"/>
        </a:p>
      </dgm:t>
    </dgm:pt>
    <dgm:pt modelId="{95E006A8-ECD0-45B0-A1C3-E3A10C124498}" type="sibTrans" cxnId="{8A089351-79ED-4991-AF55-E7A6A6209728}">
      <dgm:prSet/>
      <dgm:spPr/>
      <dgm:t>
        <a:bodyPr/>
        <a:lstStyle/>
        <a:p>
          <a:endParaRPr lang="ru-RU"/>
        </a:p>
      </dgm:t>
    </dgm:pt>
    <dgm:pt modelId="{4FDA9D10-9445-4283-B1AA-E2B62F8DF837}">
      <dgm:prSet/>
      <dgm:spPr/>
      <dgm:t>
        <a:bodyPr/>
        <a:lstStyle/>
        <a:p>
          <a:r>
            <a:rPr lang="ru-RU" dirty="0" smtClean="0"/>
            <a:t>Склонность к жестокости, воровству, лжи</a:t>
          </a:r>
          <a:endParaRPr lang="ru-RU" dirty="0"/>
        </a:p>
      </dgm:t>
    </dgm:pt>
    <dgm:pt modelId="{779ACC90-F300-4BEE-8965-B7047BC0F9DC}" type="parTrans" cxnId="{6E6139D8-F7C6-42E6-860B-99D0B676C6F2}">
      <dgm:prSet/>
      <dgm:spPr/>
      <dgm:t>
        <a:bodyPr/>
        <a:lstStyle/>
        <a:p>
          <a:endParaRPr lang="ru-RU"/>
        </a:p>
      </dgm:t>
    </dgm:pt>
    <dgm:pt modelId="{C4155962-B94F-4E1B-A3CF-195FA0EA90F1}" type="sibTrans" cxnId="{6E6139D8-F7C6-42E6-860B-99D0B676C6F2}">
      <dgm:prSet/>
      <dgm:spPr/>
      <dgm:t>
        <a:bodyPr/>
        <a:lstStyle/>
        <a:p>
          <a:endParaRPr lang="ru-RU"/>
        </a:p>
      </dgm:t>
    </dgm:pt>
    <dgm:pt modelId="{C1F9F758-9AA7-4CE0-B5DC-D5F711FF0374}" type="pres">
      <dgm:prSet presAssocID="{76B4A497-D8BE-4361-A44F-1DF4C988E23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5F0C4F-BF9F-4100-9111-281492B36EEA}" type="pres">
      <dgm:prSet presAssocID="{B0EE69D3-1F4D-4407-86FF-F0B09CB73756}" presName="comp" presStyleCnt="0"/>
      <dgm:spPr/>
    </dgm:pt>
    <dgm:pt modelId="{F8639413-FF23-48E6-9D33-487038147B95}" type="pres">
      <dgm:prSet presAssocID="{B0EE69D3-1F4D-4407-86FF-F0B09CB73756}" presName="box" presStyleLbl="node1" presStyleIdx="0" presStyleCnt="6"/>
      <dgm:spPr/>
      <dgm:t>
        <a:bodyPr/>
        <a:lstStyle/>
        <a:p>
          <a:endParaRPr lang="ru-RU"/>
        </a:p>
      </dgm:t>
    </dgm:pt>
    <dgm:pt modelId="{72B01356-70E1-4F9C-B03F-FFB468784C6E}" type="pres">
      <dgm:prSet presAssocID="{B0EE69D3-1F4D-4407-86FF-F0B09CB73756}" presName="img" presStyleLbl="fgImgPlace1" presStyleIdx="0" presStyleCnt="6" custScaleX="95111" custScaleY="11011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B305610-3C3A-4137-AD29-D2EDAA9E73E9}" type="pres">
      <dgm:prSet presAssocID="{B0EE69D3-1F4D-4407-86FF-F0B09CB73756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33639-9C28-436E-921E-C5177BE792FE}" type="pres">
      <dgm:prSet presAssocID="{8A6CA9A7-61B7-4E82-91D8-66D85EF8D648}" presName="spacer" presStyleCnt="0"/>
      <dgm:spPr/>
    </dgm:pt>
    <dgm:pt modelId="{7FB67E6E-0E5F-42E3-9B02-82BA6E6D9291}" type="pres">
      <dgm:prSet presAssocID="{50F94F01-EC88-4E0F-A70C-E0316F55BE52}" presName="comp" presStyleCnt="0"/>
      <dgm:spPr/>
    </dgm:pt>
    <dgm:pt modelId="{31899264-A128-40F7-8BE8-3D89105B2067}" type="pres">
      <dgm:prSet presAssocID="{50F94F01-EC88-4E0F-A70C-E0316F55BE52}" presName="box" presStyleLbl="node1" presStyleIdx="1" presStyleCnt="6"/>
      <dgm:spPr/>
      <dgm:t>
        <a:bodyPr/>
        <a:lstStyle/>
        <a:p>
          <a:endParaRPr lang="ru-RU"/>
        </a:p>
      </dgm:t>
    </dgm:pt>
    <dgm:pt modelId="{8B091FE2-DDE7-4902-B5E0-ECA96CD3C315}" type="pres">
      <dgm:prSet presAssocID="{50F94F01-EC88-4E0F-A70C-E0316F55BE52}" presName="img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F803390A-6DB1-417C-AE70-727D8EDF0092}" type="pres">
      <dgm:prSet presAssocID="{50F94F01-EC88-4E0F-A70C-E0316F55BE52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1B4648-DF00-4D27-A257-BA0925D95188}" type="pres">
      <dgm:prSet presAssocID="{90CBF341-3384-49C4-8DAD-5F2DD46F9A0A}" presName="spacer" presStyleCnt="0"/>
      <dgm:spPr/>
    </dgm:pt>
    <dgm:pt modelId="{08164CE8-DC98-4199-9C02-A1081CF672A2}" type="pres">
      <dgm:prSet presAssocID="{3311CF10-B427-4276-A8E7-07DCBF64121E}" presName="comp" presStyleCnt="0"/>
      <dgm:spPr/>
    </dgm:pt>
    <dgm:pt modelId="{5FCF4B6A-176F-4C8B-A811-E154CA2197BA}" type="pres">
      <dgm:prSet presAssocID="{3311CF10-B427-4276-A8E7-07DCBF64121E}" presName="box" presStyleLbl="node1" presStyleIdx="2" presStyleCnt="6"/>
      <dgm:spPr/>
      <dgm:t>
        <a:bodyPr/>
        <a:lstStyle/>
        <a:p>
          <a:endParaRPr lang="ru-RU"/>
        </a:p>
      </dgm:t>
    </dgm:pt>
    <dgm:pt modelId="{DE13C51B-CA4F-4CB1-8E23-5660D56553DA}" type="pres">
      <dgm:prSet presAssocID="{3311CF10-B427-4276-A8E7-07DCBF64121E}" presName="img" presStyleLbl="fgImgPlace1" presStyleIdx="2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D76B2C08-9155-42C4-916E-E4979FB2862B}" type="pres">
      <dgm:prSet presAssocID="{3311CF10-B427-4276-A8E7-07DCBF64121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4EC953-ED75-4802-BF54-1EF016B78E4C}" type="pres">
      <dgm:prSet presAssocID="{D9C44AE3-397B-4A65-855C-1E67B0431A8E}" presName="spacer" presStyleCnt="0"/>
      <dgm:spPr/>
    </dgm:pt>
    <dgm:pt modelId="{240E6F5A-0D2D-443A-A0BE-5C6784CBC043}" type="pres">
      <dgm:prSet presAssocID="{3E901F1E-74D7-488F-A165-285643F3C227}" presName="comp" presStyleCnt="0"/>
      <dgm:spPr/>
    </dgm:pt>
    <dgm:pt modelId="{9AFD8B9F-6C60-48D2-94F0-855BD6A13F3C}" type="pres">
      <dgm:prSet presAssocID="{3E901F1E-74D7-488F-A165-285643F3C227}" presName="box" presStyleLbl="node1" presStyleIdx="3" presStyleCnt="6"/>
      <dgm:spPr/>
      <dgm:t>
        <a:bodyPr/>
        <a:lstStyle/>
        <a:p>
          <a:endParaRPr lang="ru-RU"/>
        </a:p>
      </dgm:t>
    </dgm:pt>
    <dgm:pt modelId="{DE9E3B68-244D-4AC6-B3F4-80F6FE1BD28E}" type="pres">
      <dgm:prSet presAssocID="{3E901F1E-74D7-488F-A165-285643F3C227}" presName="img" presStyleLbl="fgImgPlace1" presStyleIdx="3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C660E87A-BCD7-44BE-89FF-E110D411B469}" type="pres">
      <dgm:prSet presAssocID="{3E901F1E-74D7-488F-A165-285643F3C227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34526-3E21-4FFC-A597-5189C024B821}" type="pres">
      <dgm:prSet presAssocID="{3E15380D-7CDF-4CC5-9422-93E50AA645B5}" presName="spacer" presStyleCnt="0"/>
      <dgm:spPr/>
    </dgm:pt>
    <dgm:pt modelId="{00730241-499F-49AC-A743-6D6AABCFDC1A}" type="pres">
      <dgm:prSet presAssocID="{1D66EFDD-FF29-4CB1-B17F-1AB2B48BE9A0}" presName="comp" presStyleCnt="0"/>
      <dgm:spPr/>
    </dgm:pt>
    <dgm:pt modelId="{257F59ED-F1D3-41C2-8B33-88550CF7C7C8}" type="pres">
      <dgm:prSet presAssocID="{1D66EFDD-FF29-4CB1-B17F-1AB2B48BE9A0}" presName="box" presStyleLbl="node1" presStyleIdx="4" presStyleCnt="6"/>
      <dgm:spPr/>
      <dgm:t>
        <a:bodyPr/>
        <a:lstStyle/>
        <a:p>
          <a:endParaRPr lang="ru-RU"/>
        </a:p>
      </dgm:t>
    </dgm:pt>
    <dgm:pt modelId="{39F625A4-2492-41D3-9CCE-785082901F47}" type="pres">
      <dgm:prSet presAssocID="{1D66EFDD-FF29-4CB1-B17F-1AB2B48BE9A0}" presName="img" presStyleLbl="fgImgPlace1" presStyleIdx="4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E55088AD-B86B-4143-B031-D13357C18517}" type="pres">
      <dgm:prSet presAssocID="{1D66EFDD-FF29-4CB1-B17F-1AB2B48BE9A0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EE5553-CD71-4AD9-AD70-9A084ABCEB4B}" type="pres">
      <dgm:prSet presAssocID="{95E006A8-ECD0-45B0-A1C3-E3A10C124498}" presName="spacer" presStyleCnt="0"/>
      <dgm:spPr/>
    </dgm:pt>
    <dgm:pt modelId="{204CFCEC-AE6B-41FD-81E6-4B4D3E28A3FC}" type="pres">
      <dgm:prSet presAssocID="{4FDA9D10-9445-4283-B1AA-E2B62F8DF837}" presName="comp" presStyleCnt="0"/>
      <dgm:spPr/>
    </dgm:pt>
    <dgm:pt modelId="{8AA4A000-1E3E-4768-A0AC-1CEEF1512EFC}" type="pres">
      <dgm:prSet presAssocID="{4FDA9D10-9445-4283-B1AA-E2B62F8DF837}" presName="box" presStyleLbl="node1" presStyleIdx="5" presStyleCnt="6"/>
      <dgm:spPr/>
      <dgm:t>
        <a:bodyPr/>
        <a:lstStyle/>
        <a:p>
          <a:endParaRPr lang="ru-RU"/>
        </a:p>
      </dgm:t>
    </dgm:pt>
    <dgm:pt modelId="{652F221C-C9CF-4B9C-959E-4197C7CB0F17}" type="pres">
      <dgm:prSet presAssocID="{4FDA9D10-9445-4283-B1AA-E2B62F8DF837}" presName="img" presStyleLbl="fgImgPlace1" presStyleIdx="5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ru-RU"/>
        </a:p>
      </dgm:t>
    </dgm:pt>
    <dgm:pt modelId="{3B3E4F4D-8A8A-4CE9-B4A5-54D67D694C25}" type="pres">
      <dgm:prSet presAssocID="{4FDA9D10-9445-4283-B1AA-E2B62F8DF837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9C3A35-74FD-42E1-B9BC-F54B103F4548}" srcId="{76B4A497-D8BE-4361-A44F-1DF4C988E23B}" destId="{50F94F01-EC88-4E0F-A70C-E0316F55BE52}" srcOrd="1" destOrd="0" parTransId="{8458C34E-5C2D-4374-BE68-FD7E92604005}" sibTransId="{90CBF341-3384-49C4-8DAD-5F2DD46F9A0A}"/>
    <dgm:cxn modelId="{1DCD364B-5156-44B2-9DBD-33A3FD45EC4C}" type="presOf" srcId="{3311CF10-B427-4276-A8E7-07DCBF64121E}" destId="{D76B2C08-9155-42C4-916E-E4979FB2862B}" srcOrd="1" destOrd="0" presId="urn:microsoft.com/office/officeart/2005/8/layout/vList4"/>
    <dgm:cxn modelId="{EAC57300-7831-4979-82CF-D15B9EAF50DD}" type="presOf" srcId="{50F94F01-EC88-4E0F-A70C-E0316F55BE52}" destId="{F803390A-6DB1-417C-AE70-727D8EDF0092}" srcOrd="1" destOrd="0" presId="urn:microsoft.com/office/officeart/2005/8/layout/vList4"/>
    <dgm:cxn modelId="{F299DD9A-6234-4C71-9C9A-50D7AA01F894}" type="presOf" srcId="{B0EE69D3-1F4D-4407-86FF-F0B09CB73756}" destId="{F8639413-FF23-48E6-9D33-487038147B95}" srcOrd="0" destOrd="0" presId="urn:microsoft.com/office/officeart/2005/8/layout/vList4"/>
    <dgm:cxn modelId="{8F157CF2-E6FA-4A6E-9773-2BDC17307B82}" type="presOf" srcId="{3E901F1E-74D7-488F-A165-285643F3C227}" destId="{9AFD8B9F-6C60-48D2-94F0-855BD6A13F3C}" srcOrd="0" destOrd="0" presId="urn:microsoft.com/office/officeart/2005/8/layout/vList4"/>
    <dgm:cxn modelId="{8A089351-79ED-4991-AF55-E7A6A6209728}" srcId="{76B4A497-D8BE-4361-A44F-1DF4C988E23B}" destId="{1D66EFDD-FF29-4CB1-B17F-1AB2B48BE9A0}" srcOrd="4" destOrd="0" parTransId="{88A7D4DF-07EC-407C-8592-35193ADA1AAA}" sibTransId="{95E006A8-ECD0-45B0-A1C3-E3A10C124498}"/>
    <dgm:cxn modelId="{0B275F4C-6413-4D61-A6E2-2473CEAF2384}" type="presOf" srcId="{4FDA9D10-9445-4283-B1AA-E2B62F8DF837}" destId="{8AA4A000-1E3E-4768-A0AC-1CEEF1512EFC}" srcOrd="0" destOrd="0" presId="urn:microsoft.com/office/officeart/2005/8/layout/vList4"/>
    <dgm:cxn modelId="{DD702B54-CCA1-49BE-8955-FF5ADF17A284}" srcId="{76B4A497-D8BE-4361-A44F-1DF4C988E23B}" destId="{3E901F1E-74D7-488F-A165-285643F3C227}" srcOrd="3" destOrd="0" parTransId="{B3BE3ABF-8EFB-449B-A840-0E379FC64A83}" sibTransId="{3E15380D-7CDF-4CC5-9422-93E50AA645B5}"/>
    <dgm:cxn modelId="{6E6139D8-F7C6-42E6-860B-99D0B676C6F2}" srcId="{76B4A497-D8BE-4361-A44F-1DF4C988E23B}" destId="{4FDA9D10-9445-4283-B1AA-E2B62F8DF837}" srcOrd="5" destOrd="0" parTransId="{779ACC90-F300-4BEE-8965-B7047BC0F9DC}" sibTransId="{C4155962-B94F-4E1B-A3CF-195FA0EA90F1}"/>
    <dgm:cxn modelId="{4061417F-1E58-4988-984E-B8CCF768F02F}" type="presOf" srcId="{1D66EFDD-FF29-4CB1-B17F-1AB2B48BE9A0}" destId="{257F59ED-F1D3-41C2-8B33-88550CF7C7C8}" srcOrd="0" destOrd="0" presId="urn:microsoft.com/office/officeart/2005/8/layout/vList4"/>
    <dgm:cxn modelId="{C90678F5-606B-43F5-BCB4-79957B60F531}" srcId="{76B4A497-D8BE-4361-A44F-1DF4C988E23B}" destId="{B0EE69D3-1F4D-4407-86FF-F0B09CB73756}" srcOrd="0" destOrd="0" parTransId="{A84248C6-BBC9-46B7-B0A2-03B28BB766E7}" sibTransId="{8A6CA9A7-61B7-4E82-91D8-66D85EF8D648}"/>
    <dgm:cxn modelId="{52F5798D-4B17-424F-9A50-96F73E5030A9}" type="presOf" srcId="{1D66EFDD-FF29-4CB1-B17F-1AB2B48BE9A0}" destId="{E55088AD-B86B-4143-B031-D13357C18517}" srcOrd="1" destOrd="0" presId="urn:microsoft.com/office/officeart/2005/8/layout/vList4"/>
    <dgm:cxn modelId="{5F98E160-439E-4221-B1F9-92CB16F55C69}" type="presOf" srcId="{76B4A497-D8BE-4361-A44F-1DF4C988E23B}" destId="{C1F9F758-9AA7-4CE0-B5DC-D5F711FF0374}" srcOrd="0" destOrd="0" presId="urn:microsoft.com/office/officeart/2005/8/layout/vList4"/>
    <dgm:cxn modelId="{8063AE74-EEE4-4F92-8A0C-E0F6E4234E3C}" type="presOf" srcId="{3311CF10-B427-4276-A8E7-07DCBF64121E}" destId="{5FCF4B6A-176F-4C8B-A811-E154CA2197BA}" srcOrd="0" destOrd="0" presId="urn:microsoft.com/office/officeart/2005/8/layout/vList4"/>
    <dgm:cxn modelId="{52356AA8-BD5C-4E48-937E-61EF1401A955}" type="presOf" srcId="{50F94F01-EC88-4E0F-A70C-E0316F55BE52}" destId="{31899264-A128-40F7-8BE8-3D89105B2067}" srcOrd="0" destOrd="0" presId="urn:microsoft.com/office/officeart/2005/8/layout/vList4"/>
    <dgm:cxn modelId="{B7A1F50B-8923-4516-8BF7-FCF1340AC318}" srcId="{76B4A497-D8BE-4361-A44F-1DF4C988E23B}" destId="{3311CF10-B427-4276-A8E7-07DCBF64121E}" srcOrd="2" destOrd="0" parTransId="{223AC3D6-ED85-453C-AC74-4F6A2AB623C9}" sibTransId="{D9C44AE3-397B-4A65-855C-1E67B0431A8E}"/>
    <dgm:cxn modelId="{49327703-9DD9-4894-B19E-ADD6C0FC5E26}" type="presOf" srcId="{B0EE69D3-1F4D-4407-86FF-F0B09CB73756}" destId="{AB305610-3C3A-4137-AD29-D2EDAA9E73E9}" srcOrd="1" destOrd="0" presId="urn:microsoft.com/office/officeart/2005/8/layout/vList4"/>
    <dgm:cxn modelId="{3BD66E94-21FA-480D-9200-7A61120AD9B8}" type="presOf" srcId="{4FDA9D10-9445-4283-B1AA-E2B62F8DF837}" destId="{3B3E4F4D-8A8A-4CE9-B4A5-54D67D694C25}" srcOrd="1" destOrd="0" presId="urn:microsoft.com/office/officeart/2005/8/layout/vList4"/>
    <dgm:cxn modelId="{6F5E50CD-B385-489D-A108-418ED5EA0A1A}" type="presOf" srcId="{3E901F1E-74D7-488F-A165-285643F3C227}" destId="{C660E87A-BCD7-44BE-89FF-E110D411B469}" srcOrd="1" destOrd="0" presId="urn:microsoft.com/office/officeart/2005/8/layout/vList4"/>
    <dgm:cxn modelId="{CA5679F0-F655-424C-B1CB-96DF1060F7E7}" type="presParOf" srcId="{C1F9F758-9AA7-4CE0-B5DC-D5F711FF0374}" destId="{3A5F0C4F-BF9F-4100-9111-281492B36EEA}" srcOrd="0" destOrd="0" presId="urn:microsoft.com/office/officeart/2005/8/layout/vList4"/>
    <dgm:cxn modelId="{5444996D-03CF-4333-BA9D-5D3F7760459E}" type="presParOf" srcId="{3A5F0C4F-BF9F-4100-9111-281492B36EEA}" destId="{F8639413-FF23-48E6-9D33-487038147B95}" srcOrd="0" destOrd="0" presId="urn:microsoft.com/office/officeart/2005/8/layout/vList4"/>
    <dgm:cxn modelId="{97FBF4EA-FCDB-43BB-9950-E85BD44BA0F7}" type="presParOf" srcId="{3A5F0C4F-BF9F-4100-9111-281492B36EEA}" destId="{72B01356-70E1-4F9C-B03F-FFB468784C6E}" srcOrd="1" destOrd="0" presId="urn:microsoft.com/office/officeart/2005/8/layout/vList4"/>
    <dgm:cxn modelId="{2E8CADDB-BCC5-460E-89FE-6F7C610FB391}" type="presParOf" srcId="{3A5F0C4F-BF9F-4100-9111-281492B36EEA}" destId="{AB305610-3C3A-4137-AD29-D2EDAA9E73E9}" srcOrd="2" destOrd="0" presId="urn:microsoft.com/office/officeart/2005/8/layout/vList4"/>
    <dgm:cxn modelId="{35110FE7-0AB7-4C75-8CA8-D3C40CD5D42E}" type="presParOf" srcId="{C1F9F758-9AA7-4CE0-B5DC-D5F711FF0374}" destId="{A8033639-9C28-436E-921E-C5177BE792FE}" srcOrd="1" destOrd="0" presId="urn:microsoft.com/office/officeart/2005/8/layout/vList4"/>
    <dgm:cxn modelId="{69471B34-1F7E-4185-B99B-472DF22F18A6}" type="presParOf" srcId="{C1F9F758-9AA7-4CE0-B5DC-D5F711FF0374}" destId="{7FB67E6E-0E5F-42E3-9B02-82BA6E6D9291}" srcOrd="2" destOrd="0" presId="urn:microsoft.com/office/officeart/2005/8/layout/vList4"/>
    <dgm:cxn modelId="{CBE32137-2045-42D2-A317-28B18A1889D2}" type="presParOf" srcId="{7FB67E6E-0E5F-42E3-9B02-82BA6E6D9291}" destId="{31899264-A128-40F7-8BE8-3D89105B2067}" srcOrd="0" destOrd="0" presId="urn:microsoft.com/office/officeart/2005/8/layout/vList4"/>
    <dgm:cxn modelId="{51E2C27A-D054-4355-BA47-6F62A37AF8E2}" type="presParOf" srcId="{7FB67E6E-0E5F-42E3-9B02-82BA6E6D9291}" destId="{8B091FE2-DDE7-4902-B5E0-ECA96CD3C315}" srcOrd="1" destOrd="0" presId="urn:microsoft.com/office/officeart/2005/8/layout/vList4"/>
    <dgm:cxn modelId="{C9FE1D21-3A8B-4191-96B3-F46520B5BF9F}" type="presParOf" srcId="{7FB67E6E-0E5F-42E3-9B02-82BA6E6D9291}" destId="{F803390A-6DB1-417C-AE70-727D8EDF0092}" srcOrd="2" destOrd="0" presId="urn:microsoft.com/office/officeart/2005/8/layout/vList4"/>
    <dgm:cxn modelId="{98B729AC-85FF-4581-B31C-A6A636E664AA}" type="presParOf" srcId="{C1F9F758-9AA7-4CE0-B5DC-D5F711FF0374}" destId="{111B4648-DF00-4D27-A257-BA0925D95188}" srcOrd="3" destOrd="0" presId="urn:microsoft.com/office/officeart/2005/8/layout/vList4"/>
    <dgm:cxn modelId="{B2E322BC-85FD-45C9-90CD-7B51301F98E7}" type="presParOf" srcId="{C1F9F758-9AA7-4CE0-B5DC-D5F711FF0374}" destId="{08164CE8-DC98-4199-9C02-A1081CF672A2}" srcOrd="4" destOrd="0" presId="urn:microsoft.com/office/officeart/2005/8/layout/vList4"/>
    <dgm:cxn modelId="{77A5C190-C70F-4FDB-83A1-EFF29D492A27}" type="presParOf" srcId="{08164CE8-DC98-4199-9C02-A1081CF672A2}" destId="{5FCF4B6A-176F-4C8B-A811-E154CA2197BA}" srcOrd="0" destOrd="0" presId="urn:microsoft.com/office/officeart/2005/8/layout/vList4"/>
    <dgm:cxn modelId="{69156956-3543-4C73-AB60-981E4C47C1C1}" type="presParOf" srcId="{08164CE8-DC98-4199-9C02-A1081CF672A2}" destId="{DE13C51B-CA4F-4CB1-8E23-5660D56553DA}" srcOrd="1" destOrd="0" presId="urn:microsoft.com/office/officeart/2005/8/layout/vList4"/>
    <dgm:cxn modelId="{3D0F6C4A-4B99-4B88-823A-1E7C433C91B2}" type="presParOf" srcId="{08164CE8-DC98-4199-9C02-A1081CF672A2}" destId="{D76B2C08-9155-42C4-916E-E4979FB2862B}" srcOrd="2" destOrd="0" presId="urn:microsoft.com/office/officeart/2005/8/layout/vList4"/>
    <dgm:cxn modelId="{496F1D59-2C8A-4079-8DD8-5FF8B29F76F0}" type="presParOf" srcId="{C1F9F758-9AA7-4CE0-B5DC-D5F711FF0374}" destId="{214EC953-ED75-4802-BF54-1EF016B78E4C}" srcOrd="5" destOrd="0" presId="urn:microsoft.com/office/officeart/2005/8/layout/vList4"/>
    <dgm:cxn modelId="{F1C342AA-2A7E-4A9A-AAD2-A67E10969CFB}" type="presParOf" srcId="{C1F9F758-9AA7-4CE0-B5DC-D5F711FF0374}" destId="{240E6F5A-0D2D-443A-A0BE-5C6784CBC043}" srcOrd="6" destOrd="0" presId="urn:microsoft.com/office/officeart/2005/8/layout/vList4"/>
    <dgm:cxn modelId="{35027658-F207-45D6-9FC8-BAF1CEDA964E}" type="presParOf" srcId="{240E6F5A-0D2D-443A-A0BE-5C6784CBC043}" destId="{9AFD8B9F-6C60-48D2-94F0-855BD6A13F3C}" srcOrd="0" destOrd="0" presId="urn:microsoft.com/office/officeart/2005/8/layout/vList4"/>
    <dgm:cxn modelId="{3CA1F031-B20C-4A2F-9A36-CC9EF1958980}" type="presParOf" srcId="{240E6F5A-0D2D-443A-A0BE-5C6784CBC043}" destId="{DE9E3B68-244D-4AC6-B3F4-80F6FE1BD28E}" srcOrd="1" destOrd="0" presId="urn:microsoft.com/office/officeart/2005/8/layout/vList4"/>
    <dgm:cxn modelId="{0BBB1936-05EE-4C09-91F6-2C9AF29472C0}" type="presParOf" srcId="{240E6F5A-0D2D-443A-A0BE-5C6784CBC043}" destId="{C660E87A-BCD7-44BE-89FF-E110D411B469}" srcOrd="2" destOrd="0" presId="urn:microsoft.com/office/officeart/2005/8/layout/vList4"/>
    <dgm:cxn modelId="{022C49ED-8E35-4CB3-B938-7CB295C59F02}" type="presParOf" srcId="{C1F9F758-9AA7-4CE0-B5DC-D5F711FF0374}" destId="{CC434526-3E21-4FFC-A597-5189C024B821}" srcOrd="7" destOrd="0" presId="urn:microsoft.com/office/officeart/2005/8/layout/vList4"/>
    <dgm:cxn modelId="{2FC4F131-F666-48B6-B187-B42848CE2569}" type="presParOf" srcId="{C1F9F758-9AA7-4CE0-B5DC-D5F711FF0374}" destId="{00730241-499F-49AC-A743-6D6AABCFDC1A}" srcOrd="8" destOrd="0" presId="urn:microsoft.com/office/officeart/2005/8/layout/vList4"/>
    <dgm:cxn modelId="{6C8BAE6C-13A5-4675-86BD-B42709760B54}" type="presParOf" srcId="{00730241-499F-49AC-A743-6D6AABCFDC1A}" destId="{257F59ED-F1D3-41C2-8B33-88550CF7C7C8}" srcOrd="0" destOrd="0" presId="urn:microsoft.com/office/officeart/2005/8/layout/vList4"/>
    <dgm:cxn modelId="{A24BEF73-B1C9-4082-B7C0-19DB2F758E5D}" type="presParOf" srcId="{00730241-499F-49AC-A743-6D6AABCFDC1A}" destId="{39F625A4-2492-41D3-9CCE-785082901F47}" srcOrd="1" destOrd="0" presId="urn:microsoft.com/office/officeart/2005/8/layout/vList4"/>
    <dgm:cxn modelId="{AB96B7A2-82B0-459F-83A4-625136CA493C}" type="presParOf" srcId="{00730241-499F-49AC-A743-6D6AABCFDC1A}" destId="{E55088AD-B86B-4143-B031-D13357C18517}" srcOrd="2" destOrd="0" presId="urn:microsoft.com/office/officeart/2005/8/layout/vList4"/>
    <dgm:cxn modelId="{942378ED-5F53-495F-8FC8-70D3CE7FCB26}" type="presParOf" srcId="{C1F9F758-9AA7-4CE0-B5DC-D5F711FF0374}" destId="{F5EE5553-CD71-4AD9-AD70-9A084ABCEB4B}" srcOrd="9" destOrd="0" presId="urn:microsoft.com/office/officeart/2005/8/layout/vList4"/>
    <dgm:cxn modelId="{63457FB4-E76E-421C-9A68-8E66E40B2C94}" type="presParOf" srcId="{C1F9F758-9AA7-4CE0-B5DC-D5F711FF0374}" destId="{204CFCEC-AE6B-41FD-81E6-4B4D3E28A3FC}" srcOrd="10" destOrd="0" presId="urn:microsoft.com/office/officeart/2005/8/layout/vList4"/>
    <dgm:cxn modelId="{772C3C40-CC93-4A3A-AED1-E45CF9809599}" type="presParOf" srcId="{204CFCEC-AE6B-41FD-81E6-4B4D3E28A3FC}" destId="{8AA4A000-1E3E-4768-A0AC-1CEEF1512EFC}" srcOrd="0" destOrd="0" presId="urn:microsoft.com/office/officeart/2005/8/layout/vList4"/>
    <dgm:cxn modelId="{A7818A74-A5D1-4308-99C8-77CA43C66659}" type="presParOf" srcId="{204CFCEC-AE6B-41FD-81E6-4B4D3E28A3FC}" destId="{652F221C-C9CF-4B9C-959E-4197C7CB0F17}" srcOrd="1" destOrd="0" presId="urn:microsoft.com/office/officeart/2005/8/layout/vList4"/>
    <dgm:cxn modelId="{8B3553F0-31EA-40FF-9DF3-C3310D47995F}" type="presParOf" srcId="{204CFCEC-AE6B-41FD-81E6-4B4D3E28A3FC}" destId="{3B3E4F4D-8A8A-4CE9-B4A5-54D67D694C2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DF69C0-F463-4B62-98D0-4A1245D81FCF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</dgm:pt>
    <dgm:pt modelId="{7CC7714C-663C-4873-8ADC-FCCD1F3A141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Классный руководитель</a:t>
          </a:r>
          <a:endParaRPr lang="ru-RU" sz="2000" b="1" dirty="0">
            <a:solidFill>
              <a:srgbClr val="002060"/>
            </a:solidFill>
          </a:endParaRPr>
        </a:p>
      </dgm:t>
    </dgm:pt>
    <dgm:pt modelId="{9F1DE578-6DA1-493E-A41C-93AD7F641BE5}" type="parTrans" cxnId="{9265FDC9-A7EC-4A79-B8B2-F716EB186A07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DD67EF49-0E5B-4FE3-857E-62C6B8CD0CE0}" type="sibTrans" cxnId="{9265FDC9-A7EC-4A79-B8B2-F716EB186A07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66FB8D93-3BD9-43D3-AEB2-36DA8EB20DE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Дети</a:t>
          </a:r>
          <a:endParaRPr lang="ru-RU" sz="2000" b="1" dirty="0">
            <a:solidFill>
              <a:srgbClr val="002060"/>
            </a:solidFill>
          </a:endParaRPr>
        </a:p>
      </dgm:t>
    </dgm:pt>
    <dgm:pt modelId="{8D5F3724-640C-4D83-938C-A6AB9724B59E}" type="parTrans" cxnId="{3465B146-96CD-41AA-8E6B-44857B8B01D8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2F138369-BB14-406D-9F75-49F73BB60ABF}" type="sibTrans" cxnId="{3465B146-96CD-41AA-8E6B-44857B8B01D8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3D758346-CC33-45BF-BDC6-F1B09AA2A73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Семья</a:t>
          </a:r>
          <a:endParaRPr lang="ru-RU" sz="2000" b="1" dirty="0">
            <a:solidFill>
              <a:srgbClr val="002060"/>
            </a:solidFill>
          </a:endParaRPr>
        </a:p>
      </dgm:t>
    </dgm:pt>
    <dgm:pt modelId="{D56CB4A5-751F-455C-B6AD-D205ADA210CA}" type="parTrans" cxnId="{FA8BCCA0-2862-4321-AF72-23B811E99C7D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527C4E85-885D-402D-8FF0-8E9D70A511AC}" type="sibTrans" cxnId="{FA8BCCA0-2862-4321-AF72-23B811E99C7D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32392EE9-BFE0-4989-A434-E7B5F1443A23}" type="pres">
      <dgm:prSet presAssocID="{B1DF69C0-F463-4B62-98D0-4A1245D81FCF}" presName="Name0" presStyleCnt="0">
        <dgm:presLayoutVars>
          <dgm:dir/>
          <dgm:animLvl val="lvl"/>
          <dgm:resizeHandles val="exact"/>
        </dgm:presLayoutVars>
      </dgm:prSet>
      <dgm:spPr/>
    </dgm:pt>
    <dgm:pt modelId="{B03A5216-A7AB-47CE-89A0-5FCB3C4D94FE}" type="pres">
      <dgm:prSet presAssocID="{7CC7714C-663C-4873-8ADC-FCCD1F3A1414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A75F2-6651-438F-BAD5-078F17F8F898}" type="pres">
      <dgm:prSet presAssocID="{DD67EF49-0E5B-4FE3-857E-62C6B8CD0CE0}" presName="parTxOnlySpace" presStyleCnt="0"/>
      <dgm:spPr/>
    </dgm:pt>
    <dgm:pt modelId="{E0097E01-641F-4EB7-9B4A-5ACE42BFE0BD}" type="pres">
      <dgm:prSet presAssocID="{66FB8D93-3BD9-43D3-AEB2-36DA8EB20DE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6CCF5-010D-4CA0-A972-2D2FD7BBEE93}" type="pres">
      <dgm:prSet presAssocID="{2F138369-BB14-406D-9F75-49F73BB60ABF}" presName="parTxOnlySpace" presStyleCnt="0"/>
      <dgm:spPr/>
    </dgm:pt>
    <dgm:pt modelId="{EB744BED-D10A-4FED-985D-56FBDF32DB96}" type="pres">
      <dgm:prSet presAssocID="{3D758346-CC33-45BF-BDC6-F1B09AA2A73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65FDC9-A7EC-4A79-B8B2-F716EB186A07}" srcId="{B1DF69C0-F463-4B62-98D0-4A1245D81FCF}" destId="{7CC7714C-663C-4873-8ADC-FCCD1F3A1414}" srcOrd="0" destOrd="0" parTransId="{9F1DE578-6DA1-493E-A41C-93AD7F641BE5}" sibTransId="{DD67EF49-0E5B-4FE3-857E-62C6B8CD0CE0}"/>
    <dgm:cxn modelId="{5DFCEAA0-78A5-46D1-BA67-15ADE22B85D4}" type="presOf" srcId="{66FB8D93-3BD9-43D3-AEB2-36DA8EB20DE5}" destId="{E0097E01-641F-4EB7-9B4A-5ACE42BFE0BD}" srcOrd="0" destOrd="0" presId="urn:microsoft.com/office/officeart/2005/8/layout/chevron1"/>
    <dgm:cxn modelId="{FA8BCCA0-2862-4321-AF72-23B811E99C7D}" srcId="{B1DF69C0-F463-4B62-98D0-4A1245D81FCF}" destId="{3D758346-CC33-45BF-BDC6-F1B09AA2A736}" srcOrd="2" destOrd="0" parTransId="{D56CB4A5-751F-455C-B6AD-D205ADA210CA}" sibTransId="{527C4E85-885D-402D-8FF0-8E9D70A511AC}"/>
    <dgm:cxn modelId="{103AF1B6-AD7F-4A00-89DE-85CBC396DA63}" type="presOf" srcId="{3D758346-CC33-45BF-BDC6-F1B09AA2A736}" destId="{EB744BED-D10A-4FED-985D-56FBDF32DB96}" srcOrd="0" destOrd="0" presId="urn:microsoft.com/office/officeart/2005/8/layout/chevron1"/>
    <dgm:cxn modelId="{3465B146-96CD-41AA-8E6B-44857B8B01D8}" srcId="{B1DF69C0-F463-4B62-98D0-4A1245D81FCF}" destId="{66FB8D93-3BD9-43D3-AEB2-36DA8EB20DE5}" srcOrd="1" destOrd="0" parTransId="{8D5F3724-640C-4D83-938C-A6AB9724B59E}" sibTransId="{2F138369-BB14-406D-9F75-49F73BB60ABF}"/>
    <dgm:cxn modelId="{62AA1E37-1ECB-4D0C-96A4-079538527FCE}" type="presOf" srcId="{7CC7714C-663C-4873-8ADC-FCCD1F3A1414}" destId="{B03A5216-A7AB-47CE-89A0-5FCB3C4D94FE}" srcOrd="0" destOrd="0" presId="urn:microsoft.com/office/officeart/2005/8/layout/chevron1"/>
    <dgm:cxn modelId="{6BC91291-81A9-45B0-8EBE-373CC281E0CE}" type="presOf" srcId="{B1DF69C0-F463-4B62-98D0-4A1245D81FCF}" destId="{32392EE9-BFE0-4989-A434-E7B5F1443A23}" srcOrd="0" destOrd="0" presId="urn:microsoft.com/office/officeart/2005/8/layout/chevron1"/>
    <dgm:cxn modelId="{DE30382E-C1A9-47F3-ADA5-742C9D90F09C}" type="presParOf" srcId="{32392EE9-BFE0-4989-A434-E7B5F1443A23}" destId="{B03A5216-A7AB-47CE-89A0-5FCB3C4D94FE}" srcOrd="0" destOrd="0" presId="urn:microsoft.com/office/officeart/2005/8/layout/chevron1"/>
    <dgm:cxn modelId="{9867897C-C75B-4806-B6A5-8EBA9AD669AD}" type="presParOf" srcId="{32392EE9-BFE0-4989-A434-E7B5F1443A23}" destId="{499A75F2-6651-438F-BAD5-078F17F8F898}" srcOrd="1" destOrd="0" presId="urn:microsoft.com/office/officeart/2005/8/layout/chevron1"/>
    <dgm:cxn modelId="{D21E2539-6C98-4E04-94CD-39AD5BC5BCAA}" type="presParOf" srcId="{32392EE9-BFE0-4989-A434-E7B5F1443A23}" destId="{E0097E01-641F-4EB7-9B4A-5ACE42BFE0BD}" srcOrd="2" destOrd="0" presId="urn:microsoft.com/office/officeart/2005/8/layout/chevron1"/>
    <dgm:cxn modelId="{E76FB753-34BB-4882-B67B-62BAA9FB0B77}" type="presParOf" srcId="{32392EE9-BFE0-4989-A434-E7B5F1443A23}" destId="{2D76CCF5-010D-4CA0-A972-2D2FD7BBEE93}" srcOrd="3" destOrd="0" presId="urn:microsoft.com/office/officeart/2005/8/layout/chevron1"/>
    <dgm:cxn modelId="{B244D524-55F6-49DD-AC48-6CBAD75D8278}" type="presParOf" srcId="{32392EE9-BFE0-4989-A434-E7B5F1443A23}" destId="{EB744BED-D10A-4FED-985D-56FBDF32DB9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DB138-548A-46CE-8992-FE7CADA30204}">
      <dsp:nvSpPr>
        <dsp:cNvPr id="0" name=""/>
        <dsp:cNvSpPr/>
      </dsp:nvSpPr>
      <dsp:spPr>
        <a:xfrm>
          <a:off x="-6729955" y="-1029078"/>
          <a:ext cx="8009778" cy="8009778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160C3-8BBF-4DAF-B4B9-24A184332CB5}">
      <dsp:nvSpPr>
        <dsp:cNvPr id="0" name=""/>
        <dsp:cNvSpPr/>
      </dsp:nvSpPr>
      <dsp:spPr>
        <a:xfrm>
          <a:off x="669666" y="457560"/>
          <a:ext cx="7731607" cy="91559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75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неодобряемое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поведение, связанное с озорством, непослушанием, упрямством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669666" y="457560"/>
        <a:ext cx="7731607" cy="915597"/>
      </dsp:txXfrm>
    </dsp:sp>
    <dsp:sp modelId="{9578E876-DED5-4084-AC54-ADA07A0447CC}">
      <dsp:nvSpPr>
        <dsp:cNvPr id="0" name=""/>
        <dsp:cNvSpPr/>
      </dsp:nvSpPr>
      <dsp:spPr>
        <a:xfrm>
          <a:off x="97417" y="343110"/>
          <a:ext cx="1144496" cy="11444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E2DF04-D79F-4CC9-A26B-0880ADDF1B8A}">
      <dsp:nvSpPr>
        <dsp:cNvPr id="0" name=""/>
        <dsp:cNvSpPr/>
      </dsp:nvSpPr>
      <dsp:spPr>
        <a:xfrm>
          <a:off x="1194598" y="1831194"/>
          <a:ext cx="7206674" cy="915597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75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порицаемое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поведение, вызывающее осуждение окружающих, педагогов, родителей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194598" y="1831194"/>
        <a:ext cx="7206674" cy="915597"/>
      </dsp:txXfrm>
    </dsp:sp>
    <dsp:sp modelId="{64CD9436-7ED6-4F7A-8EDA-B774DB5AE81D}">
      <dsp:nvSpPr>
        <dsp:cNvPr id="0" name=""/>
        <dsp:cNvSpPr/>
      </dsp:nvSpPr>
      <dsp:spPr>
        <a:xfrm>
          <a:off x="622350" y="1716745"/>
          <a:ext cx="1144496" cy="11444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8B98A3-B8A7-40DD-864F-31CC8DD44C68}">
      <dsp:nvSpPr>
        <dsp:cNvPr id="0" name=""/>
        <dsp:cNvSpPr/>
      </dsp:nvSpPr>
      <dsp:spPr>
        <a:xfrm>
          <a:off x="1194598" y="3204828"/>
          <a:ext cx="7206674" cy="915597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75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девиантное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поведение - поступки, принявшие характер систематических или привычных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194598" y="3204828"/>
        <a:ext cx="7206674" cy="915597"/>
      </dsp:txXfrm>
    </dsp:sp>
    <dsp:sp modelId="{DED33C6B-DF95-4599-9A50-6F3B2B9A6BC3}">
      <dsp:nvSpPr>
        <dsp:cNvPr id="0" name=""/>
        <dsp:cNvSpPr/>
      </dsp:nvSpPr>
      <dsp:spPr>
        <a:xfrm>
          <a:off x="622350" y="3090379"/>
          <a:ext cx="1144496" cy="11444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F29D2-48E9-42B4-B256-DD1169DAE619}">
      <dsp:nvSpPr>
        <dsp:cNvPr id="0" name=""/>
        <dsp:cNvSpPr/>
      </dsp:nvSpPr>
      <dsp:spPr>
        <a:xfrm>
          <a:off x="669666" y="4578463"/>
          <a:ext cx="7731607" cy="91559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675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sng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противоправное или преступное 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поведение - связанное с различными правонарушениями и преступлениями. 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669666" y="4578463"/>
        <a:ext cx="7731607" cy="915597"/>
      </dsp:txXfrm>
    </dsp:sp>
    <dsp:sp modelId="{AF5CB2D8-6AB5-4A8C-AE1B-61E738DC0E43}">
      <dsp:nvSpPr>
        <dsp:cNvPr id="0" name=""/>
        <dsp:cNvSpPr/>
      </dsp:nvSpPr>
      <dsp:spPr>
        <a:xfrm>
          <a:off x="97417" y="4464013"/>
          <a:ext cx="1144496" cy="11444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2A2D4-42DA-444B-82D1-1D9C846B2804}">
      <dsp:nvSpPr>
        <dsp:cNvPr id="0" name=""/>
        <dsp:cNvSpPr/>
      </dsp:nvSpPr>
      <dsp:spPr>
        <a:xfrm rot="21300000">
          <a:off x="26219" y="1758895"/>
          <a:ext cx="9262676" cy="1006082"/>
        </a:xfrm>
        <a:prstGeom prst="mathMinus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107D2D-4D9D-4002-94FA-34C202AFC642}">
      <dsp:nvSpPr>
        <dsp:cNvPr id="0" name=""/>
        <dsp:cNvSpPr/>
      </dsp:nvSpPr>
      <dsp:spPr>
        <a:xfrm>
          <a:off x="1117813" y="226193"/>
          <a:ext cx="2794534" cy="1809549"/>
        </a:xfrm>
        <a:prstGeom prst="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563BE-C92E-4454-A04D-F9B5372A87F3}">
      <dsp:nvSpPr>
        <dsp:cNvPr id="0" name=""/>
        <dsp:cNvSpPr/>
      </dsp:nvSpPr>
      <dsp:spPr>
        <a:xfrm>
          <a:off x="4937010" y="0"/>
          <a:ext cx="2980836" cy="190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за тяжкие преступления – с 14 лет</a:t>
          </a:r>
          <a:endParaRPr lang="ru-RU" sz="2700" b="1" kern="1200" dirty="0">
            <a:solidFill>
              <a:srgbClr val="002060"/>
            </a:solidFill>
          </a:endParaRPr>
        </a:p>
      </dsp:txBody>
      <dsp:txXfrm>
        <a:off x="4937010" y="0"/>
        <a:ext cx="2980836" cy="1900027"/>
      </dsp:txXfrm>
    </dsp:sp>
    <dsp:sp modelId="{DD508029-60F9-4FF2-A02D-144932FC44CA}">
      <dsp:nvSpPr>
        <dsp:cNvPr id="0" name=""/>
        <dsp:cNvSpPr/>
      </dsp:nvSpPr>
      <dsp:spPr>
        <a:xfrm>
          <a:off x="5402766" y="2488130"/>
          <a:ext cx="2794534" cy="1809549"/>
        </a:xfrm>
        <a:prstGeom prst="up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C92DD-CE37-4149-8E2A-6E842393C9B8}">
      <dsp:nvSpPr>
        <dsp:cNvPr id="0" name=""/>
        <dsp:cNvSpPr/>
      </dsp:nvSpPr>
      <dsp:spPr>
        <a:xfrm>
          <a:off x="1397267" y="2623846"/>
          <a:ext cx="2980836" cy="190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rgbClr val="002060"/>
              </a:solidFill>
            </a:rPr>
            <a:t>ответственность за уголовные преступления – с 16 лет</a:t>
          </a:r>
          <a:endParaRPr lang="ru-RU" sz="2700" b="1" kern="1200" dirty="0">
            <a:solidFill>
              <a:srgbClr val="002060"/>
            </a:solidFill>
          </a:endParaRPr>
        </a:p>
      </dsp:txBody>
      <dsp:txXfrm>
        <a:off x="1397267" y="2623846"/>
        <a:ext cx="2980836" cy="19000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BC36F-06D1-4CE0-A023-1C91250CEA83}">
      <dsp:nvSpPr>
        <dsp:cNvPr id="0" name=""/>
        <dsp:cNvSpPr/>
      </dsp:nvSpPr>
      <dsp:spPr>
        <a:xfrm>
          <a:off x="321743" y="0"/>
          <a:ext cx="1852862" cy="2849077"/>
        </a:xfrm>
        <a:prstGeom prst="upArrow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F906C01-30A0-40A7-B255-CE6B8203873F}">
      <dsp:nvSpPr>
        <dsp:cNvPr id="0" name=""/>
        <dsp:cNvSpPr/>
      </dsp:nvSpPr>
      <dsp:spPr>
        <a:xfrm>
          <a:off x="1911536" y="0"/>
          <a:ext cx="3144252" cy="2849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0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Способность предвидеть последствия  - у девочек к 18 годам</a:t>
          </a:r>
          <a:endParaRPr lang="ru-RU" sz="2400" kern="1200" dirty="0">
            <a:solidFill>
              <a:srgbClr val="C00000"/>
            </a:solidFill>
          </a:endParaRPr>
        </a:p>
      </dsp:txBody>
      <dsp:txXfrm>
        <a:off x="1911536" y="0"/>
        <a:ext cx="3144252" cy="2849077"/>
      </dsp:txXfrm>
    </dsp:sp>
    <dsp:sp modelId="{F6D7D9AB-EE67-4A34-9DA3-3964E4B647C4}">
      <dsp:nvSpPr>
        <dsp:cNvPr id="0" name=""/>
        <dsp:cNvSpPr/>
      </dsp:nvSpPr>
      <dsp:spPr>
        <a:xfrm>
          <a:off x="558946" y="3086501"/>
          <a:ext cx="1852862" cy="2849077"/>
        </a:xfrm>
        <a:prstGeom prst="downArrow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9EB2C2D-14B8-4009-B6D3-0A77C84C4B82}">
      <dsp:nvSpPr>
        <dsp:cNvPr id="0" name=""/>
        <dsp:cNvSpPr/>
      </dsp:nvSpPr>
      <dsp:spPr>
        <a:xfrm>
          <a:off x="2467395" y="3086501"/>
          <a:ext cx="3144252" cy="2849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0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rPr>
            <a:t>у мальчиков - к 20 годам</a:t>
          </a:r>
          <a:endParaRPr lang="ru-RU" sz="2400" kern="1200" dirty="0">
            <a:solidFill>
              <a:srgbClr val="C00000"/>
            </a:solidFill>
          </a:endParaRPr>
        </a:p>
      </dsp:txBody>
      <dsp:txXfrm>
        <a:off x="2467395" y="3086501"/>
        <a:ext cx="3144252" cy="28490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A411B-323D-4142-A464-4CD9E3ED5A7C}">
      <dsp:nvSpPr>
        <dsp:cNvPr id="0" name=""/>
        <dsp:cNvSpPr/>
      </dsp:nvSpPr>
      <dsp:spPr>
        <a:xfrm>
          <a:off x="1183660" y="635"/>
          <a:ext cx="1805798" cy="180579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5FD3F203-2162-495E-8D00-464720D1B272}">
      <dsp:nvSpPr>
        <dsp:cNvPr id="0" name=""/>
        <dsp:cNvSpPr/>
      </dsp:nvSpPr>
      <dsp:spPr>
        <a:xfrm>
          <a:off x="2086560" y="635"/>
          <a:ext cx="9634597" cy="1805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7470" rIns="0" bIns="77470" numCol="1" spcCol="1270" anchor="ctr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b="1" kern="1200" smtClean="0"/>
            <a:t>Когнитивный компонент</a:t>
          </a:r>
          <a:endParaRPr lang="ru-RU" sz="6100" b="1" kern="1200" dirty="0"/>
        </a:p>
      </dsp:txBody>
      <dsp:txXfrm>
        <a:off x="2086560" y="635"/>
        <a:ext cx="9634597" cy="1805798"/>
      </dsp:txXfrm>
    </dsp:sp>
    <dsp:sp modelId="{4DC092FD-DC6C-4444-B7CB-599313B54860}">
      <dsp:nvSpPr>
        <dsp:cNvPr id="0" name=""/>
        <dsp:cNvSpPr/>
      </dsp:nvSpPr>
      <dsp:spPr>
        <a:xfrm>
          <a:off x="1183660" y="1806434"/>
          <a:ext cx="1805798" cy="1805798"/>
        </a:xfrm>
        <a:prstGeom prst="ellipse">
          <a:avLst/>
        </a:prstGeom>
        <a:solidFill>
          <a:schemeClr val="accent4">
            <a:alpha val="50000"/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21DFA762-86B6-4077-BAED-9A012B34DFCD}">
      <dsp:nvSpPr>
        <dsp:cNvPr id="0" name=""/>
        <dsp:cNvSpPr/>
      </dsp:nvSpPr>
      <dsp:spPr>
        <a:xfrm>
          <a:off x="2086560" y="1806434"/>
          <a:ext cx="9634597" cy="1805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7470" rIns="0" bIns="77470" numCol="1" spcCol="1270" anchor="ctr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b="1" kern="1200" smtClean="0"/>
            <a:t>Эмоциональный компонент</a:t>
          </a:r>
          <a:endParaRPr lang="ru-RU" sz="6100" b="1" kern="1200" dirty="0"/>
        </a:p>
      </dsp:txBody>
      <dsp:txXfrm>
        <a:off x="2086560" y="1806434"/>
        <a:ext cx="9634597" cy="1805798"/>
      </dsp:txXfrm>
    </dsp:sp>
    <dsp:sp modelId="{865AC1C0-CAF4-4046-B762-ABBF9E068057}">
      <dsp:nvSpPr>
        <dsp:cNvPr id="0" name=""/>
        <dsp:cNvSpPr/>
      </dsp:nvSpPr>
      <dsp:spPr>
        <a:xfrm>
          <a:off x="1183660" y="3612232"/>
          <a:ext cx="1805798" cy="1805798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A15926EE-17B7-407B-855D-5C57061EAC6D}">
      <dsp:nvSpPr>
        <dsp:cNvPr id="0" name=""/>
        <dsp:cNvSpPr/>
      </dsp:nvSpPr>
      <dsp:spPr>
        <a:xfrm>
          <a:off x="2086560" y="3612232"/>
          <a:ext cx="9634597" cy="1805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7470" rIns="0" bIns="77470" numCol="1" spcCol="1270" anchor="ctr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100" b="1" kern="1200" smtClean="0"/>
            <a:t>Деятельностный компонент</a:t>
          </a:r>
          <a:endParaRPr lang="ru-RU" sz="6100" b="1" kern="1200" dirty="0"/>
        </a:p>
      </dsp:txBody>
      <dsp:txXfrm>
        <a:off x="2086560" y="3612232"/>
        <a:ext cx="9634597" cy="1805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505827-D67C-4A72-9D4B-D4367B1B4339}">
      <dsp:nvSpPr>
        <dsp:cNvPr id="0" name=""/>
        <dsp:cNvSpPr/>
      </dsp:nvSpPr>
      <dsp:spPr>
        <a:xfrm rot="10800000">
          <a:off x="2458438" y="3026"/>
          <a:ext cx="8266845" cy="150475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554" tIns="160020" rIns="298704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>
              <a:solidFill>
                <a:srgbClr val="C00000"/>
              </a:solidFill>
            </a:rPr>
            <a:t>Личность, с которой приятно общаться другим</a:t>
          </a:r>
          <a:endParaRPr lang="ru-RU" sz="4200" b="1" kern="1200" dirty="0">
            <a:solidFill>
              <a:srgbClr val="C00000"/>
            </a:solidFill>
          </a:endParaRPr>
        </a:p>
      </dsp:txBody>
      <dsp:txXfrm rot="10800000">
        <a:off x="2834626" y="3026"/>
        <a:ext cx="7890657" cy="1504751"/>
      </dsp:txXfrm>
    </dsp:sp>
    <dsp:sp modelId="{DD61BFDF-DCBA-412F-BED0-8218A5AF44D8}">
      <dsp:nvSpPr>
        <dsp:cNvPr id="0" name=""/>
        <dsp:cNvSpPr/>
      </dsp:nvSpPr>
      <dsp:spPr>
        <a:xfrm>
          <a:off x="1706062" y="0"/>
          <a:ext cx="1504751" cy="150475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5B1360E-169A-4B0C-921C-3C9632547124}">
      <dsp:nvSpPr>
        <dsp:cNvPr id="0" name=""/>
        <dsp:cNvSpPr/>
      </dsp:nvSpPr>
      <dsp:spPr>
        <a:xfrm rot="10800000">
          <a:off x="2458438" y="1956957"/>
          <a:ext cx="8266845" cy="1504751"/>
        </a:xfrm>
        <a:prstGeom prst="homePlate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554" tIns="160020" rIns="298704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>
              <a:solidFill>
                <a:srgbClr val="C00000"/>
              </a:solidFill>
            </a:rPr>
            <a:t>Патриот малой родины</a:t>
          </a:r>
          <a:endParaRPr lang="ru-RU" sz="4200" b="1" kern="1200" dirty="0">
            <a:solidFill>
              <a:srgbClr val="C00000"/>
            </a:solidFill>
          </a:endParaRPr>
        </a:p>
      </dsp:txBody>
      <dsp:txXfrm rot="10800000">
        <a:off x="2834626" y="1956957"/>
        <a:ext cx="7890657" cy="1504751"/>
      </dsp:txXfrm>
    </dsp:sp>
    <dsp:sp modelId="{2748F154-6BE0-44D8-B72F-BFC1E2CE5E7B}">
      <dsp:nvSpPr>
        <dsp:cNvPr id="0" name=""/>
        <dsp:cNvSpPr/>
      </dsp:nvSpPr>
      <dsp:spPr>
        <a:xfrm rot="5400000">
          <a:off x="1723638" y="1921791"/>
          <a:ext cx="1504751" cy="1504751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D11CB29-4541-43C0-B179-11DECDB9084D}">
      <dsp:nvSpPr>
        <dsp:cNvPr id="0" name=""/>
        <dsp:cNvSpPr/>
      </dsp:nvSpPr>
      <dsp:spPr>
        <a:xfrm rot="10800000">
          <a:off x="2458438" y="3910888"/>
          <a:ext cx="8266845" cy="1504751"/>
        </a:xfrm>
        <a:prstGeom prst="homePlate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554" tIns="160020" rIns="298704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>
              <a:solidFill>
                <a:srgbClr val="C00000"/>
              </a:solidFill>
            </a:rPr>
            <a:t>Активный гражданин своей страны</a:t>
          </a:r>
          <a:endParaRPr lang="ru-RU" sz="4200" b="1" kern="1200" dirty="0">
            <a:solidFill>
              <a:srgbClr val="C00000"/>
            </a:solidFill>
          </a:endParaRPr>
        </a:p>
      </dsp:txBody>
      <dsp:txXfrm rot="10800000">
        <a:off x="2834626" y="3910888"/>
        <a:ext cx="7890657" cy="1504751"/>
      </dsp:txXfrm>
    </dsp:sp>
    <dsp:sp modelId="{94DD123C-09AA-4BDB-9430-C870175016C1}">
      <dsp:nvSpPr>
        <dsp:cNvPr id="0" name=""/>
        <dsp:cNvSpPr/>
      </dsp:nvSpPr>
      <dsp:spPr>
        <a:xfrm>
          <a:off x="1706062" y="3910888"/>
          <a:ext cx="1504751" cy="1504751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39413-FF23-48E6-9D33-487038147B95}">
      <dsp:nvSpPr>
        <dsp:cNvPr id="0" name=""/>
        <dsp:cNvSpPr/>
      </dsp:nvSpPr>
      <dsp:spPr>
        <a:xfrm>
          <a:off x="0" y="0"/>
          <a:ext cx="6056923" cy="8334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Нежелание выполнять общие для всех требования</a:t>
          </a:r>
          <a:endParaRPr lang="ru-RU" sz="2300" kern="1200" dirty="0"/>
        </a:p>
      </dsp:txBody>
      <dsp:txXfrm>
        <a:off x="1294728" y="0"/>
        <a:ext cx="4762194" cy="833437"/>
      </dsp:txXfrm>
    </dsp:sp>
    <dsp:sp modelId="{72B01356-70E1-4F9C-B03F-FFB468784C6E}">
      <dsp:nvSpPr>
        <dsp:cNvPr id="0" name=""/>
        <dsp:cNvSpPr/>
      </dsp:nvSpPr>
      <dsp:spPr>
        <a:xfrm>
          <a:off x="112956" y="49616"/>
          <a:ext cx="1152160" cy="73420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99264-A128-40F7-8BE8-3D89105B2067}">
      <dsp:nvSpPr>
        <dsp:cNvPr id="0" name=""/>
        <dsp:cNvSpPr/>
      </dsp:nvSpPr>
      <dsp:spPr>
        <a:xfrm>
          <a:off x="0" y="916781"/>
          <a:ext cx="6056923" cy="833437"/>
        </a:xfrm>
        <a:prstGeom prst="roundRect">
          <a:avLst>
            <a:gd name="adj" fmla="val 1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Систематическое нарушение дисциплины</a:t>
          </a:r>
          <a:endParaRPr lang="ru-RU" sz="2300" kern="1200" dirty="0"/>
        </a:p>
      </dsp:txBody>
      <dsp:txXfrm>
        <a:off x="1294728" y="916781"/>
        <a:ext cx="4762194" cy="833437"/>
      </dsp:txXfrm>
    </dsp:sp>
    <dsp:sp modelId="{8B091FE2-DDE7-4902-B5E0-ECA96CD3C315}">
      <dsp:nvSpPr>
        <dsp:cNvPr id="0" name=""/>
        <dsp:cNvSpPr/>
      </dsp:nvSpPr>
      <dsp:spPr>
        <a:xfrm>
          <a:off x="83343" y="1000125"/>
          <a:ext cx="1211384" cy="6667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CF4B6A-176F-4C8B-A811-E154CA2197BA}">
      <dsp:nvSpPr>
        <dsp:cNvPr id="0" name=""/>
        <dsp:cNvSpPr/>
      </dsp:nvSpPr>
      <dsp:spPr>
        <a:xfrm>
          <a:off x="0" y="1833562"/>
          <a:ext cx="6056923" cy="833437"/>
        </a:xfrm>
        <a:prstGeom prst="roundRect">
          <a:avLst>
            <a:gd name="adj" fmla="val 1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Частые конфликтные ситуации со сверстниками, взрослыми</a:t>
          </a:r>
          <a:endParaRPr lang="ru-RU" sz="2300" kern="1200" dirty="0"/>
        </a:p>
      </dsp:txBody>
      <dsp:txXfrm>
        <a:off x="1294728" y="1833562"/>
        <a:ext cx="4762194" cy="833437"/>
      </dsp:txXfrm>
    </dsp:sp>
    <dsp:sp modelId="{DE13C51B-CA4F-4CB1-8E23-5660D56553DA}">
      <dsp:nvSpPr>
        <dsp:cNvPr id="0" name=""/>
        <dsp:cNvSpPr/>
      </dsp:nvSpPr>
      <dsp:spPr>
        <a:xfrm>
          <a:off x="83343" y="1916906"/>
          <a:ext cx="1211384" cy="6667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FD8B9F-6C60-48D2-94F0-855BD6A13F3C}">
      <dsp:nvSpPr>
        <dsp:cNvPr id="0" name=""/>
        <dsp:cNvSpPr/>
      </dsp:nvSpPr>
      <dsp:spPr>
        <a:xfrm>
          <a:off x="0" y="2750343"/>
          <a:ext cx="6056923" cy="833437"/>
        </a:xfrm>
        <a:prstGeom prst="roundRect">
          <a:avLst>
            <a:gd name="adj" fmla="val 1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Эгоизм</a:t>
          </a:r>
          <a:endParaRPr lang="ru-RU" sz="2300" kern="1200" dirty="0"/>
        </a:p>
      </dsp:txBody>
      <dsp:txXfrm>
        <a:off x="1294728" y="2750343"/>
        <a:ext cx="4762194" cy="833437"/>
      </dsp:txXfrm>
    </dsp:sp>
    <dsp:sp modelId="{DE9E3B68-244D-4AC6-B3F4-80F6FE1BD28E}">
      <dsp:nvSpPr>
        <dsp:cNvPr id="0" name=""/>
        <dsp:cNvSpPr/>
      </dsp:nvSpPr>
      <dsp:spPr>
        <a:xfrm>
          <a:off x="83343" y="2833687"/>
          <a:ext cx="1211384" cy="6667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F59ED-F1D3-41C2-8B33-88550CF7C7C8}">
      <dsp:nvSpPr>
        <dsp:cNvPr id="0" name=""/>
        <dsp:cNvSpPr/>
      </dsp:nvSpPr>
      <dsp:spPr>
        <a:xfrm>
          <a:off x="0" y="3667125"/>
          <a:ext cx="6056923" cy="833437"/>
        </a:xfrm>
        <a:prstGeom prst="roundRect">
          <a:avLst>
            <a:gd name="adj" fmla="val 1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Отсутствие стремления к самовоспитанию</a:t>
          </a:r>
          <a:endParaRPr lang="ru-RU" sz="2300" kern="1200" dirty="0"/>
        </a:p>
      </dsp:txBody>
      <dsp:txXfrm>
        <a:off x="1294728" y="3667125"/>
        <a:ext cx="4762194" cy="833437"/>
      </dsp:txXfrm>
    </dsp:sp>
    <dsp:sp modelId="{39F625A4-2492-41D3-9CCE-785082901F47}">
      <dsp:nvSpPr>
        <dsp:cNvPr id="0" name=""/>
        <dsp:cNvSpPr/>
      </dsp:nvSpPr>
      <dsp:spPr>
        <a:xfrm>
          <a:off x="83343" y="3750468"/>
          <a:ext cx="1211384" cy="6667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A4A000-1E3E-4768-A0AC-1CEEF1512EFC}">
      <dsp:nvSpPr>
        <dsp:cNvPr id="0" name=""/>
        <dsp:cNvSpPr/>
      </dsp:nvSpPr>
      <dsp:spPr>
        <a:xfrm>
          <a:off x="0" y="4583906"/>
          <a:ext cx="6056923" cy="833437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Склонность к жестокости, воровству, лжи</a:t>
          </a:r>
          <a:endParaRPr lang="ru-RU" sz="2300" kern="1200" dirty="0"/>
        </a:p>
      </dsp:txBody>
      <dsp:txXfrm>
        <a:off x="1294728" y="4583906"/>
        <a:ext cx="4762194" cy="833437"/>
      </dsp:txXfrm>
    </dsp:sp>
    <dsp:sp modelId="{652F221C-C9CF-4B9C-959E-4197C7CB0F17}">
      <dsp:nvSpPr>
        <dsp:cNvPr id="0" name=""/>
        <dsp:cNvSpPr/>
      </dsp:nvSpPr>
      <dsp:spPr>
        <a:xfrm>
          <a:off x="83343" y="4667250"/>
          <a:ext cx="1211384" cy="6667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A5216-A7AB-47CE-89A0-5FCB3C4D94FE}">
      <dsp:nvSpPr>
        <dsp:cNvPr id="0" name=""/>
        <dsp:cNvSpPr/>
      </dsp:nvSpPr>
      <dsp:spPr>
        <a:xfrm>
          <a:off x="2381" y="2129102"/>
          <a:ext cx="2901156" cy="11604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Классный руководитель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582612" y="2129102"/>
        <a:ext cx="1740694" cy="1160462"/>
      </dsp:txXfrm>
    </dsp:sp>
    <dsp:sp modelId="{E0097E01-641F-4EB7-9B4A-5ACE42BFE0BD}">
      <dsp:nvSpPr>
        <dsp:cNvPr id="0" name=""/>
        <dsp:cNvSpPr/>
      </dsp:nvSpPr>
      <dsp:spPr>
        <a:xfrm>
          <a:off x="2613421" y="2129102"/>
          <a:ext cx="2901156" cy="1160462"/>
        </a:xfrm>
        <a:prstGeom prst="chevron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Дети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193652" y="2129102"/>
        <a:ext cx="1740694" cy="1160462"/>
      </dsp:txXfrm>
    </dsp:sp>
    <dsp:sp modelId="{EB744BED-D10A-4FED-985D-56FBDF32DB96}">
      <dsp:nvSpPr>
        <dsp:cNvPr id="0" name=""/>
        <dsp:cNvSpPr/>
      </dsp:nvSpPr>
      <dsp:spPr>
        <a:xfrm>
          <a:off x="5224462" y="2129102"/>
          <a:ext cx="2901156" cy="1160462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Семья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5804693" y="2129102"/>
        <a:ext cx="1740694" cy="1160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53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502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4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90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43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829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23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94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639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86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614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054FA-9406-4606-BFC5-14FA2CA7B29C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65EF1-88A2-4ED7-A1D2-E6B1F3ADD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89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4.jpe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6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726" y="208093"/>
            <a:ext cx="1113054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Работа классного руководителя </a:t>
            </a:r>
            <a:endParaRPr lang="ru-RU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</a:endParaRPr>
          </a:p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по 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патриотическому воспитанию </a:t>
            </a:r>
            <a:endParaRPr lang="ru-RU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</a:endParaRPr>
          </a:p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как 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профилактика 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противоправного</a:t>
            </a:r>
          </a:p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 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поведения подростков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2050" name="Picture 2" descr="https://papik.pro/uploads/posts/2021-12/1639315386_46-papik-pro-p-politseiskii-klipart-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26" y="3399673"/>
            <a:ext cx="2738354" cy="273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61639" y="4422531"/>
            <a:ext cx="55303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Кузнецова Ольга Дмитриевна, </a:t>
            </a:r>
          </a:p>
          <a:p>
            <a:r>
              <a:rPr lang="ru-RU" sz="2800" b="1" dirty="0" smtClean="0">
                <a:solidFill>
                  <a:srgbClr val="800000"/>
                </a:solidFill>
              </a:rPr>
              <a:t>классный руководитель 7 класса</a:t>
            </a:r>
          </a:p>
          <a:p>
            <a:r>
              <a:rPr lang="ru-RU" sz="2800" b="1" dirty="0" smtClean="0">
                <a:solidFill>
                  <a:srgbClr val="800000"/>
                </a:solidFill>
              </a:rPr>
              <a:t>ГБОУ СОШ «ОЦ» с. Кротовка</a:t>
            </a:r>
            <a:endParaRPr lang="ru-RU" sz="28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kobzor.ru/wp-content/uploads/2021/05/100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1" y="2024467"/>
            <a:ext cx="3220153" cy="2101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53920406"/>
              </p:ext>
            </p:extLst>
          </p:nvPr>
        </p:nvGraphicFramePr>
        <p:xfrm>
          <a:off x="3128211" y="352926"/>
          <a:ext cx="8486273" cy="5951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76982" y="91316"/>
            <a:ext cx="10052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Стадии поведения, отличного от нормы:</a:t>
            </a:r>
            <a:endParaRPr lang="ru-RU" sz="28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6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746956"/>
              </p:ext>
            </p:extLst>
          </p:nvPr>
        </p:nvGraphicFramePr>
        <p:xfrm>
          <a:off x="3871495" y="2101516"/>
          <a:ext cx="9315115" cy="4523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38064938"/>
              </p:ext>
            </p:extLst>
          </p:nvPr>
        </p:nvGraphicFramePr>
        <p:xfrm>
          <a:off x="-208547" y="689811"/>
          <a:ext cx="5614736" cy="5935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074" name="Picture 2" descr="https://webmg.ru/wp-content/uploads/2022/09/i-58-50.jpe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47" y="2662991"/>
            <a:ext cx="2983987" cy="222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vatars.dzeninfra.ru/get-zen_doc/3510533/pub_63e37b67e3f73b0dbcb009f8_63e37bef13be593486fbcea2/scale_120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989" y="28205"/>
            <a:ext cx="3179512" cy="214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1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d.multiurok.ru/html/2022/02/28/s_621cedc56bcc2/phpx9IS7r_Izmeneniya-v-Prilozhenie-24-28.02.2022-g_html_4c90af035ae541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" t="12658" r="5853"/>
          <a:stretch/>
        </p:blipFill>
        <p:spPr bwMode="auto">
          <a:xfrm>
            <a:off x="78615" y="-79131"/>
            <a:ext cx="120371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74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/>
          </p:nvPr>
        </p:nvGraphicFramePr>
        <p:xfrm>
          <a:off x="-359509" y="1194451"/>
          <a:ext cx="1243134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00267" y="83458"/>
            <a:ext cx="8908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Составляющие патриотизма: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8038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/>
          </p:nvPr>
        </p:nvGraphicFramePr>
        <p:xfrm>
          <a:off x="-359509" y="1194451"/>
          <a:ext cx="1243134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04095" y="83458"/>
            <a:ext cx="9700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Один за всех, и все – за одного!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301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5903" y="548539"/>
            <a:ext cx="4677508" cy="35804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" y="4066620"/>
            <a:ext cx="3809524" cy="285714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16253" y="610821"/>
            <a:ext cx="4886568" cy="36649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067" y="2417884"/>
            <a:ext cx="5143500" cy="568862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6" t="23063" r="4712" b="17685"/>
          <a:stretch/>
        </p:blipFill>
        <p:spPr>
          <a:xfrm>
            <a:off x="3648808" y="26374"/>
            <a:ext cx="5137760" cy="285750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7"/>
          <a:stretch/>
        </p:blipFill>
        <p:spPr>
          <a:xfrm>
            <a:off x="8786567" y="3982912"/>
            <a:ext cx="3405433" cy="287508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532541" y="6312022"/>
            <a:ext cx="9590189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Личность, с которой приятно общаться другим</a:t>
            </a:r>
          </a:p>
        </p:txBody>
      </p:sp>
    </p:spTree>
    <p:extLst>
      <p:ext uri="{BB962C8B-B14F-4D97-AF65-F5344CB8AC3E}">
        <p14:creationId xmlns:p14="http://schemas.microsoft.com/office/powerpoint/2010/main" val="65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12828"/>
          <a:stretch/>
        </p:blipFill>
        <p:spPr>
          <a:xfrm>
            <a:off x="131466" y="1781810"/>
            <a:ext cx="4141596" cy="48321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877" y="1781810"/>
            <a:ext cx="3713046" cy="49476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423" y="1781810"/>
            <a:ext cx="3809524" cy="5076190"/>
          </a:xfrm>
          <a:prstGeom prst="rect">
            <a:avLst/>
          </a:prstGeom>
        </p:spPr>
      </p:pic>
      <p:pic>
        <p:nvPicPr>
          <p:cNvPr id="2052" name="Picture 4" descr="https://xn--10-emcl0b.xn--p1ai/images/photo_5206351707330692339_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953" y="207255"/>
            <a:ext cx="4128894" cy="27469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10867" y="6211669"/>
            <a:ext cx="9590189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Личность, с которой приятно общаться другим</a:t>
            </a:r>
          </a:p>
        </p:txBody>
      </p:sp>
    </p:spTree>
    <p:extLst>
      <p:ext uri="{BB962C8B-B14F-4D97-AF65-F5344CB8AC3E}">
        <p14:creationId xmlns:p14="http://schemas.microsoft.com/office/powerpoint/2010/main" val="29832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50878" y="857250"/>
            <a:ext cx="6858000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6427" y="857250"/>
            <a:ext cx="6858000" cy="51435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88365" y="6211669"/>
            <a:ext cx="4914422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Патриот малой родины</a:t>
            </a:r>
          </a:p>
        </p:txBody>
      </p:sp>
    </p:spTree>
    <p:extLst>
      <p:ext uri="{BB962C8B-B14F-4D97-AF65-F5344CB8AC3E}">
        <p14:creationId xmlns:p14="http://schemas.microsoft.com/office/powerpoint/2010/main" val="5815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7001" y="3349871"/>
            <a:ext cx="3938953" cy="29542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4"/>
          <a:stretch/>
        </p:blipFill>
        <p:spPr>
          <a:xfrm rot="5400000">
            <a:off x="2548460" y="3406627"/>
            <a:ext cx="3950675" cy="28289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54"/>
          <a:stretch/>
        </p:blipFill>
        <p:spPr>
          <a:xfrm>
            <a:off x="870439" y="79129"/>
            <a:ext cx="4794737" cy="2695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390" y="2845780"/>
            <a:ext cx="3182495" cy="3950675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1" t="30000" r="23349" b="7778"/>
          <a:stretch/>
        </p:blipFill>
        <p:spPr>
          <a:xfrm>
            <a:off x="6268610" y="79129"/>
            <a:ext cx="4924623" cy="26951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b="18103"/>
          <a:stretch/>
        </p:blipFill>
        <p:spPr>
          <a:xfrm rot="5400000">
            <a:off x="8903864" y="3312555"/>
            <a:ext cx="3938953" cy="30288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788365" y="6211669"/>
            <a:ext cx="4914422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Патриот малой родины</a:t>
            </a:r>
          </a:p>
        </p:txBody>
      </p:sp>
    </p:spTree>
    <p:extLst>
      <p:ext uri="{BB962C8B-B14F-4D97-AF65-F5344CB8AC3E}">
        <p14:creationId xmlns:p14="http://schemas.microsoft.com/office/powerpoint/2010/main" val="8463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512" y="3626699"/>
            <a:ext cx="7320488" cy="323130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915" y="0"/>
            <a:ext cx="7887085" cy="370323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730" y="0"/>
            <a:ext cx="4706645" cy="37032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0631" y="3703235"/>
            <a:ext cx="5819259" cy="327333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258998" y="6293506"/>
            <a:ext cx="7329251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Активный гражданин своей страны</a:t>
            </a:r>
          </a:p>
        </p:txBody>
      </p:sp>
    </p:spTree>
    <p:extLst>
      <p:ext uri="{BB962C8B-B14F-4D97-AF65-F5344CB8AC3E}">
        <p14:creationId xmlns:p14="http://schemas.microsoft.com/office/powerpoint/2010/main" val="148190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110" y="3195810"/>
            <a:ext cx="4630616" cy="34729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22593" y="1333062"/>
            <a:ext cx="4855308" cy="36414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109" y="28573"/>
            <a:ext cx="4630617" cy="31252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3" y="826477"/>
            <a:ext cx="3640016" cy="485335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58996" y="6211669"/>
            <a:ext cx="7329251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Активный гражданин своей страны</a:t>
            </a:r>
          </a:p>
        </p:txBody>
      </p:sp>
    </p:spTree>
    <p:extLst>
      <p:ext uri="{BB962C8B-B14F-4D97-AF65-F5344CB8AC3E}">
        <p14:creationId xmlns:p14="http://schemas.microsoft.com/office/powerpoint/2010/main" val="53454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7"/>
          <a:stretch/>
        </p:blipFill>
        <p:spPr>
          <a:xfrm rot="5400000">
            <a:off x="-1314506" y="3538288"/>
            <a:ext cx="5496721" cy="330560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3501" y="989501"/>
            <a:ext cx="6858000" cy="487899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4769" y="2473694"/>
            <a:ext cx="5750124" cy="43125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9213" t="12526" r="13652" b="11385"/>
          <a:stretch/>
        </p:blipFill>
        <p:spPr>
          <a:xfrm>
            <a:off x="3033346" y="-140676"/>
            <a:ext cx="4325816" cy="2400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31"/>
          <a:stretch/>
        </p:blipFill>
        <p:spPr>
          <a:xfrm>
            <a:off x="0" y="-530597"/>
            <a:ext cx="3028252" cy="297332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58998" y="6293506"/>
            <a:ext cx="7329251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chemeClr val="bg1"/>
                </a:solidFill>
              </a:rPr>
              <a:t>Активный гражданин своей страны</a:t>
            </a:r>
          </a:p>
        </p:txBody>
      </p:sp>
    </p:spTree>
    <p:extLst>
      <p:ext uri="{BB962C8B-B14F-4D97-AF65-F5344CB8AC3E}">
        <p14:creationId xmlns:p14="http://schemas.microsoft.com/office/powerpoint/2010/main" val="305891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7" y="-705666"/>
            <a:ext cx="5819530" cy="3958493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66257830"/>
              </p:ext>
            </p:extLst>
          </p:nvPr>
        </p:nvGraphicFramePr>
        <p:xfrm>
          <a:off x="6058877" y="1273581"/>
          <a:ext cx="605692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9" r="27308"/>
          <a:stretch/>
        </p:blipFill>
        <p:spPr>
          <a:xfrm rot="5400000">
            <a:off x="1245868" y="2221936"/>
            <a:ext cx="3581248" cy="58195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12206" y="71718"/>
            <a:ext cx="10052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800000"/>
                </a:solidFill>
              </a:rPr>
              <a:t>Признаки склонности к</a:t>
            </a:r>
          </a:p>
          <a:p>
            <a:pPr algn="ctr"/>
            <a:r>
              <a:rPr lang="ru-RU" sz="2800" b="1" dirty="0" smtClean="0">
                <a:solidFill>
                  <a:srgbClr val="800000"/>
                </a:solidFill>
              </a:rPr>
              <a:t> противоправному поведению:</a:t>
            </a:r>
            <a:endParaRPr lang="ru-RU" sz="28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7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554" y="175847"/>
            <a:ext cx="4736123" cy="3552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74784" y="685800"/>
            <a:ext cx="2716823" cy="9935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Неуравновешенность процессов возбуждения и торможения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4785" y="3033346"/>
            <a:ext cx="2716822" cy="9935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Желание найти одобрение в </a:t>
            </a:r>
            <a:r>
              <a:rPr lang="ru-RU" dirty="0" err="1" smtClean="0">
                <a:solidFill>
                  <a:srgbClr val="002060"/>
                </a:solidFill>
              </a:rPr>
              <a:t>соцсетях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4785" y="1859573"/>
            <a:ext cx="2716822" cy="9935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Внешнее проявление «взрослости»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461129" y="648677"/>
            <a:ext cx="2863363" cy="9935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Атмосфера уважения, любви и взаимопонимания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43546" y="1859573"/>
            <a:ext cx="2968868" cy="9935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Воспитание личным примером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40261" y="3033346"/>
            <a:ext cx="2872153" cy="9935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Уважительное отношение к одноклассникам, взрослым, труду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s://thumbs.dreamstime.com/b/%C2%AB%D0%B4%D0%B0-%D0%B8%D0%BB%D0%B8-%C2%AB%D0%BD%D0%B5%D1%82-%D1%82%D0%B5%D0%BA%D1%81%D1%82-%D0%BF%D0%B5%D1%80%D0%B5%D0%B2%D0%BE%D0%B4%D0%B0-%D0%B4%D0%B0-%D0%BD%D0%B5%D1%82-%D1%80%D1%83%D1%81%D1%81%D0%BA%D0%B8%D0%B5-%D1%81%D0%BB%D0%BE%D0%B2%D0%B0-%D0%B8-%D0%BD%D0%B0-%D0%B6%D0%B5%D1%81%D1%82%D0%B0%D1%85-%D1%80%D1%83%D0%BA%D0%BE%D0%B9-17878636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649" y="2628900"/>
            <a:ext cx="7080545" cy="322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25805" y="5569125"/>
            <a:ext cx="88107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За это ничего не будет!???....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1702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82986764"/>
              </p:ext>
            </p:extLst>
          </p:nvPr>
        </p:nvGraphicFramePr>
        <p:xfrm>
          <a:off x="203201" y="-162404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0476" r="2382" b="25715"/>
          <a:stretch/>
        </p:blipFill>
        <p:spPr>
          <a:xfrm>
            <a:off x="3487783" y="1838135"/>
            <a:ext cx="8395064" cy="4823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5629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249</Words>
  <Application>Microsoft Office PowerPoint</Application>
  <PresentationFormat>Широкоэкранный</PresentationFormat>
  <Paragraphs>49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79379</dc:creator>
  <cp:lastModifiedBy>User</cp:lastModifiedBy>
  <cp:revision>28</cp:revision>
  <dcterms:created xsi:type="dcterms:W3CDTF">2023-03-07T19:54:58Z</dcterms:created>
  <dcterms:modified xsi:type="dcterms:W3CDTF">2023-06-15T08:05:41Z</dcterms:modified>
</cp:coreProperties>
</file>