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7" r:id="rId3"/>
    <p:sldId id="278" r:id="rId4"/>
    <p:sldId id="266" r:id="rId5"/>
    <p:sldId id="257" r:id="rId6"/>
    <p:sldId id="267" r:id="rId7"/>
    <p:sldId id="259" r:id="rId8"/>
    <p:sldId id="269" r:id="rId9"/>
    <p:sldId id="260" r:id="rId10"/>
    <p:sldId id="270" r:id="rId11"/>
    <p:sldId id="261" r:id="rId12"/>
    <p:sldId id="271" r:id="rId13"/>
    <p:sldId id="262" r:id="rId14"/>
    <p:sldId id="258" r:id="rId15"/>
    <p:sldId id="274" r:id="rId16"/>
    <p:sldId id="263" r:id="rId17"/>
    <p:sldId id="272" r:id="rId18"/>
    <p:sldId id="275" r:id="rId19"/>
    <p:sldId id="264" r:id="rId20"/>
    <p:sldId id="273" r:id="rId21"/>
    <p:sldId id="265" r:id="rId22"/>
    <p:sldId id="268" r:id="rId23"/>
    <p:sldId id="276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10870A-9FB0-453F-9E70-B93A7C3BC99B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FF71A8A-71BF-4617-A13C-B16C91DAB844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dirty="0" smtClean="0">
              <a:solidFill>
                <a:srgbClr val="002060"/>
              </a:solidFill>
              <a:effectLst/>
            </a:rPr>
            <a:t>Задания 1–3 требуют краткого ответа в виде слова или словосочетания. </a:t>
          </a:r>
        </a:p>
        <a:p>
          <a:pPr lvl="0" defTabSz="1822450"/>
          <a:endParaRPr lang="ru-RU" sz="2400" dirty="0">
            <a:solidFill>
              <a:srgbClr val="002060"/>
            </a:solidFill>
          </a:endParaRPr>
        </a:p>
      </dgm:t>
    </dgm:pt>
    <dgm:pt modelId="{972F5E03-2D16-4776-9023-CF0063837B04}" type="parTrans" cxnId="{ECFFA458-EA8F-4035-BD43-37032BE32147}">
      <dgm:prSet/>
      <dgm:spPr/>
      <dgm:t>
        <a:bodyPr/>
        <a:lstStyle/>
        <a:p>
          <a:endParaRPr lang="ru-RU" sz="2400">
            <a:solidFill>
              <a:srgbClr val="002060"/>
            </a:solidFill>
          </a:endParaRPr>
        </a:p>
      </dgm:t>
    </dgm:pt>
    <dgm:pt modelId="{741BB165-12B5-4CF1-96D3-321D800FA367}" type="sibTrans" cxnId="{ECFFA458-EA8F-4035-BD43-37032BE32147}">
      <dgm:prSet/>
      <dgm:spPr/>
      <dgm:t>
        <a:bodyPr/>
        <a:lstStyle/>
        <a:p>
          <a:endParaRPr lang="ru-RU" sz="2400">
            <a:solidFill>
              <a:srgbClr val="002060"/>
            </a:solidFill>
          </a:endParaRPr>
        </a:p>
      </dgm:t>
    </dgm:pt>
    <dgm:pt modelId="{E90668F5-ABF4-4115-9C94-40C1E8505E96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smtClean="0">
              <a:solidFill>
                <a:srgbClr val="002060"/>
              </a:solidFill>
              <a:effectLst/>
            </a:rPr>
            <a:t>Задание 4 предполагает ответ в виде последовательности цифр.</a:t>
          </a:r>
        </a:p>
        <a:p>
          <a:pPr lvl="0" defTabSz="577850"/>
          <a:endParaRPr lang="ru-RU" sz="2400" dirty="0">
            <a:solidFill>
              <a:srgbClr val="002060"/>
            </a:solidFill>
          </a:endParaRPr>
        </a:p>
      </dgm:t>
    </dgm:pt>
    <dgm:pt modelId="{8F792996-54F1-4884-A513-A1595E49C991}" type="parTrans" cxnId="{30945EF6-6BF4-41B4-AADF-978D21208C86}">
      <dgm:prSet/>
      <dgm:spPr/>
      <dgm:t>
        <a:bodyPr/>
        <a:lstStyle/>
        <a:p>
          <a:endParaRPr lang="ru-RU" sz="2400">
            <a:solidFill>
              <a:srgbClr val="002060"/>
            </a:solidFill>
          </a:endParaRPr>
        </a:p>
      </dgm:t>
    </dgm:pt>
    <dgm:pt modelId="{E7B57581-8433-41E7-B209-27A8AB7E952A}" type="sibTrans" cxnId="{30945EF6-6BF4-41B4-AADF-978D21208C86}">
      <dgm:prSet/>
      <dgm:spPr/>
      <dgm:t>
        <a:bodyPr/>
        <a:lstStyle/>
        <a:p>
          <a:endParaRPr lang="ru-RU" sz="2400">
            <a:solidFill>
              <a:srgbClr val="002060"/>
            </a:solidFill>
          </a:endParaRPr>
        </a:p>
      </dgm:t>
    </dgm:pt>
    <dgm:pt modelId="{523E144A-6622-48C5-8F0E-57C0BB8C7E60}">
      <dgm:prSet phldrT="[Текст]" custT="1"/>
      <dgm:spPr/>
      <dgm:t>
        <a:bodyPr/>
        <a:lstStyle/>
        <a:p>
          <a:r>
            <a:rPr lang="ru-RU" sz="2400" smtClean="0">
              <a:solidFill>
                <a:srgbClr val="002060"/>
              </a:solidFill>
              <a:effectLst/>
            </a:rPr>
            <a:t>В заданиях 5 и 6 предполагается развернутый ответ.</a:t>
          </a:r>
          <a:endParaRPr lang="ru-RU" sz="2400" dirty="0">
            <a:solidFill>
              <a:srgbClr val="002060"/>
            </a:solidFill>
          </a:endParaRPr>
        </a:p>
      </dgm:t>
    </dgm:pt>
    <dgm:pt modelId="{EFF309DD-9C6B-4336-AE66-C12EAF4E7664}" type="parTrans" cxnId="{371B4478-9D4B-4409-A146-011B9B635285}">
      <dgm:prSet/>
      <dgm:spPr/>
      <dgm:t>
        <a:bodyPr/>
        <a:lstStyle/>
        <a:p>
          <a:endParaRPr lang="ru-RU" sz="2400">
            <a:solidFill>
              <a:srgbClr val="002060"/>
            </a:solidFill>
          </a:endParaRPr>
        </a:p>
      </dgm:t>
    </dgm:pt>
    <dgm:pt modelId="{7EFE46A2-78C8-4A70-90FB-2567835E6164}" type="sibTrans" cxnId="{371B4478-9D4B-4409-A146-011B9B635285}">
      <dgm:prSet/>
      <dgm:spPr/>
      <dgm:t>
        <a:bodyPr/>
        <a:lstStyle/>
        <a:p>
          <a:endParaRPr lang="ru-RU" sz="2400">
            <a:solidFill>
              <a:srgbClr val="002060"/>
            </a:solidFill>
          </a:endParaRPr>
        </a:p>
      </dgm:t>
    </dgm:pt>
    <dgm:pt modelId="{BF716629-2DE3-42CD-89E0-8C50A59DE5BF}" type="pres">
      <dgm:prSet presAssocID="{9210870A-9FB0-453F-9E70-B93A7C3BC99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2A0E08-1B4E-4731-BE75-588FD3653E73}" type="pres">
      <dgm:prSet presAssocID="{6FF71A8A-71BF-4617-A13C-B16C91DAB844}" presName="parentLin" presStyleCnt="0"/>
      <dgm:spPr/>
    </dgm:pt>
    <dgm:pt modelId="{EE007AB1-4611-4868-912C-4705C8B68E40}" type="pres">
      <dgm:prSet presAssocID="{6FF71A8A-71BF-4617-A13C-B16C91DAB84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2D9F9DF-BF90-4303-9370-BB11C68A8EE8}" type="pres">
      <dgm:prSet presAssocID="{6FF71A8A-71BF-4617-A13C-B16C91DAB844}" presName="parentText" presStyleLbl="node1" presStyleIdx="0" presStyleCnt="3" custScaleX="1114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805C4C-0CA8-4032-81B8-26146F9DEC49}" type="pres">
      <dgm:prSet presAssocID="{6FF71A8A-71BF-4617-A13C-B16C91DAB844}" presName="negativeSpace" presStyleCnt="0"/>
      <dgm:spPr/>
    </dgm:pt>
    <dgm:pt modelId="{8CDEBFC8-7DDB-4253-82D8-2AA80402BC5A}" type="pres">
      <dgm:prSet presAssocID="{6FF71A8A-71BF-4617-A13C-B16C91DAB844}" presName="childText" presStyleLbl="conFgAcc1" presStyleIdx="0" presStyleCnt="3">
        <dgm:presLayoutVars>
          <dgm:bulletEnabled val="1"/>
        </dgm:presLayoutVars>
      </dgm:prSet>
      <dgm:spPr/>
    </dgm:pt>
    <dgm:pt modelId="{A9DB6894-812D-49CD-825A-AF99D541F8BA}" type="pres">
      <dgm:prSet presAssocID="{741BB165-12B5-4CF1-96D3-321D800FA367}" presName="spaceBetweenRectangles" presStyleCnt="0"/>
      <dgm:spPr/>
    </dgm:pt>
    <dgm:pt modelId="{123723F4-FA30-4A96-9F2A-97AAF2E28202}" type="pres">
      <dgm:prSet presAssocID="{E90668F5-ABF4-4115-9C94-40C1E8505E96}" presName="parentLin" presStyleCnt="0"/>
      <dgm:spPr/>
    </dgm:pt>
    <dgm:pt modelId="{0577110D-D61D-4779-8E74-4DAE182F8E4D}" type="pres">
      <dgm:prSet presAssocID="{E90668F5-ABF4-4115-9C94-40C1E8505E9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9F55DC8-350A-4E03-90B5-BD9EB342A390}" type="pres">
      <dgm:prSet presAssocID="{E90668F5-ABF4-4115-9C94-40C1E8505E96}" presName="parentText" presStyleLbl="node1" presStyleIdx="1" presStyleCnt="3" custScaleX="1096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7178A1-1EE3-4A2D-B1A3-AAD32347F6C4}" type="pres">
      <dgm:prSet presAssocID="{E90668F5-ABF4-4115-9C94-40C1E8505E96}" presName="negativeSpace" presStyleCnt="0"/>
      <dgm:spPr/>
    </dgm:pt>
    <dgm:pt modelId="{6445D1EA-55BF-4D3B-8AEC-BCD33F6DFCE3}" type="pres">
      <dgm:prSet presAssocID="{E90668F5-ABF4-4115-9C94-40C1E8505E96}" presName="childText" presStyleLbl="conFgAcc1" presStyleIdx="1" presStyleCnt="3">
        <dgm:presLayoutVars>
          <dgm:bulletEnabled val="1"/>
        </dgm:presLayoutVars>
      </dgm:prSet>
      <dgm:spPr/>
    </dgm:pt>
    <dgm:pt modelId="{BBC9ACA0-F9CD-4755-BF77-AB734504D47F}" type="pres">
      <dgm:prSet presAssocID="{E7B57581-8433-41E7-B209-27A8AB7E952A}" presName="spaceBetweenRectangles" presStyleCnt="0"/>
      <dgm:spPr/>
    </dgm:pt>
    <dgm:pt modelId="{325A1909-ED21-4D1F-9309-D9079FB7B7AE}" type="pres">
      <dgm:prSet presAssocID="{523E144A-6622-48C5-8F0E-57C0BB8C7E60}" presName="parentLin" presStyleCnt="0"/>
      <dgm:spPr/>
    </dgm:pt>
    <dgm:pt modelId="{2580CBC8-DA34-482D-AE6D-11A656B5B436}" type="pres">
      <dgm:prSet presAssocID="{523E144A-6622-48C5-8F0E-57C0BB8C7E6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1EE5901F-7CC9-4B16-9824-A13D25E76B55}" type="pres">
      <dgm:prSet presAssocID="{523E144A-6622-48C5-8F0E-57C0BB8C7E60}" presName="parentText" presStyleLbl="node1" presStyleIdx="2" presStyleCnt="3" custScaleX="1120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D78337-7125-46AD-B11B-7DFAD241E9C2}" type="pres">
      <dgm:prSet presAssocID="{523E144A-6622-48C5-8F0E-57C0BB8C7E60}" presName="negativeSpace" presStyleCnt="0"/>
      <dgm:spPr/>
    </dgm:pt>
    <dgm:pt modelId="{54767BFD-80F5-4631-80B9-CF35EDBC7DF2}" type="pres">
      <dgm:prSet presAssocID="{523E144A-6622-48C5-8F0E-57C0BB8C7E6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007599B-2F8A-4816-BCF8-17DC1601DD50}" type="presOf" srcId="{523E144A-6622-48C5-8F0E-57C0BB8C7E60}" destId="{1EE5901F-7CC9-4B16-9824-A13D25E76B55}" srcOrd="1" destOrd="0" presId="urn:microsoft.com/office/officeart/2005/8/layout/list1"/>
    <dgm:cxn modelId="{30945EF6-6BF4-41B4-AADF-978D21208C86}" srcId="{9210870A-9FB0-453F-9E70-B93A7C3BC99B}" destId="{E90668F5-ABF4-4115-9C94-40C1E8505E96}" srcOrd="1" destOrd="0" parTransId="{8F792996-54F1-4884-A513-A1595E49C991}" sibTransId="{E7B57581-8433-41E7-B209-27A8AB7E952A}"/>
    <dgm:cxn modelId="{ECFFA458-EA8F-4035-BD43-37032BE32147}" srcId="{9210870A-9FB0-453F-9E70-B93A7C3BC99B}" destId="{6FF71A8A-71BF-4617-A13C-B16C91DAB844}" srcOrd="0" destOrd="0" parTransId="{972F5E03-2D16-4776-9023-CF0063837B04}" sibTransId="{741BB165-12B5-4CF1-96D3-321D800FA367}"/>
    <dgm:cxn modelId="{86F494EE-C074-4FF3-9028-52D42202D0AE}" type="presOf" srcId="{E90668F5-ABF4-4115-9C94-40C1E8505E96}" destId="{0577110D-D61D-4779-8E74-4DAE182F8E4D}" srcOrd="0" destOrd="0" presId="urn:microsoft.com/office/officeart/2005/8/layout/list1"/>
    <dgm:cxn modelId="{6223BADB-D189-4DFC-99CD-43D3F8C64876}" type="presOf" srcId="{6FF71A8A-71BF-4617-A13C-B16C91DAB844}" destId="{32D9F9DF-BF90-4303-9370-BB11C68A8EE8}" srcOrd="1" destOrd="0" presId="urn:microsoft.com/office/officeart/2005/8/layout/list1"/>
    <dgm:cxn modelId="{EFA20B11-78BD-4D6E-A34B-1FAEC8728147}" type="presOf" srcId="{523E144A-6622-48C5-8F0E-57C0BB8C7E60}" destId="{2580CBC8-DA34-482D-AE6D-11A656B5B436}" srcOrd="0" destOrd="0" presId="urn:microsoft.com/office/officeart/2005/8/layout/list1"/>
    <dgm:cxn modelId="{43E9B724-B634-43AD-82C7-4F95D1ED5A3F}" type="presOf" srcId="{E90668F5-ABF4-4115-9C94-40C1E8505E96}" destId="{A9F55DC8-350A-4E03-90B5-BD9EB342A390}" srcOrd="1" destOrd="0" presId="urn:microsoft.com/office/officeart/2005/8/layout/list1"/>
    <dgm:cxn modelId="{85258888-3028-4EC9-AFEA-AF5402DB95E6}" type="presOf" srcId="{9210870A-9FB0-453F-9E70-B93A7C3BC99B}" destId="{BF716629-2DE3-42CD-89E0-8C50A59DE5BF}" srcOrd="0" destOrd="0" presId="urn:microsoft.com/office/officeart/2005/8/layout/list1"/>
    <dgm:cxn modelId="{9926F3B1-53C6-4130-B441-F63AA507DFBB}" type="presOf" srcId="{6FF71A8A-71BF-4617-A13C-B16C91DAB844}" destId="{EE007AB1-4611-4868-912C-4705C8B68E40}" srcOrd="0" destOrd="0" presId="urn:microsoft.com/office/officeart/2005/8/layout/list1"/>
    <dgm:cxn modelId="{371B4478-9D4B-4409-A146-011B9B635285}" srcId="{9210870A-9FB0-453F-9E70-B93A7C3BC99B}" destId="{523E144A-6622-48C5-8F0E-57C0BB8C7E60}" srcOrd="2" destOrd="0" parTransId="{EFF309DD-9C6B-4336-AE66-C12EAF4E7664}" sibTransId="{7EFE46A2-78C8-4A70-90FB-2567835E6164}"/>
    <dgm:cxn modelId="{812DA3B4-C0B4-40CE-83D0-DC4E2D9646CA}" type="presParOf" srcId="{BF716629-2DE3-42CD-89E0-8C50A59DE5BF}" destId="{442A0E08-1B4E-4731-BE75-588FD3653E73}" srcOrd="0" destOrd="0" presId="urn:microsoft.com/office/officeart/2005/8/layout/list1"/>
    <dgm:cxn modelId="{96877E0D-6C09-469A-AD14-CDC9726D0039}" type="presParOf" srcId="{442A0E08-1B4E-4731-BE75-588FD3653E73}" destId="{EE007AB1-4611-4868-912C-4705C8B68E40}" srcOrd="0" destOrd="0" presId="urn:microsoft.com/office/officeart/2005/8/layout/list1"/>
    <dgm:cxn modelId="{2221388D-7EB6-451E-B469-FE8F63582F7B}" type="presParOf" srcId="{442A0E08-1B4E-4731-BE75-588FD3653E73}" destId="{32D9F9DF-BF90-4303-9370-BB11C68A8EE8}" srcOrd="1" destOrd="0" presId="urn:microsoft.com/office/officeart/2005/8/layout/list1"/>
    <dgm:cxn modelId="{BD4BCF71-C026-48CB-9403-54054DF31349}" type="presParOf" srcId="{BF716629-2DE3-42CD-89E0-8C50A59DE5BF}" destId="{1B805C4C-0CA8-4032-81B8-26146F9DEC49}" srcOrd="1" destOrd="0" presId="urn:microsoft.com/office/officeart/2005/8/layout/list1"/>
    <dgm:cxn modelId="{FF56A016-42E9-430D-A10C-D7618AE34323}" type="presParOf" srcId="{BF716629-2DE3-42CD-89E0-8C50A59DE5BF}" destId="{8CDEBFC8-7DDB-4253-82D8-2AA80402BC5A}" srcOrd="2" destOrd="0" presId="urn:microsoft.com/office/officeart/2005/8/layout/list1"/>
    <dgm:cxn modelId="{2F972095-4605-4914-8810-6DBE07A0CEA9}" type="presParOf" srcId="{BF716629-2DE3-42CD-89E0-8C50A59DE5BF}" destId="{A9DB6894-812D-49CD-825A-AF99D541F8BA}" srcOrd="3" destOrd="0" presId="urn:microsoft.com/office/officeart/2005/8/layout/list1"/>
    <dgm:cxn modelId="{E9201B64-8CE2-4F07-8B41-CC5864A62358}" type="presParOf" srcId="{BF716629-2DE3-42CD-89E0-8C50A59DE5BF}" destId="{123723F4-FA30-4A96-9F2A-97AAF2E28202}" srcOrd="4" destOrd="0" presId="urn:microsoft.com/office/officeart/2005/8/layout/list1"/>
    <dgm:cxn modelId="{71AEDBD3-DC46-45BF-82CD-F6834A4C284B}" type="presParOf" srcId="{123723F4-FA30-4A96-9F2A-97AAF2E28202}" destId="{0577110D-D61D-4779-8E74-4DAE182F8E4D}" srcOrd="0" destOrd="0" presId="urn:microsoft.com/office/officeart/2005/8/layout/list1"/>
    <dgm:cxn modelId="{71E44CCC-5819-477F-A3A3-DC37F7CA0026}" type="presParOf" srcId="{123723F4-FA30-4A96-9F2A-97AAF2E28202}" destId="{A9F55DC8-350A-4E03-90B5-BD9EB342A390}" srcOrd="1" destOrd="0" presId="urn:microsoft.com/office/officeart/2005/8/layout/list1"/>
    <dgm:cxn modelId="{823AB882-12F8-4413-A8AD-F1DCAECB1983}" type="presParOf" srcId="{BF716629-2DE3-42CD-89E0-8C50A59DE5BF}" destId="{427178A1-1EE3-4A2D-B1A3-AAD32347F6C4}" srcOrd="5" destOrd="0" presId="urn:microsoft.com/office/officeart/2005/8/layout/list1"/>
    <dgm:cxn modelId="{0DEA1707-0574-4DA3-AED4-91293206D355}" type="presParOf" srcId="{BF716629-2DE3-42CD-89E0-8C50A59DE5BF}" destId="{6445D1EA-55BF-4D3B-8AEC-BCD33F6DFCE3}" srcOrd="6" destOrd="0" presId="urn:microsoft.com/office/officeart/2005/8/layout/list1"/>
    <dgm:cxn modelId="{9E3B08F6-ABD4-406D-8F8E-C1AC7F1F2A46}" type="presParOf" srcId="{BF716629-2DE3-42CD-89E0-8C50A59DE5BF}" destId="{BBC9ACA0-F9CD-4755-BF77-AB734504D47F}" srcOrd="7" destOrd="0" presId="urn:microsoft.com/office/officeart/2005/8/layout/list1"/>
    <dgm:cxn modelId="{5CE701FD-17F3-489F-A0AC-0211AFB94F87}" type="presParOf" srcId="{BF716629-2DE3-42CD-89E0-8C50A59DE5BF}" destId="{325A1909-ED21-4D1F-9309-D9079FB7B7AE}" srcOrd="8" destOrd="0" presId="urn:microsoft.com/office/officeart/2005/8/layout/list1"/>
    <dgm:cxn modelId="{8FA048D8-CBD4-4FF4-B0B4-A5CC919A371D}" type="presParOf" srcId="{325A1909-ED21-4D1F-9309-D9079FB7B7AE}" destId="{2580CBC8-DA34-482D-AE6D-11A656B5B436}" srcOrd="0" destOrd="0" presId="urn:microsoft.com/office/officeart/2005/8/layout/list1"/>
    <dgm:cxn modelId="{E1180DA2-3D26-45A6-8E5E-B7D9627E1EE6}" type="presParOf" srcId="{325A1909-ED21-4D1F-9309-D9079FB7B7AE}" destId="{1EE5901F-7CC9-4B16-9824-A13D25E76B55}" srcOrd="1" destOrd="0" presId="urn:microsoft.com/office/officeart/2005/8/layout/list1"/>
    <dgm:cxn modelId="{1586EF38-FE50-41FC-A73A-CECEE6BD6A04}" type="presParOf" srcId="{BF716629-2DE3-42CD-89E0-8C50A59DE5BF}" destId="{DAD78337-7125-46AD-B11B-7DFAD241E9C2}" srcOrd="9" destOrd="0" presId="urn:microsoft.com/office/officeart/2005/8/layout/list1"/>
    <dgm:cxn modelId="{50C314B2-57D3-497B-ADF5-996FBA6EE21F}" type="presParOf" srcId="{BF716629-2DE3-42CD-89E0-8C50A59DE5BF}" destId="{54767BFD-80F5-4631-80B9-CF35EDBC7DF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747CC1-B3A3-40A7-B29E-DB37D159DE53}" type="doc">
      <dgm:prSet loTypeId="urn:microsoft.com/office/officeart/2009/3/layout/OpposingIdeas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BDF0A33-6A70-4457-8F59-A1EA1AE6F8FC}">
      <dgm:prSet phldrT="[Текст]" custT="1"/>
      <dgm:spPr/>
      <dgm:t>
        <a:bodyPr/>
        <a:lstStyle/>
        <a:p>
          <a:r>
            <a:rPr lang="ru-RU" sz="1600" b="1" dirty="0" smtClean="0"/>
            <a:t>Базовый уровень</a:t>
          </a:r>
          <a:endParaRPr lang="ru-RU" sz="1600" b="1" dirty="0"/>
        </a:p>
      </dgm:t>
    </dgm:pt>
    <dgm:pt modelId="{2169F042-DFA6-4FE4-97F7-7C50CEF380CC}" type="parTrans" cxnId="{C4BD811A-4961-495E-B693-597B71984734}">
      <dgm:prSet/>
      <dgm:spPr/>
      <dgm:t>
        <a:bodyPr/>
        <a:lstStyle/>
        <a:p>
          <a:endParaRPr lang="ru-RU"/>
        </a:p>
      </dgm:t>
    </dgm:pt>
    <dgm:pt modelId="{D5AC3727-D20B-408D-84ED-9296BD178663}" type="sibTrans" cxnId="{C4BD811A-4961-495E-B693-597B71984734}">
      <dgm:prSet/>
      <dgm:spPr/>
      <dgm:t>
        <a:bodyPr/>
        <a:lstStyle/>
        <a:p>
          <a:endParaRPr lang="ru-RU"/>
        </a:p>
      </dgm:t>
    </dgm:pt>
    <dgm:pt modelId="{0FA4D112-F033-41CA-831A-078924635576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5 заданий</a:t>
          </a:r>
          <a:endParaRPr lang="ru-RU" dirty="0">
            <a:solidFill>
              <a:srgbClr val="002060"/>
            </a:solidFill>
          </a:endParaRPr>
        </a:p>
      </dgm:t>
    </dgm:pt>
    <dgm:pt modelId="{C298E45C-4E5D-4464-8F9A-FF0555485A37}" type="parTrans" cxnId="{C9938FF2-AC21-46CA-988D-9CA43FF65159}">
      <dgm:prSet/>
      <dgm:spPr/>
      <dgm:t>
        <a:bodyPr/>
        <a:lstStyle/>
        <a:p>
          <a:endParaRPr lang="ru-RU"/>
        </a:p>
      </dgm:t>
    </dgm:pt>
    <dgm:pt modelId="{38BB3DF0-C5F9-4AE9-8189-6F60F36A27BB}" type="sibTrans" cxnId="{C9938FF2-AC21-46CA-988D-9CA43FF65159}">
      <dgm:prSet/>
      <dgm:spPr/>
      <dgm:t>
        <a:bodyPr/>
        <a:lstStyle/>
        <a:p>
          <a:endParaRPr lang="ru-RU"/>
        </a:p>
      </dgm:t>
    </dgm:pt>
    <dgm:pt modelId="{26B39CF9-E899-49CF-B972-311249ACEDC2}">
      <dgm:prSet phldrT="[Текст]" custT="1"/>
      <dgm:spPr/>
      <dgm:t>
        <a:bodyPr/>
        <a:lstStyle/>
        <a:p>
          <a:r>
            <a:rPr lang="ru-RU" sz="1600" b="1" dirty="0" smtClean="0"/>
            <a:t>Повышенный</a:t>
          </a:r>
          <a:endParaRPr lang="ru-RU" sz="1300" dirty="0"/>
        </a:p>
      </dgm:t>
    </dgm:pt>
    <dgm:pt modelId="{9D569C7A-2F4F-4B1E-8286-3FB109F877EB}" type="parTrans" cxnId="{EBD68E2C-DD18-4CD4-8DCB-8E24C5BC2427}">
      <dgm:prSet/>
      <dgm:spPr/>
      <dgm:t>
        <a:bodyPr/>
        <a:lstStyle/>
        <a:p>
          <a:endParaRPr lang="ru-RU"/>
        </a:p>
      </dgm:t>
    </dgm:pt>
    <dgm:pt modelId="{DE9DB718-29C3-4760-940A-1426EE80F67A}" type="sibTrans" cxnId="{EBD68E2C-DD18-4CD4-8DCB-8E24C5BC2427}">
      <dgm:prSet/>
      <dgm:spPr/>
      <dgm:t>
        <a:bodyPr/>
        <a:lstStyle/>
        <a:p>
          <a:endParaRPr lang="ru-RU"/>
        </a:p>
      </dgm:t>
    </dgm:pt>
    <dgm:pt modelId="{13A4DA39-2ACF-4E59-BB93-E182179F90AD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6-ое задание</a:t>
          </a:r>
          <a:endParaRPr lang="ru-RU" dirty="0">
            <a:solidFill>
              <a:srgbClr val="002060"/>
            </a:solidFill>
          </a:endParaRPr>
        </a:p>
      </dgm:t>
    </dgm:pt>
    <dgm:pt modelId="{81807379-DE2C-4135-B36B-8D3034D54B20}" type="parTrans" cxnId="{B4229D49-386F-4ABF-B4E1-04BBF424611A}">
      <dgm:prSet/>
      <dgm:spPr/>
      <dgm:t>
        <a:bodyPr/>
        <a:lstStyle/>
        <a:p>
          <a:endParaRPr lang="ru-RU"/>
        </a:p>
      </dgm:t>
    </dgm:pt>
    <dgm:pt modelId="{374A1B71-A7C4-4AEA-AE01-91616891F24B}" type="sibTrans" cxnId="{B4229D49-386F-4ABF-B4E1-04BBF424611A}">
      <dgm:prSet/>
      <dgm:spPr/>
      <dgm:t>
        <a:bodyPr/>
        <a:lstStyle/>
        <a:p>
          <a:endParaRPr lang="ru-RU"/>
        </a:p>
      </dgm:t>
    </dgm:pt>
    <dgm:pt modelId="{1B1C5F2E-F2E5-4645-9331-93BAEED70C05}" type="pres">
      <dgm:prSet presAssocID="{80747CC1-B3A3-40A7-B29E-DB37D159DE53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AB05CA-9DBB-47D5-9A8D-E8098C564D2A}" type="pres">
      <dgm:prSet presAssocID="{80747CC1-B3A3-40A7-B29E-DB37D159DE53}" presName="Background" presStyleLbl="node1" presStyleIdx="0" presStyleCnt="1"/>
      <dgm:spPr/>
    </dgm:pt>
    <dgm:pt modelId="{BF1F61F6-95EB-48E4-AB90-4B4A30FD92EF}" type="pres">
      <dgm:prSet presAssocID="{80747CC1-B3A3-40A7-B29E-DB37D159DE53}" presName="Divider" presStyleLbl="callout" presStyleIdx="0" presStyleCnt="1"/>
      <dgm:spPr/>
    </dgm:pt>
    <dgm:pt modelId="{0524862D-466A-4E70-93D8-4530E4444E1E}" type="pres">
      <dgm:prSet presAssocID="{80747CC1-B3A3-40A7-B29E-DB37D159DE53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BBD2C8-F365-4118-ACF6-4A48C4BD5B45}" type="pres">
      <dgm:prSet presAssocID="{80747CC1-B3A3-40A7-B29E-DB37D159DE53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353386-1410-4B88-9377-49839F2C2B76}" type="pres">
      <dgm:prSet presAssocID="{80747CC1-B3A3-40A7-B29E-DB37D159DE53}" presName="ParentText1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25FEC279-C479-4E47-B9BC-4170E67AB03F}" type="pres">
      <dgm:prSet presAssocID="{80747CC1-B3A3-40A7-B29E-DB37D159DE53}" presName="ParentShape1" presStyleLbl="alignImgPlace1" presStyleIdx="0" presStyleCnt="2">
        <dgm:presLayoutVars/>
      </dgm:prSet>
      <dgm:spPr/>
      <dgm:t>
        <a:bodyPr/>
        <a:lstStyle/>
        <a:p>
          <a:endParaRPr lang="ru-RU"/>
        </a:p>
      </dgm:t>
    </dgm:pt>
    <dgm:pt modelId="{AE7A2F3D-BDAF-425A-A439-7D653CB2FC83}" type="pres">
      <dgm:prSet presAssocID="{80747CC1-B3A3-40A7-B29E-DB37D159DE53}" presName="ParentText2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7869095B-B63A-472C-9603-FA3623BA008A}" type="pres">
      <dgm:prSet presAssocID="{80747CC1-B3A3-40A7-B29E-DB37D159DE53}" presName="ParentShape2" presStyleLbl="alignImgPlace1" presStyleIdx="1" presStyleCnt="2">
        <dgm:presLayoutVars/>
      </dgm:prSet>
      <dgm:spPr/>
      <dgm:t>
        <a:bodyPr/>
        <a:lstStyle/>
        <a:p>
          <a:endParaRPr lang="ru-RU"/>
        </a:p>
      </dgm:t>
    </dgm:pt>
  </dgm:ptLst>
  <dgm:cxnLst>
    <dgm:cxn modelId="{C9938FF2-AC21-46CA-988D-9CA43FF65159}" srcId="{CBDF0A33-6A70-4457-8F59-A1EA1AE6F8FC}" destId="{0FA4D112-F033-41CA-831A-078924635576}" srcOrd="0" destOrd="0" parTransId="{C298E45C-4E5D-4464-8F9A-FF0555485A37}" sibTransId="{38BB3DF0-C5F9-4AE9-8189-6F60F36A27BB}"/>
    <dgm:cxn modelId="{13778956-FCC9-43DD-813B-A9BCD57DBF41}" type="presOf" srcId="{0FA4D112-F033-41CA-831A-078924635576}" destId="{0524862D-466A-4E70-93D8-4530E4444E1E}" srcOrd="0" destOrd="0" presId="urn:microsoft.com/office/officeart/2009/3/layout/OpposingIdeas"/>
    <dgm:cxn modelId="{532EF33B-F631-46CA-AA69-EF0C5D1B88E8}" type="presOf" srcId="{26B39CF9-E899-49CF-B972-311249ACEDC2}" destId="{7869095B-B63A-472C-9603-FA3623BA008A}" srcOrd="1" destOrd="0" presId="urn:microsoft.com/office/officeart/2009/3/layout/OpposingIdeas"/>
    <dgm:cxn modelId="{FBD325F8-F2DC-48C1-A087-CFB4EEDD568C}" type="presOf" srcId="{80747CC1-B3A3-40A7-B29E-DB37D159DE53}" destId="{1B1C5F2E-F2E5-4645-9331-93BAEED70C05}" srcOrd="0" destOrd="0" presId="urn:microsoft.com/office/officeart/2009/3/layout/OpposingIdeas"/>
    <dgm:cxn modelId="{ADD8EF38-73AC-4B0E-A928-8FF2F0B374F6}" type="presOf" srcId="{13A4DA39-2ACF-4E59-BB93-E182179F90AD}" destId="{0CBBD2C8-F365-4118-ACF6-4A48C4BD5B45}" srcOrd="0" destOrd="0" presId="urn:microsoft.com/office/officeart/2009/3/layout/OpposingIdeas"/>
    <dgm:cxn modelId="{6D61FA32-11E5-4FA7-9E28-7A3B741EFDE7}" type="presOf" srcId="{26B39CF9-E899-49CF-B972-311249ACEDC2}" destId="{AE7A2F3D-BDAF-425A-A439-7D653CB2FC83}" srcOrd="0" destOrd="0" presId="urn:microsoft.com/office/officeart/2009/3/layout/OpposingIdeas"/>
    <dgm:cxn modelId="{EBD68E2C-DD18-4CD4-8DCB-8E24C5BC2427}" srcId="{80747CC1-B3A3-40A7-B29E-DB37D159DE53}" destId="{26B39CF9-E899-49CF-B972-311249ACEDC2}" srcOrd="1" destOrd="0" parTransId="{9D569C7A-2F4F-4B1E-8286-3FB109F877EB}" sibTransId="{DE9DB718-29C3-4760-940A-1426EE80F67A}"/>
    <dgm:cxn modelId="{9DF75C7E-1C4A-41F0-B51D-7116C773EB3C}" type="presOf" srcId="{CBDF0A33-6A70-4457-8F59-A1EA1AE6F8FC}" destId="{72353386-1410-4B88-9377-49839F2C2B76}" srcOrd="0" destOrd="0" presId="urn:microsoft.com/office/officeart/2009/3/layout/OpposingIdeas"/>
    <dgm:cxn modelId="{894B7D3E-831F-4249-B35C-0B3D9E1B01BD}" type="presOf" srcId="{CBDF0A33-6A70-4457-8F59-A1EA1AE6F8FC}" destId="{25FEC279-C479-4E47-B9BC-4170E67AB03F}" srcOrd="1" destOrd="0" presId="urn:microsoft.com/office/officeart/2009/3/layout/OpposingIdeas"/>
    <dgm:cxn modelId="{C4BD811A-4961-495E-B693-597B71984734}" srcId="{80747CC1-B3A3-40A7-B29E-DB37D159DE53}" destId="{CBDF0A33-6A70-4457-8F59-A1EA1AE6F8FC}" srcOrd="0" destOrd="0" parTransId="{2169F042-DFA6-4FE4-97F7-7C50CEF380CC}" sibTransId="{D5AC3727-D20B-408D-84ED-9296BD178663}"/>
    <dgm:cxn modelId="{B4229D49-386F-4ABF-B4E1-04BBF424611A}" srcId="{26B39CF9-E899-49CF-B972-311249ACEDC2}" destId="{13A4DA39-2ACF-4E59-BB93-E182179F90AD}" srcOrd="0" destOrd="0" parTransId="{81807379-DE2C-4135-B36B-8D3034D54B20}" sibTransId="{374A1B71-A7C4-4AEA-AE01-91616891F24B}"/>
    <dgm:cxn modelId="{0EDB7A27-25D7-4D7A-B10C-DFB474A63A51}" type="presParOf" srcId="{1B1C5F2E-F2E5-4645-9331-93BAEED70C05}" destId="{59AB05CA-9DBB-47D5-9A8D-E8098C564D2A}" srcOrd="0" destOrd="0" presId="urn:microsoft.com/office/officeart/2009/3/layout/OpposingIdeas"/>
    <dgm:cxn modelId="{65B8417E-2524-48C9-B18D-ACBB88B02141}" type="presParOf" srcId="{1B1C5F2E-F2E5-4645-9331-93BAEED70C05}" destId="{BF1F61F6-95EB-48E4-AB90-4B4A30FD92EF}" srcOrd="1" destOrd="0" presId="urn:microsoft.com/office/officeart/2009/3/layout/OpposingIdeas"/>
    <dgm:cxn modelId="{00F1ECC7-22BE-4EA4-977D-AA21C07C28EF}" type="presParOf" srcId="{1B1C5F2E-F2E5-4645-9331-93BAEED70C05}" destId="{0524862D-466A-4E70-93D8-4530E4444E1E}" srcOrd="2" destOrd="0" presId="urn:microsoft.com/office/officeart/2009/3/layout/OpposingIdeas"/>
    <dgm:cxn modelId="{C7B12F61-6135-4BFA-AFEE-31B97A4F12CF}" type="presParOf" srcId="{1B1C5F2E-F2E5-4645-9331-93BAEED70C05}" destId="{0CBBD2C8-F365-4118-ACF6-4A48C4BD5B45}" srcOrd="3" destOrd="0" presId="urn:microsoft.com/office/officeart/2009/3/layout/OpposingIdeas"/>
    <dgm:cxn modelId="{1DE03FB6-8808-4348-95D6-355B03F81C0D}" type="presParOf" srcId="{1B1C5F2E-F2E5-4645-9331-93BAEED70C05}" destId="{72353386-1410-4B88-9377-49839F2C2B76}" srcOrd="4" destOrd="0" presId="urn:microsoft.com/office/officeart/2009/3/layout/OpposingIdeas"/>
    <dgm:cxn modelId="{C5F79A30-4E97-4616-A96B-C2536F06FB2B}" type="presParOf" srcId="{1B1C5F2E-F2E5-4645-9331-93BAEED70C05}" destId="{25FEC279-C479-4E47-B9BC-4170E67AB03F}" srcOrd="5" destOrd="0" presId="urn:microsoft.com/office/officeart/2009/3/layout/OpposingIdeas"/>
    <dgm:cxn modelId="{2CFEA08B-0743-47EC-8E09-193FF9857848}" type="presParOf" srcId="{1B1C5F2E-F2E5-4645-9331-93BAEED70C05}" destId="{AE7A2F3D-BDAF-425A-A439-7D653CB2FC83}" srcOrd="6" destOrd="0" presId="urn:microsoft.com/office/officeart/2009/3/layout/OpposingIdeas"/>
    <dgm:cxn modelId="{7367EF19-3F48-4874-A4E6-439E3243E931}" type="presParOf" srcId="{1B1C5F2E-F2E5-4645-9331-93BAEED70C05}" destId="{7869095B-B63A-472C-9603-FA3623BA008A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0FD7AA-79ED-4401-B823-1610CEE5D921}" type="doc">
      <dgm:prSet loTypeId="urn:microsoft.com/office/officeart/2005/8/layout/lProcess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22734C5-B090-46FD-911C-DD6C5144BDF3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5 класс</a:t>
          </a:r>
          <a:endParaRPr lang="ru-RU" dirty="0">
            <a:solidFill>
              <a:srgbClr val="002060"/>
            </a:solidFill>
          </a:endParaRPr>
        </a:p>
      </dgm:t>
    </dgm:pt>
    <dgm:pt modelId="{C953AE2D-0369-4EE3-B33C-B8640B75FC7D}" type="parTrans" cxnId="{A38AF33D-A63C-4C0A-A745-49460EEF0EE1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42E53C23-F90B-4820-BBE7-9C62CCF1A1EB}" type="sibTrans" cxnId="{A38AF33D-A63C-4C0A-A745-49460EEF0EE1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72BD692E-54CB-4D37-B1EF-2159E9FB09D2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20 слов</a:t>
          </a:r>
          <a:endParaRPr lang="ru-RU" dirty="0">
            <a:solidFill>
              <a:srgbClr val="002060"/>
            </a:solidFill>
          </a:endParaRPr>
        </a:p>
      </dgm:t>
    </dgm:pt>
    <dgm:pt modelId="{54F37A73-54B2-447B-9D8A-02B81B2C2215}" type="parTrans" cxnId="{99A38F99-2DC7-495E-ADA8-1AC174B1302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62E6EA0-2617-422F-BE11-6CC4A37A9A56}" type="sibTrans" cxnId="{99A38F99-2DC7-495E-ADA8-1AC174B13024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9B2F613-293B-4633-BACD-172024C51D4F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50 слов</a:t>
          </a:r>
          <a:endParaRPr lang="ru-RU" dirty="0">
            <a:solidFill>
              <a:srgbClr val="002060"/>
            </a:solidFill>
          </a:endParaRPr>
        </a:p>
      </dgm:t>
    </dgm:pt>
    <dgm:pt modelId="{F802C308-757D-40B8-B7B6-1C5FFC40E8C1}" type="parTrans" cxnId="{2197D701-0846-487C-BA48-B96DD98308E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64AFFD1-1244-450E-9388-7530CEA0DD25}" type="sibTrans" cxnId="{2197D701-0846-487C-BA48-B96DD98308E3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B13CB52-C4FA-41B2-911E-3277D39B45F5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6 класс</a:t>
          </a:r>
          <a:endParaRPr lang="ru-RU" dirty="0">
            <a:solidFill>
              <a:srgbClr val="002060"/>
            </a:solidFill>
          </a:endParaRPr>
        </a:p>
      </dgm:t>
    </dgm:pt>
    <dgm:pt modelId="{78A6F7D0-2DF0-48F5-9379-8C737741F0C1}" type="parTrans" cxnId="{A7AA84D2-7638-4BB0-AF6C-F4E37D565607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A876F4D-9D2F-4448-A4A3-1D1D34675AE3}" type="sibTrans" cxnId="{A7AA84D2-7638-4BB0-AF6C-F4E37D565607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6811E562-B22C-47A4-B05C-7FAA36398152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30 слов</a:t>
          </a:r>
          <a:endParaRPr lang="ru-RU" dirty="0">
            <a:solidFill>
              <a:srgbClr val="002060"/>
            </a:solidFill>
          </a:endParaRPr>
        </a:p>
      </dgm:t>
    </dgm:pt>
    <dgm:pt modelId="{2CC6B367-3E69-4B3E-A8C3-CF1871B0FD7A}" type="parTrans" cxnId="{47B41C1D-80C2-405B-A418-832967F088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84D3F5C-9175-47A9-BBFA-228357BF2EB5}" type="sibTrans" cxnId="{47B41C1D-80C2-405B-A418-832967F0881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FCC8E87A-F1DC-4AF7-A72A-C7CBB3B0BBFB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60 слов</a:t>
          </a:r>
          <a:endParaRPr lang="ru-RU" dirty="0">
            <a:solidFill>
              <a:srgbClr val="002060"/>
            </a:solidFill>
          </a:endParaRPr>
        </a:p>
      </dgm:t>
    </dgm:pt>
    <dgm:pt modelId="{E8E605B3-0E53-402A-B5C1-830D0D503E46}" type="parTrans" cxnId="{C156F47B-AF87-4FFC-AA86-F02482C0B8A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56C8E6E-1BBF-45BE-AEBE-EB46BCF365E0}" type="sibTrans" cxnId="{C156F47B-AF87-4FFC-AA86-F02482C0B8A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536175D-4654-46A1-8D2E-11398D7B57CA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7 класс</a:t>
          </a:r>
          <a:endParaRPr lang="ru-RU" dirty="0">
            <a:solidFill>
              <a:srgbClr val="002060"/>
            </a:solidFill>
          </a:endParaRPr>
        </a:p>
      </dgm:t>
    </dgm:pt>
    <dgm:pt modelId="{67855EDB-B09F-4D18-B240-B999B590DB85}" type="parTrans" cxnId="{88FD60BC-4C42-49F4-85B3-2F61E1A347B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B0CB287-BA40-4921-A7E6-243E3942948C}" type="sibTrans" cxnId="{88FD60BC-4C42-49F4-85B3-2F61E1A347B5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C5F1BF15-86D7-4C4A-85F1-8DB04A365ADD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40 слов</a:t>
          </a:r>
          <a:endParaRPr lang="ru-RU" dirty="0">
            <a:solidFill>
              <a:srgbClr val="002060"/>
            </a:solidFill>
          </a:endParaRPr>
        </a:p>
      </dgm:t>
    </dgm:pt>
    <dgm:pt modelId="{333EB00D-2A82-4E61-9125-D7B6BC1D5B3A}" type="parTrans" cxnId="{1B391E1F-5E38-49CE-90E0-DEE9A93DA56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101A759-9FB1-4E86-9E7F-2D66DF654191}" type="sibTrans" cxnId="{1B391E1F-5E38-49CE-90E0-DEE9A93DA56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9A049DB4-FAAF-4309-815F-2DDA68A36FE9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70 слов</a:t>
          </a:r>
          <a:endParaRPr lang="ru-RU" dirty="0">
            <a:solidFill>
              <a:srgbClr val="002060"/>
            </a:solidFill>
          </a:endParaRPr>
        </a:p>
      </dgm:t>
    </dgm:pt>
    <dgm:pt modelId="{FB3992E2-CC55-4BCC-8299-03890F8D3A2F}" type="parTrans" cxnId="{BFEAAE16-6B71-4FB3-9800-FF030B2BE9A7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B0FDAF28-63DA-41A9-A5EB-70D8B7DB5BC7}" type="sibTrans" cxnId="{BFEAAE16-6B71-4FB3-9800-FF030B2BE9A7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AC8A5DE-FB7E-45E1-85F5-21B8C1F73226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8 класс</a:t>
          </a:r>
          <a:endParaRPr lang="ru-RU" dirty="0">
            <a:solidFill>
              <a:srgbClr val="002060"/>
            </a:solidFill>
          </a:endParaRPr>
        </a:p>
      </dgm:t>
    </dgm:pt>
    <dgm:pt modelId="{67AB99B1-C70A-4FB4-B485-EE9B3C40A22D}" type="parTrans" cxnId="{82C36590-7CD1-4F74-85F5-FCCD1CAE3C2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61AE7FA-1F1B-4434-A7B4-CB11488736BA}" type="sibTrans" cxnId="{82C36590-7CD1-4F74-85F5-FCCD1CAE3C2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AD0C640-AFBF-422D-9E9F-141AE30514FC}" type="pres">
      <dgm:prSet presAssocID="{0E0FD7AA-79ED-4401-B823-1610CEE5D92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7B2578-99FC-4050-966A-6637475229BC}" type="pres">
      <dgm:prSet presAssocID="{F22734C5-B090-46FD-911C-DD6C5144BDF3}" presName="compNode" presStyleCnt="0"/>
      <dgm:spPr/>
    </dgm:pt>
    <dgm:pt modelId="{70C55499-F26C-4838-A98E-54833CE86243}" type="pres">
      <dgm:prSet presAssocID="{F22734C5-B090-46FD-911C-DD6C5144BDF3}" presName="aNode" presStyleLbl="bgShp" presStyleIdx="0" presStyleCnt="4"/>
      <dgm:spPr/>
      <dgm:t>
        <a:bodyPr/>
        <a:lstStyle/>
        <a:p>
          <a:endParaRPr lang="ru-RU"/>
        </a:p>
      </dgm:t>
    </dgm:pt>
    <dgm:pt modelId="{E35A655A-F29F-4FE7-9F1B-E21609D57F91}" type="pres">
      <dgm:prSet presAssocID="{F22734C5-B090-46FD-911C-DD6C5144BDF3}" presName="textNode" presStyleLbl="bgShp" presStyleIdx="0" presStyleCnt="4"/>
      <dgm:spPr/>
      <dgm:t>
        <a:bodyPr/>
        <a:lstStyle/>
        <a:p>
          <a:endParaRPr lang="ru-RU"/>
        </a:p>
      </dgm:t>
    </dgm:pt>
    <dgm:pt modelId="{D2D0457B-9108-41D2-B672-3DE7A08BA6D5}" type="pres">
      <dgm:prSet presAssocID="{F22734C5-B090-46FD-911C-DD6C5144BDF3}" presName="compChildNode" presStyleCnt="0"/>
      <dgm:spPr/>
    </dgm:pt>
    <dgm:pt modelId="{EDDB6E6A-ABCE-4FB8-A971-622766C2D333}" type="pres">
      <dgm:prSet presAssocID="{F22734C5-B090-46FD-911C-DD6C5144BDF3}" presName="theInnerList" presStyleCnt="0"/>
      <dgm:spPr/>
    </dgm:pt>
    <dgm:pt modelId="{527F3885-5F6B-4056-AC5E-F248FD7CDEE7}" type="pres">
      <dgm:prSet presAssocID="{72BD692E-54CB-4D37-B1EF-2159E9FB09D2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406FAB-15E5-48A1-A544-E5A65729D244}" type="pres">
      <dgm:prSet presAssocID="{72BD692E-54CB-4D37-B1EF-2159E9FB09D2}" presName="aSpace2" presStyleCnt="0"/>
      <dgm:spPr/>
    </dgm:pt>
    <dgm:pt modelId="{D7AD0044-4541-4326-A857-8B6A8F98A5C9}" type="pres">
      <dgm:prSet presAssocID="{D9B2F613-293B-4633-BACD-172024C51D4F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343248-C306-4A9F-979F-FCE4A4AA988A}" type="pres">
      <dgm:prSet presAssocID="{F22734C5-B090-46FD-911C-DD6C5144BDF3}" presName="aSpace" presStyleCnt="0"/>
      <dgm:spPr/>
    </dgm:pt>
    <dgm:pt modelId="{141AB80C-2F11-4C1D-9F84-19F8A73365D1}" type="pres">
      <dgm:prSet presAssocID="{9B13CB52-C4FA-41B2-911E-3277D39B45F5}" presName="compNode" presStyleCnt="0"/>
      <dgm:spPr/>
    </dgm:pt>
    <dgm:pt modelId="{BE7A658B-F15B-4C77-80B4-248375ECE180}" type="pres">
      <dgm:prSet presAssocID="{9B13CB52-C4FA-41B2-911E-3277D39B45F5}" presName="aNode" presStyleLbl="bgShp" presStyleIdx="1" presStyleCnt="4"/>
      <dgm:spPr/>
      <dgm:t>
        <a:bodyPr/>
        <a:lstStyle/>
        <a:p>
          <a:endParaRPr lang="ru-RU"/>
        </a:p>
      </dgm:t>
    </dgm:pt>
    <dgm:pt modelId="{00F6BA27-B00A-418A-9CB3-E3CA2C3896CD}" type="pres">
      <dgm:prSet presAssocID="{9B13CB52-C4FA-41B2-911E-3277D39B45F5}" presName="textNode" presStyleLbl="bgShp" presStyleIdx="1" presStyleCnt="4"/>
      <dgm:spPr/>
      <dgm:t>
        <a:bodyPr/>
        <a:lstStyle/>
        <a:p>
          <a:endParaRPr lang="ru-RU"/>
        </a:p>
      </dgm:t>
    </dgm:pt>
    <dgm:pt modelId="{5BC81132-8DBB-4D36-AA93-E4F92CE3E2C6}" type="pres">
      <dgm:prSet presAssocID="{9B13CB52-C4FA-41B2-911E-3277D39B45F5}" presName="compChildNode" presStyleCnt="0"/>
      <dgm:spPr/>
    </dgm:pt>
    <dgm:pt modelId="{B4A5B422-850D-4013-A6F7-E68943755B46}" type="pres">
      <dgm:prSet presAssocID="{9B13CB52-C4FA-41B2-911E-3277D39B45F5}" presName="theInnerList" presStyleCnt="0"/>
      <dgm:spPr/>
    </dgm:pt>
    <dgm:pt modelId="{041DDC2B-7CE1-4E5E-811D-EA70B1980272}" type="pres">
      <dgm:prSet presAssocID="{6811E562-B22C-47A4-B05C-7FAA36398152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53BCAC-0AA6-4791-9549-6FE01E644A69}" type="pres">
      <dgm:prSet presAssocID="{6811E562-B22C-47A4-B05C-7FAA36398152}" presName="aSpace2" presStyleCnt="0"/>
      <dgm:spPr/>
    </dgm:pt>
    <dgm:pt modelId="{58E52A8F-2700-485E-B18F-A52CF085648C}" type="pres">
      <dgm:prSet presAssocID="{FCC8E87A-F1DC-4AF7-A72A-C7CBB3B0BBFB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EE6BE-D075-453B-A7AE-286BBBA58E91}" type="pres">
      <dgm:prSet presAssocID="{9B13CB52-C4FA-41B2-911E-3277D39B45F5}" presName="aSpace" presStyleCnt="0"/>
      <dgm:spPr/>
    </dgm:pt>
    <dgm:pt modelId="{3BE1A905-E18F-4C4E-B0B7-E42E70EAB30C}" type="pres">
      <dgm:prSet presAssocID="{A536175D-4654-46A1-8D2E-11398D7B57CA}" presName="compNode" presStyleCnt="0"/>
      <dgm:spPr/>
    </dgm:pt>
    <dgm:pt modelId="{642C9C2C-0427-4A9B-99AC-A02D4EAFE1AA}" type="pres">
      <dgm:prSet presAssocID="{A536175D-4654-46A1-8D2E-11398D7B57CA}" presName="aNode" presStyleLbl="bgShp" presStyleIdx="2" presStyleCnt="4"/>
      <dgm:spPr/>
      <dgm:t>
        <a:bodyPr/>
        <a:lstStyle/>
        <a:p>
          <a:endParaRPr lang="ru-RU"/>
        </a:p>
      </dgm:t>
    </dgm:pt>
    <dgm:pt modelId="{0D893BF7-6349-4C6E-AA43-9B507042D6E3}" type="pres">
      <dgm:prSet presAssocID="{A536175D-4654-46A1-8D2E-11398D7B57CA}" presName="textNode" presStyleLbl="bgShp" presStyleIdx="2" presStyleCnt="4"/>
      <dgm:spPr/>
      <dgm:t>
        <a:bodyPr/>
        <a:lstStyle/>
        <a:p>
          <a:endParaRPr lang="ru-RU"/>
        </a:p>
      </dgm:t>
    </dgm:pt>
    <dgm:pt modelId="{A918409D-2031-4D0F-A135-F4D5AD7CE22A}" type="pres">
      <dgm:prSet presAssocID="{A536175D-4654-46A1-8D2E-11398D7B57CA}" presName="compChildNode" presStyleCnt="0"/>
      <dgm:spPr/>
    </dgm:pt>
    <dgm:pt modelId="{7925BE7F-7C25-4600-9F5F-7F53DCA3CBD6}" type="pres">
      <dgm:prSet presAssocID="{A536175D-4654-46A1-8D2E-11398D7B57CA}" presName="theInnerList" presStyleCnt="0"/>
      <dgm:spPr/>
    </dgm:pt>
    <dgm:pt modelId="{D2FD4E54-4607-451E-88EE-8884783FFCD7}" type="pres">
      <dgm:prSet presAssocID="{C5F1BF15-86D7-4C4A-85F1-8DB04A365ADD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E0B150-4DF9-42A6-AB62-090F11E09389}" type="pres">
      <dgm:prSet presAssocID="{C5F1BF15-86D7-4C4A-85F1-8DB04A365ADD}" presName="aSpace2" presStyleCnt="0"/>
      <dgm:spPr/>
    </dgm:pt>
    <dgm:pt modelId="{D985E541-C671-4059-B9F6-7697E97182E5}" type="pres">
      <dgm:prSet presAssocID="{9A049DB4-FAAF-4309-815F-2DDA68A36FE9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21D61B-D6D8-4A43-805D-50FC0AF7A7EE}" type="pres">
      <dgm:prSet presAssocID="{A536175D-4654-46A1-8D2E-11398D7B57CA}" presName="aSpace" presStyleCnt="0"/>
      <dgm:spPr/>
    </dgm:pt>
    <dgm:pt modelId="{B8B29223-2FEA-4E7F-917C-9ABCF7FA7C05}" type="pres">
      <dgm:prSet presAssocID="{3AC8A5DE-FB7E-45E1-85F5-21B8C1F73226}" presName="compNode" presStyleCnt="0"/>
      <dgm:spPr/>
    </dgm:pt>
    <dgm:pt modelId="{E765E74A-1F50-4FC0-8F52-67FC8D80D150}" type="pres">
      <dgm:prSet presAssocID="{3AC8A5DE-FB7E-45E1-85F5-21B8C1F73226}" presName="aNode" presStyleLbl="bgShp" presStyleIdx="3" presStyleCnt="4" custLinFactNeighborX="3990" custLinFactNeighborY="4299"/>
      <dgm:spPr/>
      <dgm:t>
        <a:bodyPr/>
        <a:lstStyle/>
        <a:p>
          <a:endParaRPr lang="ru-RU"/>
        </a:p>
      </dgm:t>
    </dgm:pt>
    <dgm:pt modelId="{B2E37531-D5FD-4664-B860-DDA2555A2A12}" type="pres">
      <dgm:prSet presAssocID="{3AC8A5DE-FB7E-45E1-85F5-21B8C1F73226}" presName="textNode" presStyleLbl="bgShp" presStyleIdx="3" presStyleCnt="4"/>
      <dgm:spPr/>
      <dgm:t>
        <a:bodyPr/>
        <a:lstStyle/>
        <a:p>
          <a:endParaRPr lang="ru-RU"/>
        </a:p>
      </dgm:t>
    </dgm:pt>
    <dgm:pt modelId="{46662F69-7DE6-427A-AE89-AF4CE17DE17D}" type="pres">
      <dgm:prSet presAssocID="{3AC8A5DE-FB7E-45E1-85F5-21B8C1F73226}" presName="compChildNode" presStyleCnt="0"/>
      <dgm:spPr/>
    </dgm:pt>
    <dgm:pt modelId="{C53D3F44-54F7-44F6-8DBE-9FA29F528C90}" type="pres">
      <dgm:prSet presAssocID="{3AC8A5DE-FB7E-45E1-85F5-21B8C1F73226}" presName="theInnerList" presStyleCnt="0"/>
      <dgm:spPr/>
    </dgm:pt>
  </dgm:ptLst>
  <dgm:cxnLst>
    <dgm:cxn modelId="{A38AF33D-A63C-4C0A-A745-49460EEF0EE1}" srcId="{0E0FD7AA-79ED-4401-B823-1610CEE5D921}" destId="{F22734C5-B090-46FD-911C-DD6C5144BDF3}" srcOrd="0" destOrd="0" parTransId="{C953AE2D-0369-4EE3-B33C-B8640B75FC7D}" sibTransId="{42E53C23-F90B-4820-BBE7-9C62CCF1A1EB}"/>
    <dgm:cxn modelId="{1B391E1F-5E38-49CE-90E0-DEE9A93DA569}" srcId="{A536175D-4654-46A1-8D2E-11398D7B57CA}" destId="{C5F1BF15-86D7-4C4A-85F1-8DB04A365ADD}" srcOrd="0" destOrd="0" parTransId="{333EB00D-2A82-4E61-9125-D7B6BC1D5B3A}" sibTransId="{5101A759-9FB1-4E86-9E7F-2D66DF654191}"/>
    <dgm:cxn modelId="{6F0FA927-E062-45AD-9DFF-87EACD5E6640}" type="presOf" srcId="{3AC8A5DE-FB7E-45E1-85F5-21B8C1F73226}" destId="{B2E37531-D5FD-4664-B860-DDA2555A2A12}" srcOrd="1" destOrd="0" presId="urn:microsoft.com/office/officeart/2005/8/layout/lProcess2"/>
    <dgm:cxn modelId="{B125CA37-3940-4C1C-9222-17FCEAEAD0A8}" type="presOf" srcId="{0E0FD7AA-79ED-4401-B823-1610CEE5D921}" destId="{AAD0C640-AFBF-422D-9E9F-141AE30514FC}" srcOrd="0" destOrd="0" presId="urn:microsoft.com/office/officeart/2005/8/layout/lProcess2"/>
    <dgm:cxn modelId="{C2179B45-AE07-41A3-8D20-2C64BE3F0351}" type="presOf" srcId="{D9B2F613-293B-4633-BACD-172024C51D4F}" destId="{D7AD0044-4541-4326-A857-8B6A8F98A5C9}" srcOrd="0" destOrd="0" presId="urn:microsoft.com/office/officeart/2005/8/layout/lProcess2"/>
    <dgm:cxn modelId="{99248BC2-E7BA-4094-8237-3BE2639899EA}" type="presOf" srcId="{A536175D-4654-46A1-8D2E-11398D7B57CA}" destId="{0D893BF7-6349-4C6E-AA43-9B507042D6E3}" srcOrd="1" destOrd="0" presId="urn:microsoft.com/office/officeart/2005/8/layout/lProcess2"/>
    <dgm:cxn modelId="{8B97E6A2-A56F-444F-9AD9-87E3DE542C65}" type="presOf" srcId="{A536175D-4654-46A1-8D2E-11398D7B57CA}" destId="{642C9C2C-0427-4A9B-99AC-A02D4EAFE1AA}" srcOrd="0" destOrd="0" presId="urn:microsoft.com/office/officeart/2005/8/layout/lProcess2"/>
    <dgm:cxn modelId="{A7AA84D2-7638-4BB0-AF6C-F4E37D565607}" srcId="{0E0FD7AA-79ED-4401-B823-1610CEE5D921}" destId="{9B13CB52-C4FA-41B2-911E-3277D39B45F5}" srcOrd="1" destOrd="0" parTransId="{78A6F7D0-2DF0-48F5-9379-8C737741F0C1}" sibTransId="{9A876F4D-9D2F-4448-A4A3-1D1D34675AE3}"/>
    <dgm:cxn modelId="{7CD06C03-581E-4F31-8A9E-710063FFF60F}" type="presOf" srcId="{9B13CB52-C4FA-41B2-911E-3277D39B45F5}" destId="{BE7A658B-F15B-4C77-80B4-248375ECE180}" srcOrd="0" destOrd="0" presId="urn:microsoft.com/office/officeart/2005/8/layout/lProcess2"/>
    <dgm:cxn modelId="{21CA7F50-0828-4369-AF37-389334EFFA99}" type="presOf" srcId="{9B13CB52-C4FA-41B2-911E-3277D39B45F5}" destId="{00F6BA27-B00A-418A-9CB3-E3CA2C3896CD}" srcOrd="1" destOrd="0" presId="urn:microsoft.com/office/officeart/2005/8/layout/lProcess2"/>
    <dgm:cxn modelId="{2197D701-0846-487C-BA48-B96DD98308E3}" srcId="{F22734C5-B090-46FD-911C-DD6C5144BDF3}" destId="{D9B2F613-293B-4633-BACD-172024C51D4F}" srcOrd="1" destOrd="0" parTransId="{F802C308-757D-40B8-B7B6-1C5FFC40E8C1}" sibTransId="{A64AFFD1-1244-450E-9388-7530CEA0DD25}"/>
    <dgm:cxn modelId="{88FD60BC-4C42-49F4-85B3-2F61E1A347B5}" srcId="{0E0FD7AA-79ED-4401-B823-1610CEE5D921}" destId="{A536175D-4654-46A1-8D2E-11398D7B57CA}" srcOrd="2" destOrd="0" parTransId="{67855EDB-B09F-4D18-B240-B999B590DB85}" sibTransId="{9B0CB287-BA40-4921-A7E6-243E3942948C}"/>
    <dgm:cxn modelId="{BFEAAE16-6B71-4FB3-9800-FF030B2BE9A7}" srcId="{A536175D-4654-46A1-8D2E-11398D7B57CA}" destId="{9A049DB4-FAAF-4309-815F-2DDA68A36FE9}" srcOrd="1" destOrd="0" parTransId="{FB3992E2-CC55-4BCC-8299-03890F8D3A2F}" sibTransId="{B0FDAF28-63DA-41A9-A5EB-70D8B7DB5BC7}"/>
    <dgm:cxn modelId="{82C36590-7CD1-4F74-85F5-FCCD1CAE3C2B}" srcId="{0E0FD7AA-79ED-4401-B823-1610CEE5D921}" destId="{3AC8A5DE-FB7E-45E1-85F5-21B8C1F73226}" srcOrd="3" destOrd="0" parTransId="{67AB99B1-C70A-4FB4-B485-EE9B3C40A22D}" sibTransId="{A61AE7FA-1F1B-4434-A7B4-CB11488736BA}"/>
    <dgm:cxn modelId="{99A38F99-2DC7-495E-ADA8-1AC174B13024}" srcId="{F22734C5-B090-46FD-911C-DD6C5144BDF3}" destId="{72BD692E-54CB-4D37-B1EF-2159E9FB09D2}" srcOrd="0" destOrd="0" parTransId="{54F37A73-54B2-447B-9D8A-02B81B2C2215}" sibTransId="{062E6EA0-2617-422F-BE11-6CC4A37A9A56}"/>
    <dgm:cxn modelId="{7A4D7A3E-4F38-4555-8E9D-9ED95E094112}" type="presOf" srcId="{72BD692E-54CB-4D37-B1EF-2159E9FB09D2}" destId="{527F3885-5F6B-4056-AC5E-F248FD7CDEE7}" srcOrd="0" destOrd="0" presId="urn:microsoft.com/office/officeart/2005/8/layout/lProcess2"/>
    <dgm:cxn modelId="{D10A1B9C-C3A8-420B-A23D-FAC20FA2EB31}" type="presOf" srcId="{C5F1BF15-86D7-4C4A-85F1-8DB04A365ADD}" destId="{D2FD4E54-4607-451E-88EE-8884783FFCD7}" srcOrd="0" destOrd="0" presId="urn:microsoft.com/office/officeart/2005/8/layout/lProcess2"/>
    <dgm:cxn modelId="{2473A5B6-3DAD-42CE-977D-C13A0B6CC49C}" type="presOf" srcId="{F22734C5-B090-46FD-911C-DD6C5144BDF3}" destId="{70C55499-F26C-4838-A98E-54833CE86243}" srcOrd="0" destOrd="0" presId="urn:microsoft.com/office/officeart/2005/8/layout/lProcess2"/>
    <dgm:cxn modelId="{C156F47B-AF87-4FFC-AA86-F02482C0B8A9}" srcId="{9B13CB52-C4FA-41B2-911E-3277D39B45F5}" destId="{FCC8E87A-F1DC-4AF7-A72A-C7CBB3B0BBFB}" srcOrd="1" destOrd="0" parTransId="{E8E605B3-0E53-402A-B5C1-830D0D503E46}" sibTransId="{856C8E6E-1BBF-45BE-AEBE-EB46BCF365E0}"/>
    <dgm:cxn modelId="{C869F342-7B1A-45F3-B1EB-3261CFA828D0}" type="presOf" srcId="{6811E562-B22C-47A4-B05C-7FAA36398152}" destId="{041DDC2B-7CE1-4E5E-811D-EA70B1980272}" srcOrd="0" destOrd="0" presId="urn:microsoft.com/office/officeart/2005/8/layout/lProcess2"/>
    <dgm:cxn modelId="{D7205E48-90D5-4F64-82BE-252FC52B2AAE}" type="presOf" srcId="{FCC8E87A-F1DC-4AF7-A72A-C7CBB3B0BBFB}" destId="{58E52A8F-2700-485E-B18F-A52CF085648C}" srcOrd="0" destOrd="0" presId="urn:microsoft.com/office/officeart/2005/8/layout/lProcess2"/>
    <dgm:cxn modelId="{BCCE76E2-895B-4F76-AFC9-AE5D21D34892}" type="presOf" srcId="{F22734C5-B090-46FD-911C-DD6C5144BDF3}" destId="{E35A655A-F29F-4FE7-9F1B-E21609D57F91}" srcOrd="1" destOrd="0" presId="urn:microsoft.com/office/officeart/2005/8/layout/lProcess2"/>
    <dgm:cxn modelId="{7910DDB8-1258-48E9-9AAB-4698665E4095}" type="presOf" srcId="{3AC8A5DE-FB7E-45E1-85F5-21B8C1F73226}" destId="{E765E74A-1F50-4FC0-8F52-67FC8D80D150}" srcOrd="0" destOrd="0" presId="urn:microsoft.com/office/officeart/2005/8/layout/lProcess2"/>
    <dgm:cxn modelId="{8261DC1F-6F6A-45C2-8ABF-7F4085ADB06B}" type="presOf" srcId="{9A049DB4-FAAF-4309-815F-2DDA68A36FE9}" destId="{D985E541-C671-4059-B9F6-7697E97182E5}" srcOrd="0" destOrd="0" presId="urn:microsoft.com/office/officeart/2005/8/layout/lProcess2"/>
    <dgm:cxn modelId="{47B41C1D-80C2-405B-A418-832967F0881A}" srcId="{9B13CB52-C4FA-41B2-911E-3277D39B45F5}" destId="{6811E562-B22C-47A4-B05C-7FAA36398152}" srcOrd="0" destOrd="0" parTransId="{2CC6B367-3E69-4B3E-A8C3-CF1871B0FD7A}" sibTransId="{F84D3F5C-9175-47A9-BBFA-228357BF2EB5}"/>
    <dgm:cxn modelId="{B4DE123A-446F-49E1-B1F5-20E1EAAFC971}" type="presParOf" srcId="{AAD0C640-AFBF-422D-9E9F-141AE30514FC}" destId="{F47B2578-99FC-4050-966A-6637475229BC}" srcOrd="0" destOrd="0" presId="urn:microsoft.com/office/officeart/2005/8/layout/lProcess2"/>
    <dgm:cxn modelId="{3EF48B6D-5D7E-4A50-BC27-5DFDE264D4FA}" type="presParOf" srcId="{F47B2578-99FC-4050-966A-6637475229BC}" destId="{70C55499-F26C-4838-A98E-54833CE86243}" srcOrd="0" destOrd="0" presId="urn:microsoft.com/office/officeart/2005/8/layout/lProcess2"/>
    <dgm:cxn modelId="{7F0230CC-E167-434C-A771-023D856DF1DA}" type="presParOf" srcId="{F47B2578-99FC-4050-966A-6637475229BC}" destId="{E35A655A-F29F-4FE7-9F1B-E21609D57F91}" srcOrd="1" destOrd="0" presId="urn:microsoft.com/office/officeart/2005/8/layout/lProcess2"/>
    <dgm:cxn modelId="{8F585C5B-6A3C-4026-8BD3-8418C15B98B9}" type="presParOf" srcId="{F47B2578-99FC-4050-966A-6637475229BC}" destId="{D2D0457B-9108-41D2-B672-3DE7A08BA6D5}" srcOrd="2" destOrd="0" presId="urn:microsoft.com/office/officeart/2005/8/layout/lProcess2"/>
    <dgm:cxn modelId="{9A1FEB92-EBAD-4EFA-A738-EE3B73E90130}" type="presParOf" srcId="{D2D0457B-9108-41D2-B672-3DE7A08BA6D5}" destId="{EDDB6E6A-ABCE-4FB8-A971-622766C2D333}" srcOrd="0" destOrd="0" presId="urn:microsoft.com/office/officeart/2005/8/layout/lProcess2"/>
    <dgm:cxn modelId="{6D6AAA9C-202C-4E2D-A665-915BF48F73E5}" type="presParOf" srcId="{EDDB6E6A-ABCE-4FB8-A971-622766C2D333}" destId="{527F3885-5F6B-4056-AC5E-F248FD7CDEE7}" srcOrd="0" destOrd="0" presId="urn:microsoft.com/office/officeart/2005/8/layout/lProcess2"/>
    <dgm:cxn modelId="{F43C1D8A-316F-411E-940A-F88D18660DC7}" type="presParOf" srcId="{EDDB6E6A-ABCE-4FB8-A971-622766C2D333}" destId="{5E406FAB-15E5-48A1-A544-E5A65729D244}" srcOrd="1" destOrd="0" presId="urn:microsoft.com/office/officeart/2005/8/layout/lProcess2"/>
    <dgm:cxn modelId="{77DDD4FB-2A1C-43B8-97A5-F44DB5977265}" type="presParOf" srcId="{EDDB6E6A-ABCE-4FB8-A971-622766C2D333}" destId="{D7AD0044-4541-4326-A857-8B6A8F98A5C9}" srcOrd="2" destOrd="0" presId="urn:microsoft.com/office/officeart/2005/8/layout/lProcess2"/>
    <dgm:cxn modelId="{EC6DD08A-C385-47EE-9DBF-BE2704F048DE}" type="presParOf" srcId="{AAD0C640-AFBF-422D-9E9F-141AE30514FC}" destId="{C3343248-C306-4A9F-979F-FCE4A4AA988A}" srcOrd="1" destOrd="0" presId="urn:microsoft.com/office/officeart/2005/8/layout/lProcess2"/>
    <dgm:cxn modelId="{C8276DC7-AA0E-47E0-9401-AA559BD2CE90}" type="presParOf" srcId="{AAD0C640-AFBF-422D-9E9F-141AE30514FC}" destId="{141AB80C-2F11-4C1D-9F84-19F8A73365D1}" srcOrd="2" destOrd="0" presId="urn:microsoft.com/office/officeart/2005/8/layout/lProcess2"/>
    <dgm:cxn modelId="{EFF406F7-D0C0-4AA1-9625-5AB8C027DA5B}" type="presParOf" srcId="{141AB80C-2F11-4C1D-9F84-19F8A73365D1}" destId="{BE7A658B-F15B-4C77-80B4-248375ECE180}" srcOrd="0" destOrd="0" presId="urn:microsoft.com/office/officeart/2005/8/layout/lProcess2"/>
    <dgm:cxn modelId="{36D8F6AD-4BF4-429D-8344-4A219245A5F3}" type="presParOf" srcId="{141AB80C-2F11-4C1D-9F84-19F8A73365D1}" destId="{00F6BA27-B00A-418A-9CB3-E3CA2C3896CD}" srcOrd="1" destOrd="0" presId="urn:microsoft.com/office/officeart/2005/8/layout/lProcess2"/>
    <dgm:cxn modelId="{74C30417-25E0-4B44-AC26-019DB852517F}" type="presParOf" srcId="{141AB80C-2F11-4C1D-9F84-19F8A73365D1}" destId="{5BC81132-8DBB-4D36-AA93-E4F92CE3E2C6}" srcOrd="2" destOrd="0" presId="urn:microsoft.com/office/officeart/2005/8/layout/lProcess2"/>
    <dgm:cxn modelId="{39885A8E-601F-474E-B5D4-18074FDD650B}" type="presParOf" srcId="{5BC81132-8DBB-4D36-AA93-E4F92CE3E2C6}" destId="{B4A5B422-850D-4013-A6F7-E68943755B46}" srcOrd="0" destOrd="0" presId="urn:microsoft.com/office/officeart/2005/8/layout/lProcess2"/>
    <dgm:cxn modelId="{25046BEB-733E-492E-BBB1-9D34BF77A324}" type="presParOf" srcId="{B4A5B422-850D-4013-A6F7-E68943755B46}" destId="{041DDC2B-7CE1-4E5E-811D-EA70B1980272}" srcOrd="0" destOrd="0" presId="urn:microsoft.com/office/officeart/2005/8/layout/lProcess2"/>
    <dgm:cxn modelId="{319F36F5-9D08-45DD-A6AD-95FD4170F0AB}" type="presParOf" srcId="{B4A5B422-850D-4013-A6F7-E68943755B46}" destId="{9453BCAC-0AA6-4791-9549-6FE01E644A69}" srcOrd="1" destOrd="0" presId="urn:microsoft.com/office/officeart/2005/8/layout/lProcess2"/>
    <dgm:cxn modelId="{F7BC4DEA-CB16-461A-98D9-6C9A6D717FC3}" type="presParOf" srcId="{B4A5B422-850D-4013-A6F7-E68943755B46}" destId="{58E52A8F-2700-485E-B18F-A52CF085648C}" srcOrd="2" destOrd="0" presId="urn:microsoft.com/office/officeart/2005/8/layout/lProcess2"/>
    <dgm:cxn modelId="{B8AD680E-44F2-4902-9811-8DB65168EA38}" type="presParOf" srcId="{AAD0C640-AFBF-422D-9E9F-141AE30514FC}" destId="{4B8EE6BE-D075-453B-A7AE-286BBBA58E91}" srcOrd="3" destOrd="0" presId="urn:microsoft.com/office/officeart/2005/8/layout/lProcess2"/>
    <dgm:cxn modelId="{3F6F89CB-C461-4FDC-B3F6-05CE2D827352}" type="presParOf" srcId="{AAD0C640-AFBF-422D-9E9F-141AE30514FC}" destId="{3BE1A905-E18F-4C4E-B0B7-E42E70EAB30C}" srcOrd="4" destOrd="0" presId="urn:microsoft.com/office/officeart/2005/8/layout/lProcess2"/>
    <dgm:cxn modelId="{3A96B74A-F85C-4AF3-A6BF-6D263229AA6E}" type="presParOf" srcId="{3BE1A905-E18F-4C4E-B0B7-E42E70EAB30C}" destId="{642C9C2C-0427-4A9B-99AC-A02D4EAFE1AA}" srcOrd="0" destOrd="0" presId="urn:microsoft.com/office/officeart/2005/8/layout/lProcess2"/>
    <dgm:cxn modelId="{07E6B5BA-5639-405B-A31F-6C62C2E2F071}" type="presParOf" srcId="{3BE1A905-E18F-4C4E-B0B7-E42E70EAB30C}" destId="{0D893BF7-6349-4C6E-AA43-9B507042D6E3}" srcOrd="1" destOrd="0" presId="urn:microsoft.com/office/officeart/2005/8/layout/lProcess2"/>
    <dgm:cxn modelId="{DDC8950A-2BCE-4EA1-8F2A-DCC1E2E8F0B0}" type="presParOf" srcId="{3BE1A905-E18F-4C4E-B0B7-E42E70EAB30C}" destId="{A918409D-2031-4D0F-A135-F4D5AD7CE22A}" srcOrd="2" destOrd="0" presId="urn:microsoft.com/office/officeart/2005/8/layout/lProcess2"/>
    <dgm:cxn modelId="{3E7DE0A5-BA18-4CB5-BF51-B3074846DA05}" type="presParOf" srcId="{A918409D-2031-4D0F-A135-F4D5AD7CE22A}" destId="{7925BE7F-7C25-4600-9F5F-7F53DCA3CBD6}" srcOrd="0" destOrd="0" presId="urn:microsoft.com/office/officeart/2005/8/layout/lProcess2"/>
    <dgm:cxn modelId="{4CF88BDD-8E4F-448A-B899-0557AC4D9B0A}" type="presParOf" srcId="{7925BE7F-7C25-4600-9F5F-7F53DCA3CBD6}" destId="{D2FD4E54-4607-451E-88EE-8884783FFCD7}" srcOrd="0" destOrd="0" presId="urn:microsoft.com/office/officeart/2005/8/layout/lProcess2"/>
    <dgm:cxn modelId="{655F5986-FE29-49D6-9BD4-0F9E86F5B1CF}" type="presParOf" srcId="{7925BE7F-7C25-4600-9F5F-7F53DCA3CBD6}" destId="{4AE0B150-4DF9-42A6-AB62-090F11E09389}" srcOrd="1" destOrd="0" presId="urn:microsoft.com/office/officeart/2005/8/layout/lProcess2"/>
    <dgm:cxn modelId="{D022305C-C97C-4AFD-B10C-803FCA0B7CF0}" type="presParOf" srcId="{7925BE7F-7C25-4600-9F5F-7F53DCA3CBD6}" destId="{D985E541-C671-4059-B9F6-7697E97182E5}" srcOrd="2" destOrd="0" presId="urn:microsoft.com/office/officeart/2005/8/layout/lProcess2"/>
    <dgm:cxn modelId="{B5CD9327-9D44-41EF-81FA-AFE2D03D91DA}" type="presParOf" srcId="{AAD0C640-AFBF-422D-9E9F-141AE30514FC}" destId="{5C21D61B-D6D8-4A43-805D-50FC0AF7A7EE}" srcOrd="5" destOrd="0" presId="urn:microsoft.com/office/officeart/2005/8/layout/lProcess2"/>
    <dgm:cxn modelId="{2715F240-1833-4500-A4FD-64C86E5CC689}" type="presParOf" srcId="{AAD0C640-AFBF-422D-9E9F-141AE30514FC}" destId="{B8B29223-2FEA-4E7F-917C-9ABCF7FA7C05}" srcOrd="6" destOrd="0" presId="urn:microsoft.com/office/officeart/2005/8/layout/lProcess2"/>
    <dgm:cxn modelId="{2405CDC1-67D7-4E2F-A187-DCB2F7CF345F}" type="presParOf" srcId="{B8B29223-2FEA-4E7F-917C-9ABCF7FA7C05}" destId="{E765E74A-1F50-4FC0-8F52-67FC8D80D150}" srcOrd="0" destOrd="0" presId="urn:microsoft.com/office/officeart/2005/8/layout/lProcess2"/>
    <dgm:cxn modelId="{F5078658-6C63-430A-B526-8267EFB4D552}" type="presParOf" srcId="{B8B29223-2FEA-4E7F-917C-9ABCF7FA7C05}" destId="{B2E37531-D5FD-4664-B860-DDA2555A2A12}" srcOrd="1" destOrd="0" presId="urn:microsoft.com/office/officeart/2005/8/layout/lProcess2"/>
    <dgm:cxn modelId="{0A784240-64E4-428F-9C9B-C06790AADD3B}" type="presParOf" srcId="{B8B29223-2FEA-4E7F-917C-9ABCF7FA7C05}" destId="{46662F69-7DE6-427A-AE89-AF4CE17DE17D}" srcOrd="2" destOrd="0" presId="urn:microsoft.com/office/officeart/2005/8/layout/lProcess2"/>
    <dgm:cxn modelId="{6416A488-D6F5-433D-9EFF-0E0D93A39E9E}" type="presParOf" srcId="{46662F69-7DE6-427A-AE89-AF4CE17DE17D}" destId="{C53D3F44-54F7-44F6-8DBE-9FA29F528C9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DEBFC8-7DDB-4253-82D8-2AA80402BC5A}">
      <dsp:nvSpPr>
        <dsp:cNvPr id="0" name=""/>
        <dsp:cNvSpPr/>
      </dsp:nvSpPr>
      <dsp:spPr>
        <a:xfrm>
          <a:off x="0" y="635553"/>
          <a:ext cx="7391400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D9F9DF-BF90-4303-9370-BB11C68A8EE8}">
      <dsp:nvSpPr>
        <dsp:cNvPr id="0" name=""/>
        <dsp:cNvSpPr/>
      </dsp:nvSpPr>
      <dsp:spPr>
        <a:xfrm>
          <a:off x="369570" y="30393"/>
          <a:ext cx="5766245" cy="1210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564" tIns="0" rIns="195564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kern="1200" dirty="0" smtClean="0">
              <a:solidFill>
                <a:srgbClr val="002060"/>
              </a:solidFill>
              <a:effectLst/>
            </a:rPr>
            <a:t>Задания 1–3 требуют краткого ответа в виде слова или словосочетания. </a:t>
          </a:r>
        </a:p>
        <a:p>
          <a:pPr lvl="0" algn="l" defTabSz="1822450">
            <a:spcBef>
              <a:spcPct val="0"/>
            </a:spcBef>
          </a:pPr>
          <a:endParaRPr lang="ru-RU" sz="2400" kern="1200" dirty="0">
            <a:solidFill>
              <a:srgbClr val="002060"/>
            </a:solidFill>
          </a:endParaRPr>
        </a:p>
      </dsp:txBody>
      <dsp:txXfrm>
        <a:off x="428653" y="89476"/>
        <a:ext cx="5648079" cy="1092154"/>
      </dsp:txXfrm>
    </dsp:sp>
    <dsp:sp modelId="{6445D1EA-55BF-4D3B-8AEC-BCD33F6DFCE3}">
      <dsp:nvSpPr>
        <dsp:cNvPr id="0" name=""/>
        <dsp:cNvSpPr/>
      </dsp:nvSpPr>
      <dsp:spPr>
        <a:xfrm>
          <a:off x="0" y="2495313"/>
          <a:ext cx="7391400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F55DC8-350A-4E03-90B5-BD9EB342A390}">
      <dsp:nvSpPr>
        <dsp:cNvPr id="0" name=""/>
        <dsp:cNvSpPr/>
      </dsp:nvSpPr>
      <dsp:spPr>
        <a:xfrm>
          <a:off x="369570" y="1890153"/>
          <a:ext cx="5672751" cy="1210320"/>
        </a:xfrm>
        <a:prstGeom prst="roundRect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564" tIns="0" rIns="195564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kern="1200" smtClean="0">
              <a:solidFill>
                <a:srgbClr val="002060"/>
              </a:solidFill>
              <a:effectLst/>
            </a:rPr>
            <a:t>Задание 4 предполагает ответ в виде последовательности цифр.</a:t>
          </a:r>
        </a:p>
        <a:p>
          <a:pPr lvl="0" algn="l" defTabSz="577850">
            <a:spcBef>
              <a:spcPct val="0"/>
            </a:spcBef>
          </a:pPr>
          <a:endParaRPr lang="ru-RU" sz="2400" kern="1200" dirty="0">
            <a:solidFill>
              <a:srgbClr val="002060"/>
            </a:solidFill>
          </a:endParaRPr>
        </a:p>
      </dsp:txBody>
      <dsp:txXfrm>
        <a:off x="428653" y="1949236"/>
        <a:ext cx="5554585" cy="1092154"/>
      </dsp:txXfrm>
    </dsp:sp>
    <dsp:sp modelId="{54767BFD-80F5-4631-80B9-CF35EDBC7DF2}">
      <dsp:nvSpPr>
        <dsp:cNvPr id="0" name=""/>
        <dsp:cNvSpPr/>
      </dsp:nvSpPr>
      <dsp:spPr>
        <a:xfrm>
          <a:off x="0" y="4355073"/>
          <a:ext cx="7391400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E5901F-7CC9-4B16-9824-A13D25E76B55}">
      <dsp:nvSpPr>
        <dsp:cNvPr id="0" name=""/>
        <dsp:cNvSpPr/>
      </dsp:nvSpPr>
      <dsp:spPr>
        <a:xfrm>
          <a:off x="369570" y="3749913"/>
          <a:ext cx="5797392" cy="1210320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564" tIns="0" rIns="19556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solidFill>
                <a:srgbClr val="002060"/>
              </a:solidFill>
              <a:effectLst/>
            </a:rPr>
            <a:t>В заданиях 5 и 6 предполагается развернутый ответ.</a:t>
          </a:r>
          <a:endParaRPr lang="ru-RU" sz="2400" kern="1200" dirty="0">
            <a:solidFill>
              <a:srgbClr val="002060"/>
            </a:solidFill>
          </a:endParaRPr>
        </a:p>
      </dsp:txBody>
      <dsp:txXfrm>
        <a:off x="428653" y="3808996"/>
        <a:ext cx="5679226" cy="10921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AB05CA-9DBB-47D5-9A8D-E8098C564D2A}">
      <dsp:nvSpPr>
        <dsp:cNvPr id="0" name=""/>
        <dsp:cNvSpPr/>
      </dsp:nvSpPr>
      <dsp:spPr>
        <a:xfrm>
          <a:off x="1703580" y="500759"/>
          <a:ext cx="3615191" cy="1944126"/>
        </a:xfrm>
        <a:prstGeom prst="round2DiagRect">
          <a:avLst>
            <a:gd name="adj1" fmla="val 0"/>
            <a:gd name="adj2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F61F6-95EB-48E4-AB90-4B4A30FD92EF}">
      <dsp:nvSpPr>
        <dsp:cNvPr id="0" name=""/>
        <dsp:cNvSpPr/>
      </dsp:nvSpPr>
      <dsp:spPr>
        <a:xfrm>
          <a:off x="3511176" y="706955"/>
          <a:ext cx="482" cy="1531735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24862D-466A-4E70-93D8-4530E4444E1E}">
      <dsp:nvSpPr>
        <dsp:cNvPr id="0" name=""/>
        <dsp:cNvSpPr/>
      </dsp:nvSpPr>
      <dsp:spPr>
        <a:xfrm>
          <a:off x="1824087" y="648042"/>
          <a:ext cx="1566582" cy="16495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rgbClr val="002060"/>
              </a:solidFill>
            </a:rPr>
            <a:t>5 заданий</a:t>
          </a:r>
          <a:endParaRPr lang="ru-RU" sz="2900" kern="1200" dirty="0">
            <a:solidFill>
              <a:srgbClr val="002060"/>
            </a:solidFill>
          </a:endParaRPr>
        </a:p>
      </dsp:txBody>
      <dsp:txXfrm>
        <a:off x="1824087" y="648042"/>
        <a:ext cx="1566582" cy="1649561"/>
      </dsp:txXfrm>
    </dsp:sp>
    <dsp:sp modelId="{0CBBD2C8-F365-4118-ACF6-4A48C4BD5B45}">
      <dsp:nvSpPr>
        <dsp:cNvPr id="0" name=""/>
        <dsp:cNvSpPr/>
      </dsp:nvSpPr>
      <dsp:spPr>
        <a:xfrm>
          <a:off x="3631682" y="648042"/>
          <a:ext cx="1566582" cy="16495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rgbClr val="002060"/>
              </a:solidFill>
            </a:rPr>
            <a:t>6-ое задание</a:t>
          </a:r>
          <a:endParaRPr lang="ru-RU" sz="2900" kern="1200" dirty="0">
            <a:solidFill>
              <a:srgbClr val="002060"/>
            </a:solidFill>
          </a:endParaRPr>
        </a:p>
      </dsp:txBody>
      <dsp:txXfrm>
        <a:off x="3631682" y="648042"/>
        <a:ext cx="1566582" cy="1649561"/>
      </dsp:txXfrm>
    </dsp:sp>
    <dsp:sp modelId="{25FEC279-C479-4E47-B9BC-4170E67AB03F}">
      <dsp:nvSpPr>
        <dsp:cNvPr id="0" name=""/>
        <dsp:cNvSpPr/>
      </dsp:nvSpPr>
      <dsp:spPr>
        <a:xfrm rot="16200000">
          <a:off x="341882" y="759166"/>
          <a:ext cx="2120865" cy="602531"/>
        </a:xfrm>
        <a:prstGeom prst="rightArrow">
          <a:avLst>
            <a:gd name="adj1" fmla="val 49830"/>
            <a:gd name="adj2" fmla="val 6066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Базовый уровень</a:t>
          </a:r>
          <a:endParaRPr lang="ru-RU" sz="1600" b="1" kern="1200" dirty="0"/>
        </a:p>
      </dsp:txBody>
      <dsp:txXfrm>
        <a:off x="432945" y="1001374"/>
        <a:ext cx="1938739" cy="300241"/>
      </dsp:txXfrm>
    </dsp:sp>
    <dsp:sp modelId="{7869095B-B63A-472C-9603-FA3623BA008A}">
      <dsp:nvSpPr>
        <dsp:cNvPr id="0" name=""/>
        <dsp:cNvSpPr/>
      </dsp:nvSpPr>
      <dsp:spPr>
        <a:xfrm rot="5400000">
          <a:off x="4559605" y="1583947"/>
          <a:ext cx="2120865" cy="602531"/>
        </a:xfrm>
        <a:prstGeom prst="rightArrow">
          <a:avLst>
            <a:gd name="adj1" fmla="val 49830"/>
            <a:gd name="adj2" fmla="val 6066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Повышенный</a:t>
          </a:r>
          <a:endParaRPr lang="ru-RU" sz="1300" kern="1200" dirty="0"/>
        </a:p>
      </dsp:txBody>
      <dsp:txXfrm>
        <a:off x="4650668" y="1644029"/>
        <a:ext cx="1938739" cy="3002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C55499-F26C-4838-A98E-54833CE86243}">
      <dsp:nvSpPr>
        <dsp:cNvPr id="0" name=""/>
        <dsp:cNvSpPr/>
      </dsp:nvSpPr>
      <dsp:spPr>
        <a:xfrm>
          <a:off x="2317" y="0"/>
          <a:ext cx="2274128" cy="555443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 smtClean="0">
              <a:solidFill>
                <a:srgbClr val="002060"/>
              </a:solidFill>
            </a:rPr>
            <a:t>5 класс</a:t>
          </a:r>
          <a:endParaRPr lang="ru-RU" sz="4900" kern="1200" dirty="0">
            <a:solidFill>
              <a:srgbClr val="002060"/>
            </a:solidFill>
          </a:endParaRPr>
        </a:p>
      </dsp:txBody>
      <dsp:txXfrm>
        <a:off x="2317" y="0"/>
        <a:ext cx="2274128" cy="1666331"/>
      </dsp:txXfrm>
    </dsp:sp>
    <dsp:sp modelId="{527F3885-5F6B-4056-AC5E-F248FD7CDEE7}">
      <dsp:nvSpPr>
        <dsp:cNvPr id="0" name=""/>
        <dsp:cNvSpPr/>
      </dsp:nvSpPr>
      <dsp:spPr>
        <a:xfrm>
          <a:off x="229730" y="1667958"/>
          <a:ext cx="1819303" cy="167473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460" tIns="93345" rIns="124460" bIns="9334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 smtClean="0">
              <a:solidFill>
                <a:srgbClr val="002060"/>
              </a:solidFill>
            </a:rPr>
            <a:t>20 слов</a:t>
          </a:r>
          <a:endParaRPr lang="ru-RU" sz="4900" kern="1200" dirty="0">
            <a:solidFill>
              <a:srgbClr val="002060"/>
            </a:solidFill>
          </a:endParaRPr>
        </a:p>
      </dsp:txBody>
      <dsp:txXfrm>
        <a:off x="278781" y="1717009"/>
        <a:ext cx="1721201" cy="1576637"/>
      </dsp:txXfrm>
    </dsp:sp>
    <dsp:sp modelId="{D7AD0044-4541-4326-A857-8B6A8F98A5C9}">
      <dsp:nvSpPr>
        <dsp:cNvPr id="0" name=""/>
        <dsp:cNvSpPr/>
      </dsp:nvSpPr>
      <dsp:spPr>
        <a:xfrm>
          <a:off x="229730" y="3600350"/>
          <a:ext cx="1819303" cy="1674739"/>
        </a:xfrm>
        <a:prstGeom prst="roundRect">
          <a:avLst>
            <a:gd name="adj" fmla="val 10000"/>
          </a:avLst>
        </a:prstGeom>
        <a:solidFill>
          <a:schemeClr val="accent4">
            <a:hueOff val="2079139"/>
            <a:satOff val="-9594"/>
            <a:lumOff val="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460" tIns="93345" rIns="124460" bIns="9334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 smtClean="0">
              <a:solidFill>
                <a:srgbClr val="002060"/>
              </a:solidFill>
            </a:rPr>
            <a:t>50 слов</a:t>
          </a:r>
          <a:endParaRPr lang="ru-RU" sz="4900" kern="1200" dirty="0">
            <a:solidFill>
              <a:srgbClr val="002060"/>
            </a:solidFill>
          </a:endParaRPr>
        </a:p>
      </dsp:txBody>
      <dsp:txXfrm>
        <a:off x="278781" y="3649401"/>
        <a:ext cx="1721201" cy="1576637"/>
      </dsp:txXfrm>
    </dsp:sp>
    <dsp:sp modelId="{BE7A658B-F15B-4C77-80B4-248375ECE180}">
      <dsp:nvSpPr>
        <dsp:cNvPr id="0" name=""/>
        <dsp:cNvSpPr/>
      </dsp:nvSpPr>
      <dsp:spPr>
        <a:xfrm>
          <a:off x="2447006" y="0"/>
          <a:ext cx="2274128" cy="555443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 smtClean="0">
              <a:solidFill>
                <a:srgbClr val="002060"/>
              </a:solidFill>
            </a:rPr>
            <a:t>6 класс</a:t>
          </a:r>
          <a:endParaRPr lang="ru-RU" sz="4900" kern="1200" dirty="0">
            <a:solidFill>
              <a:srgbClr val="002060"/>
            </a:solidFill>
          </a:endParaRPr>
        </a:p>
      </dsp:txBody>
      <dsp:txXfrm>
        <a:off x="2447006" y="0"/>
        <a:ext cx="2274128" cy="1666331"/>
      </dsp:txXfrm>
    </dsp:sp>
    <dsp:sp modelId="{041DDC2B-7CE1-4E5E-811D-EA70B1980272}">
      <dsp:nvSpPr>
        <dsp:cNvPr id="0" name=""/>
        <dsp:cNvSpPr/>
      </dsp:nvSpPr>
      <dsp:spPr>
        <a:xfrm>
          <a:off x="2674419" y="1667958"/>
          <a:ext cx="1819303" cy="1674739"/>
        </a:xfrm>
        <a:prstGeom prst="roundRect">
          <a:avLst>
            <a:gd name="adj" fmla="val 10000"/>
          </a:avLst>
        </a:prstGeom>
        <a:solidFill>
          <a:schemeClr val="accent4">
            <a:hueOff val="4158277"/>
            <a:satOff val="-19187"/>
            <a:lumOff val="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460" tIns="93345" rIns="124460" bIns="9334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 smtClean="0">
              <a:solidFill>
                <a:srgbClr val="002060"/>
              </a:solidFill>
            </a:rPr>
            <a:t>30 слов</a:t>
          </a:r>
          <a:endParaRPr lang="ru-RU" sz="4900" kern="1200" dirty="0">
            <a:solidFill>
              <a:srgbClr val="002060"/>
            </a:solidFill>
          </a:endParaRPr>
        </a:p>
      </dsp:txBody>
      <dsp:txXfrm>
        <a:off x="2723470" y="1717009"/>
        <a:ext cx="1721201" cy="1576637"/>
      </dsp:txXfrm>
    </dsp:sp>
    <dsp:sp modelId="{58E52A8F-2700-485E-B18F-A52CF085648C}">
      <dsp:nvSpPr>
        <dsp:cNvPr id="0" name=""/>
        <dsp:cNvSpPr/>
      </dsp:nvSpPr>
      <dsp:spPr>
        <a:xfrm>
          <a:off x="2674419" y="3600350"/>
          <a:ext cx="1819303" cy="1674739"/>
        </a:xfrm>
        <a:prstGeom prst="roundRect">
          <a:avLst>
            <a:gd name="adj" fmla="val 10000"/>
          </a:avLst>
        </a:prstGeom>
        <a:solidFill>
          <a:schemeClr val="accent4">
            <a:hueOff val="6237415"/>
            <a:satOff val="-28781"/>
            <a:lumOff val="1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460" tIns="93345" rIns="124460" bIns="9334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 smtClean="0">
              <a:solidFill>
                <a:srgbClr val="002060"/>
              </a:solidFill>
            </a:rPr>
            <a:t>60 слов</a:t>
          </a:r>
          <a:endParaRPr lang="ru-RU" sz="4900" kern="1200" dirty="0">
            <a:solidFill>
              <a:srgbClr val="002060"/>
            </a:solidFill>
          </a:endParaRPr>
        </a:p>
      </dsp:txBody>
      <dsp:txXfrm>
        <a:off x="2723470" y="3649401"/>
        <a:ext cx="1721201" cy="1576637"/>
      </dsp:txXfrm>
    </dsp:sp>
    <dsp:sp modelId="{642C9C2C-0427-4A9B-99AC-A02D4EAFE1AA}">
      <dsp:nvSpPr>
        <dsp:cNvPr id="0" name=""/>
        <dsp:cNvSpPr/>
      </dsp:nvSpPr>
      <dsp:spPr>
        <a:xfrm>
          <a:off x="4891694" y="0"/>
          <a:ext cx="2274128" cy="555443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 smtClean="0">
              <a:solidFill>
                <a:srgbClr val="002060"/>
              </a:solidFill>
            </a:rPr>
            <a:t>7 класс</a:t>
          </a:r>
          <a:endParaRPr lang="ru-RU" sz="4900" kern="1200" dirty="0">
            <a:solidFill>
              <a:srgbClr val="002060"/>
            </a:solidFill>
          </a:endParaRPr>
        </a:p>
      </dsp:txBody>
      <dsp:txXfrm>
        <a:off x="4891694" y="0"/>
        <a:ext cx="2274128" cy="1666331"/>
      </dsp:txXfrm>
    </dsp:sp>
    <dsp:sp modelId="{D2FD4E54-4607-451E-88EE-8884783FFCD7}">
      <dsp:nvSpPr>
        <dsp:cNvPr id="0" name=""/>
        <dsp:cNvSpPr/>
      </dsp:nvSpPr>
      <dsp:spPr>
        <a:xfrm>
          <a:off x="5119107" y="1667958"/>
          <a:ext cx="1819303" cy="1674739"/>
        </a:xfrm>
        <a:prstGeom prst="roundRect">
          <a:avLst>
            <a:gd name="adj" fmla="val 10000"/>
          </a:avLst>
        </a:prstGeom>
        <a:solidFill>
          <a:schemeClr val="accent4">
            <a:hueOff val="8316554"/>
            <a:satOff val="-38374"/>
            <a:lumOff val="1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460" tIns="93345" rIns="124460" bIns="9334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 smtClean="0">
              <a:solidFill>
                <a:srgbClr val="002060"/>
              </a:solidFill>
            </a:rPr>
            <a:t>40 слов</a:t>
          </a:r>
          <a:endParaRPr lang="ru-RU" sz="4900" kern="1200" dirty="0">
            <a:solidFill>
              <a:srgbClr val="002060"/>
            </a:solidFill>
          </a:endParaRPr>
        </a:p>
      </dsp:txBody>
      <dsp:txXfrm>
        <a:off x="5168158" y="1717009"/>
        <a:ext cx="1721201" cy="1576637"/>
      </dsp:txXfrm>
    </dsp:sp>
    <dsp:sp modelId="{D985E541-C671-4059-B9F6-7697E97182E5}">
      <dsp:nvSpPr>
        <dsp:cNvPr id="0" name=""/>
        <dsp:cNvSpPr/>
      </dsp:nvSpPr>
      <dsp:spPr>
        <a:xfrm>
          <a:off x="5119107" y="3600350"/>
          <a:ext cx="1819303" cy="1674739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460" tIns="93345" rIns="124460" bIns="9334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 smtClean="0">
              <a:solidFill>
                <a:srgbClr val="002060"/>
              </a:solidFill>
            </a:rPr>
            <a:t>70 слов</a:t>
          </a:r>
          <a:endParaRPr lang="ru-RU" sz="4900" kern="1200" dirty="0">
            <a:solidFill>
              <a:srgbClr val="002060"/>
            </a:solidFill>
          </a:endParaRPr>
        </a:p>
      </dsp:txBody>
      <dsp:txXfrm>
        <a:off x="5168158" y="3649401"/>
        <a:ext cx="1721201" cy="1576637"/>
      </dsp:txXfrm>
    </dsp:sp>
    <dsp:sp modelId="{E765E74A-1F50-4FC0-8F52-67FC8D80D150}">
      <dsp:nvSpPr>
        <dsp:cNvPr id="0" name=""/>
        <dsp:cNvSpPr/>
      </dsp:nvSpPr>
      <dsp:spPr>
        <a:xfrm>
          <a:off x="7338701" y="0"/>
          <a:ext cx="2274128" cy="555443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 smtClean="0">
              <a:solidFill>
                <a:srgbClr val="002060"/>
              </a:solidFill>
            </a:rPr>
            <a:t>8 класс</a:t>
          </a:r>
          <a:endParaRPr lang="ru-RU" sz="4900" kern="1200" dirty="0">
            <a:solidFill>
              <a:srgbClr val="002060"/>
            </a:solidFill>
          </a:endParaRPr>
        </a:p>
      </dsp:txBody>
      <dsp:txXfrm>
        <a:off x="7338701" y="0"/>
        <a:ext cx="2274128" cy="16663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BAA34-7F22-4853-A3B1-E7B08F830D75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1327A-537D-4449-8A09-1973FAA7D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399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988515-5C6C-425B-9EF0-684D548ADD6C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ADC096-9EC4-43A3-8F1A-0D8CF1CF49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285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DC096-9EC4-43A3-8F1A-0D8CF1CF498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131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B0ED-47FC-4514-89D3-52CF945364B8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036-8EEE-4EFD-B4E4-FABA596AD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138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B0ED-47FC-4514-89D3-52CF945364B8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036-8EEE-4EFD-B4E4-FABA596AD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09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B0ED-47FC-4514-89D3-52CF945364B8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036-8EEE-4EFD-B4E4-FABA596AD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140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B0ED-47FC-4514-89D3-52CF945364B8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036-8EEE-4EFD-B4E4-FABA596AD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46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B0ED-47FC-4514-89D3-52CF945364B8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036-8EEE-4EFD-B4E4-FABA596AD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160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B0ED-47FC-4514-89D3-52CF945364B8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036-8EEE-4EFD-B4E4-FABA596AD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095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B0ED-47FC-4514-89D3-52CF945364B8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036-8EEE-4EFD-B4E4-FABA596AD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601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B0ED-47FC-4514-89D3-52CF945364B8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036-8EEE-4EFD-B4E4-FABA596AD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082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B0ED-47FC-4514-89D3-52CF945364B8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036-8EEE-4EFD-B4E4-FABA596AD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04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B0ED-47FC-4514-89D3-52CF945364B8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036-8EEE-4EFD-B4E4-FABA596AD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94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BB0ED-47FC-4514-89D3-52CF945364B8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E036-8EEE-4EFD-B4E4-FABA596AD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238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BB0ED-47FC-4514-89D3-52CF945364B8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5E036-8EEE-4EFD-B4E4-FABA596AD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150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1145" y="193431"/>
            <a:ext cx="8766311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Подготовка обучающихся к </a:t>
            </a:r>
          </a:p>
          <a:p>
            <a:pPr algn="ctr"/>
            <a:r>
              <a:rPr lang="ru-RU" sz="48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ВПР по </a:t>
            </a:r>
            <a:r>
              <a:rPr lang="ru-RU" sz="48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литературе в 5-8 классах</a:t>
            </a:r>
            <a:endParaRPr lang="ru-RU" sz="4800" b="1" cap="none" spc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sz="48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27314" y="5208579"/>
            <a:ext cx="7473970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i="1" cap="none" spc="0" dirty="0" smtClean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Кузнецова Ольга Дмитриевна, </a:t>
            </a:r>
          </a:p>
          <a:p>
            <a:pPr algn="ctr"/>
            <a:r>
              <a:rPr lang="ru-RU" sz="3200" b="1" i="1" cap="none" spc="0" dirty="0" smtClean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учитель русского языка и литературы </a:t>
            </a:r>
          </a:p>
          <a:p>
            <a:pPr algn="ctr"/>
            <a:r>
              <a:rPr lang="ru-RU" sz="3200" b="1" i="1" cap="none" spc="0" dirty="0" smtClean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ГБОУ СОШ «ОЦ» с. Кротовка</a:t>
            </a:r>
          </a:p>
          <a:p>
            <a:pPr algn="ctr"/>
            <a:endParaRPr lang="ru-RU" sz="3200" b="1" i="1" cap="none" spc="0" dirty="0">
              <a:ln w="0"/>
              <a:solidFill>
                <a:srgbClr val="6600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basket-18.wbbasket.ru/vol2886/part288639/288639841/images/big/1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514" y="1860778"/>
            <a:ext cx="5691310" cy="32061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251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529" y="941294"/>
            <a:ext cx="2968945" cy="297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0176" y="225305"/>
            <a:ext cx="31413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Цель ВПР: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0514" y="4269939"/>
            <a:ext cx="10793505" cy="230832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3200" b="1" u="sng" dirty="0" smtClean="0">
                <a:solidFill>
                  <a:srgbClr val="C00000"/>
                </a:solidFill>
              </a:rPr>
              <a:t>Задачи: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0000"/>
                </a:solidFill>
              </a:rPr>
              <a:t>помочь </a:t>
            </a:r>
            <a:r>
              <a:rPr lang="ru-RU" sz="2800" dirty="0">
                <a:solidFill>
                  <a:srgbClr val="000000"/>
                </a:solidFill>
              </a:rPr>
              <a:t>дальнейшему совершенствованию подходов в </a:t>
            </a:r>
            <a:r>
              <a:rPr lang="ru-RU" sz="2800" dirty="0" smtClean="0">
                <a:solidFill>
                  <a:srgbClr val="000000"/>
                </a:solidFill>
              </a:rPr>
              <a:t>преподавании;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000000"/>
                </a:solidFill>
              </a:rPr>
              <a:t>определить </a:t>
            </a:r>
            <a:r>
              <a:rPr lang="ru-RU" sz="2800" dirty="0">
                <a:solidFill>
                  <a:srgbClr val="000000"/>
                </a:solidFill>
              </a:rPr>
              <a:t>способы устранения негативных факторов, которые могут пагубно сказаться на освоении материала учениками.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6335" y="1369987"/>
            <a:ext cx="810409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000000"/>
                </a:solidFill>
              </a:rPr>
              <a:t>мониторинг </a:t>
            </a:r>
            <a:r>
              <a:rPr lang="ru-RU" sz="2800" u="sng" dirty="0" smtClean="0">
                <a:solidFill>
                  <a:srgbClr val="C00000"/>
                </a:solidFill>
              </a:rPr>
              <a:t>уровня подготовки</a:t>
            </a:r>
            <a:r>
              <a:rPr lang="ru-RU" sz="2800" dirty="0" smtClean="0">
                <a:solidFill>
                  <a:srgbClr val="000000"/>
                </a:solidFill>
              </a:rPr>
              <a:t> школьников в соответствии с требованиям федеральных государственных образовательных стандартов по предмету литература. </a:t>
            </a:r>
          </a:p>
        </p:txBody>
      </p:sp>
    </p:spTree>
    <p:extLst>
      <p:ext uri="{BB962C8B-B14F-4D97-AF65-F5344CB8AC3E}">
        <p14:creationId xmlns:p14="http://schemas.microsoft.com/office/powerpoint/2010/main" val="4057158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167" t="24311" r="45633" b="16667"/>
          <a:stretch/>
        </p:blipFill>
        <p:spPr>
          <a:xfrm>
            <a:off x="9946182" y="3125966"/>
            <a:ext cx="2097859" cy="2817633"/>
          </a:xfrm>
          <a:prstGeom prst="rect">
            <a:avLst/>
          </a:prstGeom>
        </p:spPr>
      </p:pic>
      <p:pic>
        <p:nvPicPr>
          <p:cNvPr id="3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706" y="152108"/>
            <a:ext cx="1990873" cy="284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61321" y="7937"/>
            <a:ext cx="61010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https://fioco.ru/obraztsi_i_opisaniya_vpr_2025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16002" t="9676" r="16239" b="58540"/>
          <a:stretch/>
        </p:blipFill>
        <p:spPr>
          <a:xfrm>
            <a:off x="0" y="458469"/>
            <a:ext cx="8452625" cy="2230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16667" t="37800" r="18407" b="38758"/>
          <a:stretch/>
        </p:blipFill>
        <p:spPr>
          <a:xfrm>
            <a:off x="0" y="2688713"/>
            <a:ext cx="9177996" cy="215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1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8525" y="2448389"/>
            <a:ext cx="10634949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sz="3600" b="1" dirty="0" smtClean="0">
                <a:solidFill>
                  <a:srgbClr val="002060"/>
                </a:solidFill>
              </a:rPr>
              <a:t>1. Отсутствие </a:t>
            </a:r>
            <a:r>
              <a:rPr lang="ru-RU" sz="3600" b="1" dirty="0">
                <a:solidFill>
                  <a:srgbClr val="002060"/>
                </a:solidFill>
              </a:rPr>
              <a:t>учебников.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sz="3600" b="1" dirty="0">
                <a:solidFill>
                  <a:srgbClr val="002060"/>
                </a:solidFill>
              </a:rPr>
              <a:t>2. Дети не читают художественные произведения, ограничиваются в лучшем случае кратким содержанием.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sz="3600" b="1" dirty="0">
                <a:solidFill>
                  <a:srgbClr val="002060"/>
                </a:solidFill>
              </a:rPr>
              <a:t>3. Бедный словарный запас.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sz="3600" b="1" dirty="0">
                <a:solidFill>
                  <a:srgbClr val="002060"/>
                </a:solidFill>
              </a:rPr>
              <a:t>4. Кратковременная память.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55516" y="0"/>
            <a:ext cx="98478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Трудности при подготовке к ВПР </a:t>
            </a:r>
          </a:p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 литературе: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3397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5827" y="0"/>
            <a:ext cx="89591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Структура ВПР по литературе: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58671040"/>
              </p:ext>
            </p:extLst>
          </p:nvPr>
        </p:nvGraphicFramePr>
        <p:xfrm>
          <a:off x="4800600" y="1439333"/>
          <a:ext cx="73914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027116541"/>
              </p:ext>
            </p:extLst>
          </p:nvPr>
        </p:nvGraphicFramePr>
        <p:xfrm>
          <a:off x="-1110226" y="2166446"/>
          <a:ext cx="7022353" cy="2945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239586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0732" y="1410803"/>
            <a:ext cx="1149426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ru-RU" sz="2800" b="1" dirty="0" smtClean="0">
                <a:solidFill>
                  <a:srgbClr val="002060"/>
                </a:solidFill>
              </a:rPr>
              <a:t>Вывожу задания на слайд и работаем со всем классом на уроке.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ru-RU" sz="2800" b="1" dirty="0" smtClean="0">
                <a:solidFill>
                  <a:srgbClr val="002060"/>
                </a:solidFill>
              </a:rPr>
              <a:t>Составила и поделилась с детьми «Словарем </a:t>
            </a:r>
            <a:r>
              <a:rPr lang="ru-RU" sz="2800" b="1" dirty="0">
                <a:solidFill>
                  <a:srgbClr val="002060"/>
                </a:solidFill>
              </a:rPr>
              <a:t>литературных </a:t>
            </a:r>
            <a:r>
              <a:rPr lang="ru-RU" sz="2800" b="1" dirty="0" smtClean="0">
                <a:solidFill>
                  <a:srgbClr val="002060"/>
                </a:solidFill>
              </a:rPr>
              <a:t>терминов».</a:t>
            </a:r>
            <a:endParaRPr lang="ru-RU" sz="2800" b="1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sz="2800" b="1" dirty="0" smtClean="0">
                <a:solidFill>
                  <a:srgbClr val="002060"/>
                </a:solidFill>
              </a:rPr>
              <a:t>2.  </a:t>
            </a:r>
            <a:r>
              <a:rPr lang="ru-RU" sz="2800" b="1" dirty="0">
                <a:solidFill>
                  <a:srgbClr val="002060"/>
                </a:solidFill>
              </a:rPr>
              <a:t>С определениями работаем на каждом </a:t>
            </a:r>
            <a:r>
              <a:rPr lang="ru-RU" sz="2800" b="1" dirty="0" smtClean="0">
                <a:solidFill>
                  <a:srgbClr val="002060"/>
                </a:solidFill>
              </a:rPr>
              <a:t>уроке.</a:t>
            </a:r>
            <a:endParaRPr lang="ru-RU" sz="2800" b="1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sz="2800" b="1" dirty="0" smtClean="0">
                <a:solidFill>
                  <a:srgbClr val="002060"/>
                </a:solidFill>
              </a:rPr>
              <a:t>3. На каждом уроке работаем с заданиями 5-6 письменно в тетради. </a:t>
            </a:r>
            <a:endParaRPr lang="ru-RU" sz="2800" b="1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sz="2800" b="1" dirty="0" smtClean="0">
                <a:solidFill>
                  <a:srgbClr val="002060"/>
                </a:solidFill>
              </a:rPr>
              <a:t>4. Работаем с пересказом текстов на каждом уроке.</a:t>
            </a:r>
          </a:p>
          <a:p>
            <a:pPr algn="just">
              <a:lnSpc>
                <a:spcPct val="150000"/>
              </a:lnSpc>
            </a:pPr>
            <a:r>
              <a:rPr lang="ru-RU" sz="2800" b="1" dirty="0" smtClean="0">
                <a:solidFill>
                  <a:srgbClr val="002060"/>
                </a:solidFill>
              </a:rPr>
              <a:t>5. Работаем со значением непонятного слова на каждом уроке русского языка и литературы.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37524" y="308472"/>
            <a:ext cx="74550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Как мы готовимся к ВПР: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648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33581" y="124983"/>
            <a:ext cx="7263788" cy="156966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0000"/>
                </a:solidFill>
              </a:rPr>
              <a:t>Нацелено на </a:t>
            </a:r>
            <a:r>
              <a:rPr lang="ru-RU" sz="2400" u="sng" dirty="0">
                <a:solidFill>
                  <a:srgbClr val="000000"/>
                </a:solidFill>
              </a:rPr>
              <a:t>точечный анализ </a:t>
            </a:r>
            <a:r>
              <a:rPr lang="ru-RU" sz="2400" dirty="0">
                <a:solidFill>
                  <a:srgbClr val="000000"/>
                </a:solidFill>
              </a:rPr>
              <a:t>художественного текста, направлено на </a:t>
            </a:r>
            <a:r>
              <a:rPr lang="ru-RU" sz="2400" u="sng" dirty="0">
                <a:solidFill>
                  <a:srgbClr val="C00000"/>
                </a:solidFill>
              </a:rPr>
              <a:t>осмысление основных жизненных тем, способствует становлению личности</a:t>
            </a:r>
            <a:r>
              <a:rPr lang="ru-RU" sz="2400" dirty="0">
                <a:solidFill>
                  <a:srgbClr val="000000"/>
                </a:solidFill>
              </a:rPr>
              <a:t>, взрослению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3282" y="0"/>
            <a:ext cx="4028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Задание № 1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9277" y="1694643"/>
            <a:ext cx="107529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Как называется последовательность событий в художественном произведении?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Кто является автором сказок, загадок, пословиц, поговорок, былин?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Каким термином называются произведения словесности, созданные народом?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Каким термином называется круг жизненных явлений, изображенных в произведении?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Каким термином называется основная мысль художественного произведения?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Каким термином называется построение художественного произведения?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Как называется чередование ударных и безударных слогов в стихотворении?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3686" y="5380894"/>
            <a:ext cx="1477106" cy="147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47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33581" y="124983"/>
            <a:ext cx="7263788" cy="156966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0000"/>
                </a:solidFill>
              </a:rPr>
              <a:t>Нацелено на </a:t>
            </a:r>
            <a:r>
              <a:rPr lang="ru-RU" sz="2400" u="sng" dirty="0">
                <a:solidFill>
                  <a:srgbClr val="000000"/>
                </a:solidFill>
              </a:rPr>
              <a:t>точечный анализ </a:t>
            </a:r>
            <a:r>
              <a:rPr lang="ru-RU" sz="2400" dirty="0">
                <a:solidFill>
                  <a:srgbClr val="000000"/>
                </a:solidFill>
              </a:rPr>
              <a:t>художественного текста, направлено на </a:t>
            </a:r>
            <a:r>
              <a:rPr lang="ru-RU" sz="2400" u="sng" dirty="0">
                <a:solidFill>
                  <a:srgbClr val="C00000"/>
                </a:solidFill>
              </a:rPr>
              <a:t>осмысление основных жизненных тем, способствует становлению личности</a:t>
            </a:r>
            <a:r>
              <a:rPr lang="ru-RU" sz="2400" dirty="0">
                <a:solidFill>
                  <a:srgbClr val="000000"/>
                </a:solidFill>
              </a:rPr>
              <a:t>, взрослению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3282" y="0"/>
            <a:ext cx="4028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Задание № 1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9277" y="1694643"/>
            <a:ext cx="1162809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Как называется изображение внутреннего убранства помещения в художественном произведении?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Как называется не являющийся действующим лицом носитель авторской речи в произведении?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Как называется герой, чьи чувства и переживания отражаются в стихотворении?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Как называется эпический жанр большого объема, в котором всесторонне изображается жизнь людей в определенный исторический период, много действующих лиц и несколько сюжетных линий?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Как называется элемент сюжета, являющийся высшей точкой развития действия?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Как называется жанр, представляющий собой стихотворение в форме обращения к какому –либо лицу?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Как называется часть композиции, рассказывающая о событиях, 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    предшествующих завязке?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216" y="5341216"/>
            <a:ext cx="1516784" cy="151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124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35278" y="129704"/>
            <a:ext cx="7407006" cy="1015663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0000"/>
                </a:solidFill>
              </a:rPr>
              <a:t>Нацелено на выявление </a:t>
            </a:r>
            <a:r>
              <a:rPr lang="ru-RU" sz="2000" b="1" u="sng" dirty="0">
                <a:solidFill>
                  <a:srgbClr val="C00000"/>
                </a:solidFill>
              </a:rPr>
              <a:t>базовых знаний по теории литературы </a:t>
            </a:r>
            <a:r>
              <a:rPr lang="ru-RU" sz="2000" dirty="0">
                <a:solidFill>
                  <a:srgbClr val="000000"/>
                </a:solidFill>
              </a:rPr>
              <a:t>(род литературы, жанры, тропы, виды рифм, литературные приемы, литературное направление и прочие термины). 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9214" y="0"/>
            <a:ext cx="4028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Задание № 2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4108" y="1652954"/>
            <a:ext cx="1173773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Назовите термин, которым обозначается словесное творчество, созданное народом и бытующее в устной форме.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Термин, обозначающий краткий нравоучительный рассказ, основанный на аллегории и содержащий мораль.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Небольшое по объему прозаическое произведение об одном событии в жизни героя?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Как называется произведение УНТ, представляющее собой занимательный рассказ о фантастических событиях?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Как называется нравоучительное произведение, героями которого являются животные, в которых проявляются человеческие качества?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Как называется цепь развивающихся событий в прозаическом произведении?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246" y="5653454"/>
            <a:ext cx="1204546" cy="120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65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35278" y="129704"/>
            <a:ext cx="7407006" cy="1015663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0000"/>
                </a:solidFill>
              </a:rPr>
              <a:t>Нацелено на выявление </a:t>
            </a:r>
            <a:r>
              <a:rPr lang="ru-RU" sz="2000" b="1" u="sng" dirty="0">
                <a:solidFill>
                  <a:srgbClr val="C00000"/>
                </a:solidFill>
              </a:rPr>
              <a:t>базовых знаний по теории литературы </a:t>
            </a:r>
            <a:r>
              <a:rPr lang="ru-RU" sz="2000" dirty="0">
                <a:solidFill>
                  <a:srgbClr val="000000"/>
                </a:solidFill>
              </a:rPr>
              <a:t>(род литературы, жанры, тропы, виды рифм, литературные приемы, литературное направление и прочие термины). 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9214" y="0"/>
            <a:ext cx="4028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Задание № 2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4108" y="1652954"/>
            <a:ext cx="1173773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Назовите термин, которым обозначается жанр эпоса, который по объему меньше романа, но больше рассказа.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Термин, обозначающий основной эмоциональный настрой произведения.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Каким термином обозначается острое осмеяние пороков в литературном произведении?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Каким термином обозначается герой произведения, от лица которого ведется повествование?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Как называется короткий текст, размещенный перед произведением и указывающий на его главную идею?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Как называется троп, основанный на уподоблении одного предмета другому, скрытое сравнение?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Способ характеристики образа, представляющий собой изображение внешности героя?</a:t>
            </a:r>
          </a:p>
        </p:txBody>
      </p:sp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9164" y="5985164"/>
            <a:ext cx="872836" cy="87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115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214" y="0"/>
            <a:ext cx="4028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Задание № 3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87881" y="118675"/>
            <a:ext cx="7908639" cy="1477328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b="1" u="sng" dirty="0" smtClean="0">
                <a:solidFill>
                  <a:srgbClr val="C00000"/>
                </a:solidFill>
                <a:effectLst/>
              </a:rPr>
              <a:t>выписать из приведённого фрагмента слово, означающее</a:t>
            </a:r>
            <a:r>
              <a:rPr lang="ru-RU" b="1" dirty="0" smtClean="0">
                <a:solidFill>
                  <a:srgbClr val="000000"/>
                </a:solidFill>
                <a:effectLst/>
              </a:rPr>
              <a:t>, например, «убедить в чём-либо» или «слушать с особым вниманием»), но при этом авторы выбирают слова, знание значений которых подталкивает к анализу, осознанию важности того или иного действия, </a:t>
            </a:r>
            <a:r>
              <a:rPr lang="ru-RU" b="1" u="sng" dirty="0" smtClean="0">
                <a:solidFill>
                  <a:srgbClr val="C00000"/>
                </a:solidFill>
                <a:effectLst/>
              </a:rPr>
              <a:t>важности развития и духовного роста. </a:t>
            </a:r>
            <a:endParaRPr lang="ru-RU" b="1" u="sng" dirty="0">
              <a:solidFill>
                <a:srgbClr val="C00000"/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238" y="2233246"/>
            <a:ext cx="1125415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Выпишите слово, обозначающее «грубая , толстая льняная ткань» ( парусина)</a:t>
            </a:r>
          </a:p>
          <a:p>
            <a:pPr marL="342900" indent="-342900">
              <a:buAutoNum type="arabicPeriod"/>
            </a:pPr>
            <a:r>
              <a:rPr lang="ru-RU" sz="2400" b="1" dirty="0">
                <a:solidFill>
                  <a:srgbClr val="7030A0"/>
                </a:solidFill>
              </a:rPr>
              <a:t>Выпишите слово, </a:t>
            </a:r>
            <a:r>
              <a:rPr lang="ru-RU" sz="2400" b="1" dirty="0" smtClean="0">
                <a:solidFill>
                  <a:srgbClr val="7030A0"/>
                </a:solidFill>
              </a:rPr>
              <a:t>обозначающее « состояние безнадежности, безвыходности, упадок духа» ( отчаяние)</a:t>
            </a:r>
          </a:p>
          <a:p>
            <a:pPr marL="342900" indent="-342900">
              <a:buAutoNum type="arabicPeriod"/>
            </a:pPr>
            <a:r>
              <a:rPr lang="ru-RU" sz="2400" b="1" dirty="0">
                <a:solidFill>
                  <a:srgbClr val="002060"/>
                </a:solidFill>
              </a:rPr>
              <a:t>Выпишите слово, </a:t>
            </a:r>
            <a:r>
              <a:rPr lang="ru-RU" sz="2400" b="1" dirty="0" smtClean="0">
                <a:solidFill>
                  <a:srgbClr val="002060"/>
                </a:solidFill>
              </a:rPr>
              <a:t>обозначающее «состояние неловкости, смущения»</a:t>
            </a:r>
          </a:p>
          <a:p>
            <a:pPr marL="342900" indent="-342900">
              <a:buFontTx/>
              <a:buAutoNum type="arabicPeriod"/>
            </a:pPr>
            <a:r>
              <a:rPr lang="ru-RU" sz="2400" b="1" dirty="0">
                <a:solidFill>
                  <a:srgbClr val="7030A0"/>
                </a:solidFill>
              </a:rPr>
              <a:t>Выпишите </a:t>
            </a:r>
            <a:r>
              <a:rPr lang="ru-RU" sz="2400" b="1" dirty="0" smtClean="0">
                <a:solidFill>
                  <a:srgbClr val="7030A0"/>
                </a:solidFill>
              </a:rPr>
              <a:t>из последнего абзаца слово</a:t>
            </a:r>
            <a:r>
              <a:rPr lang="ru-RU" sz="2400" b="1" dirty="0">
                <a:solidFill>
                  <a:srgbClr val="7030A0"/>
                </a:solidFill>
              </a:rPr>
              <a:t>, </a:t>
            </a:r>
            <a:r>
              <a:rPr lang="ru-RU" sz="2400" b="1" dirty="0" smtClean="0">
                <a:solidFill>
                  <a:srgbClr val="7030A0"/>
                </a:solidFill>
              </a:rPr>
              <a:t>обозначающее «дерево, упавшее на землю» ( </a:t>
            </a:r>
            <a:r>
              <a:rPr lang="ru-RU" sz="2400" b="1" dirty="0" err="1" smtClean="0">
                <a:solidFill>
                  <a:srgbClr val="7030A0"/>
                </a:solidFill>
              </a:rPr>
              <a:t>валежина</a:t>
            </a:r>
            <a:r>
              <a:rPr lang="ru-RU" sz="2400" b="1" dirty="0" smtClean="0">
                <a:solidFill>
                  <a:srgbClr val="7030A0"/>
                </a:solidFill>
              </a:rPr>
              <a:t>)</a:t>
            </a:r>
          </a:p>
          <a:p>
            <a:pPr marL="342900" indent="-342900">
              <a:buFontTx/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Выпишите из первого абзаца слово, обозначающее «гряда для цветов, клумба»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246" y="5653454"/>
            <a:ext cx="1204546" cy="120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070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214" y="0"/>
            <a:ext cx="4028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Задание № 3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87881" y="118675"/>
            <a:ext cx="7908639" cy="1477328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b="1" u="sng" dirty="0" smtClean="0">
                <a:solidFill>
                  <a:srgbClr val="C00000"/>
                </a:solidFill>
                <a:effectLst/>
              </a:rPr>
              <a:t>выписать из приведённого фрагмента слово, означающее</a:t>
            </a:r>
            <a:r>
              <a:rPr lang="ru-RU" b="1" dirty="0" smtClean="0">
                <a:solidFill>
                  <a:srgbClr val="000000"/>
                </a:solidFill>
                <a:effectLst/>
              </a:rPr>
              <a:t>, например, «убедить в чём-либо» или «слушать с особым вниманием»), но при этом авторы выбирают слова, знание значений которых подталкивает к анализу, осознанию важности того или иного действия, </a:t>
            </a:r>
            <a:r>
              <a:rPr lang="ru-RU" b="1" u="sng" dirty="0" smtClean="0">
                <a:solidFill>
                  <a:srgbClr val="C00000"/>
                </a:solidFill>
                <a:effectLst/>
              </a:rPr>
              <a:t>важности развития и духовного роста. </a:t>
            </a:r>
            <a:endParaRPr lang="ru-RU" b="1" u="sng" dirty="0">
              <a:solidFill>
                <a:srgbClr val="C00000"/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238" y="2233246"/>
            <a:ext cx="11254154" cy="600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Выпишите устойчивое сочетание, обозначающее «опустить взор в раздумье или под влиянием смущения» ( потупив голову)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400" b="1" dirty="0">
                <a:solidFill>
                  <a:srgbClr val="7030A0"/>
                </a:solidFill>
              </a:rPr>
              <a:t>Выпишите слово, </a:t>
            </a:r>
            <a:r>
              <a:rPr lang="ru-RU" sz="2400" b="1" dirty="0" smtClean="0">
                <a:solidFill>
                  <a:srgbClr val="7030A0"/>
                </a:solidFill>
              </a:rPr>
              <a:t>обозначающее « утратить бодрость духа, впасть в подавленное настроение» ( поникла)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Выпишите слово, обозначающее «сидение для кучера» ( козлы)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Слово, обозначающее « Наставление, совет потомкам» (завет)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Слово, обозначающее «светло-синий цвет» ( лазурь)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Слово, обозначающее «сильный зной, солнечный жар» ( пекло)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ru-RU" sz="2400" b="1" dirty="0" smtClean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ru-RU" sz="2400" b="1" dirty="0" smtClean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ru-RU" dirty="0"/>
          </a:p>
        </p:txBody>
      </p:sp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216" y="5341216"/>
            <a:ext cx="1516784" cy="151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784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214" y="0"/>
            <a:ext cx="4028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Задание № 4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87881" y="178490"/>
            <a:ext cx="7886606" cy="132343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0000"/>
                </a:solidFill>
                <a:effectLst/>
              </a:rPr>
              <a:t>Ученикам нужно </a:t>
            </a:r>
            <a:r>
              <a:rPr lang="ru-RU" sz="2000" b="1" u="sng" dirty="0" smtClean="0">
                <a:solidFill>
                  <a:srgbClr val="C00000"/>
                </a:solidFill>
                <a:effectLst/>
              </a:rPr>
              <a:t>установить соответствие между примерами из текста и названиями средств художественной выразительности</a:t>
            </a:r>
            <a:r>
              <a:rPr lang="ru-RU" sz="2000" dirty="0" smtClean="0">
                <a:solidFill>
                  <a:srgbClr val="000000"/>
                </a:solidFill>
                <a:effectLst/>
              </a:rPr>
              <a:t>: к каждой позиции первого столбца подобрать соответствующую позицию из второго столбца. </a:t>
            </a: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531813"/>
              </p:ext>
            </p:extLst>
          </p:nvPr>
        </p:nvGraphicFramePr>
        <p:xfrm>
          <a:off x="845909" y="1680419"/>
          <a:ext cx="10540129" cy="2586781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5269514">
                  <a:extLst>
                    <a:ext uri="{9D8B030D-6E8A-4147-A177-3AD203B41FA5}">
                      <a16:colId xmlns:a16="http://schemas.microsoft.com/office/drawing/2014/main" val="3314488535"/>
                    </a:ext>
                  </a:extLst>
                </a:gridCol>
                <a:gridCol w="5270615">
                  <a:extLst>
                    <a:ext uri="{9D8B030D-6E8A-4147-A177-3AD203B41FA5}">
                      <a16:colId xmlns:a16="http://schemas.microsoft.com/office/drawing/2014/main" val="3835699831"/>
                    </a:ext>
                  </a:extLst>
                </a:gridCol>
              </a:tblGrid>
              <a:tr h="856563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</a:rPr>
                        <a:t>ПРИМЕРЫ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</a:rPr>
                        <a:t>СРЕДСТВА ХУДОЖЕСТВЕННОЙ ВЫРАЗИТЕЛЬНОСТИ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1411790"/>
                  </a:ext>
                </a:extLst>
              </a:tr>
              <a:tr h="173021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</a:rPr>
                        <a:t>А) Луна, как бледное пятно, Сквозь тучи мрачные желтела 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</a:rPr>
                        <a:t>Б) …вьюга злилась…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effectLst/>
                        </a:rPr>
                        <a:t>В</a:t>
                      </a: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</a:rPr>
                        <a:t>) Звездою севера явись!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</a:rPr>
                        <a:t>1) олицетворение 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</a:rPr>
                        <a:t>2) эпитет 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</a:rPr>
                        <a:t>3) сравнение 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</a:rPr>
                        <a:t>4) метафора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839092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53761" y="4445690"/>
            <a:ext cx="99968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 smtClean="0">
                <a:solidFill>
                  <a:srgbClr val="C00000"/>
                </a:solidFill>
              </a:rPr>
              <a:t>5 класс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 smtClean="0">
                <a:solidFill>
                  <a:srgbClr val="7030A0"/>
                </a:solidFill>
              </a:rPr>
              <a:t>Аллегория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 smtClean="0">
                <a:solidFill>
                  <a:srgbClr val="7030A0"/>
                </a:solidFill>
              </a:rPr>
              <a:t>Гипербола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 smtClean="0">
                <a:solidFill>
                  <a:srgbClr val="7030A0"/>
                </a:solidFill>
              </a:rPr>
              <a:t>Фразеологизм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89" y="4307803"/>
            <a:ext cx="4139093" cy="244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339002" y="4445690"/>
            <a:ext cx="99968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 smtClean="0">
                <a:solidFill>
                  <a:srgbClr val="C00000"/>
                </a:solidFill>
              </a:rPr>
              <a:t>7 класс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 smtClean="0">
                <a:solidFill>
                  <a:srgbClr val="7030A0"/>
                </a:solidFill>
              </a:rPr>
              <a:t>Антитеза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 smtClean="0">
                <a:solidFill>
                  <a:srgbClr val="7030A0"/>
                </a:solidFill>
              </a:rPr>
              <a:t>Анафора</a:t>
            </a:r>
          </a:p>
        </p:txBody>
      </p:sp>
    </p:spTree>
    <p:extLst>
      <p:ext uri="{BB962C8B-B14F-4D97-AF65-F5344CB8AC3E}">
        <p14:creationId xmlns:p14="http://schemas.microsoft.com/office/powerpoint/2010/main" val="2355219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45652652"/>
              </p:ext>
            </p:extLst>
          </p:nvPr>
        </p:nvGraphicFramePr>
        <p:xfrm>
          <a:off x="1106582" y="1079653"/>
          <a:ext cx="9612830" cy="5554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Группа 5"/>
          <p:cNvGrpSpPr/>
          <p:nvPr/>
        </p:nvGrpSpPr>
        <p:grpSpPr>
          <a:xfrm>
            <a:off x="8735351" y="2765234"/>
            <a:ext cx="1840841" cy="1715654"/>
            <a:chOff x="4328393" y="1627187"/>
            <a:chExt cx="1538287" cy="1633802"/>
          </a:xfrm>
          <a:solidFill>
            <a:srgbClr val="FFFF00"/>
          </a:solidFill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4328393" y="1627187"/>
              <a:ext cx="1538287" cy="1633802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 txBox="1"/>
            <p:nvPr/>
          </p:nvSpPr>
          <p:spPr>
            <a:xfrm>
              <a:off x="4373448" y="1672242"/>
              <a:ext cx="1448177" cy="154369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91440" rIns="121920" bIns="91440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800" kern="1200" dirty="0" smtClean="0">
                  <a:solidFill>
                    <a:srgbClr val="002060"/>
                  </a:solidFill>
                </a:rPr>
                <a:t>50 слов</a:t>
              </a:r>
              <a:endParaRPr lang="ru-RU" sz="4800" kern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8735351" y="4637211"/>
            <a:ext cx="1840841" cy="1681239"/>
            <a:chOff x="4328393" y="1627187"/>
            <a:chExt cx="1538287" cy="1633802"/>
          </a:xfrm>
          <a:solidFill>
            <a:schemeClr val="accent2">
              <a:lumMod val="75000"/>
            </a:schemeClr>
          </a:solidFill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4328393" y="1627187"/>
              <a:ext cx="1538287" cy="1633802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4"/>
            <p:cNvSpPr txBox="1"/>
            <p:nvPr/>
          </p:nvSpPr>
          <p:spPr>
            <a:xfrm>
              <a:off x="4373448" y="1672242"/>
              <a:ext cx="1448177" cy="154369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91440" rIns="121920" bIns="91440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800" kern="1200" dirty="0" smtClean="0">
                  <a:solidFill>
                    <a:srgbClr val="002060"/>
                  </a:solidFill>
                </a:rPr>
                <a:t>80 слов</a:t>
              </a:r>
              <a:endParaRPr lang="ru-RU" sz="4800" kern="1200" dirty="0">
                <a:solidFill>
                  <a:srgbClr val="002060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961295" y="0"/>
            <a:ext cx="101583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Количество слов в 5 и 6 заданиях: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5795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136" y="0"/>
            <a:ext cx="6739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Критерии оценивания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8650" y="1967346"/>
            <a:ext cx="11060719" cy="37856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>
                <a:solidFill>
                  <a:srgbClr val="7030A0"/>
                </a:solidFill>
              </a:rPr>
              <a:t>Объем менее необходимого количества – 0 баллов</a:t>
            </a:r>
          </a:p>
          <a:p>
            <a:pPr>
              <a:lnSpc>
                <a:spcPct val="150000"/>
              </a:lnSpc>
            </a:pPr>
            <a:r>
              <a:rPr lang="ru-RU" sz="3200" b="1" dirty="0" smtClean="0">
                <a:solidFill>
                  <a:srgbClr val="C00000"/>
                </a:solidFill>
              </a:rPr>
              <a:t>К 1. </a:t>
            </a:r>
            <a:r>
              <a:rPr lang="ru-RU" sz="3200" b="1" dirty="0" smtClean="0"/>
              <a:t>Понимание текста, проявление начальных умений интерпретации – 0-2 балла</a:t>
            </a:r>
          </a:p>
          <a:p>
            <a:pPr>
              <a:lnSpc>
                <a:spcPct val="150000"/>
              </a:lnSpc>
            </a:pPr>
            <a:r>
              <a:rPr lang="ru-RU" sz="3200" b="1" dirty="0" smtClean="0">
                <a:solidFill>
                  <a:srgbClr val="C00000"/>
                </a:solidFill>
              </a:rPr>
              <a:t>К2. </a:t>
            </a:r>
            <a:r>
              <a:rPr lang="ru-RU" sz="3200" b="1" dirty="0" smtClean="0"/>
              <a:t>Опора на фрагмент текста</a:t>
            </a:r>
            <a:r>
              <a:rPr lang="ru-RU" sz="3200" b="1" dirty="0"/>
              <a:t> – 0-2 балла</a:t>
            </a:r>
            <a:endParaRPr lang="ru-RU" sz="3200" b="1" dirty="0" smtClean="0"/>
          </a:p>
          <a:p>
            <a:pPr>
              <a:lnSpc>
                <a:spcPct val="150000"/>
              </a:lnSpc>
            </a:pPr>
            <a:r>
              <a:rPr lang="ru-RU" sz="3200" b="1" dirty="0" smtClean="0">
                <a:solidFill>
                  <a:srgbClr val="C00000"/>
                </a:solidFill>
              </a:rPr>
              <a:t>К3. </a:t>
            </a:r>
            <a:r>
              <a:rPr lang="ru-RU" sz="3200" b="1" dirty="0" smtClean="0"/>
              <a:t>Умение строить связное высказывание</a:t>
            </a:r>
            <a:r>
              <a:rPr lang="ru-RU" sz="3200" b="1" dirty="0"/>
              <a:t> – </a:t>
            </a:r>
            <a:r>
              <a:rPr lang="ru-RU" sz="3200" b="1" dirty="0" smtClean="0"/>
              <a:t>0-1 балл</a:t>
            </a:r>
            <a:endParaRPr lang="ru-RU" sz="3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087438" y="157325"/>
            <a:ext cx="31117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Max – 5 </a:t>
            </a:r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б.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29433" y="886691"/>
            <a:ext cx="4028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Задание № 5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5689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214" y="0"/>
            <a:ext cx="4028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Задание № 5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47989" y="184666"/>
            <a:ext cx="7561245" cy="1477328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</a:rPr>
              <a:t>Формулировка заданий направлена на </a:t>
            </a:r>
            <a:r>
              <a:rPr lang="ru-RU" b="1" u="sng" dirty="0">
                <a:solidFill>
                  <a:srgbClr val="C00000"/>
                </a:solidFill>
              </a:rPr>
              <a:t>проверку знаний прозаического и лирического текстов.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Задания ориентируют </a:t>
            </a:r>
            <a:r>
              <a:rPr lang="ru-RU" dirty="0">
                <a:solidFill>
                  <a:srgbClr val="000000"/>
                </a:solidFill>
              </a:rPr>
              <a:t>учеников на </a:t>
            </a:r>
            <a:r>
              <a:rPr lang="ru-RU" b="1" u="sng" dirty="0">
                <a:solidFill>
                  <a:srgbClr val="C00000"/>
                </a:solidFill>
              </a:rPr>
              <a:t>умение аргументировать, отстаивать свою точку зрения</a:t>
            </a:r>
            <a:r>
              <a:rPr lang="ru-RU" dirty="0">
                <a:solidFill>
                  <a:srgbClr val="000000"/>
                </a:solidFill>
              </a:rPr>
              <a:t>, вести диалог с автором текста, героями произведения, а также с читающими его сочинение людьми.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05911" y="1661994"/>
            <a:ext cx="1119260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2400" b="1" dirty="0">
                <a:solidFill>
                  <a:srgbClr val="7030A0"/>
                </a:solidFill>
              </a:rPr>
              <a:t>Объясните, почему автор характеризует вой собаки как «безнадежно спокойный»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Объясните, почему на лице мальчика вспыхнула радостная улыбка, когда он понял, что рядом с ним русский солдаты.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Почему, найдя мальчика, Биденко с восхищением подумал: «Ах, хитрый! Ну же, я вам скажу, и лисица! Ничего не скажешь – силен!»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Почему </a:t>
            </a:r>
            <a:r>
              <a:rPr lang="ru-RU" sz="2400" b="1" dirty="0" err="1" smtClean="0">
                <a:solidFill>
                  <a:srgbClr val="002060"/>
                </a:solidFill>
              </a:rPr>
              <a:t>Васютка</a:t>
            </a:r>
            <a:r>
              <a:rPr lang="ru-RU" sz="2400" b="1" dirty="0" smtClean="0">
                <a:solidFill>
                  <a:srgbClr val="002060"/>
                </a:solidFill>
              </a:rPr>
              <a:t> все-таки взял с собой в тайгу хлеб?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Объясните, почему тетя Оля, увидев, как быстро отцвели маки, как-то сгорбившись, вдруг заторопилась в дом?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ru-RU" sz="2400" b="1" dirty="0" smtClean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246" y="5653454"/>
            <a:ext cx="1204546" cy="120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918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214" y="0"/>
            <a:ext cx="4028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Задание № 5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47989" y="184666"/>
            <a:ext cx="7561245" cy="1477328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</a:rPr>
              <a:t>Формулировка заданий направлена на </a:t>
            </a:r>
            <a:r>
              <a:rPr lang="ru-RU" b="1" u="sng" dirty="0">
                <a:solidFill>
                  <a:srgbClr val="C00000"/>
                </a:solidFill>
              </a:rPr>
              <a:t>проверку знаний прозаического и лирического текстов.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Задания ориентируют </a:t>
            </a:r>
            <a:r>
              <a:rPr lang="ru-RU" dirty="0">
                <a:solidFill>
                  <a:srgbClr val="000000"/>
                </a:solidFill>
              </a:rPr>
              <a:t>учеников на </a:t>
            </a:r>
            <a:r>
              <a:rPr lang="ru-RU" b="1" u="sng" dirty="0">
                <a:solidFill>
                  <a:srgbClr val="C00000"/>
                </a:solidFill>
              </a:rPr>
              <a:t>умение аргументировать, отстаивать свою точку зрения</a:t>
            </a:r>
            <a:r>
              <a:rPr lang="ru-RU" dirty="0">
                <a:solidFill>
                  <a:srgbClr val="000000"/>
                </a:solidFill>
              </a:rPr>
              <a:t>, вести диалог с автором текста, героями произведения, а также с читающими его сочинение людьми.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59213" y="1537303"/>
            <a:ext cx="11866531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2400" b="1" dirty="0">
                <a:solidFill>
                  <a:srgbClr val="7030A0"/>
                </a:solidFill>
              </a:rPr>
              <a:t>Каково отношение автора к героине? Какими художественными средствами оно выражено</a:t>
            </a:r>
            <a:r>
              <a:rPr lang="ru-RU" sz="2400" b="1" dirty="0" smtClean="0">
                <a:solidFill>
                  <a:srgbClr val="7030A0"/>
                </a:solidFill>
              </a:rPr>
              <a:t>?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«Признаюсь, он не произвел на меня приятного впечатления». Как портрет камердинера подтверждает это признание рассказчика?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2400" b="1" dirty="0">
                <a:solidFill>
                  <a:srgbClr val="7030A0"/>
                </a:solidFill>
              </a:rPr>
              <a:t>Объясните, почему город в рассказе назван «омутом</a:t>
            </a:r>
            <a:r>
              <a:rPr lang="ru-RU" sz="2400" b="1" dirty="0" smtClean="0">
                <a:solidFill>
                  <a:srgbClr val="7030A0"/>
                </a:solidFill>
              </a:rPr>
              <a:t>»?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Почему Иона, высадив пассажира, «сгибается на козлах и опять не шевельнется»?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Объясните, почему «страх сковал им крепкие руки».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Объясните, как мотив сна соединяет две части стихотворения в единое целое.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Объясните, с какой целью в начале произведения автор использует гиперболу?</a:t>
            </a:r>
            <a:endParaRPr lang="ru-RU" sz="2400" b="1" dirty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ru-RU" sz="2400" b="1" dirty="0" smtClean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endParaRPr lang="ru-RU" sz="2400" b="1" dirty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ru-RU" sz="2400" b="1" dirty="0" smtClean="0">
              <a:solidFill>
                <a:srgbClr val="7030A0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2908" y="5818908"/>
            <a:ext cx="1039091" cy="103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168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136" y="0"/>
            <a:ext cx="6739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Критерии оценивания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0954" y="1579419"/>
            <a:ext cx="11060719" cy="452431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>
                <a:solidFill>
                  <a:srgbClr val="7030A0"/>
                </a:solidFill>
              </a:rPr>
              <a:t>Объем менее необходимого количества – 0 баллов</a:t>
            </a:r>
          </a:p>
          <a:p>
            <a:pPr>
              <a:lnSpc>
                <a:spcPct val="150000"/>
              </a:lnSpc>
            </a:pPr>
            <a:r>
              <a:rPr lang="ru-RU" sz="3200" b="1" dirty="0" smtClean="0">
                <a:solidFill>
                  <a:srgbClr val="C00000"/>
                </a:solidFill>
              </a:rPr>
              <a:t>К 1. </a:t>
            </a:r>
            <a:r>
              <a:rPr lang="ru-RU" sz="3200" b="1" dirty="0" smtClean="0"/>
              <a:t>Понимание текста, проявление начальных умений интерпретации – 0-2 балла</a:t>
            </a:r>
          </a:p>
          <a:p>
            <a:pPr>
              <a:lnSpc>
                <a:spcPct val="150000"/>
              </a:lnSpc>
            </a:pPr>
            <a:r>
              <a:rPr lang="ru-RU" sz="3200" b="1" dirty="0" smtClean="0">
                <a:solidFill>
                  <a:srgbClr val="C00000"/>
                </a:solidFill>
              </a:rPr>
              <a:t>К 2. </a:t>
            </a:r>
            <a:r>
              <a:rPr lang="ru-RU" sz="3200" b="1" dirty="0" smtClean="0"/>
              <a:t>Опора на текст произведения– </a:t>
            </a:r>
            <a:r>
              <a:rPr lang="ru-RU" sz="3200" b="1" dirty="0"/>
              <a:t>0-2 балла</a:t>
            </a:r>
            <a:endParaRPr lang="ru-RU" sz="3200" b="1" dirty="0" smtClean="0"/>
          </a:p>
          <a:p>
            <a:pPr>
              <a:lnSpc>
                <a:spcPct val="150000"/>
              </a:lnSpc>
            </a:pPr>
            <a:r>
              <a:rPr lang="ru-RU" sz="3200" b="1" dirty="0" smtClean="0">
                <a:solidFill>
                  <a:srgbClr val="C00000"/>
                </a:solidFill>
              </a:rPr>
              <a:t>К 3. </a:t>
            </a:r>
            <a:r>
              <a:rPr lang="ru-RU" sz="3200" b="1" dirty="0" smtClean="0"/>
              <a:t>Начальные умения строить рассуждение – 0-2 балла</a:t>
            </a:r>
          </a:p>
          <a:p>
            <a:pPr>
              <a:lnSpc>
                <a:spcPct val="150000"/>
              </a:lnSpc>
            </a:pPr>
            <a:r>
              <a:rPr lang="ru-RU" sz="3200" b="1" dirty="0" smtClean="0">
                <a:solidFill>
                  <a:srgbClr val="C00000"/>
                </a:solidFill>
              </a:rPr>
              <a:t>К 4. </a:t>
            </a:r>
            <a:r>
              <a:rPr lang="ru-RU" sz="3200" b="1" dirty="0" smtClean="0"/>
              <a:t>Умение строить связное высказывание</a:t>
            </a:r>
            <a:r>
              <a:rPr lang="ru-RU" sz="3200" b="1" dirty="0"/>
              <a:t> – </a:t>
            </a:r>
            <a:r>
              <a:rPr lang="ru-RU" sz="3200" b="1" dirty="0" smtClean="0"/>
              <a:t>0-1 балл</a:t>
            </a:r>
            <a:endParaRPr lang="ru-RU" sz="3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087438" y="157325"/>
            <a:ext cx="31117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Max – </a:t>
            </a:r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r>
              <a:rPr lang="en-US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б.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06979" y="678874"/>
            <a:ext cx="4028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Задание </a:t>
            </a:r>
            <a:r>
              <a:rPr lang="ru-RU" sz="5400" b="0" cap="none" spc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№ 6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5851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214" y="0"/>
            <a:ext cx="4028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Задание № 6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47989" y="184666"/>
            <a:ext cx="7561245" cy="1477328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</a:rPr>
              <a:t>Формулировка заданий направлена на </a:t>
            </a:r>
            <a:r>
              <a:rPr lang="ru-RU" b="1" u="sng" dirty="0">
                <a:solidFill>
                  <a:srgbClr val="C00000"/>
                </a:solidFill>
              </a:rPr>
              <a:t>проверку знаний прозаического и лирического текстов.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Задания ориентируют </a:t>
            </a:r>
            <a:r>
              <a:rPr lang="ru-RU" dirty="0">
                <a:solidFill>
                  <a:srgbClr val="000000"/>
                </a:solidFill>
              </a:rPr>
              <a:t>учеников на </a:t>
            </a:r>
            <a:r>
              <a:rPr lang="ru-RU" b="1" u="sng" dirty="0">
                <a:solidFill>
                  <a:srgbClr val="C00000"/>
                </a:solidFill>
              </a:rPr>
              <a:t>умение аргументировать, отстаивать свою точку зрения</a:t>
            </a:r>
            <a:r>
              <a:rPr lang="ru-RU" dirty="0">
                <a:solidFill>
                  <a:srgbClr val="000000"/>
                </a:solidFill>
              </a:rPr>
              <a:t>, вести диалог с автором текста, героями произведения, а также с читающими его сочинение людьми.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06673" y="1837593"/>
            <a:ext cx="117025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Вспомните, какие герои (героини) литературных произведений отличались упорством и настойчивостью? Кто из них произвел на вас самое большое впечатление? Почему?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Кто из героев проявил особое упорство в преодолении трудностей?</a:t>
            </a:r>
          </a:p>
          <a:p>
            <a:pPr marL="342900" indent="-342900">
              <a:buFontTx/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Какие добрые поступки совершали герои? Какой </a:t>
            </a:r>
            <a:r>
              <a:rPr lang="ru-RU" sz="2400" b="1" dirty="0">
                <a:solidFill>
                  <a:srgbClr val="002060"/>
                </a:solidFill>
              </a:rPr>
              <a:t>из них произвел на вас самое большое впечатление? Почему</a:t>
            </a:r>
            <a:r>
              <a:rPr lang="ru-RU" sz="2400" b="1" dirty="0" smtClean="0">
                <a:solidFill>
                  <a:srgbClr val="002060"/>
                </a:solidFill>
              </a:rPr>
              <a:t>?</a:t>
            </a:r>
          </a:p>
          <a:p>
            <a:pPr marL="342900" indent="-342900">
              <a:buFontTx/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В каких литературных произведениях созданы образы воинов-героев? Кто из них является для вас примером? Почему?</a:t>
            </a:r>
            <a:endParaRPr lang="ru-RU" sz="2400" b="1" dirty="0">
              <a:solidFill>
                <a:srgbClr val="7030A0"/>
              </a:solidFill>
            </a:endParaRP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В каких произведениях герои вспоминают о событиях своей жизни? Воспоминание кого из героев показалось вам особенно интересным? Почему?</a:t>
            </a: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С какими героями произведений произошло что-то необычное, удивительное. Чья история произвела на вас наибольшее впечатление? Почему?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0" y="5858608"/>
            <a:ext cx="999392" cy="99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784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214" y="0"/>
            <a:ext cx="4028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Задание № 6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47989" y="184666"/>
            <a:ext cx="7561245" cy="1477328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</a:rPr>
              <a:t>Формулировка заданий направлена на </a:t>
            </a:r>
            <a:r>
              <a:rPr lang="ru-RU" b="1" u="sng" dirty="0">
                <a:solidFill>
                  <a:srgbClr val="C00000"/>
                </a:solidFill>
              </a:rPr>
              <a:t>проверку знаний прозаического и лирического текстов.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Задания ориентируют </a:t>
            </a:r>
            <a:r>
              <a:rPr lang="ru-RU" dirty="0">
                <a:solidFill>
                  <a:srgbClr val="000000"/>
                </a:solidFill>
              </a:rPr>
              <a:t>учеников на </a:t>
            </a:r>
            <a:r>
              <a:rPr lang="ru-RU" b="1" u="sng" dirty="0">
                <a:solidFill>
                  <a:srgbClr val="C00000"/>
                </a:solidFill>
              </a:rPr>
              <a:t>умение аргументировать, отстаивать свою точку зрения</a:t>
            </a:r>
            <a:r>
              <a:rPr lang="ru-RU" dirty="0">
                <a:solidFill>
                  <a:srgbClr val="000000"/>
                </a:solidFill>
              </a:rPr>
              <a:t>, вести диалог с автором текста, героями произведения, а также с читающими его сочинение людьми.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6874" y="1661994"/>
            <a:ext cx="1212512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200" b="1" dirty="0" smtClean="0">
                <a:solidFill>
                  <a:srgbClr val="002060"/>
                </a:solidFill>
              </a:rPr>
              <a:t>Какое литературное произведение вы считаете необходимым экранизировать? Почему?</a:t>
            </a:r>
          </a:p>
          <a:p>
            <a:pPr marL="342900" indent="-342900">
              <a:buAutoNum type="arabicPeriod"/>
            </a:pPr>
            <a:r>
              <a:rPr lang="ru-RU" sz="2200" b="1" dirty="0" smtClean="0">
                <a:solidFill>
                  <a:srgbClr val="7030A0"/>
                </a:solidFill>
              </a:rPr>
              <a:t>С каким литературным произведением вы бы посоветовали познакомиться человеку, сомневающемуся в себе? Почему?</a:t>
            </a:r>
          </a:p>
          <a:p>
            <a:pPr marL="342900" indent="-342900">
              <a:buAutoNum type="arabicPeriod"/>
            </a:pPr>
            <a:r>
              <a:rPr lang="ru-RU" sz="2200" b="1" dirty="0" smtClean="0">
                <a:solidFill>
                  <a:srgbClr val="002060"/>
                </a:solidFill>
              </a:rPr>
              <a:t>Какое произведение побудило вас обратить внимание на важную сторону жизни, которой вы прежде не придавали значения?</a:t>
            </a:r>
          </a:p>
          <a:p>
            <a:pPr marL="342900" indent="-342900">
              <a:buAutoNum type="arabicPeriod"/>
            </a:pPr>
            <a:r>
              <a:rPr lang="ru-RU" sz="2200" b="1" dirty="0" smtClean="0">
                <a:solidFill>
                  <a:srgbClr val="7030A0"/>
                </a:solidFill>
              </a:rPr>
              <a:t>Какое произведение поднимает проблемы, важные для современной молодежи? Какие именно?</a:t>
            </a:r>
          </a:p>
          <a:p>
            <a:pPr marL="342900" indent="-342900">
              <a:buAutoNum type="arabicPeriod"/>
            </a:pPr>
            <a:r>
              <a:rPr lang="ru-RU" sz="2200" b="1" dirty="0" smtClean="0">
                <a:solidFill>
                  <a:srgbClr val="002060"/>
                </a:solidFill>
              </a:rPr>
              <a:t>Какое произведение дает ответы на вопрос о смысле жизни? Каковы эти ответы?</a:t>
            </a:r>
          </a:p>
          <a:p>
            <a:pPr marL="342900" indent="-342900">
              <a:buAutoNum type="arabicPeriod"/>
            </a:pPr>
            <a:r>
              <a:rPr lang="ru-RU" sz="2200" b="1" dirty="0" smtClean="0">
                <a:solidFill>
                  <a:srgbClr val="7030A0"/>
                </a:solidFill>
              </a:rPr>
              <a:t>Герой какого произведения больше всего напоминает сказочного персонажа? Почему</a:t>
            </a:r>
            <a:r>
              <a:rPr lang="ru-RU" sz="2200" b="1" dirty="0" smtClean="0">
                <a:solidFill>
                  <a:srgbClr val="002060"/>
                </a:solidFill>
              </a:rPr>
              <a:t>?</a:t>
            </a:r>
          </a:p>
          <a:p>
            <a:pPr marL="342900" indent="-342900">
              <a:buAutoNum type="arabicPeriod"/>
            </a:pPr>
            <a:r>
              <a:rPr lang="ru-RU" sz="2200" b="1" dirty="0" smtClean="0">
                <a:solidFill>
                  <a:srgbClr val="002060"/>
                </a:solidFill>
              </a:rPr>
              <a:t>Герой какого произведения совершил необычный поступок? Что вас впечатлило? Какое произведение вы бы поставили на первое место, если </a:t>
            </a:r>
            <a:r>
              <a:rPr lang="ru-RU" sz="2200" b="1" dirty="0" err="1" smtClean="0">
                <a:solidFill>
                  <a:srgbClr val="002060"/>
                </a:solidFill>
              </a:rPr>
              <a:t>ьбы</a:t>
            </a:r>
            <a:r>
              <a:rPr lang="ru-RU" sz="2200" b="1" dirty="0" smtClean="0">
                <a:solidFill>
                  <a:srgbClr val="002060"/>
                </a:solidFill>
              </a:rPr>
              <a:t> составляли каталог книг о природе и животных? Почему?</a:t>
            </a:r>
          </a:p>
          <a:p>
            <a:pPr marL="342900" indent="-342900">
              <a:buAutoNum type="arabicPeriod"/>
            </a:pPr>
            <a:r>
              <a:rPr lang="ru-RU" sz="2200" b="1" dirty="0" smtClean="0">
                <a:solidFill>
                  <a:srgbClr val="7030A0"/>
                </a:solidFill>
              </a:rPr>
              <a:t>Кого из литературных героев вы бы могли назвать патриотом и почему?</a:t>
            </a:r>
          </a:p>
          <a:p>
            <a:pPr marL="342900" indent="-342900">
              <a:buAutoNum type="arabicPeriod"/>
            </a:pPr>
            <a:r>
              <a:rPr lang="ru-RU" sz="2200" b="1" dirty="0" smtClean="0">
                <a:solidFill>
                  <a:srgbClr val="002060"/>
                </a:solidFill>
              </a:rPr>
              <a:t>Кого из героев можно было бы охарактеризовать пословицей «Человек не для себя родится»? Почему?</a:t>
            </a:r>
          </a:p>
          <a:p>
            <a:pPr marL="342900" indent="-342900">
              <a:buAutoNum type="arabicPeriod"/>
            </a:pPr>
            <a:endParaRPr lang="ru-RU" sz="2200" b="1" dirty="0" smtClean="0">
              <a:solidFill>
                <a:srgbClr val="002060"/>
              </a:solidFill>
            </a:endParaRPr>
          </a:p>
        </p:txBody>
      </p:sp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6872" y="6012872"/>
            <a:ext cx="845127" cy="84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6029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966403"/>
              </p:ext>
            </p:extLst>
          </p:nvPr>
        </p:nvGraphicFramePr>
        <p:xfrm>
          <a:off x="180107" y="180109"/>
          <a:ext cx="11873347" cy="64008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399311">
                  <a:extLst>
                    <a:ext uri="{9D8B030D-6E8A-4147-A177-3AD203B41FA5}">
                      <a16:colId xmlns:a16="http://schemas.microsoft.com/office/drawing/2014/main" val="1501587398"/>
                    </a:ext>
                  </a:extLst>
                </a:gridCol>
                <a:gridCol w="2272146">
                  <a:extLst>
                    <a:ext uri="{9D8B030D-6E8A-4147-A177-3AD203B41FA5}">
                      <a16:colId xmlns:a16="http://schemas.microsoft.com/office/drawing/2014/main" val="940476166"/>
                    </a:ext>
                  </a:extLst>
                </a:gridCol>
                <a:gridCol w="5233553">
                  <a:extLst>
                    <a:ext uri="{9D8B030D-6E8A-4147-A177-3AD203B41FA5}">
                      <a16:colId xmlns:a16="http://schemas.microsoft.com/office/drawing/2014/main" val="1281969103"/>
                    </a:ext>
                  </a:extLst>
                </a:gridCol>
                <a:gridCol w="2968337">
                  <a:extLst>
                    <a:ext uri="{9D8B030D-6E8A-4147-A177-3AD203B41FA5}">
                      <a16:colId xmlns:a16="http://schemas.microsoft.com/office/drawing/2014/main" val="3298702159"/>
                    </a:ext>
                  </a:extLst>
                </a:gridCol>
              </a:tblGrid>
              <a:tr h="376382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Абзац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Содержание и объем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О</a:t>
                      </a:r>
                      <a:r>
                        <a:rPr lang="ru-RU" baseline="0" dirty="0" smtClean="0">
                          <a:solidFill>
                            <a:srgbClr val="C00000"/>
                          </a:solidFill>
                        </a:rPr>
                        <a:t> чем писать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Какими словами писать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68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Вступление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ТЕЗИС </a:t>
                      </a:r>
                    </a:p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3 предложения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Краткое представление произведения и его автора.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Упоминание о том, как и почему это произведение было выбрано для анализа.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Раскрытие основных понятий (например, дружба, любовь, поиск смысла жизни, жизненные проблемы, история и т. д) Жизненные проблемы – это ...) 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В этом году я прочитал(а) литературное произведение (фамилия, имя автора и название произведения). Оно помогло мне узнать , понять, что такое жизненные трудности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321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7030A0"/>
                          </a:solidFill>
                        </a:rPr>
                        <a:t>АРГУМЕНТ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7030A0"/>
                          </a:solidFill>
                        </a:rPr>
                        <a:t>Пример из текста для подтверждения </a:t>
                      </a:r>
                    </a:p>
                    <a:p>
                      <a:r>
                        <a:rPr lang="ru-RU" b="1" dirty="0" smtClean="0">
                          <a:solidFill>
                            <a:srgbClr val="7030A0"/>
                          </a:solidFill>
                        </a:rPr>
                        <a:t>3-4 предложения 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1" dirty="0" smtClean="0">
                          <a:solidFill>
                            <a:srgbClr val="7030A0"/>
                          </a:solidFill>
                        </a:rPr>
                        <a:t>Характеристика героя из текста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1" dirty="0" smtClean="0">
                          <a:solidFill>
                            <a:srgbClr val="7030A0"/>
                          </a:solidFill>
                        </a:rPr>
                        <a:t>Оценка поступка героя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1" dirty="0" smtClean="0">
                          <a:solidFill>
                            <a:srgbClr val="7030A0"/>
                          </a:solidFill>
                        </a:rPr>
                        <a:t>Оценка проблемы из текста. 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7030A0"/>
                          </a:solidFill>
                        </a:rPr>
                        <a:t>Рассмотрим главного героя произведения, доктора Пирогова , благородный поступок которого помог мне разобраться в … </a:t>
                      </a:r>
                      <a:endParaRPr lang="ru-RU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69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ВЫВОД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3 предложения 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Итоговое суждение о значении произведения для личного развития.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Влияние литературы на жизнь человека и его выбор.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Возможно, рекомендации другим читателям 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Таким образом, ______.Это произведение помогло мне узнать… Поэтому я рекомендую всем прочитать роман (повесть, рассказ) «…..».</a:t>
                      </a:r>
                    </a:p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7271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780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0218" y="182757"/>
            <a:ext cx="115962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Helvetica" panose="020B0604020202020204" pitchFamily="34" charset="0"/>
              </a:rPr>
              <a:t>	Вспомните</a:t>
            </a:r>
            <a:r>
              <a:rPr lang="ru-RU" b="1" dirty="0">
                <a:solidFill>
                  <a:srgbClr val="C00000"/>
                </a:solidFill>
                <a:latin typeface="Helvetica" panose="020B0604020202020204" pitchFamily="34" charset="0"/>
              </a:rPr>
              <a:t>, какие </a:t>
            </a:r>
            <a:r>
              <a:rPr lang="ru-RU" b="1" dirty="0" smtClean="0">
                <a:solidFill>
                  <a:srgbClr val="C00000"/>
                </a:solidFill>
                <a:latin typeface="Helvetica" panose="020B0604020202020204" pitchFamily="34" charset="0"/>
              </a:rPr>
              <a:t>значимые </a:t>
            </a:r>
            <a:r>
              <a:rPr lang="ru-RU" b="1" dirty="0">
                <a:solidFill>
                  <a:srgbClr val="C00000"/>
                </a:solidFill>
                <a:latin typeface="Helvetica" panose="020B0604020202020204" pitchFamily="34" charset="0"/>
              </a:rPr>
              <a:t>поступки совершали герои (героини) литературных произведений, которые Вы обсуждали в прошлом году на уроках или читали самостоятельно. Поступок какого героя (какой героини) произвёл на Вас самое большое впечатление? Почему? Дайте развёрнутый ответ, опираясь на текст выбранного Вами произведения.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0217" y="1513574"/>
            <a:ext cx="1130530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	В 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</a:rPr>
              <a:t>рассказе Виктора Астафьева "</a:t>
            </a:r>
            <a:r>
              <a:rPr lang="ru-RU" sz="24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Васюткино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</a:rPr>
              <a:t> озеро" на меня произвёл большое впечатление </a:t>
            </a:r>
            <a:r>
              <a:rPr lang="ru-RU" sz="2400" b="1" u="sng" dirty="0">
                <a:solidFill>
                  <a:srgbClr val="C00000"/>
                </a:solidFill>
                <a:latin typeface="Monotype Corsiva" panose="03010101010201010101" pitchFamily="66" charset="0"/>
              </a:rPr>
              <a:t>поступок самого </a:t>
            </a:r>
            <a:r>
              <a:rPr lang="ru-RU" sz="2400" b="1" u="sng" dirty="0" err="1">
                <a:solidFill>
                  <a:srgbClr val="C00000"/>
                </a:solidFill>
                <a:latin typeface="Monotype Corsiva" panose="03010101010201010101" pitchFamily="66" charset="0"/>
              </a:rPr>
              <a:t>Васютки</a:t>
            </a:r>
            <a:r>
              <a:rPr lang="ru-RU" sz="2400" b="1" u="sng" dirty="0">
                <a:solidFill>
                  <a:srgbClr val="C00000"/>
                </a:solidFill>
                <a:latin typeface="Monotype Corsiva" panose="03010101010201010101" pitchFamily="66" charset="0"/>
              </a:rPr>
              <a:t>. Мальчик, заблудившись в тайге, не поддался панике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</a:rPr>
              <a:t>, а проявил поразительную стойкость, находчивость и силу духа. </a:t>
            </a:r>
            <a:endParaRPr lang="ru-RU" sz="24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	Больше 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</a:rPr>
              <a:t>всего </a:t>
            </a:r>
            <a:r>
              <a:rPr lang="ru-RU" sz="2400" b="1" u="sng" dirty="0">
                <a:solidFill>
                  <a:srgbClr val="C00000"/>
                </a:solidFill>
                <a:latin typeface="Monotype Corsiva" panose="03010101010201010101" pitchFamily="66" charset="0"/>
              </a:rPr>
              <a:t>меня поразило то, как </a:t>
            </a:r>
            <a:r>
              <a:rPr lang="ru-RU" sz="2400" b="1" u="sng" dirty="0" err="1">
                <a:solidFill>
                  <a:srgbClr val="C00000"/>
                </a:solidFill>
                <a:latin typeface="Monotype Corsiva" panose="03010101010201010101" pitchFamily="66" charset="0"/>
              </a:rPr>
              <a:t>Васютка</a:t>
            </a:r>
            <a:r>
              <a:rPr lang="ru-RU" sz="2400" b="1" u="sng" dirty="0">
                <a:solidFill>
                  <a:srgbClr val="C00000"/>
                </a:solidFill>
                <a:latin typeface="Monotype Corsiva" panose="03010101010201010101" pitchFamily="66" charset="0"/>
              </a:rPr>
              <a:t>, будучи ещё ребёнком, сумел применить все знания о тайге, полученные от взрослых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</a:rPr>
              <a:t>. Он разводил костёр, добывал еду (запекал глухаря и уток), экономил припасы, ориентировался по приметам, строил укрытие от дождя. Он не просто выживал, а ещё и анализировал ситуацию – например, размышлял о происхождении белой рыбы в озере и пришёл к выводу, что озеро проточное. </a:t>
            </a:r>
            <a:r>
              <a:rPr lang="ru-RU" sz="2400" b="1" u="sng" dirty="0" err="1">
                <a:solidFill>
                  <a:srgbClr val="C00000"/>
                </a:solidFill>
                <a:latin typeface="Monotype Corsiva" panose="03010101010201010101" pitchFamily="66" charset="0"/>
              </a:rPr>
              <a:t>Васютка</a:t>
            </a:r>
            <a:r>
              <a:rPr lang="ru-RU" sz="2400" b="1" u="sng" dirty="0">
                <a:solidFill>
                  <a:srgbClr val="C00000"/>
                </a:solidFill>
                <a:latin typeface="Monotype Corsiva" panose="03010101010201010101" pitchFamily="66" charset="0"/>
              </a:rPr>
              <a:t> не сдался, не опустил руки, а упорно искал выход, боролся за свою жизнь. </a:t>
            </a:r>
            <a:r>
              <a:rPr lang="ru-RU" sz="2400" b="1" u="sng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	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</a:rPr>
              <a:t>	</a:t>
            </a:r>
            <a:r>
              <a:rPr lang="ru-RU" sz="2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Этот 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</a:rPr>
              <a:t>поступок – не единичный героический рывок, а целая цепь обдуманных действий, продиктованных волей к жизни и смекалкой. Он показывает, как важны знания, умение их применять и не терять самообладания в экстремальных ситуациях. </a:t>
            </a:r>
            <a:r>
              <a:rPr lang="ru-RU" sz="2400" b="1" u="sng" dirty="0">
                <a:solidFill>
                  <a:srgbClr val="C00000"/>
                </a:solidFill>
                <a:latin typeface="Monotype Corsiva" panose="03010101010201010101" pitchFamily="66" charset="0"/>
              </a:rPr>
              <a:t>Его находчивость не только спасла ему жизнь, но и привела к открытию нового рыбного озера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</a:rPr>
              <a:t>, важного для всего посёлка. </a:t>
            </a:r>
            <a:r>
              <a:rPr lang="ru-RU" sz="2400" b="1" u="sng" dirty="0">
                <a:solidFill>
                  <a:srgbClr val="C00000"/>
                </a:solidFill>
                <a:latin typeface="Monotype Corsiva" panose="03010101010201010101" pitchFamily="66" charset="0"/>
              </a:rPr>
              <a:t>Это делает его поступок значимым не только для него самого, но и для других людей</a:t>
            </a:r>
            <a:r>
              <a:rPr lang="ru-RU" sz="2400" dirty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3670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10320" y="308472"/>
            <a:ext cx="79094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Перевод баллов в оценку:</a:t>
            </a:r>
            <a:endParaRPr lang="ru-RU" sz="5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905338"/>
              </p:ext>
            </p:extLst>
          </p:nvPr>
        </p:nvGraphicFramePr>
        <p:xfrm>
          <a:off x="886690" y="2535381"/>
          <a:ext cx="10972800" cy="195310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701598172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187564319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3766389768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3001188904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3263077144"/>
                    </a:ext>
                  </a:extLst>
                </a:gridCol>
              </a:tblGrid>
              <a:tr h="886306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02060"/>
                          </a:solidFill>
                        </a:rPr>
                        <a:t>Отметка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02060"/>
                          </a:solidFill>
                        </a:rPr>
                        <a:t>«2»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02060"/>
                          </a:solidFill>
                        </a:rPr>
                        <a:t>«3»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02060"/>
                          </a:solidFill>
                        </a:rPr>
                        <a:t>«4»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02060"/>
                          </a:solidFill>
                        </a:rPr>
                        <a:t>«5»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559030"/>
                  </a:ext>
                </a:extLst>
              </a:tr>
              <a:tr h="942494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02060"/>
                          </a:solidFill>
                        </a:rPr>
                        <a:t>Первичные баллы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02060"/>
                          </a:solidFill>
                        </a:rPr>
                        <a:t>0-8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02060"/>
                          </a:solidFill>
                        </a:rPr>
                        <a:t>9-11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02060"/>
                          </a:solidFill>
                        </a:rPr>
                        <a:t>12-14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rgbClr val="002060"/>
                          </a:solidFill>
                        </a:rPr>
                        <a:t>15-17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4701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646218" y="1427017"/>
            <a:ext cx="9545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Максимальный первичный балл -17 баллов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7963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1962</Words>
  <Application>Microsoft Office PowerPoint</Application>
  <PresentationFormat>Широкоэкранный</PresentationFormat>
  <Paragraphs>208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Helvetica</vt:lpstr>
      <vt:lpstr>Monotype Corsiva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79379</dc:creator>
  <cp:lastModifiedBy>User</cp:lastModifiedBy>
  <cp:revision>27</cp:revision>
  <cp:lastPrinted>2025-04-09T05:06:59Z</cp:lastPrinted>
  <dcterms:created xsi:type="dcterms:W3CDTF">2025-03-23T13:44:44Z</dcterms:created>
  <dcterms:modified xsi:type="dcterms:W3CDTF">2025-04-09T05:07:28Z</dcterms:modified>
</cp:coreProperties>
</file>