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38"/>
  </p:notesMasterIdLst>
  <p:sldIdLst>
    <p:sldId id="363" r:id="rId4"/>
    <p:sldId id="366" r:id="rId5"/>
    <p:sldId id="369" r:id="rId6"/>
    <p:sldId id="371" r:id="rId7"/>
    <p:sldId id="370" r:id="rId8"/>
    <p:sldId id="372" r:id="rId9"/>
    <p:sldId id="375" r:id="rId10"/>
    <p:sldId id="378" r:id="rId11"/>
    <p:sldId id="374" r:id="rId12"/>
    <p:sldId id="377" r:id="rId13"/>
    <p:sldId id="384" r:id="rId14"/>
    <p:sldId id="379" r:id="rId15"/>
    <p:sldId id="380" r:id="rId16"/>
    <p:sldId id="381" r:id="rId17"/>
    <p:sldId id="382" r:id="rId18"/>
    <p:sldId id="383" r:id="rId19"/>
    <p:sldId id="386" r:id="rId20"/>
    <p:sldId id="388" r:id="rId21"/>
    <p:sldId id="373" r:id="rId22"/>
    <p:sldId id="390" r:id="rId23"/>
    <p:sldId id="391" r:id="rId24"/>
    <p:sldId id="392" r:id="rId25"/>
    <p:sldId id="365" r:id="rId26"/>
    <p:sldId id="393" r:id="rId27"/>
    <p:sldId id="396" r:id="rId28"/>
    <p:sldId id="329" r:id="rId29"/>
    <p:sldId id="397" r:id="rId30"/>
    <p:sldId id="395" r:id="rId31"/>
    <p:sldId id="398" r:id="rId32"/>
    <p:sldId id="399" r:id="rId33"/>
    <p:sldId id="400" r:id="rId34"/>
    <p:sldId id="403" r:id="rId35"/>
    <p:sldId id="402" r:id="rId36"/>
    <p:sldId id="34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A09D20"/>
    <a:srgbClr val="CDC929"/>
    <a:srgbClr val="C90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4" d="100"/>
          <a:sy n="84" d="100"/>
        </p:scale>
        <p:origin x="101" y="125"/>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Результаты</c:v>
                </c:pt>
              </c:strCache>
            </c:strRef>
          </c:tx>
          <c:dPt>
            <c:idx val="0"/>
            <c:bubble3D val="0"/>
            <c:spPr>
              <a:solidFill>
                <a:schemeClr val="accent3"/>
              </a:solidFill>
            </c:spPr>
            <c:extLst>
              <c:ext xmlns:c16="http://schemas.microsoft.com/office/drawing/2014/chart" uri="{C3380CC4-5D6E-409C-BE32-E72D297353CC}">
                <c16:uniqueId val="{00000001-1A45-4460-A858-C0249152A183}"/>
              </c:ext>
            </c:extLst>
          </c:dPt>
          <c:dPt>
            <c:idx val="1"/>
            <c:bubble3D val="0"/>
            <c:spPr>
              <a:solidFill>
                <a:schemeClr val="accent2"/>
              </a:solidFill>
            </c:spPr>
            <c:extLst>
              <c:ext xmlns:c16="http://schemas.microsoft.com/office/drawing/2014/chart" uri="{C3380CC4-5D6E-409C-BE32-E72D297353CC}">
                <c16:uniqueId val="{00000003-1A45-4460-A858-C0249152A183}"/>
              </c:ext>
            </c:extLst>
          </c:dPt>
          <c:dPt>
            <c:idx val="2"/>
            <c:bubble3D val="0"/>
            <c:spPr>
              <a:solidFill>
                <a:schemeClr val="accent4"/>
              </a:solidFill>
            </c:spPr>
            <c:extLst>
              <c:ext xmlns:c16="http://schemas.microsoft.com/office/drawing/2014/chart" uri="{C3380CC4-5D6E-409C-BE32-E72D297353CC}">
                <c16:uniqueId val="{00000005-1A45-4460-A858-C0249152A183}"/>
              </c:ext>
            </c:extLst>
          </c:dPt>
          <c:dLbls>
            <c:spPr>
              <a:noFill/>
              <a:ln>
                <a:noFill/>
              </a:ln>
              <a:effectLst/>
            </c:spPr>
            <c:txPr>
              <a:bodyPr wrap="square" lIns="38100" tIns="19050" rIns="38100" bIns="19050" anchor="ctr">
                <a:spAutoFit/>
              </a:bodyPr>
              <a:lstStyle/>
              <a:p>
                <a:pPr>
                  <a:defRPr sz="2800"/>
                </a:pPr>
                <a:endParaRPr lang="ru-RU"/>
              </a:p>
            </c:txPr>
            <c:dLblPos val="bestFit"/>
            <c:showLegendKey val="0"/>
            <c:showVal val="1"/>
            <c:showCatName val="0"/>
            <c:showSerName val="0"/>
            <c:showPercent val="0"/>
            <c:showBubbleSize val="0"/>
            <c:showLeaderLines val="1"/>
            <c:extLst>
              <c:ext xmlns:c15="http://schemas.microsoft.com/office/drawing/2012/chart" uri="{CE6537A1-D6FC-4f65-9D91-7224C49458BB}"/>
            </c:extLst>
          </c:dLbls>
          <c:cat>
            <c:strRef>
              <c:f>Sheet1!$A$2:$A$4</c:f>
              <c:strCache>
                <c:ptCount val="3"/>
                <c:pt idx="0">
                  <c:v>от минимального до 60 баллов</c:v>
                </c:pt>
                <c:pt idx="1">
                  <c:v>от 61 до 80 баллов</c:v>
                </c:pt>
                <c:pt idx="2">
                  <c:v>от 81 до 100 баллов</c:v>
                </c:pt>
              </c:strCache>
            </c:strRef>
          </c:cat>
          <c:val>
            <c:numRef>
              <c:f>Sheet1!$B$2:$B$4</c:f>
              <c:numCache>
                <c:formatCode>General</c:formatCode>
                <c:ptCount val="3"/>
                <c:pt idx="0">
                  <c:v>35.700000000000003</c:v>
                </c:pt>
                <c:pt idx="1">
                  <c:v>35.700000000000003</c:v>
                </c:pt>
                <c:pt idx="2">
                  <c:v>28.6</c:v>
                </c:pt>
              </c:numCache>
            </c:numRef>
          </c:val>
          <c:extLst>
            <c:ext xmlns:c16="http://schemas.microsoft.com/office/drawing/2014/chart" uri="{C3380CC4-5D6E-409C-BE32-E72D297353CC}">
              <c16:uniqueId val="{00000006-1A45-4460-A858-C0249152A183}"/>
            </c:ext>
          </c:extLst>
        </c:ser>
        <c:dLbls>
          <c:dLblPos val="bestFit"/>
          <c:showLegendKey val="0"/>
          <c:showVal val="1"/>
          <c:showCatName val="0"/>
          <c:showSerName val="0"/>
          <c:showPercent val="0"/>
          <c:showBubbleSize val="0"/>
          <c:showLeaderLines val="1"/>
        </c:dLbls>
        <c:firstSliceAng val="0"/>
      </c:pieChart>
    </c:plotArea>
    <c:legend>
      <c:legendPos val="r"/>
      <c:layout>
        <c:manualLayout>
          <c:xMode val="edge"/>
          <c:yMode val="edge"/>
          <c:x val="0.63013873676524279"/>
          <c:y val="5.5533864436056055E-2"/>
          <c:w val="0.35289762152824156"/>
          <c:h val="0.86909791145754423"/>
        </c:manualLayout>
      </c:layout>
      <c:overlay val="0"/>
    </c:legend>
    <c:plotVisOnly val="1"/>
    <c:dispBlanksAs val="gap"/>
    <c:showDLblsOverMax val="0"/>
  </c:chart>
  <c:txPr>
    <a:bodyPr/>
    <a:lstStyle/>
    <a:p>
      <a:pPr>
        <a:defRPr sz="1800"/>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397" b="0" i="0" u="none" strike="noStrike" kern="1200" spc="0" baseline="0">
                <a:solidFill>
                  <a:schemeClr val="tx1">
                    <a:lumMod val="65000"/>
                    <a:lumOff val="35000"/>
                  </a:schemeClr>
                </a:solidFill>
                <a:latin typeface="+mn-lt"/>
                <a:ea typeface="+mn-ea"/>
                <a:cs typeface="+mn-cs"/>
              </a:defRPr>
            </a:pPr>
            <a:r>
              <a:rPr lang="ru-RU" sz="1800" b="1" dirty="0">
                <a:solidFill>
                  <a:schemeClr val="accent1">
                    <a:lumMod val="75000"/>
                  </a:schemeClr>
                </a:solidFill>
              </a:rPr>
              <a:t>СРЕДНИЕ РЕЗУЛЬТАТЫ ВЫПОЛНЕНИЕ ЗАДАНИЙ ПО РАЗДЕЛАМ</a:t>
            </a:r>
          </a:p>
        </c:rich>
      </c:tx>
      <c:layout>
        <c:manualLayout>
          <c:xMode val="edge"/>
          <c:yMode val="edge"/>
          <c:x val="0.17474327427821518"/>
          <c:y val="2.854232213110602E-2"/>
        </c:manualLayout>
      </c:layout>
      <c:overlay val="0"/>
      <c:spPr>
        <a:noFill/>
        <a:ln w="25357">
          <a:noFill/>
        </a:ln>
      </c:spPr>
    </c:title>
    <c:autoTitleDeleted val="0"/>
    <c:plotArea>
      <c:layout>
        <c:manualLayout>
          <c:layoutTarget val="inner"/>
          <c:xMode val="edge"/>
          <c:yMode val="edge"/>
          <c:x val="5.5484106153397494E-2"/>
          <c:y val="0.21460182925193788"/>
          <c:w val="0.92368256051326858"/>
          <c:h val="0.65000165297607559"/>
        </c:manualLayout>
      </c:layout>
      <c:barChart>
        <c:barDir val="col"/>
        <c:grouping val="clustered"/>
        <c:varyColors val="0"/>
        <c:ser>
          <c:idx val="0"/>
          <c:order val="0"/>
          <c:tx>
            <c:strRef>
              <c:f>Лист1!$B$1</c:f>
              <c:strCache>
                <c:ptCount val="1"/>
                <c:pt idx="0">
                  <c:v>СРЕДНИЕ РЕЗУЛЬТАТЫ ВЫПОЛНЕНИЕ ЗАДАНИЙ ПО РАЗДЕЛАМ</c:v>
                </c:pt>
              </c:strCache>
            </c:strRef>
          </c:tx>
          <c:spPr>
            <a:solidFill>
              <a:srgbClr val="5B9BD5"/>
            </a:solidFill>
            <a:ln w="25357">
              <a:noFill/>
            </a:ln>
          </c:spPr>
          <c:invertIfNegative val="0"/>
          <c:dLbls>
            <c:spPr>
              <a:noFill/>
              <a:ln w="25357">
                <a:noFill/>
              </a:ln>
            </c:spPr>
            <c:txPr>
              <a:bodyPr rot="0" spcFirstLastPara="1" vertOverflow="ellipsis" vert="horz" wrap="square" lIns="38100" tIns="19050" rIns="38100" bIns="19050" anchor="ctr" anchorCtr="1">
                <a:spAutoFit/>
              </a:bodyPr>
              <a:lstStyle/>
              <a:p>
                <a:pPr>
                  <a:defRPr sz="1100" b="0" i="0" u="none" strike="noStrike" kern="1200" baseline="0">
                    <a:solidFill>
                      <a:srgbClr val="002060"/>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Лист1!$A$2:$A$6</c:f>
              <c:strCache>
                <c:ptCount val="5"/>
                <c:pt idx="0">
                  <c:v>АУДИРОВАНИЕ</c:v>
                </c:pt>
                <c:pt idx="1">
                  <c:v>ЧТЕНИЕ</c:v>
                </c:pt>
                <c:pt idx="2">
                  <c:v>ГРАММАТИКА И ЛЕКСИКА</c:v>
                </c:pt>
                <c:pt idx="3">
                  <c:v>ПИСЬМЕННАЯ РЕЧЬ</c:v>
                </c:pt>
                <c:pt idx="4">
                  <c:v>ГОВОРЕНИЕ</c:v>
                </c:pt>
              </c:strCache>
            </c:strRef>
          </c:cat>
          <c:val>
            <c:numRef>
              <c:f>Лист1!$B$2:$B$6</c:f>
              <c:numCache>
                <c:formatCode>General</c:formatCode>
                <c:ptCount val="5"/>
                <c:pt idx="0">
                  <c:v>69.14</c:v>
                </c:pt>
                <c:pt idx="1">
                  <c:v>64</c:v>
                </c:pt>
                <c:pt idx="2">
                  <c:v>74.599999999999994</c:v>
                </c:pt>
                <c:pt idx="3">
                  <c:v>77.37</c:v>
                </c:pt>
                <c:pt idx="4">
                  <c:v>76.98</c:v>
                </c:pt>
              </c:numCache>
            </c:numRef>
          </c:val>
          <c:extLst>
            <c:ext xmlns:c16="http://schemas.microsoft.com/office/drawing/2014/chart" uri="{C3380CC4-5D6E-409C-BE32-E72D297353CC}">
              <c16:uniqueId val="{00000000-B9FB-40CE-998B-43F483A208A3}"/>
            </c:ext>
          </c:extLst>
        </c:ser>
        <c:dLbls>
          <c:showLegendKey val="0"/>
          <c:showVal val="0"/>
          <c:showCatName val="0"/>
          <c:showSerName val="0"/>
          <c:showPercent val="0"/>
          <c:showBubbleSize val="0"/>
        </c:dLbls>
        <c:gapWidth val="219"/>
        <c:overlap val="-27"/>
        <c:axId val="127965824"/>
        <c:axId val="131515136"/>
      </c:barChart>
      <c:catAx>
        <c:axId val="127965824"/>
        <c:scaling>
          <c:orientation val="minMax"/>
        </c:scaling>
        <c:delete val="0"/>
        <c:axPos val="b"/>
        <c:numFmt formatCode="General" sourceLinked="1"/>
        <c:majorTickMark val="none"/>
        <c:minorTickMark val="none"/>
        <c:tickLblPos val="nextTo"/>
        <c:spPr>
          <a:noFill/>
          <a:ln w="9509" cap="flat" cmpd="sng" algn="ctr">
            <a:solidFill>
              <a:schemeClr val="tx1">
                <a:lumMod val="15000"/>
                <a:lumOff val="85000"/>
              </a:schemeClr>
            </a:solidFill>
            <a:round/>
          </a:ln>
          <a:effectLst/>
        </c:spPr>
        <c:txPr>
          <a:bodyPr rot="-60000000" spcFirstLastPara="1" vertOverflow="ellipsis" vert="horz" wrap="square" anchor="ctr" anchorCtr="1"/>
          <a:lstStyle/>
          <a:p>
            <a:pPr>
              <a:defRPr sz="899" b="1" i="0" u="none" strike="noStrike" kern="1200" baseline="0">
                <a:solidFill>
                  <a:srgbClr val="002060"/>
                </a:solidFill>
                <a:latin typeface="+mn-lt"/>
                <a:ea typeface="+mn-ea"/>
                <a:cs typeface="+mn-cs"/>
              </a:defRPr>
            </a:pPr>
            <a:endParaRPr lang="ru-RU"/>
          </a:p>
        </c:txPr>
        <c:crossAx val="131515136"/>
        <c:crosses val="autoZero"/>
        <c:auto val="1"/>
        <c:lblAlgn val="ctr"/>
        <c:lblOffset val="100"/>
        <c:noMultiLvlLbl val="0"/>
      </c:catAx>
      <c:valAx>
        <c:axId val="131515136"/>
        <c:scaling>
          <c:orientation val="minMax"/>
        </c:scaling>
        <c:delete val="0"/>
        <c:axPos val="l"/>
        <c:majorGridlines>
          <c:spPr>
            <a:ln w="9509" cap="flat" cmpd="sng" algn="ctr">
              <a:solidFill>
                <a:schemeClr val="tx1">
                  <a:lumMod val="15000"/>
                  <a:lumOff val="85000"/>
                </a:schemeClr>
              </a:solidFill>
              <a:round/>
            </a:ln>
            <a:effectLst/>
          </c:spPr>
        </c:majorGridlines>
        <c:numFmt formatCode="General" sourceLinked="1"/>
        <c:majorTickMark val="none"/>
        <c:minorTickMark val="none"/>
        <c:tickLblPos val="nextTo"/>
        <c:spPr>
          <a:ln w="6340">
            <a:noFill/>
          </a:ln>
        </c:spPr>
        <c:txPr>
          <a:bodyPr rot="-60000000" spcFirstLastPara="1" vertOverflow="ellipsis" vert="horz" wrap="square" anchor="ctr" anchorCtr="1"/>
          <a:lstStyle/>
          <a:p>
            <a:pPr>
              <a:defRPr sz="899" b="0" i="0" u="none" strike="noStrike" kern="1200" baseline="0">
                <a:solidFill>
                  <a:schemeClr val="tx1">
                    <a:lumMod val="65000"/>
                    <a:lumOff val="35000"/>
                  </a:schemeClr>
                </a:solidFill>
                <a:latin typeface="+mn-lt"/>
                <a:ea typeface="+mn-ea"/>
                <a:cs typeface="+mn-cs"/>
              </a:defRPr>
            </a:pPr>
            <a:endParaRPr lang="ru-RU"/>
          </a:p>
        </c:txPr>
        <c:crossAx val="127965824"/>
        <c:crosses val="autoZero"/>
        <c:crossBetween val="between"/>
      </c:valAx>
      <c:spPr>
        <a:noFill/>
        <a:ln w="25390">
          <a:noFill/>
        </a:ln>
      </c:spPr>
    </c:plotArea>
    <c:plotVisOnly val="1"/>
    <c:dispBlanksAs val="gap"/>
    <c:showDLblsOverMax val="0"/>
  </c:chart>
  <c:spPr>
    <a:solidFill>
      <a:schemeClr val="bg1"/>
    </a:solidFill>
    <a:ln w="9509" cap="flat" cmpd="sng" algn="ctr">
      <a:solidFill>
        <a:schemeClr val="tx1">
          <a:lumMod val="15000"/>
          <a:lumOff val="85000"/>
        </a:schemeClr>
      </a:solidFill>
      <a:round/>
    </a:ln>
    <a:effectLst/>
  </c:spPr>
  <c:txPr>
    <a:bodyPr/>
    <a:lstStyle/>
    <a:p>
      <a:pPr>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8/24/2023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Our Team LAYOUT</a:t>
            </a:r>
          </a:p>
        </p:txBody>
      </p:sp>
      <p:grpSp>
        <p:nvGrpSpPr>
          <p:cNvPr id="4" name="Group 3">
            <a:extLst>
              <a:ext uri="{FF2B5EF4-FFF2-40B4-BE49-F238E27FC236}">
                <a16:creationId xmlns:a16="http://schemas.microsoft.com/office/drawing/2014/main" id="{94C30DA3-D434-41BE-9F9E-8CEF940F49AE}"/>
              </a:ext>
            </a:extLst>
          </p:cNvPr>
          <p:cNvGrpSpPr/>
          <p:nvPr userDrawn="1"/>
        </p:nvGrpSpPr>
        <p:grpSpPr>
          <a:xfrm>
            <a:off x="1200508" y="1779191"/>
            <a:ext cx="1512000" cy="2654855"/>
            <a:chOff x="445712" y="1449040"/>
            <a:chExt cx="2113018" cy="3924176"/>
          </a:xfrm>
        </p:grpSpPr>
        <p:sp>
          <p:nvSpPr>
            <p:cNvPr id="5" name="Rounded Rectangle 4">
              <a:extLst>
                <a:ext uri="{FF2B5EF4-FFF2-40B4-BE49-F238E27FC236}">
                  <a16:creationId xmlns:a16="http://schemas.microsoft.com/office/drawing/2014/main" id="{D36CEC37-AE54-4204-926B-C76F46588CF5}"/>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6" name="Rectangle 5">
              <a:extLst>
                <a:ext uri="{FF2B5EF4-FFF2-40B4-BE49-F238E27FC236}">
                  <a16:creationId xmlns:a16="http://schemas.microsoft.com/office/drawing/2014/main" id="{CE60B77A-53FD-4AF2-A307-E9092175FAE6}"/>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7" name="Group 6">
              <a:extLst>
                <a:ext uri="{FF2B5EF4-FFF2-40B4-BE49-F238E27FC236}">
                  <a16:creationId xmlns:a16="http://schemas.microsoft.com/office/drawing/2014/main" id="{C77FDCAC-7B49-41A2-BE9C-391E7056C083}"/>
                </a:ext>
              </a:extLst>
            </p:cNvPr>
            <p:cNvGrpSpPr/>
            <p:nvPr userDrawn="1"/>
          </p:nvGrpSpPr>
          <p:grpSpPr>
            <a:xfrm>
              <a:off x="1407705" y="5045834"/>
              <a:ext cx="211967" cy="211967"/>
              <a:chOff x="1549420" y="5712364"/>
              <a:chExt cx="312583" cy="312583"/>
            </a:xfrm>
          </p:grpSpPr>
          <p:sp>
            <p:nvSpPr>
              <p:cNvPr id="8" name="Oval 7">
                <a:extLst>
                  <a:ext uri="{FF2B5EF4-FFF2-40B4-BE49-F238E27FC236}">
                    <a16:creationId xmlns:a16="http://schemas.microsoft.com/office/drawing/2014/main" id="{60F1F554-1B98-471E-A329-2CCFAEA07233}"/>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9" name="Rounded Rectangle 8">
                <a:extLst>
                  <a:ext uri="{FF2B5EF4-FFF2-40B4-BE49-F238E27FC236}">
                    <a16:creationId xmlns:a16="http://schemas.microsoft.com/office/drawing/2014/main" id="{6520737B-1186-4E1C-A360-4B9B8D32D5FB}"/>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grpSp>
        <p:nvGrpSpPr>
          <p:cNvPr id="10" name="Group 3">
            <a:extLst>
              <a:ext uri="{FF2B5EF4-FFF2-40B4-BE49-F238E27FC236}">
                <a16:creationId xmlns:a16="http://schemas.microsoft.com/office/drawing/2014/main" id="{A3D8A21E-0901-48B8-A295-7A257C040765}"/>
              </a:ext>
            </a:extLst>
          </p:cNvPr>
          <p:cNvGrpSpPr/>
          <p:nvPr userDrawn="1"/>
        </p:nvGrpSpPr>
        <p:grpSpPr>
          <a:xfrm>
            <a:off x="3962075" y="1779191"/>
            <a:ext cx="1512000" cy="2654855"/>
            <a:chOff x="445712" y="1449040"/>
            <a:chExt cx="2113018" cy="3924176"/>
          </a:xfrm>
        </p:grpSpPr>
        <p:sp>
          <p:nvSpPr>
            <p:cNvPr id="11" name="Rounded Rectangle 4">
              <a:extLst>
                <a:ext uri="{FF2B5EF4-FFF2-40B4-BE49-F238E27FC236}">
                  <a16:creationId xmlns:a16="http://schemas.microsoft.com/office/drawing/2014/main" id="{6A107028-0C6A-44AE-9857-3E19BFBC6250}"/>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2" name="Rectangle 5">
              <a:extLst>
                <a:ext uri="{FF2B5EF4-FFF2-40B4-BE49-F238E27FC236}">
                  <a16:creationId xmlns:a16="http://schemas.microsoft.com/office/drawing/2014/main" id="{8B5810DE-111C-4544-99EB-EF865DE49C8A}"/>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13" name="Group 6">
              <a:extLst>
                <a:ext uri="{FF2B5EF4-FFF2-40B4-BE49-F238E27FC236}">
                  <a16:creationId xmlns:a16="http://schemas.microsoft.com/office/drawing/2014/main" id="{0E56DDB0-CF1E-4473-9566-2CF400B1D03B}"/>
                </a:ext>
              </a:extLst>
            </p:cNvPr>
            <p:cNvGrpSpPr/>
            <p:nvPr userDrawn="1"/>
          </p:nvGrpSpPr>
          <p:grpSpPr>
            <a:xfrm>
              <a:off x="1407705" y="5045834"/>
              <a:ext cx="211967" cy="211967"/>
              <a:chOff x="1549420" y="5712364"/>
              <a:chExt cx="312583" cy="312583"/>
            </a:xfrm>
          </p:grpSpPr>
          <p:sp>
            <p:nvSpPr>
              <p:cNvPr id="14" name="Oval 7">
                <a:extLst>
                  <a:ext uri="{FF2B5EF4-FFF2-40B4-BE49-F238E27FC236}">
                    <a16:creationId xmlns:a16="http://schemas.microsoft.com/office/drawing/2014/main" id="{675AE696-9854-4F9F-8328-3D901AB87BC7}"/>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5" name="Rounded Rectangle 8">
                <a:extLst>
                  <a:ext uri="{FF2B5EF4-FFF2-40B4-BE49-F238E27FC236}">
                    <a16:creationId xmlns:a16="http://schemas.microsoft.com/office/drawing/2014/main" id="{1EE822FB-BAB6-4765-BAB8-F8CFD8DBD1CA}"/>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grpSp>
        <p:nvGrpSpPr>
          <p:cNvPr id="16" name="Group 3">
            <a:extLst>
              <a:ext uri="{FF2B5EF4-FFF2-40B4-BE49-F238E27FC236}">
                <a16:creationId xmlns:a16="http://schemas.microsoft.com/office/drawing/2014/main" id="{738D86BF-9B29-48E5-9140-E38AC9180C0A}"/>
              </a:ext>
            </a:extLst>
          </p:cNvPr>
          <p:cNvGrpSpPr/>
          <p:nvPr userDrawn="1"/>
        </p:nvGrpSpPr>
        <p:grpSpPr>
          <a:xfrm>
            <a:off x="6723642" y="1779191"/>
            <a:ext cx="1512000" cy="2654855"/>
            <a:chOff x="445712" y="1449040"/>
            <a:chExt cx="2113018" cy="3924176"/>
          </a:xfrm>
        </p:grpSpPr>
        <p:sp>
          <p:nvSpPr>
            <p:cNvPr id="17" name="Rounded Rectangle 4">
              <a:extLst>
                <a:ext uri="{FF2B5EF4-FFF2-40B4-BE49-F238E27FC236}">
                  <a16:creationId xmlns:a16="http://schemas.microsoft.com/office/drawing/2014/main" id="{C5C12189-4C71-4BA8-8527-F51EDF15CAED}"/>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8" name="Rectangle 5">
              <a:extLst>
                <a:ext uri="{FF2B5EF4-FFF2-40B4-BE49-F238E27FC236}">
                  <a16:creationId xmlns:a16="http://schemas.microsoft.com/office/drawing/2014/main" id="{B007A9B8-7BCE-4BAD-861E-F43AF30C90AB}"/>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19" name="Group 6">
              <a:extLst>
                <a:ext uri="{FF2B5EF4-FFF2-40B4-BE49-F238E27FC236}">
                  <a16:creationId xmlns:a16="http://schemas.microsoft.com/office/drawing/2014/main" id="{4A5516E4-ACA7-4C98-A9FA-5A5DA37FFCCE}"/>
                </a:ext>
              </a:extLst>
            </p:cNvPr>
            <p:cNvGrpSpPr/>
            <p:nvPr userDrawn="1"/>
          </p:nvGrpSpPr>
          <p:grpSpPr>
            <a:xfrm>
              <a:off x="1407705" y="5045834"/>
              <a:ext cx="211967" cy="211967"/>
              <a:chOff x="1549420" y="5712364"/>
              <a:chExt cx="312583" cy="312583"/>
            </a:xfrm>
          </p:grpSpPr>
          <p:sp>
            <p:nvSpPr>
              <p:cNvPr id="20" name="Oval 7">
                <a:extLst>
                  <a:ext uri="{FF2B5EF4-FFF2-40B4-BE49-F238E27FC236}">
                    <a16:creationId xmlns:a16="http://schemas.microsoft.com/office/drawing/2014/main" id="{1ABA39FE-6EF1-4D4F-88E8-D71FF652C862}"/>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1" name="Rounded Rectangle 8">
                <a:extLst>
                  <a:ext uri="{FF2B5EF4-FFF2-40B4-BE49-F238E27FC236}">
                    <a16:creationId xmlns:a16="http://schemas.microsoft.com/office/drawing/2014/main" id="{66C97352-4633-4B25-8910-54F3DE0B49BF}"/>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grpSp>
        <p:nvGrpSpPr>
          <p:cNvPr id="22" name="Group 3">
            <a:extLst>
              <a:ext uri="{FF2B5EF4-FFF2-40B4-BE49-F238E27FC236}">
                <a16:creationId xmlns:a16="http://schemas.microsoft.com/office/drawing/2014/main" id="{04F1116B-7469-4702-BC97-5420486D2D58}"/>
              </a:ext>
            </a:extLst>
          </p:cNvPr>
          <p:cNvGrpSpPr/>
          <p:nvPr userDrawn="1"/>
        </p:nvGrpSpPr>
        <p:grpSpPr>
          <a:xfrm>
            <a:off x="9485208" y="1779191"/>
            <a:ext cx="1512000" cy="2654855"/>
            <a:chOff x="445712" y="1449040"/>
            <a:chExt cx="2113018" cy="3924176"/>
          </a:xfrm>
        </p:grpSpPr>
        <p:sp>
          <p:nvSpPr>
            <p:cNvPr id="23" name="Rounded Rectangle 4">
              <a:extLst>
                <a:ext uri="{FF2B5EF4-FFF2-40B4-BE49-F238E27FC236}">
                  <a16:creationId xmlns:a16="http://schemas.microsoft.com/office/drawing/2014/main" id="{15189DD4-56C8-4F92-A3F9-AA93E4F0FBC1}"/>
                </a:ext>
              </a:extLst>
            </p:cNvPr>
            <p:cNvSpPr/>
            <p:nvPr userDrawn="1"/>
          </p:nvSpPr>
          <p:spPr>
            <a:xfrm>
              <a:off x="445712" y="1449040"/>
              <a:ext cx="2113018" cy="392417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4" name="Rectangle 5">
              <a:extLst>
                <a:ext uri="{FF2B5EF4-FFF2-40B4-BE49-F238E27FC236}">
                  <a16:creationId xmlns:a16="http://schemas.microsoft.com/office/drawing/2014/main" id="{DDFA377A-F4DE-4B15-81AA-EEE8672B6FFD}"/>
                </a:ext>
              </a:extLst>
            </p:cNvPr>
            <p:cNvSpPr/>
            <p:nvPr userDrawn="1"/>
          </p:nvSpPr>
          <p:spPr>
            <a:xfrm>
              <a:off x="1379920" y="1650572"/>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25" name="Group 6">
              <a:extLst>
                <a:ext uri="{FF2B5EF4-FFF2-40B4-BE49-F238E27FC236}">
                  <a16:creationId xmlns:a16="http://schemas.microsoft.com/office/drawing/2014/main" id="{CDCB2C5B-89AF-42D3-BF78-E8D584186530}"/>
                </a:ext>
              </a:extLst>
            </p:cNvPr>
            <p:cNvGrpSpPr/>
            <p:nvPr userDrawn="1"/>
          </p:nvGrpSpPr>
          <p:grpSpPr>
            <a:xfrm>
              <a:off x="1407705" y="5045834"/>
              <a:ext cx="211967" cy="211967"/>
              <a:chOff x="1549420" y="5712364"/>
              <a:chExt cx="312583" cy="312583"/>
            </a:xfrm>
          </p:grpSpPr>
          <p:sp>
            <p:nvSpPr>
              <p:cNvPr id="26" name="Oval 7">
                <a:extLst>
                  <a:ext uri="{FF2B5EF4-FFF2-40B4-BE49-F238E27FC236}">
                    <a16:creationId xmlns:a16="http://schemas.microsoft.com/office/drawing/2014/main" id="{9C3DE81D-34C4-48C5-A7F5-234384138E35}"/>
                  </a:ext>
                </a:extLst>
              </p:cNvPr>
              <p:cNvSpPr/>
              <p:nvPr userDrawn="1"/>
            </p:nvSpPr>
            <p:spPr>
              <a:xfrm>
                <a:off x="1549420" y="5712364"/>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27" name="Rounded Rectangle 8">
                <a:extLst>
                  <a:ext uri="{FF2B5EF4-FFF2-40B4-BE49-F238E27FC236}">
                    <a16:creationId xmlns:a16="http://schemas.microsoft.com/office/drawing/2014/main" id="{753A738C-E9C5-4E32-A7A1-0F88BCDA2416}"/>
                  </a:ext>
                </a:extLst>
              </p:cNvPr>
              <p:cNvSpPr/>
              <p:nvPr userDrawn="1"/>
            </p:nvSpPr>
            <p:spPr>
              <a:xfrm>
                <a:off x="1634225" y="5796647"/>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grpSp>
      <p:sp>
        <p:nvSpPr>
          <p:cNvPr id="28" name="그림 개체 틀 2">
            <a:extLst>
              <a:ext uri="{FF2B5EF4-FFF2-40B4-BE49-F238E27FC236}">
                <a16:creationId xmlns:a16="http://schemas.microsoft.com/office/drawing/2014/main" id="{CB46EA28-DC0E-4334-ACB7-F2FA90F1903A}"/>
              </a:ext>
            </a:extLst>
          </p:cNvPr>
          <p:cNvSpPr>
            <a:spLocks noGrp="1"/>
          </p:cNvSpPr>
          <p:nvPr>
            <p:ph type="pic" sz="quarter" idx="14" hasCustomPrompt="1"/>
          </p:nvPr>
        </p:nvSpPr>
        <p:spPr>
          <a:xfrm>
            <a:off x="1290508" y="2037611"/>
            <a:ext cx="1332000" cy="209720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30" name="그림 개체 틀 2">
            <a:extLst>
              <a:ext uri="{FF2B5EF4-FFF2-40B4-BE49-F238E27FC236}">
                <a16:creationId xmlns:a16="http://schemas.microsoft.com/office/drawing/2014/main" id="{7EA98078-7EAF-4581-923B-BCD15A2A257E}"/>
              </a:ext>
            </a:extLst>
          </p:cNvPr>
          <p:cNvSpPr>
            <a:spLocks noGrp="1"/>
          </p:cNvSpPr>
          <p:nvPr>
            <p:ph type="pic" sz="quarter" idx="59" hasCustomPrompt="1"/>
          </p:nvPr>
        </p:nvSpPr>
        <p:spPr>
          <a:xfrm>
            <a:off x="4052075" y="2037611"/>
            <a:ext cx="1332000" cy="209720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32" name="그림 개체 틀 2">
            <a:extLst>
              <a:ext uri="{FF2B5EF4-FFF2-40B4-BE49-F238E27FC236}">
                <a16:creationId xmlns:a16="http://schemas.microsoft.com/office/drawing/2014/main" id="{443199E8-68A9-4546-8543-4915CC0C5410}"/>
              </a:ext>
            </a:extLst>
          </p:cNvPr>
          <p:cNvSpPr>
            <a:spLocks noGrp="1"/>
          </p:cNvSpPr>
          <p:nvPr>
            <p:ph type="pic" sz="quarter" idx="63" hasCustomPrompt="1"/>
          </p:nvPr>
        </p:nvSpPr>
        <p:spPr>
          <a:xfrm>
            <a:off x="6813642" y="2037611"/>
            <a:ext cx="1332000" cy="209720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34" name="그림 개체 틀 2">
            <a:extLst>
              <a:ext uri="{FF2B5EF4-FFF2-40B4-BE49-F238E27FC236}">
                <a16:creationId xmlns:a16="http://schemas.microsoft.com/office/drawing/2014/main" id="{7D111F3C-4DF5-4941-AC67-67B80936F5E9}"/>
              </a:ext>
            </a:extLst>
          </p:cNvPr>
          <p:cNvSpPr>
            <a:spLocks noGrp="1"/>
          </p:cNvSpPr>
          <p:nvPr>
            <p:ph type="pic" sz="quarter" idx="67" hasCustomPrompt="1"/>
          </p:nvPr>
        </p:nvSpPr>
        <p:spPr>
          <a:xfrm>
            <a:off x="9575208" y="2037611"/>
            <a:ext cx="1332000" cy="2097207"/>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그림 개체 틀 2">
            <a:extLst>
              <a:ext uri="{FF2B5EF4-FFF2-40B4-BE49-F238E27FC236}">
                <a16:creationId xmlns:a16="http://schemas.microsoft.com/office/drawing/2014/main" id="{79E89AF0-20DB-46F0-9A15-2E35A3D0BF50}"/>
              </a:ext>
            </a:extLst>
          </p:cNvPr>
          <p:cNvSpPr>
            <a:spLocks noGrp="1"/>
          </p:cNvSpPr>
          <p:nvPr>
            <p:ph type="pic" sz="quarter" idx="15" hasCustomPrompt="1"/>
          </p:nvPr>
        </p:nvSpPr>
        <p:spPr>
          <a:xfrm>
            <a:off x="1223554" y="791473"/>
            <a:ext cx="4284617" cy="5574492"/>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 And Send To Back</a:t>
            </a:r>
            <a:endParaRPr lang="ko-KR" altLang="en-US" dirty="0"/>
          </a:p>
        </p:txBody>
      </p:sp>
      <p:sp>
        <p:nvSpPr>
          <p:cNvPr id="3" name="그림 개체 틀 2">
            <a:extLst>
              <a:ext uri="{FF2B5EF4-FFF2-40B4-BE49-F238E27FC236}">
                <a16:creationId xmlns:a16="http://schemas.microsoft.com/office/drawing/2014/main" id="{16A177AD-A22D-4DBB-BF10-A6EEBF4613E6}"/>
              </a:ext>
            </a:extLst>
          </p:cNvPr>
          <p:cNvSpPr>
            <a:spLocks noGrp="1"/>
          </p:cNvSpPr>
          <p:nvPr>
            <p:ph type="pic" sz="quarter" idx="16" hasCustomPrompt="1"/>
          </p:nvPr>
        </p:nvSpPr>
        <p:spPr>
          <a:xfrm>
            <a:off x="5947954" y="791473"/>
            <a:ext cx="2577737" cy="2583302"/>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9C037173-B5D0-413D-AC9E-FFD6E9E766FD}"/>
              </a:ext>
            </a:extLst>
          </p:cNvPr>
          <p:cNvSpPr>
            <a:spLocks noGrp="1"/>
          </p:cNvSpPr>
          <p:nvPr>
            <p:ph type="pic" sz="quarter" idx="17" hasCustomPrompt="1"/>
          </p:nvPr>
        </p:nvSpPr>
        <p:spPr>
          <a:xfrm>
            <a:off x="8965475" y="791473"/>
            <a:ext cx="2577737" cy="2583302"/>
          </a:xfrm>
          <a:prstGeom prst="rect">
            <a:avLst/>
          </a:prstGeom>
          <a:solidFill>
            <a:schemeClr val="bg1">
              <a:lumMod val="95000"/>
            </a:schemeClr>
          </a:solidFill>
          <a:ln w="19050">
            <a:noFill/>
          </a:ln>
        </p:spPr>
        <p:txBody>
          <a:bodyPr anchor="ctr"/>
          <a:lstStyle>
            <a:lvl1pPr marL="0" indent="0" algn="ctr">
              <a:lnSpc>
                <a:spcPct val="100000"/>
              </a:lnSpc>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solidFill>
          <a:schemeClr val="accent5">
            <a:lumMod val="50000"/>
          </a:schemeClr>
        </a:solidFill>
        <a:effectLst/>
      </p:bgPr>
    </p:bg>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7F9B499-92A2-4E7D-8966-0C284809B65B}"/>
              </a:ext>
            </a:extLst>
          </p:cNvPr>
          <p:cNvSpPr/>
          <p:nvPr userDrawn="1"/>
        </p:nvSpPr>
        <p:spPr>
          <a:xfrm>
            <a:off x="0" y="1082710"/>
            <a:ext cx="12192000" cy="469258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83052E92-DCFE-4CC2-BDE0-E540E1CB28CA}"/>
              </a:ext>
            </a:extLst>
          </p:cNvPr>
          <p:cNvSpPr>
            <a:spLocks noGrp="1"/>
          </p:cNvSpPr>
          <p:nvPr>
            <p:ph type="pic" sz="quarter" idx="14" hasCustomPrompt="1"/>
          </p:nvPr>
        </p:nvSpPr>
        <p:spPr>
          <a:xfrm>
            <a:off x="0" y="1208315"/>
            <a:ext cx="12192000" cy="4441371"/>
          </a:xfrm>
          <a:prstGeom prst="rect">
            <a:avLst/>
          </a:prstGeom>
          <a:solidFill>
            <a:schemeClr val="bg1">
              <a:lumMod val="95000"/>
            </a:schemeClr>
          </a:solidFill>
          <a:ln w="19050">
            <a:noFill/>
          </a:ln>
        </p:spPr>
        <p:txBody>
          <a:bodyPr anchor="ctr"/>
          <a:lstStyle>
            <a:lvl1pPr marL="0" indent="0" algn="ctr">
              <a:lnSpc>
                <a:spcPct val="100000"/>
              </a:lnSpc>
              <a:buNone/>
              <a:defRPr sz="1800">
                <a:solidFill>
                  <a:schemeClr val="tx1">
                    <a:lumMod val="75000"/>
                    <a:lumOff val="25000"/>
                  </a:schemeClr>
                </a:solidFill>
              </a:defRPr>
            </a:lvl1pPr>
          </a:lstStyle>
          <a:p>
            <a:r>
              <a:rPr lang="en-US" altLang="ko-KR" dirty="0"/>
              <a:t>Place Your Picture Here And Send To Back</a:t>
            </a:r>
            <a:endParaRPr lang="ko-KR" altLang="en-US" dirty="0"/>
          </a:p>
        </p:txBody>
      </p:sp>
    </p:spTree>
    <p:extLst>
      <p:ext uri="{BB962C8B-B14F-4D97-AF65-F5344CB8AC3E}">
        <p14:creationId xmlns:p14="http://schemas.microsoft.com/office/powerpoint/2010/main" val="1199585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Picture Placeholder 12">
            <a:extLst>
              <a:ext uri="{FF2B5EF4-FFF2-40B4-BE49-F238E27FC236}">
                <a16:creationId xmlns:a16="http://schemas.microsoft.com/office/drawing/2014/main" id="{FF7BDD8C-DBA7-4764-A656-F91942711431}"/>
              </a:ext>
            </a:extLst>
          </p:cNvPr>
          <p:cNvSpPr>
            <a:spLocks noGrp="1"/>
          </p:cNvSpPr>
          <p:nvPr>
            <p:ph type="pic" sz="quarter" idx="10" hasCustomPrompt="1"/>
          </p:nvPr>
        </p:nvSpPr>
        <p:spPr>
          <a:xfrm>
            <a:off x="2785633" y="1708875"/>
            <a:ext cx="6624970" cy="2826000"/>
          </a:xfrm>
          <a:prstGeom prst="rect">
            <a:avLst/>
          </a:prstGeom>
          <a:solidFill>
            <a:schemeClr val="bg1">
              <a:lumMod val="95000"/>
            </a:schemeClr>
          </a:solidFill>
        </p:spPr>
        <p:txBody>
          <a:bodyPr tIns="720000" anchor="ctr"/>
          <a:lstStyle>
            <a:lvl1pPr marL="0" marR="0" indent="0" algn="ctr" defTabSz="914400" rtl="0" eaLnBrk="1" fontAlgn="auto" latinLnBrk="1" hangingPunct="1">
              <a:lnSpc>
                <a:spcPct val="100000"/>
              </a:lnSpc>
              <a:spcBef>
                <a:spcPct val="20000"/>
              </a:spcBef>
              <a:spcAft>
                <a:spcPts val="0"/>
              </a:spcAft>
              <a:buClrTx/>
              <a:buSzTx/>
              <a:buFont typeface="Arial" pitchFamily="34" charset="0"/>
              <a:buNone/>
              <a:tabLst/>
              <a:defRPr sz="1200">
                <a:latin typeface="+mn-lt"/>
                <a:cs typeface="Arial" pitchFamily="34" charset="0"/>
              </a:defRPr>
            </a:lvl1pPr>
          </a:lstStyle>
          <a:p>
            <a:r>
              <a:rPr lang="en-US" altLang="ko-KR" dirty="0"/>
              <a:t>Insert Your Image And Send To Back</a:t>
            </a:r>
            <a:endParaRPr lang="ko-KR" altLang="en-US" dirty="0"/>
          </a:p>
        </p:txBody>
      </p:sp>
      <p:sp>
        <p:nvSpPr>
          <p:cNvPr id="3" name="Text Placeholder 9">
            <a:extLst>
              <a:ext uri="{FF2B5EF4-FFF2-40B4-BE49-F238E27FC236}">
                <a16:creationId xmlns:a16="http://schemas.microsoft.com/office/drawing/2014/main" id="{E88D4141-DDEB-40F4-B784-0C7E8499AC06}"/>
              </a:ext>
            </a:extLst>
          </p:cNvPr>
          <p:cNvSpPr>
            <a:spLocks noGrp="1"/>
          </p:cNvSpPr>
          <p:nvPr>
            <p:ph type="body" sz="quarter" idx="1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2445283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D8F181D7-1D78-4A9F-891E-7FF1339D8D06}"/>
              </a:ext>
            </a:extLst>
          </p:cNvPr>
          <p:cNvSpPr>
            <a:spLocks noGrp="1"/>
          </p:cNvSpPr>
          <p:nvPr>
            <p:ph type="pic" idx="10" hasCustomPrompt="1"/>
          </p:nvPr>
        </p:nvSpPr>
        <p:spPr>
          <a:xfrm>
            <a:off x="5015620" y="1422245"/>
            <a:ext cx="7176380" cy="4680520"/>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Text Placeholder 9">
            <a:extLst>
              <a:ext uri="{FF2B5EF4-FFF2-40B4-BE49-F238E27FC236}">
                <a16:creationId xmlns:a16="http://schemas.microsoft.com/office/drawing/2014/main" id="{CB2D35DD-3012-4060-B307-222D845BBC78}"/>
              </a:ext>
            </a:extLst>
          </p:cNvPr>
          <p:cNvSpPr>
            <a:spLocks noGrp="1"/>
          </p:cNvSpPr>
          <p:nvPr>
            <p:ph type="body" sz="quarter" idx="1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188379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4" name="그림 개체 틀 2">
            <a:extLst>
              <a:ext uri="{FF2B5EF4-FFF2-40B4-BE49-F238E27FC236}">
                <a16:creationId xmlns:a16="http://schemas.microsoft.com/office/drawing/2014/main" id="{96F6EC6F-CD4C-4990-A245-26A2E187E707}"/>
              </a:ext>
            </a:extLst>
          </p:cNvPr>
          <p:cNvSpPr>
            <a:spLocks noGrp="1"/>
          </p:cNvSpPr>
          <p:nvPr>
            <p:ph type="pic" sz="quarter" idx="10" hasCustomPrompt="1"/>
          </p:nvPr>
        </p:nvSpPr>
        <p:spPr>
          <a:xfrm>
            <a:off x="4835161" y="1953290"/>
            <a:ext cx="7356839"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85000"/>
                    <a:lumOff val="15000"/>
                  </a:schemeClr>
                </a:solidFill>
                <a:latin typeface="+mn-lt"/>
                <a:cs typeface="Arial" pitchFamily="34" charset="0"/>
              </a:defRPr>
            </a:lvl1pPr>
          </a:lstStyle>
          <a:p>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3A2E5076-EB3B-4F2A-B1CA-DF4FCDC804C4}"/>
              </a:ext>
            </a:extLst>
          </p:cNvPr>
          <p:cNvSpPr>
            <a:spLocks noGrp="1"/>
          </p:cNvSpPr>
          <p:nvPr>
            <p:ph type="body" sz="quarter" idx="1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509740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그림 개체 틀 8">
            <a:extLst>
              <a:ext uri="{FF2B5EF4-FFF2-40B4-BE49-F238E27FC236}">
                <a16:creationId xmlns:a16="http://schemas.microsoft.com/office/drawing/2014/main" id="{2E3BCD6D-C303-4864-B3F7-57504C804BA4}"/>
              </a:ext>
            </a:extLst>
          </p:cNvPr>
          <p:cNvSpPr>
            <a:spLocks noGrp="1"/>
          </p:cNvSpPr>
          <p:nvPr>
            <p:ph type="pic" sz="quarter" idx="10" hasCustomPrompt="1"/>
          </p:nvPr>
        </p:nvSpPr>
        <p:spPr>
          <a:xfrm>
            <a:off x="1" y="0"/>
            <a:ext cx="4068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Insert Your Image And Send To Back</a:t>
            </a:r>
            <a:endParaRPr lang="ko-KR" altLang="en-US" dirty="0"/>
          </a:p>
        </p:txBody>
      </p:sp>
      <p:sp>
        <p:nvSpPr>
          <p:cNvPr id="3" name="그림 개체 틀 8">
            <a:extLst>
              <a:ext uri="{FF2B5EF4-FFF2-40B4-BE49-F238E27FC236}">
                <a16:creationId xmlns:a16="http://schemas.microsoft.com/office/drawing/2014/main" id="{3467D47C-FBB8-4493-8D52-7F3F238780FB}"/>
              </a:ext>
            </a:extLst>
          </p:cNvPr>
          <p:cNvSpPr>
            <a:spLocks noGrp="1"/>
          </p:cNvSpPr>
          <p:nvPr>
            <p:ph type="pic" sz="quarter" idx="11" hasCustomPrompt="1"/>
          </p:nvPr>
        </p:nvSpPr>
        <p:spPr>
          <a:xfrm>
            <a:off x="4068001" y="3429000"/>
            <a:ext cx="4068000" cy="3429000"/>
          </a:xfrm>
          <a:prstGeom prst="rect">
            <a:avLst/>
          </a:pr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200"/>
            </a:lvl1pPr>
          </a:lstStyle>
          <a:p>
            <a:r>
              <a:rPr lang="en-US" altLang="ko-KR" dirty="0"/>
              <a:t>Insert Your Image And Send To Back</a:t>
            </a:r>
            <a:endParaRPr lang="ko-KR" altLang="en-US" dirty="0"/>
          </a:p>
        </p:txBody>
      </p:sp>
    </p:spTree>
    <p:extLst>
      <p:ext uri="{BB962C8B-B14F-4D97-AF65-F5344CB8AC3E}">
        <p14:creationId xmlns:p14="http://schemas.microsoft.com/office/powerpoint/2010/main" val="3964928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96040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75000"/>
                    <a:lumOff val="2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927954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9" r:id="rId14"/>
    <p:sldLayoutId id="2147483688"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 id="214748369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oleObject" Target="../embeddings/oleObject1.bin"/><Relationship Id="rId1" Type="http://schemas.openxmlformats.org/officeDocument/2006/relationships/slideLayout" Target="../slideLayouts/slideLayout3.xml"/><Relationship Id="rId5" Type="http://schemas.openxmlformats.org/officeDocument/2006/relationships/image" Target="../media/image12.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oleObject" Target="../embeddings/oleObject3.bin"/><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그룹 3">
            <a:extLst>
              <a:ext uri="{FF2B5EF4-FFF2-40B4-BE49-F238E27FC236}">
                <a16:creationId xmlns:a16="http://schemas.microsoft.com/office/drawing/2014/main" id="{4FDFE080-7475-4FC2-9FFD-A361F719381E}"/>
              </a:ext>
            </a:extLst>
          </p:cNvPr>
          <p:cNvGrpSpPr/>
          <p:nvPr/>
        </p:nvGrpSpPr>
        <p:grpSpPr>
          <a:xfrm>
            <a:off x="408372" y="295415"/>
            <a:ext cx="11968756" cy="6267170"/>
            <a:chOff x="6508180" y="946260"/>
            <a:chExt cx="10471854" cy="5477995"/>
          </a:xfrm>
        </p:grpSpPr>
        <p:sp>
          <p:nvSpPr>
            <p:cNvPr id="24" name="TextBox 23">
              <a:extLst>
                <a:ext uri="{FF2B5EF4-FFF2-40B4-BE49-F238E27FC236}">
                  <a16:creationId xmlns:a16="http://schemas.microsoft.com/office/drawing/2014/main" id="{C8B135A4-E404-492F-A148-A6DA3E196F2F}"/>
                </a:ext>
              </a:extLst>
            </p:cNvPr>
            <p:cNvSpPr txBox="1"/>
            <p:nvPr/>
          </p:nvSpPr>
          <p:spPr>
            <a:xfrm>
              <a:off x="6508180" y="946260"/>
              <a:ext cx="5708544" cy="4720877"/>
            </a:xfrm>
            <a:prstGeom prst="rect">
              <a:avLst/>
            </a:prstGeom>
            <a:noFill/>
          </p:spPr>
          <p:txBody>
            <a:bodyPr wrap="square" rtlCol="0" anchor="ctr">
              <a:spAutoFit/>
            </a:bodyPr>
            <a:lstStyle/>
            <a:p>
              <a:r>
                <a:rPr lang="ru-RU" sz="2400" dirty="0">
                  <a:solidFill>
                    <a:schemeClr val="bg1"/>
                  </a:solidFill>
                  <a:latin typeface="+mj-lt"/>
                </a:rPr>
                <a:t>Региональный форум работников системы общего образования</a:t>
              </a:r>
              <a:r>
                <a:rPr lang="ru-RU" sz="3600" dirty="0">
                  <a:solidFill>
                    <a:schemeClr val="bg1"/>
                  </a:solidFill>
                  <a:latin typeface="+mj-lt"/>
                </a:rPr>
                <a:t> </a:t>
              </a:r>
            </a:p>
            <a:p>
              <a:r>
                <a:rPr lang="ru-RU" sz="3600" dirty="0">
                  <a:solidFill>
                    <a:schemeClr val="bg1"/>
                  </a:solidFill>
                  <a:latin typeface="+mj-lt"/>
                </a:rPr>
                <a:t>«</a:t>
              </a:r>
              <a:r>
                <a:rPr lang="ru-RU" sz="4000" dirty="0">
                  <a:solidFill>
                    <a:schemeClr val="bg1"/>
                  </a:solidFill>
                  <a:latin typeface="+mj-lt"/>
                </a:rPr>
                <a:t>Повышение качества образования: эффективные управленческие и педагогические практики»: секция учителей иностранных языков</a:t>
              </a:r>
              <a:endParaRPr lang="ko-KR" altLang="en-US" sz="4000" dirty="0">
                <a:solidFill>
                  <a:schemeClr val="bg1"/>
                </a:solidFill>
                <a:latin typeface="+mj-lt"/>
                <a:cs typeface="Arial" pitchFamily="34" charset="0"/>
              </a:endParaRPr>
            </a:p>
          </p:txBody>
        </p:sp>
        <p:sp>
          <p:nvSpPr>
            <p:cNvPr id="35" name="TextBox 34">
              <a:extLst>
                <a:ext uri="{FF2B5EF4-FFF2-40B4-BE49-F238E27FC236}">
                  <a16:creationId xmlns:a16="http://schemas.microsoft.com/office/drawing/2014/main" id="{E40B7C1A-C50C-404D-A7B2-1762B76D5ED9}"/>
                </a:ext>
              </a:extLst>
            </p:cNvPr>
            <p:cNvSpPr txBox="1"/>
            <p:nvPr/>
          </p:nvSpPr>
          <p:spPr>
            <a:xfrm>
              <a:off x="11501715" y="5683064"/>
              <a:ext cx="5478319" cy="741191"/>
            </a:xfrm>
            <a:prstGeom prst="rect">
              <a:avLst/>
            </a:prstGeom>
            <a:noFill/>
          </p:spPr>
          <p:txBody>
            <a:bodyPr wrap="square" rtlCol="0" anchor="ctr">
              <a:spAutoFit/>
            </a:bodyPr>
            <a:lstStyle/>
            <a:p>
              <a:r>
                <a:rPr lang="ru-RU" altLang="ko-KR" sz="2400" dirty="0">
                  <a:solidFill>
                    <a:schemeClr val="bg1"/>
                  </a:solidFill>
                  <a:cs typeface="Arial" pitchFamily="34" charset="0"/>
                </a:rPr>
                <a:t>МЕДНОВА СВЕТЛАНА ТИМОФЕЕВНА</a:t>
              </a:r>
            </a:p>
            <a:p>
              <a:r>
                <a:rPr lang="ru-RU" altLang="ko-KR" sz="1867" dirty="0">
                  <a:solidFill>
                    <a:schemeClr val="bg1"/>
                  </a:solidFill>
                  <a:cs typeface="Arial" pitchFamily="34" charset="0"/>
                </a:rPr>
                <a:t>Куратор регионального УМО </a:t>
              </a:r>
              <a:endParaRPr lang="ko-KR" altLang="en-US" sz="1867" dirty="0">
                <a:solidFill>
                  <a:schemeClr val="bg1"/>
                </a:solidFill>
                <a:cs typeface="Arial" pitchFamily="34" charset="0"/>
              </a:endParaRPr>
            </a:p>
          </p:txBody>
        </p:sp>
      </p:grpSp>
    </p:spTree>
    <p:extLst>
      <p:ext uri="{BB962C8B-B14F-4D97-AF65-F5344CB8AC3E}">
        <p14:creationId xmlns:p14="http://schemas.microsoft.com/office/powerpoint/2010/main" val="3513071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FE2E8406-E476-4FCC-87EB-2286510252EB}"/>
              </a:ext>
            </a:extLst>
          </p:cNvPr>
          <p:cNvSpPr txBox="1"/>
          <p:nvPr/>
        </p:nvSpPr>
        <p:spPr>
          <a:xfrm>
            <a:off x="1589103" y="4480155"/>
            <a:ext cx="10404629" cy="2062103"/>
          </a:xfrm>
          <a:prstGeom prst="rect">
            <a:avLst/>
          </a:prstGeom>
          <a:noFill/>
        </p:spPr>
        <p:txBody>
          <a:bodyPr wrap="square" rtlCol="0" anchor="ctr">
            <a:spAutoFit/>
          </a:bodyPr>
          <a:lstStyle/>
          <a:p>
            <a:r>
              <a:rPr lang="ru-RU" altLang="ko-KR" sz="3200" dirty="0">
                <a:solidFill>
                  <a:schemeClr val="bg1"/>
                </a:solidFill>
                <a:latin typeface="+mj-lt"/>
                <a:cs typeface="Arial" pitchFamily="34" charset="0"/>
              </a:rPr>
              <a:t>Рекомендации по совершенствованию организации и методики преподавания английского языка на основе выявленных типичных затруднений и ошибок при </a:t>
            </a:r>
          </a:p>
          <a:p>
            <a:r>
              <a:rPr lang="ru-RU" altLang="ko-KR" sz="3200" dirty="0">
                <a:solidFill>
                  <a:schemeClr val="bg1"/>
                </a:solidFill>
                <a:latin typeface="+mj-lt"/>
                <a:cs typeface="Arial" pitchFamily="34" charset="0"/>
              </a:rPr>
              <a:t>выполнении заданий ЕГЭ 2023</a:t>
            </a:r>
            <a:endParaRPr lang="ko-KR" altLang="en-US" sz="3200" dirty="0">
              <a:solidFill>
                <a:schemeClr val="bg1"/>
              </a:solidFill>
              <a:latin typeface="+mj-lt"/>
              <a:cs typeface="Arial" pitchFamily="34" charset="0"/>
            </a:endParaRPr>
          </a:p>
        </p:txBody>
      </p:sp>
    </p:spTree>
    <p:extLst>
      <p:ext uri="{BB962C8B-B14F-4D97-AF65-F5344CB8AC3E}">
        <p14:creationId xmlns:p14="http://schemas.microsoft.com/office/powerpoint/2010/main" val="360098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sz="4000" dirty="0"/>
              <a:t>ОСНОВНЫЕ РЕЗУЛЬТАТЫ ЕГЭ</a:t>
            </a:r>
            <a:endParaRPr lang="en-US" sz="4000" dirty="0"/>
          </a:p>
        </p:txBody>
      </p:sp>
      <p:grpSp>
        <p:nvGrpSpPr>
          <p:cNvPr id="3" name="그룹 2">
            <a:extLst>
              <a:ext uri="{FF2B5EF4-FFF2-40B4-BE49-F238E27FC236}">
                <a16:creationId xmlns:a16="http://schemas.microsoft.com/office/drawing/2014/main" id="{4816FC6A-BFC8-4DF0-BFB7-A60EBD88F8D4}"/>
              </a:ext>
            </a:extLst>
          </p:cNvPr>
          <p:cNvGrpSpPr/>
          <p:nvPr/>
        </p:nvGrpSpPr>
        <p:grpSpPr>
          <a:xfrm>
            <a:off x="6110127" y="1553562"/>
            <a:ext cx="4542854" cy="4964929"/>
            <a:chOff x="6110127" y="1553562"/>
            <a:chExt cx="4542854" cy="4964929"/>
          </a:xfrm>
        </p:grpSpPr>
        <p:grpSp>
          <p:nvGrpSpPr>
            <p:cNvPr id="21" name="그룹 20">
              <a:extLst>
                <a:ext uri="{FF2B5EF4-FFF2-40B4-BE49-F238E27FC236}">
                  <a16:creationId xmlns:a16="http://schemas.microsoft.com/office/drawing/2014/main" id="{49B7200E-54A0-4F41-98D3-F51C8B6F3045}"/>
                </a:ext>
              </a:extLst>
            </p:cNvPr>
            <p:cNvGrpSpPr/>
            <p:nvPr/>
          </p:nvGrpSpPr>
          <p:grpSpPr>
            <a:xfrm>
              <a:off x="7313348" y="1982974"/>
              <a:ext cx="3339633" cy="3337920"/>
              <a:chOff x="7280365" y="2348193"/>
              <a:chExt cx="3168977" cy="3167352"/>
            </a:xfrm>
          </p:grpSpPr>
          <p:sp>
            <p:nvSpPr>
              <p:cNvPr id="4" name="Freeform: Shape 3">
                <a:extLst>
                  <a:ext uri="{FF2B5EF4-FFF2-40B4-BE49-F238E27FC236}">
                    <a16:creationId xmlns:a16="http://schemas.microsoft.com/office/drawing/2014/main" id="{44709A09-2D61-43C1-B6BE-EC4F66399188}"/>
                  </a:ext>
                </a:extLst>
              </p:cNvPr>
              <p:cNvSpPr/>
              <p:nvPr/>
            </p:nvSpPr>
            <p:spPr>
              <a:xfrm>
                <a:off x="7281177" y="2348193"/>
                <a:ext cx="3167351" cy="3167352"/>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5">
                  <a:lumMod val="20000"/>
                  <a:lumOff val="80000"/>
                </a:schemeClr>
              </a:solidFill>
              <a:ln w="9525" cap="flat">
                <a:noFill/>
                <a:prstDash val="solid"/>
                <a:miter/>
              </a:ln>
              <a:effectLst>
                <a:outerShdw blurRad="63500" sx="102000" sy="102000" algn="ctr" rotWithShape="0">
                  <a:prstClr val="black">
                    <a:alpha val="40000"/>
                  </a:prstClr>
                </a:outerShdw>
              </a:effectLst>
            </p:spPr>
            <p:txBody>
              <a:bodyPr rtlCol="0" anchor="ctr"/>
              <a:lstStyle/>
              <a:p>
                <a:endParaRPr lang="en-US" dirty="0"/>
              </a:p>
            </p:txBody>
          </p:sp>
          <p:sp>
            <p:nvSpPr>
              <p:cNvPr id="5" name="Freeform: Shape 4">
                <a:extLst>
                  <a:ext uri="{FF2B5EF4-FFF2-40B4-BE49-F238E27FC236}">
                    <a16:creationId xmlns:a16="http://schemas.microsoft.com/office/drawing/2014/main" id="{F9FF9090-90C9-4039-BE8F-F3216F53DE05}"/>
                  </a:ext>
                </a:extLst>
              </p:cNvPr>
              <p:cNvSpPr/>
              <p:nvPr/>
            </p:nvSpPr>
            <p:spPr>
              <a:xfrm>
                <a:off x="7280365" y="2357762"/>
                <a:ext cx="3168977" cy="3100025"/>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4">
                  <a:lumMod val="40000"/>
                  <a:lumOff val="60000"/>
                </a:schemeClr>
              </a:solidFill>
              <a:ln w="9525" cap="flat">
                <a:noFill/>
                <a:prstDash val="solid"/>
                <a:miter/>
              </a:ln>
            </p:spPr>
            <p:txBody>
              <a:bodyPr rtlCol="0" anchor="ctr"/>
              <a:lstStyle/>
              <a:p>
                <a:endParaRPr lang="en-US" dirty="0"/>
              </a:p>
            </p:txBody>
          </p:sp>
        </p:grpSp>
        <p:grpSp>
          <p:nvGrpSpPr>
            <p:cNvPr id="22" name="그룹 21">
              <a:extLst>
                <a:ext uri="{FF2B5EF4-FFF2-40B4-BE49-F238E27FC236}">
                  <a16:creationId xmlns:a16="http://schemas.microsoft.com/office/drawing/2014/main" id="{B1830DF5-8308-492A-91F6-7B4F9174CFD3}"/>
                </a:ext>
              </a:extLst>
            </p:cNvPr>
            <p:cNvGrpSpPr/>
            <p:nvPr/>
          </p:nvGrpSpPr>
          <p:grpSpPr>
            <a:xfrm>
              <a:off x="7504991" y="1553562"/>
              <a:ext cx="2943855" cy="1040245"/>
              <a:chOff x="7389382" y="1763600"/>
              <a:chExt cx="2943855" cy="1040245"/>
            </a:xfrm>
          </p:grpSpPr>
          <p:sp>
            <p:nvSpPr>
              <p:cNvPr id="9" name="자유형: 도형 8">
                <a:extLst>
                  <a:ext uri="{FF2B5EF4-FFF2-40B4-BE49-F238E27FC236}">
                    <a16:creationId xmlns:a16="http://schemas.microsoft.com/office/drawing/2014/main" id="{C62A16A2-A4A0-44E8-8BEC-D27AA6E652EB}"/>
                  </a:ext>
                </a:extLst>
              </p:cNvPr>
              <p:cNvSpPr/>
              <p:nvPr/>
            </p:nvSpPr>
            <p:spPr>
              <a:xfrm>
                <a:off x="7389382" y="1763600"/>
                <a:ext cx="2943855" cy="478089"/>
              </a:xfrm>
              <a:custGeom>
                <a:avLst/>
                <a:gdLst>
                  <a:gd name="connsiteX0" fmla="*/ 40989 w 4186687"/>
                  <a:gd name="connsiteY0" fmla="*/ 590150 h 679928"/>
                  <a:gd name="connsiteX1" fmla="*/ 89 w 4186687"/>
                  <a:gd name="connsiteY1" fmla="*/ 548754 h 679928"/>
                  <a:gd name="connsiteX2" fmla="*/ 12235 w 4186687"/>
                  <a:gd name="connsiteY2" fmla="*/ 41840 h 679928"/>
                  <a:gd name="connsiteX3" fmla="*/ 60984 w 4186687"/>
                  <a:gd name="connsiteY3" fmla="*/ 114 h 679928"/>
                  <a:gd name="connsiteX4" fmla="*/ 4125713 w 4186687"/>
                  <a:gd name="connsiteY4" fmla="*/ 87285 h 679928"/>
                  <a:gd name="connsiteX5" fmla="*/ 4186195 w 4186687"/>
                  <a:gd name="connsiteY5" fmla="*/ 151155 h 679928"/>
                  <a:gd name="connsiteX6" fmla="*/ 4174214 w 4186687"/>
                  <a:gd name="connsiteY6" fmla="*/ 641544 h 679928"/>
                  <a:gd name="connsiteX7" fmla="*/ 4134554 w 4186687"/>
                  <a:gd name="connsiteY7" fmla="*/ 679882 h 679928"/>
                  <a:gd name="connsiteX8" fmla="*/ 40989 w 4186687"/>
                  <a:gd name="connsiteY8" fmla="*/ 590150 h 679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86687" h="679928">
                    <a:moveTo>
                      <a:pt x="40989" y="590150"/>
                    </a:moveTo>
                    <a:cubicBezTo>
                      <a:pt x="8930" y="589654"/>
                      <a:pt x="-1068" y="581805"/>
                      <a:pt x="89" y="548754"/>
                    </a:cubicBezTo>
                    <a:cubicBezTo>
                      <a:pt x="5872" y="379865"/>
                      <a:pt x="10830" y="210812"/>
                      <a:pt x="12235" y="41840"/>
                    </a:cubicBezTo>
                    <a:cubicBezTo>
                      <a:pt x="12565" y="1105"/>
                      <a:pt x="29338" y="-630"/>
                      <a:pt x="60984" y="114"/>
                    </a:cubicBezTo>
                    <a:cubicBezTo>
                      <a:pt x="458500" y="9451"/>
                      <a:pt x="3875354" y="81666"/>
                      <a:pt x="4125713" y="87285"/>
                    </a:cubicBezTo>
                    <a:cubicBezTo>
                      <a:pt x="4188509" y="88690"/>
                      <a:pt x="4187930" y="88937"/>
                      <a:pt x="4186195" y="151155"/>
                    </a:cubicBezTo>
                    <a:cubicBezTo>
                      <a:pt x="4181651" y="314590"/>
                      <a:pt x="4176776" y="478108"/>
                      <a:pt x="4174214" y="641544"/>
                    </a:cubicBezTo>
                    <a:cubicBezTo>
                      <a:pt x="4173719" y="672528"/>
                      <a:pt x="4165291" y="680626"/>
                      <a:pt x="4134554" y="679882"/>
                    </a:cubicBezTo>
                    <a:cubicBezTo>
                      <a:pt x="3877255" y="673190"/>
                      <a:pt x="301014" y="594364"/>
                      <a:pt x="40989" y="590150"/>
                    </a:cubicBezTo>
                    <a:close/>
                  </a:path>
                </a:pathLst>
              </a:custGeom>
              <a:solidFill>
                <a:srgbClr val="474343"/>
              </a:solidFill>
              <a:ln w="8261" cap="flat">
                <a:noFill/>
                <a:prstDash val="solid"/>
                <a:miter/>
              </a:ln>
            </p:spPr>
            <p:txBody>
              <a:bodyPr rtlCol="0" anchor="ctr"/>
              <a:lstStyle/>
              <a:p>
                <a:endParaRPr lang="ko-KR" altLang="en-US"/>
              </a:p>
            </p:txBody>
          </p:sp>
          <p:sp>
            <p:nvSpPr>
              <p:cNvPr id="10" name="자유형: 도형 9">
                <a:extLst>
                  <a:ext uri="{FF2B5EF4-FFF2-40B4-BE49-F238E27FC236}">
                    <a16:creationId xmlns:a16="http://schemas.microsoft.com/office/drawing/2014/main" id="{FC26EA02-CC61-405A-986B-B17E3C06B5FB}"/>
                  </a:ext>
                </a:extLst>
              </p:cNvPr>
              <p:cNvSpPr/>
              <p:nvPr/>
            </p:nvSpPr>
            <p:spPr>
              <a:xfrm>
                <a:off x="7951352" y="2175695"/>
                <a:ext cx="1832403" cy="628150"/>
              </a:xfrm>
              <a:custGeom>
                <a:avLst/>
                <a:gdLst>
                  <a:gd name="connsiteX0" fmla="*/ 61173 w 2606003"/>
                  <a:gd name="connsiteY0" fmla="*/ 2337 h 893342"/>
                  <a:gd name="connsiteX1" fmla="*/ 2563599 w 2606003"/>
                  <a:gd name="connsiteY1" fmla="*/ 51912 h 893342"/>
                  <a:gd name="connsiteX2" fmla="*/ 2548975 w 2606003"/>
                  <a:gd name="connsiteY2" fmla="*/ 676238 h 893342"/>
                  <a:gd name="connsiteX3" fmla="*/ 2564343 w 2606003"/>
                  <a:gd name="connsiteY3" fmla="*/ 722261 h 893342"/>
                  <a:gd name="connsiteX4" fmla="*/ 2581199 w 2606003"/>
                  <a:gd name="connsiteY4" fmla="*/ 833890 h 893342"/>
                  <a:gd name="connsiteX5" fmla="*/ 2351910 w 2606003"/>
                  <a:gd name="connsiteY5" fmla="*/ 876360 h 893342"/>
                  <a:gd name="connsiteX6" fmla="*/ 1700566 w 2606003"/>
                  <a:gd name="connsiteY6" fmla="*/ 893050 h 893342"/>
                  <a:gd name="connsiteX7" fmla="*/ 1264050 w 2606003"/>
                  <a:gd name="connsiteY7" fmla="*/ 885118 h 893342"/>
                  <a:gd name="connsiteX8" fmla="*/ 355571 w 2606003"/>
                  <a:gd name="connsiteY8" fmla="*/ 834633 h 893342"/>
                  <a:gd name="connsiteX9" fmla="*/ 70840 w 2606003"/>
                  <a:gd name="connsiteY9" fmla="*/ 799765 h 893342"/>
                  <a:gd name="connsiteX10" fmla="*/ 17050 w 2606003"/>
                  <a:gd name="connsiteY10" fmla="*/ 761261 h 893342"/>
                  <a:gd name="connsiteX11" fmla="*/ 33245 w 2606003"/>
                  <a:gd name="connsiteY11" fmla="*/ 662275 h 893342"/>
                  <a:gd name="connsiteX12" fmla="*/ 47374 w 2606003"/>
                  <a:gd name="connsiteY12" fmla="*/ 618152 h 893342"/>
                  <a:gd name="connsiteX13" fmla="*/ 61173 w 2606003"/>
                  <a:gd name="connsiteY13" fmla="*/ 2337 h 893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606003" h="893342">
                    <a:moveTo>
                      <a:pt x="61173" y="2337"/>
                    </a:moveTo>
                    <a:cubicBezTo>
                      <a:pt x="83647" y="-12701"/>
                      <a:pt x="2486757" y="49682"/>
                      <a:pt x="2563599" y="51912"/>
                    </a:cubicBezTo>
                    <a:cubicBezTo>
                      <a:pt x="2558642" y="260049"/>
                      <a:pt x="2553602" y="468102"/>
                      <a:pt x="2548975" y="676238"/>
                    </a:cubicBezTo>
                    <a:cubicBezTo>
                      <a:pt x="2548644" y="692599"/>
                      <a:pt x="2543191" y="708711"/>
                      <a:pt x="2564343" y="722261"/>
                    </a:cubicBezTo>
                    <a:cubicBezTo>
                      <a:pt x="2615076" y="754734"/>
                      <a:pt x="2617968" y="784810"/>
                      <a:pt x="2581199" y="833890"/>
                    </a:cubicBezTo>
                    <a:cubicBezTo>
                      <a:pt x="2508735" y="869419"/>
                      <a:pt x="2429497" y="870493"/>
                      <a:pt x="2351910" y="876360"/>
                    </a:cubicBezTo>
                    <a:cubicBezTo>
                      <a:pt x="2135098" y="892555"/>
                      <a:pt x="1917873" y="894207"/>
                      <a:pt x="1700566" y="893050"/>
                    </a:cubicBezTo>
                    <a:cubicBezTo>
                      <a:pt x="1690981" y="892968"/>
                      <a:pt x="1399970" y="888671"/>
                      <a:pt x="1264050" y="885118"/>
                    </a:cubicBezTo>
                    <a:cubicBezTo>
                      <a:pt x="960728" y="877269"/>
                      <a:pt x="657819" y="862065"/>
                      <a:pt x="355571" y="834633"/>
                    </a:cubicBezTo>
                    <a:cubicBezTo>
                      <a:pt x="331031" y="832403"/>
                      <a:pt x="129505" y="817612"/>
                      <a:pt x="70840" y="799765"/>
                    </a:cubicBezTo>
                    <a:cubicBezTo>
                      <a:pt x="49027" y="793155"/>
                      <a:pt x="25644" y="787123"/>
                      <a:pt x="17050" y="761261"/>
                    </a:cubicBezTo>
                    <a:cubicBezTo>
                      <a:pt x="-8564" y="714742"/>
                      <a:pt x="-6994" y="696234"/>
                      <a:pt x="33245" y="662275"/>
                    </a:cubicBezTo>
                    <a:cubicBezTo>
                      <a:pt x="49357" y="648724"/>
                      <a:pt x="46961" y="633603"/>
                      <a:pt x="47374" y="618152"/>
                    </a:cubicBezTo>
                    <a:cubicBezTo>
                      <a:pt x="52332" y="412825"/>
                      <a:pt x="56629" y="207581"/>
                      <a:pt x="61173" y="2337"/>
                    </a:cubicBezTo>
                    <a:close/>
                  </a:path>
                </a:pathLst>
              </a:custGeom>
              <a:solidFill>
                <a:srgbClr val="000000"/>
              </a:solidFill>
              <a:ln w="8261" cap="flat">
                <a:noFill/>
                <a:prstDash val="solid"/>
                <a:miter/>
              </a:ln>
            </p:spPr>
            <p:txBody>
              <a:bodyPr rtlCol="0" anchor="ctr"/>
              <a:lstStyle/>
              <a:p>
                <a:endParaRPr lang="ko-KR" altLang="en-US"/>
              </a:p>
            </p:txBody>
          </p:sp>
        </p:grpSp>
        <p:grpSp>
          <p:nvGrpSpPr>
            <p:cNvPr id="20" name="그룹 19">
              <a:extLst>
                <a:ext uri="{FF2B5EF4-FFF2-40B4-BE49-F238E27FC236}">
                  <a16:creationId xmlns:a16="http://schemas.microsoft.com/office/drawing/2014/main" id="{D48887BF-57C8-40DA-852B-38B03BFF1F63}"/>
                </a:ext>
              </a:extLst>
            </p:cNvPr>
            <p:cNvGrpSpPr/>
            <p:nvPr/>
          </p:nvGrpSpPr>
          <p:grpSpPr>
            <a:xfrm flipH="1">
              <a:off x="6110127" y="3895561"/>
              <a:ext cx="4542854" cy="2622930"/>
              <a:chOff x="7422723" y="4330492"/>
              <a:chExt cx="3910228" cy="2257668"/>
            </a:xfrm>
          </p:grpSpPr>
          <p:sp>
            <p:nvSpPr>
              <p:cNvPr id="7" name="자유형: 도형 6">
                <a:extLst>
                  <a:ext uri="{FF2B5EF4-FFF2-40B4-BE49-F238E27FC236}">
                    <a16:creationId xmlns:a16="http://schemas.microsoft.com/office/drawing/2014/main" id="{A2736757-018B-4BAE-8AD3-45161ABC5CCA}"/>
                  </a:ext>
                </a:extLst>
              </p:cNvPr>
              <p:cNvSpPr/>
              <p:nvPr/>
            </p:nvSpPr>
            <p:spPr>
              <a:xfrm>
                <a:off x="10676438" y="4771152"/>
                <a:ext cx="656513" cy="947007"/>
              </a:xfrm>
              <a:custGeom>
                <a:avLst/>
                <a:gdLst>
                  <a:gd name="connsiteX0" fmla="*/ 933680 w 933679"/>
                  <a:gd name="connsiteY0" fmla="*/ 673406 h 1346812"/>
                  <a:gd name="connsiteX1" fmla="*/ 466840 w 933679"/>
                  <a:gd name="connsiteY1" fmla="*/ 1346812 h 1346812"/>
                  <a:gd name="connsiteX2" fmla="*/ 0 w 933679"/>
                  <a:gd name="connsiteY2" fmla="*/ 673406 h 1346812"/>
                  <a:gd name="connsiteX3" fmla="*/ 466840 w 933679"/>
                  <a:gd name="connsiteY3" fmla="*/ 0 h 1346812"/>
                  <a:gd name="connsiteX4" fmla="*/ 933680 w 933679"/>
                  <a:gd name="connsiteY4" fmla="*/ 673406 h 13468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3679" h="1346812">
                    <a:moveTo>
                      <a:pt x="933680" y="673406"/>
                    </a:moveTo>
                    <a:cubicBezTo>
                      <a:pt x="933680" y="1045318"/>
                      <a:pt x="724669" y="1346812"/>
                      <a:pt x="466840" y="1346812"/>
                    </a:cubicBezTo>
                    <a:cubicBezTo>
                      <a:pt x="209011" y="1346812"/>
                      <a:pt x="0" y="1045318"/>
                      <a:pt x="0" y="673406"/>
                    </a:cubicBezTo>
                    <a:cubicBezTo>
                      <a:pt x="0" y="301494"/>
                      <a:pt x="209011" y="0"/>
                      <a:pt x="466840" y="0"/>
                    </a:cubicBezTo>
                    <a:cubicBezTo>
                      <a:pt x="724669" y="0"/>
                      <a:pt x="933680" y="301494"/>
                      <a:pt x="933680" y="673406"/>
                    </a:cubicBezTo>
                    <a:close/>
                  </a:path>
                </a:pathLst>
              </a:custGeom>
              <a:solidFill>
                <a:schemeClr val="accent2"/>
              </a:solidFill>
              <a:ln w="8261" cap="flat">
                <a:noFill/>
                <a:prstDash val="solid"/>
                <a:miter/>
              </a:ln>
            </p:spPr>
            <p:txBody>
              <a:bodyPr rtlCol="0" anchor="ctr"/>
              <a:lstStyle/>
              <a:p>
                <a:endParaRPr lang="ko-KR" altLang="en-US"/>
              </a:p>
            </p:txBody>
          </p:sp>
          <p:sp>
            <p:nvSpPr>
              <p:cNvPr id="8" name="자유형: 도형 7">
                <a:extLst>
                  <a:ext uri="{FF2B5EF4-FFF2-40B4-BE49-F238E27FC236}">
                    <a16:creationId xmlns:a16="http://schemas.microsoft.com/office/drawing/2014/main" id="{95EF7A2C-A606-436C-A5EB-1D863830CF4C}"/>
                  </a:ext>
                </a:extLst>
              </p:cNvPr>
              <p:cNvSpPr/>
              <p:nvPr/>
            </p:nvSpPr>
            <p:spPr>
              <a:xfrm>
                <a:off x="10972683" y="5049965"/>
                <a:ext cx="63966" cy="255691"/>
              </a:xfrm>
              <a:custGeom>
                <a:avLst/>
                <a:gdLst>
                  <a:gd name="connsiteX0" fmla="*/ 67175 w 90971"/>
                  <a:gd name="connsiteY0" fmla="*/ 363639 h 363639"/>
                  <a:gd name="connsiteX1" fmla="*/ 23796 w 90971"/>
                  <a:gd name="connsiteY1" fmla="*/ 363639 h 363639"/>
                  <a:gd name="connsiteX2" fmla="*/ 0 w 90971"/>
                  <a:gd name="connsiteY2" fmla="*/ 339843 h 363639"/>
                  <a:gd name="connsiteX3" fmla="*/ 0 w 90971"/>
                  <a:gd name="connsiteY3" fmla="*/ 23796 h 363639"/>
                  <a:gd name="connsiteX4" fmla="*/ 23796 w 90971"/>
                  <a:gd name="connsiteY4" fmla="*/ 0 h 363639"/>
                  <a:gd name="connsiteX5" fmla="*/ 67175 w 90971"/>
                  <a:gd name="connsiteY5" fmla="*/ 0 h 363639"/>
                  <a:gd name="connsiteX6" fmla="*/ 90972 w 90971"/>
                  <a:gd name="connsiteY6" fmla="*/ 23796 h 363639"/>
                  <a:gd name="connsiteX7" fmla="*/ 90972 w 90971"/>
                  <a:gd name="connsiteY7" fmla="*/ 339843 h 363639"/>
                  <a:gd name="connsiteX8" fmla="*/ 67175 w 90971"/>
                  <a:gd name="connsiteY8" fmla="*/ 363639 h 36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971" h="363639">
                    <a:moveTo>
                      <a:pt x="67175" y="363639"/>
                    </a:moveTo>
                    <a:lnTo>
                      <a:pt x="23796" y="363639"/>
                    </a:lnTo>
                    <a:cubicBezTo>
                      <a:pt x="10659" y="363639"/>
                      <a:pt x="0" y="352981"/>
                      <a:pt x="0" y="339843"/>
                    </a:cubicBezTo>
                    <a:lnTo>
                      <a:pt x="0" y="23796"/>
                    </a:lnTo>
                    <a:cubicBezTo>
                      <a:pt x="0" y="10659"/>
                      <a:pt x="10659" y="0"/>
                      <a:pt x="23796" y="0"/>
                    </a:cubicBezTo>
                    <a:lnTo>
                      <a:pt x="67175" y="0"/>
                    </a:lnTo>
                    <a:cubicBezTo>
                      <a:pt x="80313" y="0"/>
                      <a:pt x="90972" y="10659"/>
                      <a:pt x="90972" y="23796"/>
                    </a:cubicBezTo>
                    <a:lnTo>
                      <a:pt x="90972" y="339843"/>
                    </a:lnTo>
                    <a:cubicBezTo>
                      <a:pt x="90972" y="353063"/>
                      <a:pt x="80313" y="363639"/>
                      <a:pt x="67175" y="363639"/>
                    </a:cubicBezTo>
                    <a:close/>
                  </a:path>
                </a:pathLst>
              </a:custGeom>
              <a:solidFill>
                <a:srgbClr val="010101"/>
              </a:solidFill>
              <a:ln w="8261"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5E4F7E5B-1864-401C-8139-9DD6DC72821D}"/>
                  </a:ext>
                </a:extLst>
              </p:cNvPr>
              <p:cNvSpPr/>
              <p:nvPr/>
            </p:nvSpPr>
            <p:spPr>
              <a:xfrm>
                <a:off x="10672712" y="5025797"/>
                <a:ext cx="200041" cy="546765"/>
              </a:xfrm>
              <a:custGeom>
                <a:avLst/>
                <a:gdLst>
                  <a:gd name="connsiteX0" fmla="*/ 55287 w 284493"/>
                  <a:gd name="connsiteY0" fmla="*/ 0 h 777597"/>
                  <a:gd name="connsiteX1" fmla="*/ 284493 w 284493"/>
                  <a:gd name="connsiteY1" fmla="*/ 0 h 777597"/>
                  <a:gd name="connsiteX2" fmla="*/ 142458 w 284493"/>
                  <a:gd name="connsiteY2" fmla="*/ 160956 h 777597"/>
                  <a:gd name="connsiteX3" fmla="*/ 68177 w 284493"/>
                  <a:gd name="connsiteY3" fmla="*/ 516581 h 777597"/>
                  <a:gd name="connsiteX4" fmla="*/ 137005 w 284493"/>
                  <a:gd name="connsiteY4" fmla="*/ 777598 h 777597"/>
                  <a:gd name="connsiteX5" fmla="*/ 31573 w 284493"/>
                  <a:gd name="connsiteY5" fmla="*/ 552358 h 777597"/>
                  <a:gd name="connsiteX6" fmla="*/ 176 w 284493"/>
                  <a:gd name="connsiteY6" fmla="*/ 317451 h 777597"/>
                  <a:gd name="connsiteX7" fmla="*/ 55287 w 284493"/>
                  <a:gd name="connsiteY7" fmla="*/ 0 h 777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4493" h="777597">
                    <a:moveTo>
                      <a:pt x="55287" y="0"/>
                    </a:moveTo>
                    <a:cubicBezTo>
                      <a:pt x="130064" y="0"/>
                      <a:pt x="204841" y="0"/>
                      <a:pt x="284493" y="0"/>
                    </a:cubicBezTo>
                    <a:cubicBezTo>
                      <a:pt x="241610" y="63705"/>
                      <a:pt x="186911" y="107827"/>
                      <a:pt x="142458" y="160956"/>
                    </a:cubicBezTo>
                    <a:cubicBezTo>
                      <a:pt x="53965" y="266884"/>
                      <a:pt x="43719" y="386857"/>
                      <a:pt x="68177" y="516581"/>
                    </a:cubicBezTo>
                    <a:cubicBezTo>
                      <a:pt x="84950" y="605405"/>
                      <a:pt x="116679" y="689931"/>
                      <a:pt x="137005" y="777598"/>
                    </a:cubicBezTo>
                    <a:cubicBezTo>
                      <a:pt x="79744" y="712902"/>
                      <a:pt x="56774" y="631845"/>
                      <a:pt x="31573" y="552358"/>
                    </a:cubicBezTo>
                    <a:cubicBezTo>
                      <a:pt x="7446" y="476177"/>
                      <a:pt x="-1394" y="395863"/>
                      <a:pt x="176" y="317451"/>
                    </a:cubicBezTo>
                    <a:cubicBezTo>
                      <a:pt x="2158" y="209872"/>
                      <a:pt x="11247" y="101300"/>
                      <a:pt x="55287"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2" name="자유형: 도형 11">
                <a:extLst>
                  <a:ext uri="{FF2B5EF4-FFF2-40B4-BE49-F238E27FC236}">
                    <a16:creationId xmlns:a16="http://schemas.microsoft.com/office/drawing/2014/main" id="{FC5E3A68-AEF2-4886-899E-5072462E81ED}"/>
                  </a:ext>
                </a:extLst>
              </p:cNvPr>
              <p:cNvSpPr/>
              <p:nvPr/>
            </p:nvSpPr>
            <p:spPr>
              <a:xfrm>
                <a:off x="10721697" y="4782015"/>
                <a:ext cx="221537" cy="221614"/>
              </a:xfrm>
              <a:custGeom>
                <a:avLst/>
                <a:gdLst>
                  <a:gd name="connsiteX0" fmla="*/ 314642 w 315065"/>
                  <a:gd name="connsiteY0" fmla="*/ 0 h 315176"/>
                  <a:gd name="connsiteX1" fmla="*/ 272750 w 315065"/>
                  <a:gd name="connsiteY1" fmla="*/ 264405 h 315176"/>
                  <a:gd name="connsiteX2" fmla="*/ 200865 w 315065"/>
                  <a:gd name="connsiteY2" fmla="*/ 314890 h 315176"/>
                  <a:gd name="connsiteX3" fmla="*/ 0 w 315065"/>
                  <a:gd name="connsiteY3" fmla="*/ 312080 h 315176"/>
                  <a:gd name="connsiteX4" fmla="*/ 314642 w 315065"/>
                  <a:gd name="connsiteY4" fmla="*/ 0 h 315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065" h="315176">
                    <a:moveTo>
                      <a:pt x="314642" y="0"/>
                    </a:moveTo>
                    <a:cubicBezTo>
                      <a:pt x="317616" y="90807"/>
                      <a:pt x="305057" y="179134"/>
                      <a:pt x="272750" y="264405"/>
                    </a:cubicBezTo>
                    <a:cubicBezTo>
                      <a:pt x="260191" y="297455"/>
                      <a:pt x="242757" y="317864"/>
                      <a:pt x="200865" y="314890"/>
                    </a:cubicBezTo>
                    <a:cubicBezTo>
                      <a:pt x="134185" y="310180"/>
                      <a:pt x="67010" y="312659"/>
                      <a:pt x="0" y="312080"/>
                    </a:cubicBezTo>
                    <a:cubicBezTo>
                      <a:pt x="61887" y="164757"/>
                      <a:pt x="149058" y="42883"/>
                      <a:pt x="314642" y="0"/>
                    </a:cubicBezTo>
                    <a:close/>
                  </a:path>
                </a:pathLst>
              </a:custGeom>
              <a:solidFill>
                <a:schemeClr val="bg1">
                  <a:lumMod val="50000"/>
                  <a:alpha val="40000"/>
                </a:schemeClr>
              </a:solidFill>
              <a:ln w="8261" cap="flat">
                <a:noFill/>
                <a:prstDash val="solid"/>
                <a:miter/>
              </a:ln>
            </p:spPr>
            <p:txBody>
              <a:bodyPr rtlCol="0" anchor="ctr"/>
              <a:lstStyle/>
              <a:p>
                <a:endParaRPr lang="ko-KR" altLang="en-US"/>
              </a:p>
            </p:txBody>
          </p:sp>
          <p:sp>
            <p:nvSpPr>
              <p:cNvPr id="13" name="자유형: 도형 12">
                <a:extLst>
                  <a:ext uri="{FF2B5EF4-FFF2-40B4-BE49-F238E27FC236}">
                    <a16:creationId xmlns:a16="http://schemas.microsoft.com/office/drawing/2014/main" id="{82F29F07-96AE-4BDB-9807-CAD0EDDC0106}"/>
                  </a:ext>
                </a:extLst>
              </p:cNvPr>
              <p:cNvSpPr/>
              <p:nvPr/>
            </p:nvSpPr>
            <p:spPr>
              <a:xfrm>
                <a:off x="10969839" y="4723395"/>
                <a:ext cx="62439" cy="264407"/>
              </a:xfrm>
              <a:custGeom>
                <a:avLst/>
                <a:gdLst>
                  <a:gd name="connsiteX0" fmla="*/ 82951 w 88800"/>
                  <a:gd name="connsiteY0" fmla="*/ 67340 h 376033"/>
                  <a:gd name="connsiteX1" fmla="*/ 57750 w 88800"/>
                  <a:gd name="connsiteY1" fmla="*/ 97086 h 376033"/>
                  <a:gd name="connsiteX2" fmla="*/ 57667 w 88800"/>
                  <a:gd name="connsiteY2" fmla="*/ 347857 h 376033"/>
                  <a:gd name="connsiteX3" fmla="*/ 46017 w 88800"/>
                  <a:gd name="connsiteY3" fmla="*/ 376033 h 376033"/>
                  <a:gd name="connsiteX4" fmla="*/ 37589 w 88800"/>
                  <a:gd name="connsiteY4" fmla="*/ 348766 h 376033"/>
                  <a:gd name="connsiteX5" fmla="*/ 36763 w 88800"/>
                  <a:gd name="connsiteY5" fmla="*/ 97995 h 376033"/>
                  <a:gd name="connsiteX6" fmla="*/ 18090 w 88800"/>
                  <a:gd name="connsiteY6" fmla="*/ 69737 h 376033"/>
                  <a:gd name="connsiteX7" fmla="*/ 20568 w 88800"/>
                  <a:gd name="connsiteY7" fmla="*/ 1570 h 376033"/>
                  <a:gd name="connsiteX8" fmla="*/ 63286 w 88800"/>
                  <a:gd name="connsiteY8" fmla="*/ 0 h 376033"/>
                  <a:gd name="connsiteX9" fmla="*/ 82951 w 88800"/>
                  <a:gd name="connsiteY9" fmla="*/ 67340 h 37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800" h="376033">
                    <a:moveTo>
                      <a:pt x="82951" y="67340"/>
                    </a:moveTo>
                    <a:cubicBezTo>
                      <a:pt x="61964" y="76181"/>
                      <a:pt x="57667" y="78743"/>
                      <a:pt x="57750" y="97086"/>
                    </a:cubicBezTo>
                    <a:cubicBezTo>
                      <a:pt x="58329" y="180704"/>
                      <a:pt x="58246" y="264322"/>
                      <a:pt x="57667" y="347857"/>
                    </a:cubicBezTo>
                    <a:cubicBezTo>
                      <a:pt x="57585" y="358268"/>
                      <a:pt x="61964" y="373637"/>
                      <a:pt x="46017" y="376033"/>
                    </a:cubicBezTo>
                    <a:cubicBezTo>
                      <a:pt x="28914" y="373637"/>
                      <a:pt x="37672" y="358351"/>
                      <a:pt x="37589" y="348766"/>
                    </a:cubicBezTo>
                    <a:cubicBezTo>
                      <a:pt x="37011" y="265148"/>
                      <a:pt x="37589" y="181530"/>
                      <a:pt x="36763" y="97995"/>
                    </a:cubicBezTo>
                    <a:cubicBezTo>
                      <a:pt x="36681" y="86510"/>
                      <a:pt x="37094" y="76181"/>
                      <a:pt x="18090" y="69737"/>
                    </a:cubicBezTo>
                    <a:cubicBezTo>
                      <a:pt x="-7029" y="50319"/>
                      <a:pt x="-5790" y="16360"/>
                      <a:pt x="20568" y="1570"/>
                    </a:cubicBezTo>
                    <a:cubicBezTo>
                      <a:pt x="34780" y="1074"/>
                      <a:pt x="49075" y="578"/>
                      <a:pt x="63286" y="0"/>
                    </a:cubicBezTo>
                    <a:cubicBezTo>
                      <a:pt x="101129" y="13385"/>
                      <a:pt x="86752" y="59656"/>
                      <a:pt x="82951" y="67340"/>
                    </a:cubicBezTo>
                    <a:close/>
                  </a:path>
                </a:pathLst>
              </a:custGeom>
              <a:solidFill>
                <a:srgbClr val="151616"/>
              </a:solidFill>
              <a:ln w="8261"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E4BC1F87-1C60-45C9-A538-330870AB105C}"/>
                  </a:ext>
                </a:extLst>
              </p:cNvPr>
              <p:cNvSpPr/>
              <p:nvPr/>
            </p:nvSpPr>
            <p:spPr>
              <a:xfrm>
                <a:off x="10715945" y="5014421"/>
                <a:ext cx="576164" cy="5334"/>
              </a:xfrm>
              <a:custGeom>
                <a:avLst/>
                <a:gdLst>
                  <a:gd name="connsiteX0" fmla="*/ 819242 w 819408"/>
                  <a:gd name="connsiteY0" fmla="*/ 7586 h 7585"/>
                  <a:gd name="connsiteX1" fmla="*/ 0 w 819408"/>
                  <a:gd name="connsiteY1" fmla="*/ 7503 h 7585"/>
                  <a:gd name="connsiteX2" fmla="*/ 1653 w 819408"/>
                  <a:gd name="connsiteY2" fmla="*/ 1058 h 7585"/>
                  <a:gd name="connsiteX3" fmla="*/ 814945 w 819408"/>
                  <a:gd name="connsiteY3" fmla="*/ 66 h 7585"/>
                  <a:gd name="connsiteX4" fmla="*/ 819242 w 819408"/>
                  <a:gd name="connsiteY4" fmla="*/ 7586 h 7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408" h="7585">
                    <a:moveTo>
                      <a:pt x="819242" y="7586"/>
                    </a:moveTo>
                    <a:cubicBezTo>
                      <a:pt x="546161" y="7586"/>
                      <a:pt x="273081" y="7503"/>
                      <a:pt x="0" y="7503"/>
                    </a:cubicBezTo>
                    <a:cubicBezTo>
                      <a:pt x="1653" y="1058"/>
                      <a:pt x="-1570" y="10312"/>
                      <a:pt x="1653" y="1058"/>
                    </a:cubicBezTo>
                    <a:cubicBezTo>
                      <a:pt x="255151" y="728"/>
                      <a:pt x="561447" y="-264"/>
                      <a:pt x="814945" y="66"/>
                    </a:cubicBezTo>
                    <a:cubicBezTo>
                      <a:pt x="819655" y="9321"/>
                      <a:pt x="819655" y="1058"/>
                      <a:pt x="819242" y="7586"/>
                    </a:cubicBezTo>
                    <a:close/>
                  </a:path>
                </a:pathLst>
              </a:custGeom>
              <a:solidFill>
                <a:srgbClr val="151515"/>
              </a:solidFill>
              <a:ln w="8261" cap="flat">
                <a:noFill/>
                <a:prstDash val="solid"/>
                <a:miter/>
              </a:ln>
            </p:spPr>
            <p:txBody>
              <a:bodyPr rtlCol="0" anchor="ctr"/>
              <a:lstStyle/>
              <a:p>
                <a:endParaRPr lang="ko-KR" altLang="en-US"/>
              </a:p>
            </p:txBody>
          </p:sp>
          <p:sp>
            <p:nvSpPr>
              <p:cNvPr id="15" name="자유형: 도형 14">
                <a:extLst>
                  <a:ext uri="{FF2B5EF4-FFF2-40B4-BE49-F238E27FC236}">
                    <a16:creationId xmlns:a16="http://schemas.microsoft.com/office/drawing/2014/main" id="{AFA5E6D1-8FA0-453D-B8BD-ED6B39F523A7}"/>
                  </a:ext>
                </a:extLst>
              </p:cNvPr>
              <p:cNvSpPr/>
              <p:nvPr/>
            </p:nvSpPr>
            <p:spPr>
              <a:xfrm>
                <a:off x="7422723" y="4330492"/>
                <a:ext cx="3591631" cy="2257668"/>
              </a:xfrm>
              <a:custGeom>
                <a:avLst/>
                <a:gdLst>
                  <a:gd name="connsiteX0" fmla="*/ 5089246 w 5107940"/>
                  <a:gd name="connsiteY0" fmla="*/ 329157 h 3210806"/>
                  <a:gd name="connsiteX1" fmla="*/ 4955722 w 5107940"/>
                  <a:gd name="connsiteY1" fmla="*/ 71693 h 3210806"/>
                  <a:gd name="connsiteX2" fmla="*/ 4446578 w 5107940"/>
                  <a:gd name="connsiteY2" fmla="*/ 110362 h 3210806"/>
                  <a:gd name="connsiteX3" fmla="*/ 4309087 w 5107940"/>
                  <a:gd name="connsiteY3" fmla="*/ 567700 h 3210806"/>
                  <a:gd name="connsiteX4" fmla="*/ 4400720 w 5107940"/>
                  <a:gd name="connsiteY4" fmla="*/ 998019 h 3210806"/>
                  <a:gd name="connsiteX5" fmla="*/ 4581093 w 5107940"/>
                  <a:gd name="connsiteY5" fmla="*/ 1900135 h 3210806"/>
                  <a:gd name="connsiteX6" fmla="*/ 4490617 w 5107940"/>
                  <a:gd name="connsiteY6" fmla="*/ 2381187 h 3210806"/>
                  <a:gd name="connsiteX7" fmla="*/ 4044930 w 5107940"/>
                  <a:gd name="connsiteY7" fmla="*/ 2811919 h 3210806"/>
                  <a:gd name="connsiteX8" fmla="*/ 3219656 w 5107940"/>
                  <a:gd name="connsiteY8" fmla="*/ 3076736 h 3210806"/>
                  <a:gd name="connsiteX9" fmla="*/ 2458170 w 5107940"/>
                  <a:gd name="connsiteY9" fmla="*/ 3162916 h 3210806"/>
                  <a:gd name="connsiteX10" fmla="*/ 1493093 w 5107940"/>
                  <a:gd name="connsiteY10" fmla="*/ 3100698 h 3210806"/>
                  <a:gd name="connsiteX11" fmla="*/ 1110450 w 5107940"/>
                  <a:gd name="connsiteY11" fmla="*/ 2954862 h 3210806"/>
                  <a:gd name="connsiteX12" fmla="*/ 997912 w 5107940"/>
                  <a:gd name="connsiteY12" fmla="*/ 2663687 h 3210806"/>
                  <a:gd name="connsiteX13" fmla="*/ 1098303 w 5107940"/>
                  <a:gd name="connsiteY13" fmla="*/ 2443818 h 3210806"/>
                  <a:gd name="connsiteX14" fmla="*/ 1584230 w 5107940"/>
                  <a:gd name="connsiteY14" fmla="*/ 1906414 h 3210806"/>
                  <a:gd name="connsiteX15" fmla="*/ 1697676 w 5107940"/>
                  <a:gd name="connsiteY15" fmla="*/ 1865018 h 3210806"/>
                  <a:gd name="connsiteX16" fmla="*/ 1821368 w 5107940"/>
                  <a:gd name="connsiteY16" fmla="*/ 1869894 h 3210806"/>
                  <a:gd name="connsiteX17" fmla="*/ 3578916 w 5107940"/>
                  <a:gd name="connsiteY17" fmla="*/ 1821227 h 3210806"/>
                  <a:gd name="connsiteX18" fmla="*/ 4089879 w 5107940"/>
                  <a:gd name="connsiteY18" fmla="*/ 1755704 h 3210806"/>
                  <a:gd name="connsiteX19" fmla="*/ 4255462 w 5107940"/>
                  <a:gd name="connsiteY19" fmla="*/ 1706541 h 3210806"/>
                  <a:gd name="connsiteX20" fmla="*/ 4305286 w 5107940"/>
                  <a:gd name="connsiteY20" fmla="*/ 1652751 h 3210806"/>
                  <a:gd name="connsiteX21" fmla="*/ 4254058 w 5107940"/>
                  <a:gd name="connsiteY21" fmla="*/ 1599953 h 3210806"/>
                  <a:gd name="connsiteX22" fmla="*/ 4184403 w 5107940"/>
                  <a:gd name="connsiteY22" fmla="*/ 1574752 h 3210806"/>
                  <a:gd name="connsiteX23" fmla="*/ 3745739 w 5107940"/>
                  <a:gd name="connsiteY23" fmla="*/ 1501627 h 3210806"/>
                  <a:gd name="connsiteX24" fmla="*/ 3124388 w 5107940"/>
                  <a:gd name="connsiteY24" fmla="*/ 1456844 h 3210806"/>
                  <a:gd name="connsiteX25" fmla="*/ 3073738 w 5107940"/>
                  <a:gd name="connsiteY25" fmla="*/ 1483449 h 3210806"/>
                  <a:gd name="connsiteX26" fmla="*/ 3081422 w 5107940"/>
                  <a:gd name="connsiteY26" fmla="*/ 1498074 h 3210806"/>
                  <a:gd name="connsiteX27" fmla="*/ 3649479 w 5107940"/>
                  <a:gd name="connsiteY27" fmla="*/ 1534512 h 3210806"/>
                  <a:gd name="connsiteX28" fmla="*/ 4171266 w 5107940"/>
                  <a:gd name="connsiteY28" fmla="*/ 1608629 h 3210806"/>
                  <a:gd name="connsiteX29" fmla="*/ 4218281 w 5107940"/>
                  <a:gd name="connsiteY29" fmla="*/ 1623584 h 3210806"/>
                  <a:gd name="connsiteX30" fmla="*/ 4259759 w 5107940"/>
                  <a:gd name="connsiteY30" fmla="*/ 1652586 h 3210806"/>
                  <a:gd name="connsiteX31" fmla="*/ 4216215 w 5107940"/>
                  <a:gd name="connsiteY31" fmla="*/ 1683984 h 3210806"/>
                  <a:gd name="connsiteX32" fmla="*/ 4048152 w 5107940"/>
                  <a:gd name="connsiteY32" fmla="*/ 1723893 h 3210806"/>
                  <a:gd name="connsiteX33" fmla="*/ 3256425 w 5107940"/>
                  <a:gd name="connsiteY33" fmla="*/ 1799496 h 3210806"/>
                  <a:gd name="connsiteX34" fmla="*/ 1965221 w 5107940"/>
                  <a:gd name="connsiteY34" fmla="*/ 1829242 h 3210806"/>
                  <a:gd name="connsiteX35" fmla="*/ 1684043 w 5107940"/>
                  <a:gd name="connsiteY35" fmla="*/ 1829159 h 3210806"/>
                  <a:gd name="connsiteX36" fmla="*/ 1749979 w 5107940"/>
                  <a:gd name="connsiteY36" fmla="*/ 1789002 h 3210806"/>
                  <a:gd name="connsiteX37" fmla="*/ 2270030 w 5107940"/>
                  <a:gd name="connsiteY37" fmla="*/ 1794869 h 3210806"/>
                  <a:gd name="connsiteX38" fmla="*/ 3122818 w 5107940"/>
                  <a:gd name="connsiteY38" fmla="*/ 1755456 h 3210806"/>
                  <a:gd name="connsiteX39" fmla="*/ 3406557 w 5107940"/>
                  <a:gd name="connsiteY39" fmla="*/ 1706128 h 3210806"/>
                  <a:gd name="connsiteX40" fmla="*/ 3471667 w 5107940"/>
                  <a:gd name="connsiteY40" fmla="*/ 1653578 h 3210806"/>
                  <a:gd name="connsiteX41" fmla="*/ 3406971 w 5107940"/>
                  <a:gd name="connsiteY41" fmla="*/ 1600696 h 3210806"/>
                  <a:gd name="connsiteX42" fmla="*/ 2975165 w 5107940"/>
                  <a:gd name="connsiteY42" fmla="*/ 1539553 h 3210806"/>
                  <a:gd name="connsiteX43" fmla="*/ 2975165 w 5107940"/>
                  <a:gd name="connsiteY43" fmla="*/ 1539553 h 3210806"/>
                  <a:gd name="connsiteX44" fmla="*/ 2975165 w 5107940"/>
                  <a:gd name="connsiteY44" fmla="*/ 1539553 h 3210806"/>
                  <a:gd name="connsiteX45" fmla="*/ 2891299 w 5107940"/>
                  <a:gd name="connsiteY45" fmla="*/ 1575495 h 3210806"/>
                  <a:gd name="connsiteX46" fmla="*/ 3165371 w 5107940"/>
                  <a:gd name="connsiteY46" fmla="*/ 1600366 h 3210806"/>
                  <a:gd name="connsiteX47" fmla="*/ 3425396 w 5107940"/>
                  <a:gd name="connsiteY47" fmla="*/ 1650933 h 3210806"/>
                  <a:gd name="connsiteX48" fmla="*/ 3289310 w 5107940"/>
                  <a:gd name="connsiteY48" fmla="*/ 1690016 h 3210806"/>
                  <a:gd name="connsiteX49" fmla="*/ 2896091 w 5107940"/>
                  <a:gd name="connsiteY49" fmla="*/ 1729842 h 3210806"/>
                  <a:gd name="connsiteX50" fmla="*/ 2187321 w 5107940"/>
                  <a:gd name="connsiteY50" fmla="*/ 1749011 h 3210806"/>
                  <a:gd name="connsiteX51" fmla="*/ 2187321 w 5107940"/>
                  <a:gd name="connsiteY51" fmla="*/ 1749011 h 3210806"/>
                  <a:gd name="connsiteX52" fmla="*/ 2187238 w 5107940"/>
                  <a:gd name="connsiteY52" fmla="*/ 1749011 h 3210806"/>
                  <a:gd name="connsiteX53" fmla="*/ 1680572 w 5107940"/>
                  <a:gd name="connsiteY53" fmla="*/ 1741905 h 3210806"/>
                  <a:gd name="connsiteX54" fmla="*/ 976347 w 5107940"/>
                  <a:gd name="connsiteY54" fmla="*/ 1682084 h 3210806"/>
                  <a:gd name="connsiteX55" fmla="*/ 882566 w 5107940"/>
                  <a:gd name="connsiteY55" fmla="*/ 1651595 h 3210806"/>
                  <a:gd name="connsiteX56" fmla="*/ 1191093 w 5107940"/>
                  <a:gd name="connsiteY56" fmla="*/ 1592434 h 3210806"/>
                  <a:gd name="connsiteX57" fmla="*/ 1191093 w 5107940"/>
                  <a:gd name="connsiteY57" fmla="*/ 1592434 h 3210806"/>
                  <a:gd name="connsiteX58" fmla="*/ 1110202 w 5107940"/>
                  <a:gd name="connsiteY58" fmla="*/ 1559053 h 3210806"/>
                  <a:gd name="connsiteX59" fmla="*/ 916029 w 5107940"/>
                  <a:gd name="connsiteY59" fmla="*/ 1596069 h 3210806"/>
                  <a:gd name="connsiteX60" fmla="*/ 865792 w 5107940"/>
                  <a:gd name="connsiteY60" fmla="*/ 1614330 h 3210806"/>
                  <a:gd name="connsiteX61" fmla="*/ 834642 w 5107940"/>
                  <a:gd name="connsiteY61" fmla="*/ 1653578 h 3210806"/>
                  <a:gd name="connsiteX62" fmla="*/ 866371 w 5107940"/>
                  <a:gd name="connsiteY62" fmla="*/ 1692577 h 3210806"/>
                  <a:gd name="connsiteX63" fmla="*/ 1066162 w 5107940"/>
                  <a:gd name="connsiteY63" fmla="*/ 1739922 h 3210806"/>
                  <a:gd name="connsiteX64" fmla="*/ 1650496 w 5107940"/>
                  <a:gd name="connsiteY64" fmla="*/ 1784706 h 3210806"/>
                  <a:gd name="connsiteX65" fmla="*/ 1586874 w 5107940"/>
                  <a:gd name="connsiteY65" fmla="*/ 1822466 h 3210806"/>
                  <a:gd name="connsiteX66" fmla="*/ 705332 w 5107940"/>
                  <a:gd name="connsiteY66" fmla="*/ 1775534 h 3210806"/>
                  <a:gd name="connsiteX67" fmla="*/ 174209 w 5107940"/>
                  <a:gd name="connsiteY67" fmla="*/ 1707037 h 3210806"/>
                  <a:gd name="connsiteX68" fmla="*/ 94970 w 5107940"/>
                  <a:gd name="connsiteY68" fmla="*/ 1684645 h 3210806"/>
                  <a:gd name="connsiteX69" fmla="*/ 47790 w 5107940"/>
                  <a:gd name="connsiteY69" fmla="*/ 1652338 h 3210806"/>
                  <a:gd name="connsiteX70" fmla="*/ 93235 w 5107940"/>
                  <a:gd name="connsiteY70" fmla="*/ 1622427 h 3210806"/>
                  <a:gd name="connsiteX71" fmla="*/ 310212 w 5107940"/>
                  <a:gd name="connsiteY71" fmla="*/ 1574752 h 3210806"/>
                  <a:gd name="connsiteX72" fmla="*/ 1007745 w 5107940"/>
                  <a:gd name="connsiteY72" fmla="*/ 1507824 h 3210806"/>
                  <a:gd name="connsiteX73" fmla="*/ 1007745 w 5107940"/>
                  <a:gd name="connsiteY73" fmla="*/ 1507824 h 3210806"/>
                  <a:gd name="connsiteX74" fmla="*/ 935281 w 5107940"/>
                  <a:gd name="connsiteY74" fmla="*/ 1468411 h 3210806"/>
                  <a:gd name="connsiteX75" fmla="*/ 912146 w 5107940"/>
                  <a:gd name="connsiteY75" fmla="*/ 1475600 h 3210806"/>
                  <a:gd name="connsiteX76" fmla="*/ 260553 w 5107940"/>
                  <a:gd name="connsiteY76" fmla="*/ 1543436 h 3210806"/>
                  <a:gd name="connsiteX77" fmla="*/ 32587 w 5107940"/>
                  <a:gd name="connsiteY77" fmla="*/ 1611273 h 3210806"/>
                  <a:gd name="connsiteX78" fmla="*/ 33165 w 5107940"/>
                  <a:gd name="connsiteY78" fmla="*/ 1695634 h 3210806"/>
                  <a:gd name="connsiteX79" fmla="*/ 112652 w 5107940"/>
                  <a:gd name="connsiteY79" fmla="*/ 1729098 h 3210806"/>
                  <a:gd name="connsiteX80" fmla="*/ 485380 w 5107940"/>
                  <a:gd name="connsiteY80" fmla="*/ 1796687 h 3210806"/>
                  <a:gd name="connsiteX81" fmla="*/ 1395098 w 5107940"/>
                  <a:gd name="connsiteY81" fmla="*/ 1857747 h 3210806"/>
                  <a:gd name="connsiteX82" fmla="*/ 1557789 w 5107940"/>
                  <a:gd name="connsiteY82" fmla="*/ 1865432 h 3210806"/>
                  <a:gd name="connsiteX83" fmla="*/ 1528292 w 5107940"/>
                  <a:gd name="connsiteY83" fmla="*/ 1901457 h 3210806"/>
                  <a:gd name="connsiteX84" fmla="*/ 1199769 w 5107940"/>
                  <a:gd name="connsiteY84" fmla="*/ 2237829 h 3210806"/>
                  <a:gd name="connsiteX85" fmla="*/ 964531 w 5107940"/>
                  <a:gd name="connsiteY85" fmla="*/ 2621960 h 3210806"/>
                  <a:gd name="connsiteX86" fmla="*/ 1104005 w 5107940"/>
                  <a:gd name="connsiteY86" fmla="*/ 3002786 h 3210806"/>
                  <a:gd name="connsiteX87" fmla="*/ 1232406 w 5107940"/>
                  <a:gd name="connsiteY87" fmla="*/ 3068143 h 3210806"/>
                  <a:gd name="connsiteX88" fmla="*/ 1802860 w 5107940"/>
                  <a:gd name="connsiteY88" fmla="*/ 3191092 h 3210806"/>
                  <a:gd name="connsiteX89" fmla="*/ 2524520 w 5107940"/>
                  <a:gd name="connsiteY89" fmla="*/ 3202494 h 3210806"/>
                  <a:gd name="connsiteX90" fmla="*/ 3389536 w 5107940"/>
                  <a:gd name="connsiteY90" fmla="*/ 3084834 h 3210806"/>
                  <a:gd name="connsiteX91" fmla="*/ 4158211 w 5107940"/>
                  <a:gd name="connsiteY91" fmla="*/ 2796302 h 3210806"/>
                  <a:gd name="connsiteX92" fmla="*/ 4605385 w 5107940"/>
                  <a:gd name="connsiteY92" fmla="*/ 2159086 h 3210806"/>
                  <a:gd name="connsiteX93" fmla="*/ 4580515 w 5107940"/>
                  <a:gd name="connsiteY93" fmla="*/ 1533025 h 3210806"/>
                  <a:gd name="connsiteX94" fmla="*/ 4415262 w 5107940"/>
                  <a:gd name="connsiteY94" fmla="*/ 887051 h 3210806"/>
                  <a:gd name="connsiteX95" fmla="*/ 4353457 w 5107940"/>
                  <a:gd name="connsiteY95" fmla="*/ 399803 h 3210806"/>
                  <a:gd name="connsiteX96" fmla="*/ 4642816 w 5107940"/>
                  <a:gd name="connsiteY96" fmla="*/ 54424 h 3210806"/>
                  <a:gd name="connsiteX97" fmla="*/ 5034630 w 5107940"/>
                  <a:gd name="connsiteY97" fmla="*/ 282804 h 3210806"/>
                  <a:gd name="connsiteX98" fmla="*/ 5065119 w 5107940"/>
                  <a:gd name="connsiteY98" fmla="*/ 560346 h 3210806"/>
                  <a:gd name="connsiteX99" fmla="*/ 5107837 w 5107940"/>
                  <a:gd name="connsiteY99" fmla="*/ 558776 h 3210806"/>
                  <a:gd name="connsiteX100" fmla="*/ 5089246 w 5107940"/>
                  <a:gd name="connsiteY100" fmla="*/ 329157 h 3210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107940" h="3210806">
                    <a:moveTo>
                      <a:pt x="5089246" y="329157"/>
                    </a:moveTo>
                    <a:cubicBezTo>
                      <a:pt x="5070242" y="230253"/>
                      <a:pt x="5039010" y="137051"/>
                      <a:pt x="4955722" y="71693"/>
                    </a:cubicBezTo>
                    <a:cubicBezTo>
                      <a:pt x="4816496" y="-37457"/>
                      <a:pt x="4580185" y="-19940"/>
                      <a:pt x="4446578" y="110362"/>
                    </a:cubicBezTo>
                    <a:cubicBezTo>
                      <a:pt x="4316771" y="237029"/>
                      <a:pt x="4295619" y="397985"/>
                      <a:pt x="4309087" y="567700"/>
                    </a:cubicBezTo>
                    <a:cubicBezTo>
                      <a:pt x="4320820" y="714858"/>
                      <a:pt x="4362216" y="856232"/>
                      <a:pt x="4400720" y="998019"/>
                    </a:cubicBezTo>
                    <a:cubicBezTo>
                      <a:pt x="4481281" y="1294648"/>
                      <a:pt x="4572831" y="1589046"/>
                      <a:pt x="4581093" y="1900135"/>
                    </a:cubicBezTo>
                    <a:cubicBezTo>
                      <a:pt x="4585473" y="2067123"/>
                      <a:pt x="4563163" y="2228989"/>
                      <a:pt x="4490617" y="2381187"/>
                    </a:cubicBezTo>
                    <a:cubicBezTo>
                      <a:pt x="4395845" y="2580069"/>
                      <a:pt x="4236128" y="2712519"/>
                      <a:pt x="4044930" y="2811919"/>
                    </a:cubicBezTo>
                    <a:cubicBezTo>
                      <a:pt x="3784987" y="2947013"/>
                      <a:pt x="3505461" y="3022203"/>
                      <a:pt x="3219656" y="3076736"/>
                    </a:cubicBezTo>
                    <a:cubicBezTo>
                      <a:pt x="2968141" y="3124825"/>
                      <a:pt x="2714230" y="3152257"/>
                      <a:pt x="2458170" y="3162916"/>
                    </a:cubicBezTo>
                    <a:cubicBezTo>
                      <a:pt x="2134109" y="3176384"/>
                      <a:pt x="1811618" y="3166551"/>
                      <a:pt x="1493093" y="3100698"/>
                    </a:cubicBezTo>
                    <a:cubicBezTo>
                      <a:pt x="1358164" y="3072771"/>
                      <a:pt x="1225466" y="3035754"/>
                      <a:pt x="1110450" y="2954862"/>
                    </a:cubicBezTo>
                    <a:cubicBezTo>
                      <a:pt x="1007580" y="2882481"/>
                      <a:pt x="971141" y="2786139"/>
                      <a:pt x="997912" y="2663687"/>
                    </a:cubicBezTo>
                    <a:cubicBezTo>
                      <a:pt x="1015512" y="2583043"/>
                      <a:pt x="1053685" y="2511902"/>
                      <a:pt x="1098303" y="2443818"/>
                    </a:cubicBezTo>
                    <a:cubicBezTo>
                      <a:pt x="1232158" y="2239317"/>
                      <a:pt x="1409144" y="2073816"/>
                      <a:pt x="1584230" y="1906414"/>
                    </a:cubicBezTo>
                    <a:cubicBezTo>
                      <a:pt x="1617776" y="1874355"/>
                      <a:pt x="1651653" y="1859731"/>
                      <a:pt x="1697676" y="1865018"/>
                    </a:cubicBezTo>
                    <a:cubicBezTo>
                      <a:pt x="1738576" y="1869728"/>
                      <a:pt x="1780137" y="1869398"/>
                      <a:pt x="1821368" y="1869894"/>
                    </a:cubicBezTo>
                    <a:cubicBezTo>
                      <a:pt x="2407851" y="1876256"/>
                      <a:pt x="2994003" y="1867415"/>
                      <a:pt x="3578916" y="1821227"/>
                    </a:cubicBezTo>
                    <a:cubicBezTo>
                      <a:pt x="3750201" y="1807676"/>
                      <a:pt x="3921155" y="1789416"/>
                      <a:pt x="4089879" y="1755704"/>
                    </a:cubicBezTo>
                    <a:cubicBezTo>
                      <a:pt x="4146478" y="1744384"/>
                      <a:pt x="4202912" y="1731329"/>
                      <a:pt x="4255462" y="1706541"/>
                    </a:cubicBezTo>
                    <a:cubicBezTo>
                      <a:pt x="4278598" y="1695634"/>
                      <a:pt x="4305947" y="1685389"/>
                      <a:pt x="4305286" y="1652751"/>
                    </a:cubicBezTo>
                    <a:cubicBezTo>
                      <a:pt x="4304625" y="1620527"/>
                      <a:pt x="4277276" y="1610777"/>
                      <a:pt x="4254058" y="1599953"/>
                    </a:cubicBezTo>
                    <a:cubicBezTo>
                      <a:pt x="4231749" y="1589625"/>
                      <a:pt x="4208117" y="1581527"/>
                      <a:pt x="4184403" y="1574752"/>
                    </a:cubicBezTo>
                    <a:cubicBezTo>
                      <a:pt x="4040964" y="1533934"/>
                      <a:pt x="3893310" y="1517409"/>
                      <a:pt x="3745739" y="1501627"/>
                    </a:cubicBezTo>
                    <a:cubicBezTo>
                      <a:pt x="3539173" y="1479566"/>
                      <a:pt x="3331946" y="1466015"/>
                      <a:pt x="3124388" y="1456844"/>
                    </a:cubicBezTo>
                    <a:cubicBezTo>
                      <a:pt x="3107367" y="1465602"/>
                      <a:pt x="3089107" y="1472543"/>
                      <a:pt x="3073738" y="1483449"/>
                    </a:cubicBezTo>
                    <a:cubicBezTo>
                      <a:pt x="3050768" y="1499810"/>
                      <a:pt x="3083240" y="1490721"/>
                      <a:pt x="3081422" y="1498074"/>
                    </a:cubicBezTo>
                    <a:cubicBezTo>
                      <a:pt x="3271050" y="1505759"/>
                      <a:pt x="3460513" y="1516996"/>
                      <a:pt x="3649479" y="1534512"/>
                    </a:cubicBezTo>
                    <a:cubicBezTo>
                      <a:pt x="3824482" y="1550707"/>
                      <a:pt x="3999816" y="1566572"/>
                      <a:pt x="4171266" y="1608629"/>
                    </a:cubicBezTo>
                    <a:cubicBezTo>
                      <a:pt x="4187213" y="1612512"/>
                      <a:pt x="4202994" y="1617717"/>
                      <a:pt x="4218281" y="1623584"/>
                    </a:cubicBezTo>
                    <a:cubicBezTo>
                      <a:pt x="4234723" y="1629864"/>
                      <a:pt x="4259759" y="1634904"/>
                      <a:pt x="4259759" y="1652586"/>
                    </a:cubicBezTo>
                    <a:cubicBezTo>
                      <a:pt x="4259759" y="1673325"/>
                      <a:pt x="4233649" y="1677457"/>
                      <a:pt x="4216215" y="1683984"/>
                    </a:cubicBezTo>
                    <a:cubicBezTo>
                      <a:pt x="4161929" y="1704228"/>
                      <a:pt x="4105082" y="1714721"/>
                      <a:pt x="4048152" y="1723893"/>
                    </a:cubicBezTo>
                    <a:cubicBezTo>
                      <a:pt x="3785896" y="1765867"/>
                      <a:pt x="3521408" y="1784623"/>
                      <a:pt x="3256425" y="1799496"/>
                    </a:cubicBezTo>
                    <a:cubicBezTo>
                      <a:pt x="2826354" y="1823705"/>
                      <a:pt x="2395870" y="1831225"/>
                      <a:pt x="1965221" y="1829242"/>
                    </a:cubicBezTo>
                    <a:cubicBezTo>
                      <a:pt x="1873671" y="1828828"/>
                      <a:pt x="1782120" y="1829159"/>
                      <a:pt x="1684043" y="1829159"/>
                    </a:cubicBezTo>
                    <a:cubicBezTo>
                      <a:pt x="1702386" y="1793960"/>
                      <a:pt x="1723208" y="1788589"/>
                      <a:pt x="1749979" y="1789002"/>
                    </a:cubicBezTo>
                    <a:cubicBezTo>
                      <a:pt x="1923329" y="1791894"/>
                      <a:pt x="2096679" y="1796687"/>
                      <a:pt x="2270030" y="1794869"/>
                    </a:cubicBezTo>
                    <a:cubicBezTo>
                      <a:pt x="2554678" y="1791894"/>
                      <a:pt x="2839409" y="1784458"/>
                      <a:pt x="3122818" y="1755456"/>
                    </a:cubicBezTo>
                    <a:cubicBezTo>
                      <a:pt x="3218417" y="1745706"/>
                      <a:pt x="3314181" y="1734469"/>
                      <a:pt x="3406557" y="1706128"/>
                    </a:cubicBezTo>
                    <a:cubicBezTo>
                      <a:pt x="3434237" y="1697618"/>
                      <a:pt x="3471419" y="1692412"/>
                      <a:pt x="3471667" y="1653578"/>
                    </a:cubicBezTo>
                    <a:cubicBezTo>
                      <a:pt x="3471915" y="1614660"/>
                      <a:pt x="3434733" y="1608298"/>
                      <a:pt x="3406971" y="1600696"/>
                    </a:cubicBezTo>
                    <a:cubicBezTo>
                      <a:pt x="3265845" y="1561614"/>
                      <a:pt x="3120587" y="1549881"/>
                      <a:pt x="2975165" y="1539553"/>
                    </a:cubicBezTo>
                    <a:cubicBezTo>
                      <a:pt x="2975165" y="1539553"/>
                      <a:pt x="2975165" y="1539553"/>
                      <a:pt x="2975165" y="1539553"/>
                    </a:cubicBezTo>
                    <a:cubicBezTo>
                      <a:pt x="2975165" y="1539553"/>
                      <a:pt x="2975165" y="1539553"/>
                      <a:pt x="2975165" y="1539553"/>
                    </a:cubicBezTo>
                    <a:cubicBezTo>
                      <a:pt x="2944675" y="1545667"/>
                      <a:pt x="2917904" y="1560457"/>
                      <a:pt x="2891299" y="1575495"/>
                    </a:cubicBezTo>
                    <a:cubicBezTo>
                      <a:pt x="2982684" y="1583675"/>
                      <a:pt x="3074234" y="1590451"/>
                      <a:pt x="3165371" y="1600366"/>
                    </a:cubicBezTo>
                    <a:cubicBezTo>
                      <a:pt x="3250889" y="1609703"/>
                      <a:pt x="3336986" y="1617800"/>
                      <a:pt x="3425396" y="1650933"/>
                    </a:cubicBezTo>
                    <a:cubicBezTo>
                      <a:pt x="3379704" y="1679440"/>
                      <a:pt x="3333516" y="1682744"/>
                      <a:pt x="3289310" y="1690016"/>
                    </a:cubicBezTo>
                    <a:cubicBezTo>
                      <a:pt x="3159174" y="1711581"/>
                      <a:pt x="3027632" y="1722075"/>
                      <a:pt x="2896091" y="1729842"/>
                    </a:cubicBezTo>
                    <a:cubicBezTo>
                      <a:pt x="2660110" y="1743888"/>
                      <a:pt x="2423880" y="1752894"/>
                      <a:pt x="2187321" y="1749011"/>
                    </a:cubicBezTo>
                    <a:cubicBezTo>
                      <a:pt x="2187321" y="1749011"/>
                      <a:pt x="2187321" y="1749011"/>
                      <a:pt x="2187321" y="1749011"/>
                    </a:cubicBezTo>
                    <a:cubicBezTo>
                      <a:pt x="2187321" y="1749011"/>
                      <a:pt x="2187238" y="1749011"/>
                      <a:pt x="2187238" y="1749011"/>
                    </a:cubicBezTo>
                    <a:cubicBezTo>
                      <a:pt x="2125599" y="1747937"/>
                      <a:pt x="1692553" y="1742318"/>
                      <a:pt x="1680572" y="1741905"/>
                    </a:cubicBezTo>
                    <a:cubicBezTo>
                      <a:pt x="1444839" y="1733643"/>
                      <a:pt x="1209271" y="1722736"/>
                      <a:pt x="976347" y="1682084"/>
                    </a:cubicBezTo>
                    <a:cubicBezTo>
                      <a:pt x="945775" y="1676713"/>
                      <a:pt x="914377" y="1672333"/>
                      <a:pt x="882566" y="1651595"/>
                    </a:cubicBezTo>
                    <a:cubicBezTo>
                      <a:pt x="984361" y="1610199"/>
                      <a:pt x="1089710" y="1611025"/>
                      <a:pt x="1191093" y="1592434"/>
                    </a:cubicBezTo>
                    <a:lnTo>
                      <a:pt x="1191093" y="1592434"/>
                    </a:lnTo>
                    <a:cubicBezTo>
                      <a:pt x="1165231" y="1578553"/>
                      <a:pt x="1139947" y="1563432"/>
                      <a:pt x="1110202" y="1559053"/>
                    </a:cubicBezTo>
                    <a:cubicBezTo>
                      <a:pt x="1045257" y="1570455"/>
                      <a:pt x="979569" y="1577891"/>
                      <a:pt x="916029" y="1596069"/>
                    </a:cubicBezTo>
                    <a:cubicBezTo>
                      <a:pt x="898926" y="1600944"/>
                      <a:pt x="882070" y="1607306"/>
                      <a:pt x="865792" y="1614330"/>
                    </a:cubicBezTo>
                    <a:cubicBezTo>
                      <a:pt x="848854" y="1621684"/>
                      <a:pt x="834477" y="1632177"/>
                      <a:pt x="834642" y="1653578"/>
                    </a:cubicBezTo>
                    <a:cubicBezTo>
                      <a:pt x="834807" y="1674978"/>
                      <a:pt x="849432" y="1685141"/>
                      <a:pt x="866371" y="1692577"/>
                    </a:cubicBezTo>
                    <a:cubicBezTo>
                      <a:pt x="930076" y="1720422"/>
                      <a:pt x="998160" y="1730420"/>
                      <a:pt x="1066162" y="1739922"/>
                    </a:cubicBezTo>
                    <a:cubicBezTo>
                      <a:pt x="1258268" y="1766776"/>
                      <a:pt x="1451614" y="1778096"/>
                      <a:pt x="1650496" y="1784706"/>
                    </a:cubicBezTo>
                    <a:cubicBezTo>
                      <a:pt x="1632980" y="1809659"/>
                      <a:pt x="1616537" y="1823540"/>
                      <a:pt x="1586874" y="1822466"/>
                    </a:cubicBezTo>
                    <a:cubicBezTo>
                      <a:pt x="1292724" y="1811972"/>
                      <a:pt x="998656" y="1801314"/>
                      <a:pt x="705332" y="1775534"/>
                    </a:cubicBezTo>
                    <a:cubicBezTo>
                      <a:pt x="527272" y="1759918"/>
                      <a:pt x="349459" y="1743558"/>
                      <a:pt x="174209" y="1707037"/>
                    </a:cubicBezTo>
                    <a:cubicBezTo>
                      <a:pt x="147355" y="1701418"/>
                      <a:pt x="120997" y="1693321"/>
                      <a:pt x="94970" y="1684645"/>
                    </a:cubicBezTo>
                    <a:cubicBezTo>
                      <a:pt x="76048" y="1678365"/>
                      <a:pt x="47625" y="1674317"/>
                      <a:pt x="47790" y="1652338"/>
                    </a:cubicBezTo>
                    <a:cubicBezTo>
                      <a:pt x="47873" y="1633912"/>
                      <a:pt x="75139" y="1628872"/>
                      <a:pt x="93235" y="1622427"/>
                    </a:cubicBezTo>
                    <a:cubicBezTo>
                      <a:pt x="163550" y="1597392"/>
                      <a:pt x="236839" y="1585989"/>
                      <a:pt x="310212" y="1574752"/>
                    </a:cubicBezTo>
                    <a:cubicBezTo>
                      <a:pt x="541483" y="1539470"/>
                      <a:pt x="774738" y="1525011"/>
                      <a:pt x="1007745" y="1507824"/>
                    </a:cubicBezTo>
                    <a:cubicBezTo>
                      <a:pt x="1007745" y="1507824"/>
                      <a:pt x="1007745" y="1507824"/>
                      <a:pt x="1007745" y="1507824"/>
                    </a:cubicBezTo>
                    <a:cubicBezTo>
                      <a:pt x="986262" y="1489729"/>
                      <a:pt x="959739" y="1480971"/>
                      <a:pt x="935281" y="1468411"/>
                    </a:cubicBezTo>
                    <a:cubicBezTo>
                      <a:pt x="927597" y="1470890"/>
                      <a:pt x="919913" y="1475352"/>
                      <a:pt x="912146" y="1475600"/>
                    </a:cubicBezTo>
                    <a:cubicBezTo>
                      <a:pt x="693268" y="1482292"/>
                      <a:pt x="476208" y="1506915"/>
                      <a:pt x="260553" y="1543436"/>
                    </a:cubicBezTo>
                    <a:cubicBezTo>
                      <a:pt x="182141" y="1556739"/>
                      <a:pt x="102819" y="1570455"/>
                      <a:pt x="32587" y="1611273"/>
                    </a:cubicBezTo>
                    <a:cubicBezTo>
                      <a:pt x="-11123" y="1636639"/>
                      <a:pt x="-10792" y="1670599"/>
                      <a:pt x="33165" y="1695634"/>
                    </a:cubicBezTo>
                    <a:cubicBezTo>
                      <a:pt x="58036" y="1709763"/>
                      <a:pt x="85220" y="1720918"/>
                      <a:pt x="112652" y="1729098"/>
                    </a:cubicBezTo>
                    <a:cubicBezTo>
                      <a:pt x="234278" y="1765288"/>
                      <a:pt x="359788" y="1782475"/>
                      <a:pt x="485380" y="1796687"/>
                    </a:cubicBezTo>
                    <a:cubicBezTo>
                      <a:pt x="787628" y="1830894"/>
                      <a:pt x="1091032" y="1849072"/>
                      <a:pt x="1395098" y="1857747"/>
                    </a:cubicBezTo>
                    <a:cubicBezTo>
                      <a:pt x="1449383" y="1859317"/>
                      <a:pt x="1503586" y="1862788"/>
                      <a:pt x="1557789" y="1865432"/>
                    </a:cubicBezTo>
                    <a:cubicBezTo>
                      <a:pt x="1551179" y="1882949"/>
                      <a:pt x="1539116" y="1891542"/>
                      <a:pt x="1528292" y="1901457"/>
                    </a:cubicBezTo>
                    <a:cubicBezTo>
                      <a:pt x="1412780" y="2007715"/>
                      <a:pt x="1300821" y="2117525"/>
                      <a:pt x="1199769" y="2237829"/>
                    </a:cubicBezTo>
                    <a:cubicBezTo>
                      <a:pt x="1102104" y="2354002"/>
                      <a:pt x="1010058" y="2474224"/>
                      <a:pt x="964531" y="2621960"/>
                    </a:cubicBezTo>
                    <a:cubicBezTo>
                      <a:pt x="914790" y="2783247"/>
                      <a:pt x="962300" y="2910575"/>
                      <a:pt x="1104005" y="3002786"/>
                    </a:cubicBezTo>
                    <a:cubicBezTo>
                      <a:pt x="1144492" y="3029061"/>
                      <a:pt x="1187623" y="3050379"/>
                      <a:pt x="1232406" y="3068143"/>
                    </a:cubicBezTo>
                    <a:cubicBezTo>
                      <a:pt x="1415672" y="3141020"/>
                      <a:pt x="1608274" y="3172005"/>
                      <a:pt x="1802860" y="3191092"/>
                    </a:cubicBezTo>
                    <a:cubicBezTo>
                      <a:pt x="2042972" y="3214640"/>
                      <a:pt x="2283581" y="3215301"/>
                      <a:pt x="2524520" y="3202494"/>
                    </a:cubicBezTo>
                    <a:cubicBezTo>
                      <a:pt x="2816191" y="3186960"/>
                      <a:pt x="3104888" y="3150356"/>
                      <a:pt x="3389536" y="3084834"/>
                    </a:cubicBezTo>
                    <a:cubicBezTo>
                      <a:pt x="3658403" y="3022947"/>
                      <a:pt x="3920494" y="2941477"/>
                      <a:pt x="4158211" y="2796302"/>
                    </a:cubicBezTo>
                    <a:cubicBezTo>
                      <a:pt x="4399646" y="2648814"/>
                      <a:pt x="4554653" y="2440925"/>
                      <a:pt x="4605385" y="2159086"/>
                    </a:cubicBezTo>
                    <a:cubicBezTo>
                      <a:pt x="4643394" y="1948223"/>
                      <a:pt x="4620341" y="1740335"/>
                      <a:pt x="4580515" y="1533025"/>
                    </a:cubicBezTo>
                    <a:cubicBezTo>
                      <a:pt x="4538458" y="1314396"/>
                      <a:pt x="4470787" y="1102211"/>
                      <a:pt x="4415262" y="887051"/>
                    </a:cubicBezTo>
                    <a:cubicBezTo>
                      <a:pt x="4374114" y="727417"/>
                      <a:pt x="4334288" y="567948"/>
                      <a:pt x="4353457" y="399803"/>
                    </a:cubicBezTo>
                    <a:cubicBezTo>
                      <a:pt x="4373453" y="224883"/>
                      <a:pt x="4478223" y="93258"/>
                      <a:pt x="4642816" y="54424"/>
                    </a:cubicBezTo>
                    <a:cubicBezTo>
                      <a:pt x="4803689" y="16416"/>
                      <a:pt x="4982410" y="66983"/>
                      <a:pt x="5034630" y="282804"/>
                    </a:cubicBezTo>
                    <a:cubicBezTo>
                      <a:pt x="5056774" y="374271"/>
                      <a:pt x="5066607" y="466565"/>
                      <a:pt x="5065119" y="560346"/>
                    </a:cubicBezTo>
                    <a:cubicBezTo>
                      <a:pt x="5079827" y="572079"/>
                      <a:pt x="5094039" y="572740"/>
                      <a:pt x="5107837" y="558776"/>
                    </a:cubicBezTo>
                    <a:cubicBezTo>
                      <a:pt x="5108746" y="481686"/>
                      <a:pt x="5103789" y="405008"/>
                      <a:pt x="5089246" y="329157"/>
                    </a:cubicBezTo>
                    <a:close/>
                  </a:path>
                </a:pathLst>
              </a:custGeom>
              <a:solidFill>
                <a:srgbClr val="3B434C"/>
              </a:solidFill>
              <a:ln w="8261" cap="flat">
                <a:noFill/>
                <a:prstDash val="solid"/>
                <a:miter/>
              </a:ln>
            </p:spPr>
            <p:txBody>
              <a:bodyPr rtlCol="0" anchor="ctr"/>
              <a:lstStyle/>
              <a:p>
                <a:endParaRPr lang="ko-KR" altLang="en-US"/>
              </a:p>
            </p:txBody>
          </p:sp>
          <p:sp>
            <p:nvSpPr>
              <p:cNvPr id="16" name="자유형: 도형 15">
                <a:extLst>
                  <a:ext uri="{FF2B5EF4-FFF2-40B4-BE49-F238E27FC236}">
                    <a16:creationId xmlns:a16="http://schemas.microsoft.com/office/drawing/2014/main" id="{138FFCFD-FB5D-490C-A165-09AD6BDBBF9E}"/>
                  </a:ext>
                </a:extLst>
              </p:cNvPr>
              <p:cNvSpPr/>
              <p:nvPr/>
            </p:nvSpPr>
            <p:spPr>
              <a:xfrm>
                <a:off x="10989705" y="5072377"/>
                <a:ext cx="27890" cy="192464"/>
              </a:xfrm>
              <a:custGeom>
                <a:avLst/>
                <a:gdLst>
                  <a:gd name="connsiteX0" fmla="*/ 39661 w 39664"/>
                  <a:gd name="connsiteY0" fmla="*/ 248726 h 273718"/>
                  <a:gd name="connsiteX1" fmla="*/ 20987 w 39664"/>
                  <a:gd name="connsiteY1" fmla="*/ 273679 h 273718"/>
                  <a:gd name="connsiteX2" fmla="*/ 0 w 39664"/>
                  <a:gd name="connsiteY2" fmla="*/ 247404 h 273718"/>
                  <a:gd name="connsiteX3" fmla="*/ 83 w 39664"/>
                  <a:gd name="connsiteY3" fmla="*/ 24973 h 273718"/>
                  <a:gd name="connsiteX4" fmla="*/ 18178 w 39664"/>
                  <a:gd name="connsiteY4" fmla="*/ 21 h 273718"/>
                  <a:gd name="connsiteX5" fmla="*/ 39661 w 39664"/>
                  <a:gd name="connsiteY5" fmla="*/ 26296 h 273718"/>
                  <a:gd name="connsiteX6" fmla="*/ 39661 w 39664"/>
                  <a:gd name="connsiteY6" fmla="*/ 248726 h 273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64" h="273718">
                    <a:moveTo>
                      <a:pt x="39661" y="248726"/>
                    </a:moveTo>
                    <a:cubicBezTo>
                      <a:pt x="39661" y="261781"/>
                      <a:pt x="39413" y="272853"/>
                      <a:pt x="20987" y="273679"/>
                    </a:cubicBezTo>
                    <a:cubicBezTo>
                      <a:pt x="83" y="274506"/>
                      <a:pt x="0" y="262277"/>
                      <a:pt x="0" y="247404"/>
                    </a:cubicBezTo>
                    <a:cubicBezTo>
                      <a:pt x="248" y="173288"/>
                      <a:pt x="165" y="99090"/>
                      <a:pt x="83" y="24973"/>
                    </a:cubicBezTo>
                    <a:cubicBezTo>
                      <a:pt x="83" y="12249"/>
                      <a:pt x="-826" y="516"/>
                      <a:pt x="18178" y="21"/>
                    </a:cubicBezTo>
                    <a:cubicBezTo>
                      <a:pt x="38752" y="-558"/>
                      <a:pt x="39743" y="11175"/>
                      <a:pt x="39661" y="26296"/>
                    </a:cubicBezTo>
                    <a:cubicBezTo>
                      <a:pt x="39413" y="63312"/>
                      <a:pt x="39578" y="211627"/>
                      <a:pt x="39661" y="248726"/>
                    </a:cubicBezTo>
                    <a:close/>
                  </a:path>
                </a:pathLst>
              </a:custGeom>
              <a:solidFill>
                <a:srgbClr val="7A8892"/>
              </a:solidFill>
              <a:ln w="8261" cap="flat">
                <a:noFill/>
                <a:prstDash val="solid"/>
                <a:miter/>
              </a:ln>
            </p:spPr>
            <p:txBody>
              <a:bodyPr rtlCol="0" anchor="ctr"/>
              <a:lstStyle/>
              <a:p>
                <a:endParaRPr lang="ko-KR" altLang="en-US"/>
              </a:p>
            </p:txBody>
          </p:sp>
        </p:grpSp>
      </p:grpSp>
      <p:grpSp>
        <p:nvGrpSpPr>
          <p:cNvPr id="38" name="Group 163">
            <a:extLst>
              <a:ext uri="{FF2B5EF4-FFF2-40B4-BE49-F238E27FC236}">
                <a16:creationId xmlns:a16="http://schemas.microsoft.com/office/drawing/2014/main" id="{9179C17C-EEAC-4342-8EAB-01D1204B22A4}"/>
              </a:ext>
            </a:extLst>
          </p:cNvPr>
          <p:cNvGrpSpPr/>
          <p:nvPr/>
        </p:nvGrpSpPr>
        <p:grpSpPr>
          <a:xfrm>
            <a:off x="942720" y="2612255"/>
            <a:ext cx="4019648" cy="841968"/>
            <a:chOff x="3866265" y="1442486"/>
            <a:chExt cx="4217679" cy="663625"/>
          </a:xfrm>
        </p:grpSpPr>
        <p:sp>
          <p:nvSpPr>
            <p:cNvPr id="39" name="TextBox 38">
              <a:extLst>
                <a:ext uri="{FF2B5EF4-FFF2-40B4-BE49-F238E27FC236}">
                  <a16:creationId xmlns:a16="http://schemas.microsoft.com/office/drawing/2014/main" id="{42F3CE74-092B-4F54-9007-23BE61D8ED32}"/>
                </a:ext>
              </a:extLst>
            </p:cNvPr>
            <p:cNvSpPr txBox="1"/>
            <p:nvPr/>
          </p:nvSpPr>
          <p:spPr>
            <a:xfrm>
              <a:off x="3866266" y="1790751"/>
              <a:ext cx="4217678" cy="315360"/>
            </a:xfrm>
            <a:prstGeom prst="rect">
              <a:avLst/>
            </a:prstGeom>
            <a:noFill/>
          </p:spPr>
          <p:txBody>
            <a:bodyPr wrap="square" rtlCol="0">
              <a:spAutoFit/>
            </a:bodyPr>
            <a:lstStyle/>
            <a:p>
              <a:pPr algn="ctr"/>
              <a:r>
                <a:rPr lang="ru-RU" altLang="ko-KR" sz="2000" b="1" dirty="0">
                  <a:solidFill>
                    <a:schemeClr val="tx1">
                      <a:lumMod val="75000"/>
                      <a:lumOff val="25000"/>
                    </a:schemeClr>
                  </a:solidFill>
                  <a:cs typeface="Arial" pitchFamily="34" charset="0"/>
                </a:rPr>
                <a:t>69,9</a:t>
              </a:r>
              <a:endParaRPr lang="en-US" altLang="ko-KR" sz="2000" b="1" dirty="0">
                <a:solidFill>
                  <a:schemeClr val="tx1">
                    <a:lumMod val="75000"/>
                    <a:lumOff val="25000"/>
                  </a:schemeClr>
                </a:solidFill>
                <a:cs typeface="Arial" pitchFamily="34" charset="0"/>
              </a:endParaRPr>
            </a:p>
          </p:txBody>
        </p:sp>
        <p:sp>
          <p:nvSpPr>
            <p:cNvPr id="40" name="TextBox 39">
              <a:extLst>
                <a:ext uri="{FF2B5EF4-FFF2-40B4-BE49-F238E27FC236}">
                  <a16:creationId xmlns:a16="http://schemas.microsoft.com/office/drawing/2014/main" id="{B86A7BAE-90AD-48B1-A357-684FD67B5318}"/>
                </a:ext>
              </a:extLst>
            </p:cNvPr>
            <p:cNvSpPr txBox="1"/>
            <p:nvPr/>
          </p:nvSpPr>
          <p:spPr>
            <a:xfrm>
              <a:off x="3866265" y="1442486"/>
              <a:ext cx="4217677" cy="363877"/>
            </a:xfrm>
            <a:prstGeom prst="rect">
              <a:avLst/>
            </a:prstGeom>
            <a:noFill/>
          </p:spPr>
          <p:txBody>
            <a:bodyPr wrap="square" rtlCol="0">
              <a:spAutoFit/>
            </a:bodyPr>
            <a:lstStyle/>
            <a:p>
              <a:r>
                <a:rPr lang="ru-RU" altLang="ko-KR" sz="2400" b="1" dirty="0">
                  <a:solidFill>
                    <a:schemeClr val="accent4"/>
                  </a:solidFill>
                  <a:cs typeface="Arial" pitchFamily="34" charset="0"/>
                </a:rPr>
                <a:t>Средний тестовый балл</a:t>
              </a:r>
              <a:endParaRPr lang="ko-KR" altLang="en-US" sz="2400" b="1" dirty="0">
                <a:solidFill>
                  <a:schemeClr val="accent4"/>
                </a:solidFill>
                <a:cs typeface="Arial" pitchFamily="34" charset="0"/>
              </a:endParaRPr>
            </a:p>
          </p:txBody>
        </p:sp>
      </p:grpSp>
      <p:grpSp>
        <p:nvGrpSpPr>
          <p:cNvPr id="41" name="Group 166">
            <a:extLst>
              <a:ext uri="{FF2B5EF4-FFF2-40B4-BE49-F238E27FC236}">
                <a16:creationId xmlns:a16="http://schemas.microsoft.com/office/drawing/2014/main" id="{2A8F8168-7B51-4E70-82FD-FBEEE5ACD863}"/>
              </a:ext>
            </a:extLst>
          </p:cNvPr>
          <p:cNvGrpSpPr/>
          <p:nvPr/>
        </p:nvGrpSpPr>
        <p:grpSpPr>
          <a:xfrm>
            <a:off x="942718" y="4996296"/>
            <a:ext cx="5051311" cy="993239"/>
            <a:chOff x="3866265" y="1442486"/>
            <a:chExt cx="4217679" cy="583196"/>
          </a:xfrm>
        </p:grpSpPr>
        <p:sp>
          <p:nvSpPr>
            <p:cNvPr id="42" name="TextBox 41">
              <a:extLst>
                <a:ext uri="{FF2B5EF4-FFF2-40B4-BE49-F238E27FC236}">
                  <a16:creationId xmlns:a16="http://schemas.microsoft.com/office/drawing/2014/main" id="{52562F57-1C1E-4830-AA1F-DE60B023CBF3}"/>
                </a:ext>
              </a:extLst>
            </p:cNvPr>
            <p:cNvSpPr txBox="1"/>
            <p:nvPr/>
          </p:nvSpPr>
          <p:spPr>
            <a:xfrm>
              <a:off x="3866266" y="1790751"/>
              <a:ext cx="4217678" cy="234931"/>
            </a:xfrm>
            <a:prstGeom prst="rect">
              <a:avLst/>
            </a:prstGeom>
            <a:noFill/>
          </p:spPr>
          <p:txBody>
            <a:bodyPr wrap="square" rtlCol="0">
              <a:spAutoFit/>
            </a:bodyPr>
            <a:lstStyle/>
            <a:p>
              <a:r>
                <a:rPr lang="ru-RU" altLang="ko-KR" sz="2000" b="1" dirty="0">
                  <a:solidFill>
                    <a:schemeClr val="tx1">
                      <a:lumMod val="75000"/>
                      <a:lumOff val="25000"/>
                    </a:schemeClr>
                  </a:solidFill>
                  <a:cs typeface="Arial" pitchFamily="34" charset="0"/>
                </a:rPr>
                <a:t>                       33,4%</a:t>
              </a:r>
              <a:endParaRPr lang="en-US" altLang="ko-KR" sz="2000" b="1" dirty="0">
                <a:solidFill>
                  <a:schemeClr val="tx1">
                    <a:lumMod val="75000"/>
                    <a:lumOff val="25000"/>
                  </a:schemeClr>
                </a:solidFill>
                <a:cs typeface="Arial" pitchFamily="34" charset="0"/>
              </a:endParaRPr>
            </a:p>
          </p:txBody>
        </p:sp>
        <p:sp>
          <p:nvSpPr>
            <p:cNvPr id="43" name="TextBox 42">
              <a:extLst>
                <a:ext uri="{FF2B5EF4-FFF2-40B4-BE49-F238E27FC236}">
                  <a16:creationId xmlns:a16="http://schemas.microsoft.com/office/drawing/2014/main" id="{53EF4EFB-8296-4FE3-805C-306C50383D36}"/>
                </a:ext>
              </a:extLst>
            </p:cNvPr>
            <p:cNvSpPr txBox="1"/>
            <p:nvPr/>
          </p:nvSpPr>
          <p:spPr>
            <a:xfrm>
              <a:off x="3866265" y="1442486"/>
              <a:ext cx="4217677" cy="271074"/>
            </a:xfrm>
            <a:prstGeom prst="rect">
              <a:avLst/>
            </a:prstGeom>
            <a:noFill/>
          </p:spPr>
          <p:txBody>
            <a:bodyPr wrap="square" rtlCol="0">
              <a:spAutoFit/>
            </a:bodyPr>
            <a:lstStyle/>
            <a:p>
              <a:r>
                <a:rPr lang="ru-RU" altLang="ko-KR" sz="2400" b="1" dirty="0">
                  <a:solidFill>
                    <a:schemeClr val="accent2"/>
                  </a:solidFill>
                  <a:cs typeface="Arial" pitchFamily="34" charset="0"/>
                </a:rPr>
                <a:t>Высокобалльники (от 81 до 99)</a:t>
              </a:r>
              <a:endParaRPr lang="ko-KR" altLang="en-US" sz="2400" b="1" dirty="0">
                <a:solidFill>
                  <a:schemeClr val="accent2"/>
                </a:solidFill>
                <a:cs typeface="Arial" pitchFamily="34" charset="0"/>
              </a:endParaRPr>
            </a:p>
          </p:txBody>
        </p:sp>
      </p:grpSp>
      <p:grpSp>
        <p:nvGrpSpPr>
          <p:cNvPr id="44" name="Group 169">
            <a:extLst>
              <a:ext uri="{FF2B5EF4-FFF2-40B4-BE49-F238E27FC236}">
                <a16:creationId xmlns:a16="http://schemas.microsoft.com/office/drawing/2014/main" id="{04C16900-CB83-44F0-8ECC-B5B5044EDBE2}"/>
              </a:ext>
            </a:extLst>
          </p:cNvPr>
          <p:cNvGrpSpPr/>
          <p:nvPr/>
        </p:nvGrpSpPr>
        <p:grpSpPr>
          <a:xfrm>
            <a:off x="938391" y="3647484"/>
            <a:ext cx="5140827" cy="957644"/>
            <a:chOff x="3861831" y="1442486"/>
            <a:chExt cx="5265739" cy="698768"/>
          </a:xfrm>
        </p:grpSpPr>
        <p:sp>
          <p:nvSpPr>
            <p:cNvPr id="45" name="TextBox 44">
              <a:extLst>
                <a:ext uri="{FF2B5EF4-FFF2-40B4-BE49-F238E27FC236}">
                  <a16:creationId xmlns:a16="http://schemas.microsoft.com/office/drawing/2014/main" id="{C22A9023-23B9-4626-92BA-6A21DFC9135C}"/>
                </a:ext>
              </a:extLst>
            </p:cNvPr>
            <p:cNvSpPr txBox="1"/>
            <p:nvPr/>
          </p:nvSpPr>
          <p:spPr>
            <a:xfrm>
              <a:off x="3861831" y="1849304"/>
              <a:ext cx="4217678" cy="291950"/>
            </a:xfrm>
            <a:prstGeom prst="rect">
              <a:avLst/>
            </a:prstGeom>
            <a:noFill/>
          </p:spPr>
          <p:txBody>
            <a:bodyPr wrap="square" rtlCol="0">
              <a:spAutoFit/>
            </a:bodyPr>
            <a:lstStyle/>
            <a:p>
              <a:pPr algn="ctr"/>
              <a:r>
                <a:rPr lang="ru-RU" altLang="ko-KR" sz="2000" b="1" dirty="0">
                  <a:solidFill>
                    <a:schemeClr val="tx1">
                      <a:lumMod val="75000"/>
                      <a:lumOff val="25000"/>
                    </a:schemeClr>
                  </a:solidFill>
                  <a:cs typeface="Arial" pitchFamily="34" charset="0"/>
                </a:rPr>
                <a:t>1,2%</a:t>
              </a:r>
              <a:endParaRPr lang="en-US" altLang="ko-KR" sz="2000" b="1" dirty="0">
                <a:solidFill>
                  <a:schemeClr val="tx1">
                    <a:lumMod val="75000"/>
                    <a:lumOff val="25000"/>
                  </a:schemeClr>
                </a:solidFill>
                <a:cs typeface="Arial" pitchFamily="34" charset="0"/>
              </a:endParaRPr>
            </a:p>
          </p:txBody>
        </p:sp>
        <p:sp>
          <p:nvSpPr>
            <p:cNvPr id="46" name="TextBox 45">
              <a:extLst>
                <a:ext uri="{FF2B5EF4-FFF2-40B4-BE49-F238E27FC236}">
                  <a16:creationId xmlns:a16="http://schemas.microsoft.com/office/drawing/2014/main" id="{4F94885E-8956-452B-9282-B9B86FA29191}"/>
                </a:ext>
              </a:extLst>
            </p:cNvPr>
            <p:cNvSpPr txBox="1"/>
            <p:nvPr/>
          </p:nvSpPr>
          <p:spPr>
            <a:xfrm>
              <a:off x="3866264" y="1442486"/>
              <a:ext cx="5261306" cy="336865"/>
            </a:xfrm>
            <a:prstGeom prst="rect">
              <a:avLst/>
            </a:prstGeom>
            <a:noFill/>
          </p:spPr>
          <p:txBody>
            <a:bodyPr wrap="square" rtlCol="0">
              <a:spAutoFit/>
            </a:bodyPr>
            <a:lstStyle/>
            <a:p>
              <a:r>
                <a:rPr lang="ru-RU" altLang="ko-KR" sz="2400" b="1" dirty="0">
                  <a:solidFill>
                    <a:schemeClr val="accent1"/>
                  </a:solidFill>
                  <a:cs typeface="Arial" pitchFamily="34" charset="0"/>
                </a:rPr>
                <a:t>Ниже минимального балла </a:t>
              </a:r>
              <a:endParaRPr lang="ko-KR" altLang="en-US" sz="2400" b="1" dirty="0">
                <a:solidFill>
                  <a:schemeClr val="accent1"/>
                </a:solidFill>
                <a:cs typeface="Arial" pitchFamily="34" charset="0"/>
              </a:endParaRPr>
            </a:p>
          </p:txBody>
        </p:sp>
      </p:grpSp>
      <p:grpSp>
        <p:nvGrpSpPr>
          <p:cNvPr id="47" name="Group 172">
            <a:extLst>
              <a:ext uri="{FF2B5EF4-FFF2-40B4-BE49-F238E27FC236}">
                <a16:creationId xmlns:a16="http://schemas.microsoft.com/office/drawing/2014/main" id="{74E7ED21-B275-4189-81D1-A8C294EA5FC9}"/>
              </a:ext>
            </a:extLst>
          </p:cNvPr>
          <p:cNvGrpSpPr/>
          <p:nvPr/>
        </p:nvGrpSpPr>
        <p:grpSpPr>
          <a:xfrm>
            <a:off x="942720" y="1476815"/>
            <a:ext cx="4100253" cy="871486"/>
            <a:chOff x="3866264" y="1442486"/>
            <a:chExt cx="4217678" cy="871486"/>
          </a:xfrm>
        </p:grpSpPr>
        <p:sp>
          <p:nvSpPr>
            <p:cNvPr id="48" name="TextBox 47">
              <a:extLst>
                <a:ext uri="{FF2B5EF4-FFF2-40B4-BE49-F238E27FC236}">
                  <a16:creationId xmlns:a16="http://schemas.microsoft.com/office/drawing/2014/main" id="{D9B34983-DC31-4C27-8933-15E70DB5D3C9}"/>
                </a:ext>
              </a:extLst>
            </p:cNvPr>
            <p:cNvSpPr txBox="1"/>
            <p:nvPr/>
          </p:nvSpPr>
          <p:spPr>
            <a:xfrm>
              <a:off x="3866264" y="1913862"/>
              <a:ext cx="4217678" cy="400110"/>
            </a:xfrm>
            <a:prstGeom prst="rect">
              <a:avLst/>
            </a:prstGeom>
            <a:noFill/>
          </p:spPr>
          <p:txBody>
            <a:bodyPr wrap="square" rtlCol="0">
              <a:spAutoFit/>
            </a:bodyPr>
            <a:lstStyle/>
            <a:p>
              <a:pPr algn="ctr"/>
              <a:r>
                <a:rPr lang="ru-RU" altLang="ko-KR" sz="2000" b="1" dirty="0">
                  <a:solidFill>
                    <a:schemeClr val="tx1">
                      <a:lumMod val="75000"/>
                      <a:lumOff val="25000"/>
                    </a:schemeClr>
                  </a:solidFill>
                  <a:cs typeface="Arial" pitchFamily="34" charset="0"/>
                </a:rPr>
                <a:t>1290 чел – 10,3%</a:t>
              </a:r>
              <a:endParaRPr lang="en-US" altLang="ko-KR" sz="2000" b="1" dirty="0">
                <a:solidFill>
                  <a:schemeClr val="tx1">
                    <a:lumMod val="75000"/>
                    <a:lumOff val="25000"/>
                  </a:schemeClr>
                </a:solidFill>
                <a:cs typeface="Arial" pitchFamily="34" charset="0"/>
              </a:endParaRPr>
            </a:p>
          </p:txBody>
        </p:sp>
        <p:sp>
          <p:nvSpPr>
            <p:cNvPr id="49" name="TextBox 48">
              <a:extLst>
                <a:ext uri="{FF2B5EF4-FFF2-40B4-BE49-F238E27FC236}">
                  <a16:creationId xmlns:a16="http://schemas.microsoft.com/office/drawing/2014/main" id="{DFA5CE6F-7CD6-43B6-AF9E-D39FEEA889FA}"/>
                </a:ext>
              </a:extLst>
            </p:cNvPr>
            <p:cNvSpPr txBox="1"/>
            <p:nvPr/>
          </p:nvSpPr>
          <p:spPr>
            <a:xfrm>
              <a:off x="3866265" y="1442486"/>
              <a:ext cx="4217677" cy="461665"/>
            </a:xfrm>
            <a:prstGeom prst="rect">
              <a:avLst/>
            </a:prstGeom>
            <a:noFill/>
          </p:spPr>
          <p:txBody>
            <a:bodyPr wrap="square" rtlCol="0">
              <a:spAutoFit/>
            </a:bodyPr>
            <a:lstStyle/>
            <a:p>
              <a:r>
                <a:rPr lang="ru-RU" altLang="ko-KR" sz="2400" b="1" dirty="0">
                  <a:solidFill>
                    <a:schemeClr val="accent3"/>
                  </a:solidFill>
                  <a:cs typeface="Arial" pitchFamily="34" charset="0"/>
                </a:rPr>
                <a:t>Количество  участников </a:t>
              </a:r>
              <a:endParaRPr lang="ko-KR" altLang="en-US" sz="2400" b="1" dirty="0">
                <a:solidFill>
                  <a:schemeClr val="accent3"/>
                </a:solidFill>
                <a:cs typeface="Arial" pitchFamily="34" charset="0"/>
              </a:endParaRPr>
            </a:p>
          </p:txBody>
        </p:sp>
      </p:grpSp>
    </p:spTree>
    <p:extLst>
      <p:ext uri="{BB962C8B-B14F-4D97-AF65-F5344CB8AC3E}">
        <p14:creationId xmlns:p14="http://schemas.microsoft.com/office/powerpoint/2010/main" val="1375655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그룹 76">
            <a:extLst>
              <a:ext uri="{FF2B5EF4-FFF2-40B4-BE49-F238E27FC236}">
                <a16:creationId xmlns:a16="http://schemas.microsoft.com/office/drawing/2014/main" id="{322B4577-87BB-4324-9802-FD6837A194E1}"/>
              </a:ext>
            </a:extLst>
          </p:cNvPr>
          <p:cNvGrpSpPr/>
          <p:nvPr/>
        </p:nvGrpSpPr>
        <p:grpSpPr>
          <a:xfrm>
            <a:off x="6246994" y="2516298"/>
            <a:ext cx="5191551" cy="3328465"/>
            <a:chOff x="2695954" y="2499654"/>
            <a:chExt cx="6800092" cy="4359751"/>
          </a:xfrm>
        </p:grpSpPr>
        <p:sp>
          <p:nvSpPr>
            <p:cNvPr id="78" name="자유형: 도형 77">
              <a:extLst>
                <a:ext uri="{FF2B5EF4-FFF2-40B4-BE49-F238E27FC236}">
                  <a16:creationId xmlns:a16="http://schemas.microsoft.com/office/drawing/2014/main" id="{6FAC7AFC-61C3-4BD5-857E-A7F931935B35}"/>
                </a:ext>
              </a:extLst>
            </p:cNvPr>
            <p:cNvSpPr/>
            <p:nvPr/>
          </p:nvSpPr>
          <p:spPr>
            <a:xfrm>
              <a:off x="3018586" y="2499654"/>
              <a:ext cx="6154910" cy="3904758"/>
            </a:xfrm>
            <a:custGeom>
              <a:avLst/>
              <a:gdLst>
                <a:gd name="connsiteX0" fmla="*/ 5800181 w 6154910"/>
                <a:gd name="connsiteY0" fmla="*/ 3904758 h 3904758"/>
                <a:gd name="connsiteX1" fmla="*/ 354730 w 6154910"/>
                <a:gd name="connsiteY1" fmla="*/ 3904758 h 3904758"/>
                <a:gd name="connsiteX2" fmla="*/ 0 w 6154910"/>
                <a:gd name="connsiteY2" fmla="*/ 3550028 h 3904758"/>
                <a:gd name="connsiteX3" fmla="*/ 0 w 6154910"/>
                <a:gd name="connsiteY3" fmla="*/ 354730 h 3904758"/>
                <a:gd name="connsiteX4" fmla="*/ 354730 w 6154910"/>
                <a:gd name="connsiteY4" fmla="*/ 0 h 3904758"/>
                <a:gd name="connsiteX5" fmla="*/ 5800181 w 6154910"/>
                <a:gd name="connsiteY5" fmla="*/ 0 h 3904758"/>
                <a:gd name="connsiteX6" fmla="*/ 6154911 w 6154910"/>
                <a:gd name="connsiteY6" fmla="*/ 354730 h 3904758"/>
                <a:gd name="connsiteX7" fmla="*/ 6154911 w 6154910"/>
                <a:gd name="connsiteY7" fmla="*/ 3550028 h 3904758"/>
                <a:gd name="connsiteX8" fmla="*/ 5800181 w 6154910"/>
                <a:gd name="connsiteY8" fmla="*/ 3904758 h 3904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54910" h="3904758">
                  <a:moveTo>
                    <a:pt x="5800181" y="3904758"/>
                  </a:moveTo>
                  <a:lnTo>
                    <a:pt x="354730" y="3904758"/>
                  </a:lnTo>
                  <a:cubicBezTo>
                    <a:pt x="158834" y="3904758"/>
                    <a:pt x="0" y="3745924"/>
                    <a:pt x="0" y="3550028"/>
                  </a:cubicBezTo>
                  <a:lnTo>
                    <a:pt x="0" y="354730"/>
                  </a:lnTo>
                  <a:cubicBezTo>
                    <a:pt x="0" y="158834"/>
                    <a:pt x="158834" y="0"/>
                    <a:pt x="354730" y="0"/>
                  </a:cubicBezTo>
                  <a:lnTo>
                    <a:pt x="5800181" y="0"/>
                  </a:lnTo>
                  <a:cubicBezTo>
                    <a:pt x="5996076" y="0"/>
                    <a:pt x="6154911" y="158834"/>
                    <a:pt x="6154911" y="354730"/>
                  </a:cubicBezTo>
                  <a:lnTo>
                    <a:pt x="6154911" y="3550028"/>
                  </a:lnTo>
                  <a:cubicBezTo>
                    <a:pt x="6154828" y="3745924"/>
                    <a:pt x="5995994" y="3904758"/>
                    <a:pt x="5800181" y="3904758"/>
                  </a:cubicBezTo>
                  <a:close/>
                </a:path>
              </a:pathLst>
            </a:custGeom>
            <a:solidFill>
              <a:srgbClr val="222B32"/>
            </a:solidFill>
            <a:ln w="82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79" name="자유형: 도형 78">
              <a:extLst>
                <a:ext uri="{FF2B5EF4-FFF2-40B4-BE49-F238E27FC236}">
                  <a16:creationId xmlns:a16="http://schemas.microsoft.com/office/drawing/2014/main" id="{84408A2A-7552-4E0F-A45A-9010814DA362}"/>
                </a:ext>
              </a:extLst>
            </p:cNvPr>
            <p:cNvSpPr/>
            <p:nvPr/>
          </p:nvSpPr>
          <p:spPr>
            <a:xfrm>
              <a:off x="3225401" y="2706552"/>
              <a:ext cx="5749469" cy="3491044"/>
            </a:xfrm>
            <a:custGeom>
              <a:avLst/>
              <a:gdLst>
                <a:gd name="connsiteX0" fmla="*/ 5623312 w 5749469"/>
                <a:gd name="connsiteY0" fmla="*/ 3491045 h 3491044"/>
                <a:gd name="connsiteX1" fmla="*/ 126157 w 5749469"/>
                <a:gd name="connsiteY1" fmla="*/ 3491045 h 3491044"/>
                <a:gd name="connsiteX2" fmla="*/ 0 w 5749469"/>
                <a:gd name="connsiteY2" fmla="*/ 3364887 h 3491044"/>
                <a:gd name="connsiteX3" fmla="*/ 0 w 5749469"/>
                <a:gd name="connsiteY3" fmla="*/ 126157 h 3491044"/>
                <a:gd name="connsiteX4" fmla="*/ 126157 w 5749469"/>
                <a:gd name="connsiteY4" fmla="*/ 0 h 3491044"/>
                <a:gd name="connsiteX5" fmla="*/ 5623312 w 5749469"/>
                <a:gd name="connsiteY5" fmla="*/ 0 h 3491044"/>
                <a:gd name="connsiteX6" fmla="*/ 5749470 w 5749469"/>
                <a:gd name="connsiteY6" fmla="*/ 126157 h 3491044"/>
                <a:gd name="connsiteX7" fmla="*/ 5749470 w 5749469"/>
                <a:gd name="connsiteY7" fmla="*/ 3364887 h 3491044"/>
                <a:gd name="connsiteX8" fmla="*/ 5623312 w 5749469"/>
                <a:gd name="connsiteY8" fmla="*/ 3491045 h 349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49469" h="3491044">
                  <a:moveTo>
                    <a:pt x="5623312" y="3491045"/>
                  </a:moveTo>
                  <a:lnTo>
                    <a:pt x="126157" y="3491045"/>
                  </a:lnTo>
                  <a:cubicBezTo>
                    <a:pt x="56502" y="3491045"/>
                    <a:pt x="0" y="3434543"/>
                    <a:pt x="0" y="3364887"/>
                  </a:cubicBezTo>
                  <a:lnTo>
                    <a:pt x="0" y="126157"/>
                  </a:lnTo>
                  <a:cubicBezTo>
                    <a:pt x="0" y="56502"/>
                    <a:pt x="56502" y="0"/>
                    <a:pt x="126157" y="0"/>
                  </a:cubicBezTo>
                  <a:lnTo>
                    <a:pt x="5623312" y="0"/>
                  </a:lnTo>
                  <a:cubicBezTo>
                    <a:pt x="5692968" y="0"/>
                    <a:pt x="5749470" y="56502"/>
                    <a:pt x="5749470" y="126157"/>
                  </a:cubicBezTo>
                  <a:lnTo>
                    <a:pt x="5749470" y="3364887"/>
                  </a:lnTo>
                  <a:cubicBezTo>
                    <a:pt x="5749470" y="3434543"/>
                    <a:pt x="5692968" y="3491045"/>
                    <a:pt x="5623312" y="3491045"/>
                  </a:cubicBezTo>
                  <a:close/>
                </a:path>
              </a:pathLst>
            </a:custGeom>
            <a:solidFill>
              <a:schemeClr val="accent6">
                <a:lumMod val="60000"/>
                <a:lumOff val="40000"/>
              </a:schemeClr>
            </a:solidFill>
            <a:ln w="82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0" name="자유형: 도형 79">
              <a:extLst>
                <a:ext uri="{FF2B5EF4-FFF2-40B4-BE49-F238E27FC236}">
                  <a16:creationId xmlns:a16="http://schemas.microsoft.com/office/drawing/2014/main" id="{14821388-BE10-4B10-A3B5-6C4910E4901A}"/>
                </a:ext>
              </a:extLst>
            </p:cNvPr>
            <p:cNvSpPr/>
            <p:nvPr/>
          </p:nvSpPr>
          <p:spPr>
            <a:xfrm>
              <a:off x="2695954" y="6462320"/>
              <a:ext cx="6800092" cy="397085"/>
            </a:xfrm>
            <a:custGeom>
              <a:avLst/>
              <a:gdLst>
                <a:gd name="connsiteX0" fmla="*/ 6448506 w 6800092"/>
                <a:gd name="connsiteY0" fmla="*/ 397086 h 397085"/>
                <a:gd name="connsiteX1" fmla="*/ 351586 w 6800092"/>
                <a:gd name="connsiteY1" fmla="*/ 397086 h 397085"/>
                <a:gd name="connsiteX2" fmla="*/ 0 w 6800092"/>
                <a:gd name="connsiteY2" fmla="*/ 45499 h 397085"/>
                <a:gd name="connsiteX3" fmla="*/ 0 w 6800092"/>
                <a:gd name="connsiteY3" fmla="*/ 45499 h 397085"/>
                <a:gd name="connsiteX4" fmla="*/ 45499 w 6800092"/>
                <a:gd name="connsiteY4" fmla="*/ 0 h 397085"/>
                <a:gd name="connsiteX5" fmla="*/ 6754593 w 6800092"/>
                <a:gd name="connsiteY5" fmla="*/ 0 h 397085"/>
                <a:gd name="connsiteX6" fmla="*/ 6800092 w 6800092"/>
                <a:gd name="connsiteY6" fmla="*/ 45499 h 397085"/>
                <a:gd name="connsiteX7" fmla="*/ 6800092 w 6800092"/>
                <a:gd name="connsiteY7" fmla="*/ 45499 h 397085"/>
                <a:gd name="connsiteX8" fmla="*/ 6448506 w 6800092"/>
                <a:gd name="connsiteY8" fmla="*/ 397086 h 397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800092" h="397085">
                  <a:moveTo>
                    <a:pt x="6448506" y="397086"/>
                  </a:moveTo>
                  <a:lnTo>
                    <a:pt x="351586" y="397086"/>
                  </a:lnTo>
                  <a:cubicBezTo>
                    <a:pt x="157428" y="397086"/>
                    <a:pt x="0" y="239658"/>
                    <a:pt x="0" y="45499"/>
                  </a:cubicBezTo>
                  <a:lnTo>
                    <a:pt x="0" y="45499"/>
                  </a:lnTo>
                  <a:cubicBezTo>
                    <a:pt x="0" y="20351"/>
                    <a:pt x="20351" y="0"/>
                    <a:pt x="45499" y="0"/>
                  </a:cubicBezTo>
                  <a:lnTo>
                    <a:pt x="6754593" y="0"/>
                  </a:lnTo>
                  <a:cubicBezTo>
                    <a:pt x="6779741" y="0"/>
                    <a:pt x="6800092" y="20351"/>
                    <a:pt x="6800092" y="45499"/>
                  </a:cubicBezTo>
                  <a:lnTo>
                    <a:pt x="6800092" y="45499"/>
                  </a:lnTo>
                  <a:cubicBezTo>
                    <a:pt x="6800092" y="239658"/>
                    <a:pt x="6642664" y="397086"/>
                    <a:pt x="6448506" y="397086"/>
                  </a:cubicBezTo>
                  <a:close/>
                </a:path>
              </a:pathLst>
            </a:custGeom>
            <a:solidFill>
              <a:srgbClr val="222B32"/>
            </a:solidFill>
            <a:ln w="826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aphicFrame>
        <p:nvGraphicFramePr>
          <p:cNvPr id="81" name="Chart 2">
            <a:extLst>
              <a:ext uri="{FF2B5EF4-FFF2-40B4-BE49-F238E27FC236}">
                <a16:creationId xmlns:a16="http://schemas.microsoft.com/office/drawing/2014/main" id="{026CFFE4-129E-4BA4-9B56-4359DF976208}"/>
              </a:ext>
            </a:extLst>
          </p:cNvPr>
          <p:cNvGraphicFramePr/>
          <p:nvPr/>
        </p:nvGraphicFramePr>
        <p:xfrm>
          <a:off x="1564896" y="2780924"/>
          <a:ext cx="4491960" cy="3841818"/>
        </p:xfrm>
        <a:graphic>
          <a:graphicData uri="http://schemas.openxmlformats.org/drawingml/2006/chart">
            <c:chart xmlns:c="http://schemas.openxmlformats.org/drawingml/2006/chart" xmlns:r="http://schemas.openxmlformats.org/officeDocument/2006/relationships" r:id="rId2"/>
          </a:graphicData>
        </a:graphic>
      </p:graphicFrame>
      <p:sp>
        <p:nvSpPr>
          <p:cNvPr id="85" name="TextBox 84">
            <a:extLst>
              <a:ext uri="{FF2B5EF4-FFF2-40B4-BE49-F238E27FC236}">
                <a16:creationId xmlns:a16="http://schemas.microsoft.com/office/drawing/2014/main" id="{2161AB22-5163-487B-9BD3-276826FEC320}"/>
              </a:ext>
            </a:extLst>
          </p:cNvPr>
          <p:cNvSpPr txBox="1"/>
          <p:nvPr/>
        </p:nvSpPr>
        <p:spPr>
          <a:xfrm>
            <a:off x="989987" y="1648451"/>
            <a:ext cx="566806"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white"/>
                </a:solidFill>
                <a:effectLst/>
                <a:uLnTx/>
                <a:uFillTx/>
                <a:latin typeface="Arial"/>
                <a:cs typeface="Arial" pitchFamily="34" charset="0"/>
              </a:rPr>
              <a:t>15%</a:t>
            </a:r>
            <a:endParaRPr kumimoji="0" lang="ko-KR" altLang="en-US" sz="11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86" name="TextBox 85">
            <a:extLst>
              <a:ext uri="{FF2B5EF4-FFF2-40B4-BE49-F238E27FC236}">
                <a16:creationId xmlns:a16="http://schemas.microsoft.com/office/drawing/2014/main" id="{D04897BD-2121-4DCC-B85B-7B45CC82AEAA}"/>
              </a:ext>
            </a:extLst>
          </p:cNvPr>
          <p:cNvSpPr txBox="1"/>
          <p:nvPr/>
        </p:nvSpPr>
        <p:spPr>
          <a:xfrm>
            <a:off x="857287" y="2519314"/>
            <a:ext cx="566806"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white"/>
                </a:solidFill>
                <a:effectLst/>
                <a:uLnTx/>
                <a:uFillTx/>
                <a:latin typeface="Arial"/>
                <a:cs typeface="Arial" pitchFamily="34" charset="0"/>
              </a:rPr>
              <a:t>20%</a:t>
            </a:r>
            <a:endParaRPr kumimoji="0" lang="ko-KR" altLang="en-US" sz="1100" b="1" i="0" u="none" strike="noStrike" kern="1200" cap="none" spc="0" normalizeH="0" baseline="0" noProof="0" dirty="0">
              <a:ln>
                <a:noFill/>
              </a:ln>
              <a:solidFill>
                <a:prstClr val="white"/>
              </a:solidFill>
              <a:effectLst/>
              <a:uLnTx/>
              <a:uFillTx/>
              <a:latin typeface="Arial"/>
              <a:cs typeface="Arial" pitchFamily="34" charset="0"/>
            </a:endParaRPr>
          </a:p>
        </p:txBody>
      </p:sp>
      <p:sp>
        <p:nvSpPr>
          <p:cNvPr id="87" name="TextBox 86">
            <a:extLst>
              <a:ext uri="{FF2B5EF4-FFF2-40B4-BE49-F238E27FC236}">
                <a16:creationId xmlns:a16="http://schemas.microsoft.com/office/drawing/2014/main" id="{0A56C647-CD94-4706-AC21-DBE8067850D1}"/>
              </a:ext>
            </a:extLst>
          </p:cNvPr>
          <p:cNvSpPr txBox="1"/>
          <p:nvPr/>
        </p:nvSpPr>
        <p:spPr>
          <a:xfrm>
            <a:off x="1438176" y="3128311"/>
            <a:ext cx="566806"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100" b="1" i="0" u="none" strike="noStrike" kern="1200" cap="none" spc="0" normalizeH="0" baseline="0" noProof="0" dirty="0">
                <a:ln>
                  <a:noFill/>
                </a:ln>
                <a:solidFill>
                  <a:prstClr val="white"/>
                </a:solidFill>
                <a:effectLst/>
                <a:uLnTx/>
                <a:uFillTx/>
                <a:latin typeface="Arial"/>
                <a:cs typeface="Arial" pitchFamily="34" charset="0"/>
              </a:rPr>
              <a:t>60%</a:t>
            </a:r>
            <a:endParaRPr kumimoji="0" lang="ko-KR" altLang="en-US" sz="1100" b="1" i="0" u="none" strike="noStrike" kern="1200" cap="none" spc="0" normalizeH="0" baseline="0" noProof="0" dirty="0">
              <a:ln>
                <a:noFill/>
              </a:ln>
              <a:solidFill>
                <a:prstClr val="white"/>
              </a:solidFill>
              <a:effectLst/>
              <a:uLnTx/>
              <a:uFillTx/>
              <a:latin typeface="Arial"/>
              <a:cs typeface="Arial" pitchFamily="34" charset="0"/>
            </a:endParaRPr>
          </a:p>
        </p:txBody>
      </p:sp>
      <p:grpSp>
        <p:nvGrpSpPr>
          <p:cNvPr id="89" name="Group 19">
            <a:extLst>
              <a:ext uri="{FF2B5EF4-FFF2-40B4-BE49-F238E27FC236}">
                <a16:creationId xmlns:a16="http://schemas.microsoft.com/office/drawing/2014/main" id="{DF4D6FF1-5167-4B0F-A24A-D0AEDAC9B432}"/>
              </a:ext>
            </a:extLst>
          </p:cNvPr>
          <p:cNvGrpSpPr/>
          <p:nvPr/>
        </p:nvGrpSpPr>
        <p:grpSpPr>
          <a:xfrm>
            <a:off x="2100536" y="1606858"/>
            <a:ext cx="3565626" cy="1067397"/>
            <a:chOff x="5335710" y="-584795"/>
            <a:chExt cx="1176200" cy="5051103"/>
          </a:xfrm>
        </p:grpSpPr>
        <p:sp>
          <p:nvSpPr>
            <p:cNvPr id="90" name="Content Placeholder 3">
              <a:extLst>
                <a:ext uri="{FF2B5EF4-FFF2-40B4-BE49-F238E27FC236}">
                  <a16:creationId xmlns:a16="http://schemas.microsoft.com/office/drawing/2014/main" id="{66D8E7CB-DBDB-4850-BF26-7077F2170B68}"/>
                </a:ext>
              </a:extLst>
            </p:cNvPr>
            <p:cNvSpPr txBox="1">
              <a:spLocks/>
            </p:cNvSpPr>
            <p:nvPr/>
          </p:nvSpPr>
          <p:spPr>
            <a:xfrm>
              <a:off x="5335710" y="-584795"/>
              <a:ext cx="1176200" cy="4900030"/>
            </a:xfrm>
            <a:prstGeom prst="rect">
              <a:avLst/>
            </a:prstGeom>
          </p:spPr>
          <p:txBody>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32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14 чел</a:t>
              </a:r>
              <a:endParaRPr kumimoji="0" lang="ko-KR" altLang="en-US" sz="32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
          <p:nvSpPr>
            <p:cNvPr id="91" name="TextBox 90">
              <a:extLst>
                <a:ext uri="{FF2B5EF4-FFF2-40B4-BE49-F238E27FC236}">
                  <a16:creationId xmlns:a16="http://schemas.microsoft.com/office/drawing/2014/main" id="{79F2723D-6A72-4444-9273-4C2364C8D0CD}"/>
                </a:ext>
              </a:extLst>
            </p:cNvPr>
            <p:cNvSpPr txBox="1"/>
            <p:nvPr/>
          </p:nvSpPr>
          <p:spPr>
            <a:xfrm>
              <a:off x="5457859" y="2837852"/>
              <a:ext cx="996474" cy="16284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ko-KR" sz="32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1,1</a:t>
              </a:r>
              <a:r>
                <a:rPr kumimoji="0" lang="en-US" altLang="ko-KR" sz="3200" b="1"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a:t>
              </a:r>
              <a:endParaRPr kumimoji="0" lang="ko-KR" altLang="en-US" sz="3200" b="1"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sp>
        <p:nvSpPr>
          <p:cNvPr id="100" name="Rectangle 30">
            <a:extLst>
              <a:ext uri="{FF2B5EF4-FFF2-40B4-BE49-F238E27FC236}">
                <a16:creationId xmlns:a16="http://schemas.microsoft.com/office/drawing/2014/main" id="{2E881A25-B163-4426-94CE-1D3CC6173ABB}"/>
              </a:ext>
            </a:extLst>
          </p:cNvPr>
          <p:cNvSpPr/>
          <p:nvPr/>
        </p:nvSpPr>
        <p:spPr>
          <a:xfrm>
            <a:off x="1485646" y="1707286"/>
            <a:ext cx="854601" cy="834616"/>
          </a:xfrm>
          <a:custGeom>
            <a:avLst/>
            <a:gdLst/>
            <a:ahLst/>
            <a:cxnLst/>
            <a:rect l="l" t="t" r="r" b="b"/>
            <a:pathLst>
              <a:path w="3240000" h="3230531">
                <a:moveTo>
                  <a:pt x="720000" y="2697973"/>
                </a:moveTo>
                <a:cubicBezTo>
                  <a:pt x="680235" y="2697973"/>
                  <a:pt x="648000" y="2730208"/>
                  <a:pt x="648000" y="2769973"/>
                </a:cubicBezTo>
                <a:cubicBezTo>
                  <a:pt x="648000" y="2809738"/>
                  <a:pt x="680235" y="2841973"/>
                  <a:pt x="720000" y="2841973"/>
                </a:cubicBezTo>
                <a:lnTo>
                  <a:pt x="2520000" y="2841973"/>
                </a:lnTo>
                <a:cubicBezTo>
                  <a:pt x="2559765" y="2841973"/>
                  <a:pt x="2592000" y="2809738"/>
                  <a:pt x="2592000" y="2769973"/>
                </a:cubicBezTo>
                <a:cubicBezTo>
                  <a:pt x="2592000" y="2730208"/>
                  <a:pt x="2559765" y="2697973"/>
                  <a:pt x="2520000" y="2697973"/>
                </a:cubicBezTo>
                <a:close/>
                <a:moveTo>
                  <a:pt x="720000" y="2366733"/>
                </a:moveTo>
                <a:cubicBezTo>
                  <a:pt x="680235" y="2366733"/>
                  <a:pt x="648000" y="2398968"/>
                  <a:pt x="648000" y="2438733"/>
                </a:cubicBezTo>
                <a:cubicBezTo>
                  <a:pt x="648000" y="2478498"/>
                  <a:pt x="680235" y="2510733"/>
                  <a:pt x="720000" y="2510733"/>
                </a:cubicBezTo>
                <a:lnTo>
                  <a:pt x="2520000" y="2510733"/>
                </a:lnTo>
                <a:cubicBezTo>
                  <a:pt x="2559765" y="2510733"/>
                  <a:pt x="2592000" y="2478498"/>
                  <a:pt x="2592000" y="2438733"/>
                </a:cubicBezTo>
                <a:cubicBezTo>
                  <a:pt x="2592000" y="2398968"/>
                  <a:pt x="2559765" y="2366733"/>
                  <a:pt x="2520000" y="2366733"/>
                </a:cubicBezTo>
                <a:close/>
                <a:moveTo>
                  <a:pt x="720000" y="2035493"/>
                </a:moveTo>
                <a:cubicBezTo>
                  <a:pt x="680235" y="2035493"/>
                  <a:pt x="648000" y="2067728"/>
                  <a:pt x="648000" y="2107493"/>
                </a:cubicBezTo>
                <a:cubicBezTo>
                  <a:pt x="648000" y="2147258"/>
                  <a:pt x="680235" y="2179493"/>
                  <a:pt x="720000" y="2179493"/>
                </a:cubicBezTo>
                <a:lnTo>
                  <a:pt x="2520000" y="2179493"/>
                </a:lnTo>
                <a:cubicBezTo>
                  <a:pt x="2559765" y="2179493"/>
                  <a:pt x="2592000" y="2147258"/>
                  <a:pt x="2592000" y="2107493"/>
                </a:cubicBezTo>
                <a:cubicBezTo>
                  <a:pt x="2592000" y="2067728"/>
                  <a:pt x="2559765" y="2035493"/>
                  <a:pt x="2520000" y="2035493"/>
                </a:cubicBezTo>
                <a:close/>
                <a:moveTo>
                  <a:pt x="720000" y="1704253"/>
                </a:moveTo>
                <a:cubicBezTo>
                  <a:pt x="680235" y="1704253"/>
                  <a:pt x="648000" y="1736488"/>
                  <a:pt x="648000" y="1776253"/>
                </a:cubicBezTo>
                <a:cubicBezTo>
                  <a:pt x="648000" y="1816018"/>
                  <a:pt x="680235" y="1848253"/>
                  <a:pt x="720000" y="1848253"/>
                </a:cubicBezTo>
                <a:lnTo>
                  <a:pt x="2520000" y="1848253"/>
                </a:lnTo>
                <a:cubicBezTo>
                  <a:pt x="2559765" y="1848253"/>
                  <a:pt x="2592000" y="1816018"/>
                  <a:pt x="2592000" y="1776253"/>
                </a:cubicBezTo>
                <a:cubicBezTo>
                  <a:pt x="2592000" y="1736488"/>
                  <a:pt x="2559765" y="1704253"/>
                  <a:pt x="2520000" y="1704253"/>
                </a:cubicBezTo>
                <a:close/>
                <a:moveTo>
                  <a:pt x="720000" y="1373013"/>
                </a:moveTo>
                <a:cubicBezTo>
                  <a:pt x="680235" y="1373013"/>
                  <a:pt x="648000" y="1405248"/>
                  <a:pt x="648000" y="1445013"/>
                </a:cubicBezTo>
                <a:cubicBezTo>
                  <a:pt x="648000" y="1484778"/>
                  <a:pt x="680235" y="1517013"/>
                  <a:pt x="720000" y="1517013"/>
                </a:cubicBezTo>
                <a:lnTo>
                  <a:pt x="2520000" y="1517013"/>
                </a:lnTo>
                <a:cubicBezTo>
                  <a:pt x="2559765" y="1517013"/>
                  <a:pt x="2592000" y="1484778"/>
                  <a:pt x="2592000" y="1445013"/>
                </a:cubicBezTo>
                <a:cubicBezTo>
                  <a:pt x="2592000" y="1405248"/>
                  <a:pt x="2559765" y="1373013"/>
                  <a:pt x="2520000" y="1373013"/>
                </a:cubicBezTo>
                <a:close/>
                <a:moveTo>
                  <a:pt x="720000" y="1041773"/>
                </a:moveTo>
                <a:cubicBezTo>
                  <a:pt x="680235" y="1041773"/>
                  <a:pt x="648000" y="1074008"/>
                  <a:pt x="648000" y="1113773"/>
                </a:cubicBezTo>
                <a:cubicBezTo>
                  <a:pt x="648000" y="1153538"/>
                  <a:pt x="680235" y="1185773"/>
                  <a:pt x="720000" y="1185773"/>
                </a:cubicBezTo>
                <a:lnTo>
                  <a:pt x="2520000" y="1185773"/>
                </a:lnTo>
                <a:cubicBezTo>
                  <a:pt x="2559765" y="1185773"/>
                  <a:pt x="2592000" y="1153538"/>
                  <a:pt x="2592000" y="1113773"/>
                </a:cubicBezTo>
                <a:cubicBezTo>
                  <a:pt x="2592000" y="1074008"/>
                  <a:pt x="2559765" y="1041773"/>
                  <a:pt x="2520000" y="1041773"/>
                </a:cubicBezTo>
                <a:close/>
                <a:moveTo>
                  <a:pt x="0" y="305988"/>
                </a:moveTo>
                <a:lnTo>
                  <a:pt x="181957" y="305988"/>
                </a:lnTo>
                <a:lnTo>
                  <a:pt x="181957" y="470032"/>
                </a:lnTo>
                <a:cubicBezTo>
                  <a:pt x="181957" y="599267"/>
                  <a:pt x="286722" y="704032"/>
                  <a:pt x="415957" y="704032"/>
                </a:cubicBezTo>
                <a:cubicBezTo>
                  <a:pt x="545192" y="704032"/>
                  <a:pt x="649957" y="599267"/>
                  <a:pt x="649957" y="470032"/>
                </a:cubicBezTo>
                <a:lnTo>
                  <a:pt x="649957" y="305988"/>
                </a:lnTo>
                <a:lnTo>
                  <a:pt x="802357" y="305988"/>
                </a:lnTo>
                <a:lnTo>
                  <a:pt x="802357" y="470031"/>
                </a:lnTo>
                <a:cubicBezTo>
                  <a:pt x="802357" y="599266"/>
                  <a:pt x="907122" y="704031"/>
                  <a:pt x="1036357" y="704031"/>
                </a:cubicBezTo>
                <a:cubicBezTo>
                  <a:pt x="1165592" y="704031"/>
                  <a:pt x="1270357" y="599266"/>
                  <a:pt x="1270357" y="470031"/>
                </a:cubicBezTo>
                <a:lnTo>
                  <a:pt x="1270357" y="305988"/>
                </a:lnTo>
                <a:lnTo>
                  <a:pt x="1422757" y="305988"/>
                </a:lnTo>
                <a:lnTo>
                  <a:pt x="1422757" y="470030"/>
                </a:lnTo>
                <a:cubicBezTo>
                  <a:pt x="1422757" y="599265"/>
                  <a:pt x="1527522" y="704030"/>
                  <a:pt x="1656757" y="704030"/>
                </a:cubicBezTo>
                <a:cubicBezTo>
                  <a:pt x="1785992" y="704030"/>
                  <a:pt x="1890757" y="599265"/>
                  <a:pt x="1890757" y="470030"/>
                </a:cubicBezTo>
                <a:lnTo>
                  <a:pt x="1890757" y="305988"/>
                </a:lnTo>
                <a:lnTo>
                  <a:pt x="2043157" y="305988"/>
                </a:lnTo>
                <a:lnTo>
                  <a:pt x="2043157" y="470029"/>
                </a:lnTo>
                <a:cubicBezTo>
                  <a:pt x="2043157" y="599264"/>
                  <a:pt x="2147922" y="704029"/>
                  <a:pt x="2277157" y="704029"/>
                </a:cubicBezTo>
                <a:cubicBezTo>
                  <a:pt x="2406392" y="704029"/>
                  <a:pt x="2511157" y="599264"/>
                  <a:pt x="2511157" y="470029"/>
                </a:cubicBezTo>
                <a:lnTo>
                  <a:pt x="2511157" y="305988"/>
                </a:lnTo>
                <a:lnTo>
                  <a:pt x="2663557" y="305988"/>
                </a:lnTo>
                <a:lnTo>
                  <a:pt x="2663557" y="470028"/>
                </a:lnTo>
                <a:cubicBezTo>
                  <a:pt x="2663557" y="599263"/>
                  <a:pt x="2768322" y="704028"/>
                  <a:pt x="2897557" y="704028"/>
                </a:cubicBezTo>
                <a:cubicBezTo>
                  <a:pt x="3026792" y="704028"/>
                  <a:pt x="3131557" y="599263"/>
                  <a:pt x="3131557" y="470028"/>
                </a:cubicBezTo>
                <a:lnTo>
                  <a:pt x="3131557" y="305988"/>
                </a:lnTo>
                <a:lnTo>
                  <a:pt x="3240000" y="305988"/>
                </a:lnTo>
                <a:lnTo>
                  <a:pt x="3240000" y="3230531"/>
                </a:lnTo>
                <a:lnTo>
                  <a:pt x="0" y="3230531"/>
                </a:lnTo>
                <a:close/>
                <a:moveTo>
                  <a:pt x="415957" y="4"/>
                </a:moveTo>
                <a:cubicBezTo>
                  <a:pt x="485545" y="4"/>
                  <a:pt x="541957" y="56416"/>
                  <a:pt x="541957" y="126004"/>
                </a:cubicBezTo>
                <a:lnTo>
                  <a:pt x="541957" y="485972"/>
                </a:lnTo>
                <a:cubicBezTo>
                  <a:pt x="541957" y="555560"/>
                  <a:pt x="485545" y="611972"/>
                  <a:pt x="415957" y="611972"/>
                </a:cubicBezTo>
                <a:cubicBezTo>
                  <a:pt x="346369" y="611972"/>
                  <a:pt x="289957" y="555560"/>
                  <a:pt x="289957" y="485972"/>
                </a:cubicBezTo>
                <a:lnTo>
                  <a:pt x="289957" y="126004"/>
                </a:lnTo>
                <a:cubicBezTo>
                  <a:pt x="289957" y="56416"/>
                  <a:pt x="346369" y="4"/>
                  <a:pt x="415957" y="4"/>
                </a:cubicBezTo>
                <a:close/>
                <a:moveTo>
                  <a:pt x="1036357" y="3"/>
                </a:moveTo>
                <a:cubicBezTo>
                  <a:pt x="1105945" y="3"/>
                  <a:pt x="1162357" y="56415"/>
                  <a:pt x="1162357" y="126003"/>
                </a:cubicBezTo>
                <a:lnTo>
                  <a:pt x="1162357" y="485971"/>
                </a:lnTo>
                <a:cubicBezTo>
                  <a:pt x="1162357" y="555559"/>
                  <a:pt x="1105945" y="611971"/>
                  <a:pt x="1036357" y="611971"/>
                </a:cubicBezTo>
                <a:cubicBezTo>
                  <a:pt x="966769" y="611971"/>
                  <a:pt x="910357" y="555559"/>
                  <a:pt x="910357" y="485971"/>
                </a:cubicBezTo>
                <a:lnTo>
                  <a:pt x="910357" y="126003"/>
                </a:lnTo>
                <a:cubicBezTo>
                  <a:pt x="910357" y="56415"/>
                  <a:pt x="966769" y="3"/>
                  <a:pt x="1036357" y="3"/>
                </a:cubicBezTo>
                <a:close/>
                <a:moveTo>
                  <a:pt x="1656757" y="2"/>
                </a:moveTo>
                <a:cubicBezTo>
                  <a:pt x="1726345" y="2"/>
                  <a:pt x="1782757" y="56414"/>
                  <a:pt x="1782757" y="126002"/>
                </a:cubicBezTo>
                <a:lnTo>
                  <a:pt x="1782757" y="485970"/>
                </a:lnTo>
                <a:cubicBezTo>
                  <a:pt x="1782757" y="555558"/>
                  <a:pt x="1726345" y="611970"/>
                  <a:pt x="1656757" y="611970"/>
                </a:cubicBezTo>
                <a:cubicBezTo>
                  <a:pt x="1587169" y="611970"/>
                  <a:pt x="1530757" y="555558"/>
                  <a:pt x="1530757" y="485970"/>
                </a:cubicBezTo>
                <a:lnTo>
                  <a:pt x="1530757" y="126002"/>
                </a:lnTo>
                <a:cubicBezTo>
                  <a:pt x="1530757" y="56414"/>
                  <a:pt x="1587169" y="2"/>
                  <a:pt x="1656757" y="2"/>
                </a:cubicBezTo>
                <a:close/>
                <a:moveTo>
                  <a:pt x="2277157" y="1"/>
                </a:moveTo>
                <a:cubicBezTo>
                  <a:pt x="2346745" y="1"/>
                  <a:pt x="2403157" y="56413"/>
                  <a:pt x="2403157" y="126001"/>
                </a:cubicBezTo>
                <a:lnTo>
                  <a:pt x="2403157" y="485969"/>
                </a:lnTo>
                <a:cubicBezTo>
                  <a:pt x="2403157" y="555557"/>
                  <a:pt x="2346745" y="611969"/>
                  <a:pt x="2277157" y="611969"/>
                </a:cubicBezTo>
                <a:cubicBezTo>
                  <a:pt x="2207569" y="611969"/>
                  <a:pt x="2151157" y="555557"/>
                  <a:pt x="2151157" y="485969"/>
                </a:cubicBezTo>
                <a:lnTo>
                  <a:pt x="2151157" y="126001"/>
                </a:lnTo>
                <a:cubicBezTo>
                  <a:pt x="2151157" y="56413"/>
                  <a:pt x="2207569" y="1"/>
                  <a:pt x="2277157" y="1"/>
                </a:cubicBezTo>
                <a:close/>
                <a:moveTo>
                  <a:pt x="2897557" y="0"/>
                </a:moveTo>
                <a:cubicBezTo>
                  <a:pt x="2967145" y="0"/>
                  <a:pt x="3023557" y="56412"/>
                  <a:pt x="3023557" y="126000"/>
                </a:cubicBezTo>
                <a:lnTo>
                  <a:pt x="3023557" y="485968"/>
                </a:lnTo>
                <a:cubicBezTo>
                  <a:pt x="3023557" y="555556"/>
                  <a:pt x="2967145" y="611968"/>
                  <a:pt x="2897557" y="611968"/>
                </a:cubicBezTo>
                <a:cubicBezTo>
                  <a:pt x="2827969" y="611968"/>
                  <a:pt x="2771557" y="555556"/>
                  <a:pt x="2771557" y="485968"/>
                </a:cubicBezTo>
                <a:lnTo>
                  <a:pt x="2771557" y="126000"/>
                </a:lnTo>
                <a:cubicBezTo>
                  <a:pt x="2771557" y="56412"/>
                  <a:pt x="2827969" y="0"/>
                  <a:pt x="28975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ko-KR"/>
            </a:defPPr>
            <a:lvl1pPr marL="0" algn="l" defTabSz="914400" rtl="0" eaLnBrk="1" latinLnBrk="1" hangingPunct="1">
              <a:defRPr sz="1800" kern="1200">
                <a:solidFill>
                  <a:schemeClr val="lt1"/>
                </a:solidFill>
                <a:latin typeface="+mn-lt"/>
                <a:ea typeface="+mn-ea"/>
                <a:cs typeface="+mn-cs"/>
              </a:defRPr>
            </a:lvl1pPr>
            <a:lvl2pPr marL="457200" algn="l" defTabSz="914400" rtl="0" eaLnBrk="1" latinLnBrk="1" hangingPunct="1">
              <a:defRPr sz="1800" kern="1200">
                <a:solidFill>
                  <a:schemeClr val="lt1"/>
                </a:solidFill>
                <a:latin typeface="+mn-lt"/>
                <a:ea typeface="+mn-ea"/>
                <a:cs typeface="+mn-cs"/>
              </a:defRPr>
            </a:lvl2pPr>
            <a:lvl3pPr marL="914400" algn="l" defTabSz="914400" rtl="0" eaLnBrk="1" latinLnBrk="1" hangingPunct="1">
              <a:defRPr sz="1800" kern="1200">
                <a:solidFill>
                  <a:schemeClr val="lt1"/>
                </a:solidFill>
                <a:latin typeface="+mn-lt"/>
                <a:ea typeface="+mn-ea"/>
                <a:cs typeface="+mn-cs"/>
              </a:defRPr>
            </a:lvl3pPr>
            <a:lvl4pPr marL="1371600" algn="l" defTabSz="914400" rtl="0" eaLnBrk="1" latinLnBrk="1" hangingPunct="1">
              <a:defRPr sz="1800" kern="1200">
                <a:solidFill>
                  <a:schemeClr val="lt1"/>
                </a:solidFill>
                <a:latin typeface="+mn-lt"/>
                <a:ea typeface="+mn-ea"/>
                <a:cs typeface="+mn-cs"/>
              </a:defRPr>
            </a:lvl4pPr>
            <a:lvl5pPr marL="1828800" algn="l" defTabSz="914400" rtl="0" eaLnBrk="1" latinLnBrk="1" hangingPunct="1">
              <a:defRPr sz="1800" kern="1200">
                <a:solidFill>
                  <a:schemeClr val="lt1"/>
                </a:solidFill>
                <a:latin typeface="+mn-lt"/>
                <a:ea typeface="+mn-ea"/>
                <a:cs typeface="+mn-cs"/>
              </a:defRPr>
            </a:lvl5pPr>
            <a:lvl6pPr marL="2286000" algn="l" defTabSz="914400" rtl="0" eaLnBrk="1" latinLnBrk="1" hangingPunct="1">
              <a:defRPr sz="1800" kern="1200">
                <a:solidFill>
                  <a:schemeClr val="lt1"/>
                </a:solidFill>
                <a:latin typeface="+mn-lt"/>
                <a:ea typeface="+mn-ea"/>
                <a:cs typeface="+mn-cs"/>
              </a:defRPr>
            </a:lvl6pPr>
            <a:lvl7pPr marL="2743200" algn="l" defTabSz="914400" rtl="0" eaLnBrk="1" latinLnBrk="1" hangingPunct="1">
              <a:defRPr sz="1800" kern="1200">
                <a:solidFill>
                  <a:schemeClr val="lt1"/>
                </a:solidFill>
                <a:latin typeface="+mn-lt"/>
                <a:ea typeface="+mn-ea"/>
                <a:cs typeface="+mn-cs"/>
              </a:defRPr>
            </a:lvl7pPr>
            <a:lvl8pPr marL="3200400" algn="l" defTabSz="914400" rtl="0" eaLnBrk="1" latinLnBrk="1" hangingPunct="1">
              <a:defRPr sz="1800" kern="1200">
                <a:solidFill>
                  <a:schemeClr val="lt1"/>
                </a:solidFill>
                <a:latin typeface="+mn-lt"/>
                <a:ea typeface="+mn-ea"/>
                <a:cs typeface="+mn-cs"/>
              </a:defRPr>
            </a:lvl8pPr>
            <a:lvl9pPr marL="3657600" algn="l" defTabSz="914400" rtl="0" eaLnBrk="1" latinLnBrk="1" hangingPunct="1">
              <a:defRPr sz="1800" kern="1200">
                <a:solidFill>
                  <a:schemeClr val="lt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white"/>
              </a:solidFill>
              <a:effectLst/>
              <a:uLnTx/>
              <a:uFillTx/>
              <a:latin typeface="Arial"/>
              <a:cs typeface="+mn-cs"/>
            </a:endParaRPr>
          </a:p>
        </p:txBody>
      </p:sp>
      <p:grpSp>
        <p:nvGrpSpPr>
          <p:cNvPr id="103" name="그룹 102">
            <a:extLst>
              <a:ext uri="{FF2B5EF4-FFF2-40B4-BE49-F238E27FC236}">
                <a16:creationId xmlns:a16="http://schemas.microsoft.com/office/drawing/2014/main" id="{78FC8D4B-0542-4180-89FD-386FA8739FBC}"/>
              </a:ext>
            </a:extLst>
          </p:cNvPr>
          <p:cNvGrpSpPr/>
          <p:nvPr/>
        </p:nvGrpSpPr>
        <p:grpSpPr>
          <a:xfrm flipH="1">
            <a:off x="6978513" y="3383667"/>
            <a:ext cx="3872001" cy="1694757"/>
            <a:chOff x="323529" y="4121686"/>
            <a:chExt cx="5495863" cy="2405514"/>
          </a:xfrm>
        </p:grpSpPr>
        <p:sp>
          <p:nvSpPr>
            <p:cNvPr id="104" name="자유형: 도형 103">
              <a:extLst>
                <a:ext uri="{FF2B5EF4-FFF2-40B4-BE49-F238E27FC236}">
                  <a16:creationId xmlns:a16="http://schemas.microsoft.com/office/drawing/2014/main" id="{822FFBA3-E328-4A83-A215-FB3B014CEC9B}"/>
                </a:ext>
              </a:extLst>
            </p:cNvPr>
            <p:cNvSpPr/>
            <p:nvPr/>
          </p:nvSpPr>
          <p:spPr>
            <a:xfrm>
              <a:off x="387363" y="4225002"/>
              <a:ext cx="5432029" cy="2302198"/>
            </a:xfrm>
            <a:custGeom>
              <a:avLst/>
              <a:gdLst>
                <a:gd name="connsiteX0" fmla="*/ 2432252 w 5432029"/>
                <a:gd name="connsiteY0" fmla="*/ 2056059 h 2302198"/>
                <a:gd name="connsiteX1" fmla="*/ 2442526 w 5432029"/>
                <a:gd name="connsiteY1" fmla="*/ 2063334 h 2302198"/>
                <a:gd name="connsiteX2" fmla="*/ 2442719 w 5432029"/>
                <a:gd name="connsiteY2" fmla="*/ 2063136 h 2302198"/>
                <a:gd name="connsiteX3" fmla="*/ 3045007 w 5432029"/>
                <a:gd name="connsiteY3" fmla="*/ 2039551 h 2302198"/>
                <a:gd name="connsiteX4" fmla="*/ 3045278 w 5432029"/>
                <a:gd name="connsiteY4" fmla="*/ 2039866 h 2302198"/>
                <a:gd name="connsiteX5" fmla="*/ 3038617 w 5432029"/>
                <a:gd name="connsiteY5" fmla="*/ 2044147 h 2302198"/>
                <a:gd name="connsiteX6" fmla="*/ 3047642 w 5432029"/>
                <a:gd name="connsiteY6" fmla="*/ 2039742 h 2302198"/>
                <a:gd name="connsiteX7" fmla="*/ 3045187 w 5432029"/>
                <a:gd name="connsiteY7" fmla="*/ 2039685 h 2302198"/>
                <a:gd name="connsiteX8" fmla="*/ 2408526 w 5432029"/>
                <a:gd name="connsiteY8" fmla="*/ 2032685 h 2302198"/>
                <a:gd name="connsiteX9" fmla="*/ 2404697 w 5432029"/>
                <a:gd name="connsiteY9" fmla="*/ 2036209 h 2302198"/>
                <a:gd name="connsiteX10" fmla="*/ 2402409 w 5432029"/>
                <a:gd name="connsiteY10" fmla="*/ 2036368 h 2302198"/>
                <a:gd name="connsiteX11" fmla="*/ 2405060 w 5432029"/>
                <a:gd name="connsiteY11" fmla="*/ 2036843 h 2302198"/>
                <a:gd name="connsiteX12" fmla="*/ 2405078 w 5432029"/>
                <a:gd name="connsiteY12" fmla="*/ 2036856 h 2302198"/>
                <a:gd name="connsiteX13" fmla="*/ 2560484 w 5432029"/>
                <a:gd name="connsiteY13" fmla="*/ 1962787 h 2302198"/>
                <a:gd name="connsiteX14" fmla="*/ 2505252 w 5432029"/>
                <a:gd name="connsiteY14" fmla="*/ 1998693 h 2302198"/>
                <a:gd name="connsiteX15" fmla="*/ 2490336 w 5432029"/>
                <a:gd name="connsiteY15" fmla="*/ 2014177 h 2302198"/>
                <a:gd name="connsiteX16" fmla="*/ 2503826 w 5432029"/>
                <a:gd name="connsiteY16" fmla="*/ 2000307 h 2302198"/>
                <a:gd name="connsiteX17" fmla="*/ 2662644 w 5432029"/>
                <a:gd name="connsiteY17" fmla="*/ 1870400 h 2302198"/>
                <a:gd name="connsiteX18" fmla="*/ 2643136 w 5432029"/>
                <a:gd name="connsiteY18" fmla="*/ 1872970 h 2302198"/>
                <a:gd name="connsiteX19" fmla="*/ 2621121 w 5432029"/>
                <a:gd name="connsiteY19" fmla="*/ 1880320 h 2302198"/>
                <a:gd name="connsiteX20" fmla="*/ 2707287 w 5432029"/>
                <a:gd name="connsiteY20" fmla="*/ 1864520 h 2302198"/>
                <a:gd name="connsiteX21" fmla="*/ 2684828 w 5432029"/>
                <a:gd name="connsiteY21" fmla="*/ 1867478 h 2302198"/>
                <a:gd name="connsiteX22" fmla="*/ 2738185 w 5432029"/>
                <a:gd name="connsiteY22" fmla="*/ 1866396 h 2302198"/>
                <a:gd name="connsiteX23" fmla="*/ 4919998 w 5432029"/>
                <a:gd name="connsiteY23" fmla="*/ 1837661 h 2302198"/>
                <a:gd name="connsiteX24" fmla="*/ 5005100 w 5432029"/>
                <a:gd name="connsiteY24" fmla="*/ 1847224 h 2302198"/>
                <a:gd name="connsiteX25" fmla="*/ 5043049 w 5432029"/>
                <a:gd name="connsiteY25" fmla="*/ 1849298 h 2302198"/>
                <a:gd name="connsiteX26" fmla="*/ 2712614 w 5432029"/>
                <a:gd name="connsiteY26" fmla="*/ 1771706 h 2302198"/>
                <a:gd name="connsiteX27" fmla="*/ 2730141 w 5432029"/>
                <a:gd name="connsiteY27" fmla="*/ 1788053 h 2302198"/>
                <a:gd name="connsiteX28" fmla="*/ 2745583 w 5432029"/>
                <a:gd name="connsiteY28" fmla="*/ 1794212 h 2302198"/>
                <a:gd name="connsiteX29" fmla="*/ 2750801 w 5432029"/>
                <a:gd name="connsiteY29" fmla="*/ 1788522 h 2302198"/>
                <a:gd name="connsiteX30" fmla="*/ 2752646 w 5432029"/>
                <a:gd name="connsiteY30" fmla="*/ 1784599 h 2302198"/>
                <a:gd name="connsiteX31" fmla="*/ 2746584 w 5432029"/>
                <a:gd name="connsiteY31" fmla="*/ 1791136 h 2302198"/>
                <a:gd name="connsiteX32" fmla="*/ 2746585 w 5432029"/>
                <a:gd name="connsiteY32" fmla="*/ 1791134 h 2302198"/>
                <a:gd name="connsiteX33" fmla="*/ 2746584 w 5432029"/>
                <a:gd name="connsiteY33" fmla="*/ 1791136 h 2302198"/>
                <a:gd name="connsiteX34" fmla="*/ 2733648 w 5432029"/>
                <a:gd name="connsiteY34" fmla="*/ 1788808 h 2302198"/>
                <a:gd name="connsiteX35" fmla="*/ 2781558 w 5432029"/>
                <a:gd name="connsiteY35" fmla="*/ 1757305 h 2302198"/>
                <a:gd name="connsiteX36" fmla="*/ 2771043 w 5432029"/>
                <a:gd name="connsiteY36" fmla="*/ 1766852 h 2302198"/>
                <a:gd name="connsiteX37" fmla="*/ 2763115 w 5432029"/>
                <a:gd name="connsiteY37" fmla="*/ 1776496 h 2302198"/>
                <a:gd name="connsiteX38" fmla="*/ 2770909 w 5432029"/>
                <a:gd name="connsiteY38" fmla="*/ 1769173 h 2302198"/>
                <a:gd name="connsiteX39" fmla="*/ 1060503 w 5432029"/>
                <a:gd name="connsiteY39" fmla="*/ 1755919 h 2302198"/>
                <a:gd name="connsiteX40" fmla="*/ 1028932 w 5432029"/>
                <a:gd name="connsiteY40" fmla="*/ 1764220 h 2302198"/>
                <a:gd name="connsiteX41" fmla="*/ 1043467 w 5432029"/>
                <a:gd name="connsiteY41" fmla="*/ 1761122 h 2302198"/>
                <a:gd name="connsiteX42" fmla="*/ 4393245 w 5432029"/>
                <a:gd name="connsiteY42" fmla="*/ 1747425 h 2302198"/>
                <a:gd name="connsiteX43" fmla="*/ 4409920 w 5432029"/>
                <a:gd name="connsiteY43" fmla="*/ 1752092 h 2302198"/>
                <a:gd name="connsiteX44" fmla="*/ 4419749 w 5432029"/>
                <a:gd name="connsiteY44" fmla="*/ 1754125 h 2302198"/>
                <a:gd name="connsiteX45" fmla="*/ 1149484 w 5432029"/>
                <a:gd name="connsiteY45" fmla="*/ 1728614 h 2302198"/>
                <a:gd name="connsiteX46" fmla="*/ 1146880 w 5432029"/>
                <a:gd name="connsiteY46" fmla="*/ 1729540 h 2302198"/>
                <a:gd name="connsiteX47" fmla="*/ 1147391 w 5432029"/>
                <a:gd name="connsiteY47" fmla="*/ 1729384 h 2302198"/>
                <a:gd name="connsiteX48" fmla="*/ 1366458 w 5432029"/>
                <a:gd name="connsiteY48" fmla="*/ 1652503 h 2302198"/>
                <a:gd name="connsiteX49" fmla="*/ 1362080 w 5432029"/>
                <a:gd name="connsiteY49" fmla="*/ 1653667 h 2302198"/>
                <a:gd name="connsiteX50" fmla="*/ 1353845 w 5432029"/>
                <a:gd name="connsiteY50" fmla="*/ 1656552 h 2302198"/>
                <a:gd name="connsiteX51" fmla="*/ 4020525 w 5432029"/>
                <a:gd name="connsiteY51" fmla="*/ 1643624 h 2302198"/>
                <a:gd name="connsiteX52" fmla="*/ 4085375 w 5432029"/>
                <a:gd name="connsiteY52" fmla="*/ 1660822 h 2302198"/>
                <a:gd name="connsiteX53" fmla="*/ 4031222 w 5432029"/>
                <a:gd name="connsiteY53" fmla="*/ 1645990 h 2302198"/>
                <a:gd name="connsiteX54" fmla="*/ 4031345 w 5432029"/>
                <a:gd name="connsiteY54" fmla="*/ 1645791 h 2302198"/>
                <a:gd name="connsiteX55" fmla="*/ 4031322 w 5432029"/>
                <a:gd name="connsiteY55" fmla="*/ 1645786 h 2302198"/>
                <a:gd name="connsiteX56" fmla="*/ 4031192 w 5432029"/>
                <a:gd name="connsiteY56" fmla="*/ 1645990 h 2302198"/>
                <a:gd name="connsiteX57" fmla="*/ 2478122 w 5432029"/>
                <a:gd name="connsiteY57" fmla="*/ 1614211 h 2302198"/>
                <a:gd name="connsiteX58" fmla="*/ 2494931 w 5432029"/>
                <a:gd name="connsiteY58" fmla="*/ 1622628 h 2302198"/>
                <a:gd name="connsiteX59" fmla="*/ 2485068 w 5432029"/>
                <a:gd name="connsiteY59" fmla="*/ 1616882 h 2302198"/>
                <a:gd name="connsiteX60" fmla="*/ 3120333 w 5432029"/>
                <a:gd name="connsiteY60" fmla="*/ 1562703 h 2302198"/>
                <a:gd name="connsiteX61" fmla="*/ 3108793 w 5432029"/>
                <a:gd name="connsiteY61" fmla="*/ 1565427 h 2302198"/>
                <a:gd name="connsiteX62" fmla="*/ 3103951 w 5432029"/>
                <a:gd name="connsiteY62" fmla="*/ 1567074 h 2302198"/>
                <a:gd name="connsiteX63" fmla="*/ 3428537 w 5432029"/>
                <a:gd name="connsiteY63" fmla="*/ 1537047 h 2302198"/>
                <a:gd name="connsiteX64" fmla="*/ 3471354 w 5432029"/>
                <a:gd name="connsiteY64" fmla="*/ 1540974 h 2302198"/>
                <a:gd name="connsiteX65" fmla="*/ 3435852 w 5432029"/>
                <a:gd name="connsiteY65" fmla="*/ 1537180 h 2302198"/>
                <a:gd name="connsiteX66" fmla="*/ 3310746 w 5432029"/>
                <a:gd name="connsiteY66" fmla="*/ 1534905 h 2302198"/>
                <a:gd name="connsiteX67" fmla="*/ 3310578 w 5432029"/>
                <a:gd name="connsiteY67" fmla="*/ 1534923 h 2302198"/>
                <a:gd name="connsiteX68" fmla="*/ 3311558 w 5432029"/>
                <a:gd name="connsiteY68" fmla="*/ 1534920 h 2302198"/>
                <a:gd name="connsiteX69" fmla="*/ 2118878 w 5432029"/>
                <a:gd name="connsiteY69" fmla="*/ 1529064 h 2302198"/>
                <a:gd name="connsiteX70" fmla="*/ 2174046 w 5432029"/>
                <a:gd name="connsiteY70" fmla="*/ 1532635 h 2302198"/>
                <a:gd name="connsiteX71" fmla="*/ 2247209 w 5432029"/>
                <a:gd name="connsiteY71" fmla="*/ 1542940 h 2302198"/>
                <a:gd name="connsiteX72" fmla="*/ 2204208 w 5432029"/>
                <a:gd name="connsiteY72" fmla="*/ 1533882 h 2302198"/>
                <a:gd name="connsiteX73" fmla="*/ 2043118 w 5432029"/>
                <a:gd name="connsiteY73" fmla="*/ 1524787 h 2302198"/>
                <a:gd name="connsiteX74" fmla="*/ 2034655 w 5432029"/>
                <a:gd name="connsiteY74" fmla="*/ 1525427 h 2302198"/>
                <a:gd name="connsiteX75" fmla="*/ 2049461 w 5432029"/>
                <a:gd name="connsiteY75" fmla="*/ 1525145 h 2302198"/>
                <a:gd name="connsiteX76" fmla="*/ 3144765 w 5432029"/>
                <a:gd name="connsiteY76" fmla="*/ 1171836 h 2302198"/>
                <a:gd name="connsiteX77" fmla="*/ 3125608 w 5432029"/>
                <a:gd name="connsiteY77" fmla="*/ 1195104 h 2302198"/>
                <a:gd name="connsiteX78" fmla="*/ 3104127 w 5432029"/>
                <a:gd name="connsiteY78" fmla="*/ 1223656 h 2302198"/>
                <a:gd name="connsiteX79" fmla="*/ 3931960 w 5432029"/>
                <a:gd name="connsiteY79" fmla="*/ 59 h 2302198"/>
                <a:gd name="connsiteX80" fmla="*/ 3953874 w 5432029"/>
                <a:gd name="connsiteY80" fmla="*/ 4230 h 2302198"/>
                <a:gd name="connsiteX81" fmla="*/ 4573447 w 5432029"/>
                <a:gd name="connsiteY81" fmla="*/ 201879 h 2302198"/>
                <a:gd name="connsiteX82" fmla="*/ 4071604 w 5432029"/>
                <a:gd name="connsiteY82" fmla="*/ 354339 h 2302198"/>
                <a:gd name="connsiteX83" fmla="*/ 3745042 w 5432029"/>
                <a:gd name="connsiteY83" fmla="*/ 564077 h 2302198"/>
                <a:gd name="connsiteX84" fmla="*/ 3330304 w 5432029"/>
                <a:gd name="connsiteY84" fmla="*/ 956940 h 2302198"/>
                <a:gd name="connsiteX85" fmla="*/ 3326106 w 5432029"/>
                <a:gd name="connsiteY85" fmla="*/ 961485 h 2302198"/>
                <a:gd name="connsiteX86" fmla="*/ 3349430 w 5432029"/>
                <a:gd name="connsiteY86" fmla="*/ 958104 h 2302198"/>
                <a:gd name="connsiteX87" fmla="*/ 3755229 w 5432029"/>
                <a:gd name="connsiteY87" fmla="*/ 907317 h 2302198"/>
                <a:gd name="connsiteX88" fmla="*/ 3780046 w 5432029"/>
                <a:gd name="connsiteY88" fmla="*/ 905914 h 2302198"/>
                <a:gd name="connsiteX89" fmla="*/ 3780225 w 5432029"/>
                <a:gd name="connsiteY89" fmla="*/ 905874 h 2302198"/>
                <a:gd name="connsiteX90" fmla="*/ 3830824 w 5432029"/>
                <a:gd name="connsiteY90" fmla="*/ 900494 h 2302198"/>
                <a:gd name="connsiteX91" fmla="*/ 4578466 w 5432029"/>
                <a:gd name="connsiteY91" fmla="*/ 920745 h 2302198"/>
                <a:gd name="connsiteX92" fmla="*/ 4578928 w 5432029"/>
                <a:gd name="connsiteY92" fmla="*/ 920988 h 2302198"/>
                <a:gd name="connsiteX93" fmla="*/ 4581269 w 5432029"/>
                <a:gd name="connsiteY93" fmla="*/ 921134 h 2302198"/>
                <a:gd name="connsiteX94" fmla="*/ 4596835 w 5432029"/>
                <a:gd name="connsiteY94" fmla="*/ 929295 h 2302198"/>
                <a:gd name="connsiteX95" fmla="*/ 5058448 w 5432029"/>
                <a:gd name="connsiteY95" fmla="*/ 1289711 h 2302198"/>
                <a:gd name="connsiteX96" fmla="*/ 5073319 w 5432029"/>
                <a:gd name="connsiteY96" fmla="*/ 1310264 h 2302198"/>
                <a:gd name="connsiteX97" fmla="*/ 5048594 w 5432029"/>
                <a:gd name="connsiteY97" fmla="*/ 1320451 h 2302198"/>
                <a:gd name="connsiteX98" fmla="*/ 4871469 w 5432029"/>
                <a:gd name="connsiteY98" fmla="*/ 1334990 h 2302198"/>
                <a:gd name="connsiteX99" fmla="*/ 4563980 w 5432029"/>
                <a:gd name="connsiteY99" fmla="*/ 1345115 h 2302198"/>
                <a:gd name="connsiteX100" fmla="*/ 4361499 w 5432029"/>
                <a:gd name="connsiteY100" fmla="*/ 1338643 h 2302198"/>
                <a:gd name="connsiteX101" fmla="*/ 4335829 w 5432029"/>
                <a:gd name="connsiteY101" fmla="*/ 1337339 h 2302198"/>
                <a:gd name="connsiteX102" fmla="*/ 4393207 w 5432029"/>
                <a:gd name="connsiteY102" fmla="*/ 1344633 h 2302198"/>
                <a:gd name="connsiteX103" fmla="*/ 4394896 w 5432029"/>
                <a:gd name="connsiteY103" fmla="*/ 1344880 h 2302198"/>
                <a:gd name="connsiteX104" fmla="*/ 4396011 w 5432029"/>
                <a:gd name="connsiteY104" fmla="*/ 1345022 h 2302198"/>
                <a:gd name="connsiteX105" fmla="*/ 4478974 w 5432029"/>
                <a:gd name="connsiteY105" fmla="*/ 1356877 h 2302198"/>
                <a:gd name="connsiteX106" fmla="*/ 4504704 w 5432029"/>
                <a:gd name="connsiteY106" fmla="*/ 1360950 h 2302198"/>
                <a:gd name="connsiteX107" fmla="*/ 4511028 w 5432029"/>
                <a:gd name="connsiteY107" fmla="*/ 1361875 h 2302198"/>
                <a:gd name="connsiteX108" fmla="*/ 4516761 w 5432029"/>
                <a:gd name="connsiteY108" fmla="*/ 1362858 h 2302198"/>
                <a:gd name="connsiteX109" fmla="*/ 4543525 w 5432029"/>
                <a:gd name="connsiteY109" fmla="*/ 1367094 h 2302198"/>
                <a:gd name="connsiteX110" fmla="*/ 4585168 w 5432029"/>
                <a:gd name="connsiteY110" fmla="*/ 1374495 h 2302198"/>
                <a:gd name="connsiteX111" fmla="*/ 4593600 w 5432029"/>
                <a:gd name="connsiteY111" fmla="*/ 1377245 h 2302198"/>
                <a:gd name="connsiteX112" fmla="*/ 4591418 w 5432029"/>
                <a:gd name="connsiteY112" fmla="*/ 1377363 h 2302198"/>
                <a:gd name="connsiteX113" fmla="*/ 4611321 w 5432029"/>
                <a:gd name="connsiteY113" fmla="*/ 1380884 h 2302198"/>
                <a:gd name="connsiteX114" fmla="*/ 4632751 w 5432029"/>
                <a:gd name="connsiteY114" fmla="*/ 1395325 h 2302198"/>
                <a:gd name="connsiteX115" fmla="*/ 4873260 w 5432029"/>
                <a:gd name="connsiteY115" fmla="*/ 1612197 h 2302198"/>
                <a:gd name="connsiteX116" fmla="*/ 4987544 w 5432029"/>
                <a:gd name="connsiteY116" fmla="*/ 1715480 h 2302198"/>
                <a:gd name="connsiteX117" fmla="*/ 5113708 w 5432029"/>
                <a:gd name="connsiteY117" fmla="*/ 1827528 h 2302198"/>
                <a:gd name="connsiteX118" fmla="*/ 5143519 w 5432029"/>
                <a:gd name="connsiteY118" fmla="*/ 1854789 h 2302198"/>
                <a:gd name="connsiteX119" fmla="*/ 5143570 w 5432029"/>
                <a:gd name="connsiteY119" fmla="*/ 1854792 h 2302198"/>
                <a:gd name="connsiteX120" fmla="*/ 5431746 w 5432029"/>
                <a:gd name="connsiteY120" fmla="*/ 2131754 h 2302198"/>
                <a:gd name="connsiteX121" fmla="*/ 5429827 w 5432029"/>
                <a:gd name="connsiteY121" fmla="*/ 2131690 h 2302198"/>
                <a:gd name="connsiteX122" fmla="*/ 5431898 w 5432029"/>
                <a:gd name="connsiteY122" fmla="*/ 2137738 h 2302198"/>
                <a:gd name="connsiteX123" fmla="*/ 5431958 w 5432029"/>
                <a:gd name="connsiteY123" fmla="*/ 2238904 h 2302198"/>
                <a:gd name="connsiteX124" fmla="*/ 5429902 w 5432029"/>
                <a:gd name="connsiteY124" fmla="*/ 2247337 h 2302198"/>
                <a:gd name="connsiteX125" fmla="*/ 3869201 w 5432029"/>
                <a:gd name="connsiteY125" fmla="*/ 2172300 h 2302198"/>
                <a:gd name="connsiteX126" fmla="*/ 3714353 w 5432029"/>
                <a:gd name="connsiteY126" fmla="*/ 2164080 h 2302198"/>
                <a:gd name="connsiteX127" fmla="*/ 3733616 w 5432029"/>
                <a:gd name="connsiteY127" fmla="*/ 2253564 h 2302198"/>
                <a:gd name="connsiteX128" fmla="*/ 3660703 w 5432029"/>
                <a:gd name="connsiteY128" fmla="*/ 2208811 h 2302198"/>
                <a:gd name="connsiteX129" fmla="*/ 3597291 w 5432029"/>
                <a:gd name="connsiteY129" fmla="*/ 2157843 h 2302198"/>
                <a:gd name="connsiteX130" fmla="*/ 3526437 w 5432029"/>
                <a:gd name="connsiteY130" fmla="*/ 2154061 h 2302198"/>
                <a:gd name="connsiteX131" fmla="*/ 3478327 w 5432029"/>
                <a:gd name="connsiteY131" fmla="*/ 2235459 h 2302198"/>
                <a:gd name="connsiteX132" fmla="*/ 3424434 w 5432029"/>
                <a:gd name="connsiteY132" fmla="*/ 2302198 h 2302198"/>
                <a:gd name="connsiteX133" fmla="*/ 3401646 w 5432029"/>
                <a:gd name="connsiteY133" fmla="*/ 2147377 h 2302198"/>
                <a:gd name="connsiteX134" fmla="*/ 3341903 w 5432029"/>
                <a:gd name="connsiteY134" fmla="*/ 2144174 h 2302198"/>
                <a:gd name="connsiteX135" fmla="*/ 3084784 w 5432029"/>
                <a:gd name="connsiteY135" fmla="*/ 2130332 h 2302198"/>
                <a:gd name="connsiteX136" fmla="*/ 3067162 w 5432029"/>
                <a:gd name="connsiteY136" fmla="*/ 2136529 h 2302198"/>
                <a:gd name="connsiteX137" fmla="*/ 2670324 w 5432029"/>
                <a:gd name="connsiteY137" fmla="*/ 2256042 h 2302198"/>
                <a:gd name="connsiteX138" fmla="*/ 2388919 w 5432029"/>
                <a:gd name="connsiteY138" fmla="*/ 2137980 h 2302198"/>
                <a:gd name="connsiteX139" fmla="*/ 2365766 w 5432029"/>
                <a:gd name="connsiteY139" fmla="*/ 2130877 h 2302198"/>
                <a:gd name="connsiteX140" fmla="*/ 10582 w 5432029"/>
                <a:gd name="connsiteY140" fmla="*/ 2293039 h 2302198"/>
                <a:gd name="connsiteX141" fmla="*/ 2 w 5432029"/>
                <a:gd name="connsiteY141" fmla="*/ 2285029 h 2302198"/>
                <a:gd name="connsiteX142" fmla="*/ 305 w 5432029"/>
                <a:gd name="connsiteY142" fmla="*/ 2198915 h 2302198"/>
                <a:gd name="connsiteX143" fmla="*/ 2541 w 5432029"/>
                <a:gd name="connsiteY143" fmla="*/ 2193475 h 2302198"/>
                <a:gd name="connsiteX144" fmla="*/ 2570 w 5432029"/>
                <a:gd name="connsiteY144" fmla="*/ 2193473 h 2302198"/>
                <a:gd name="connsiteX145" fmla="*/ 2511 w 5432029"/>
                <a:gd name="connsiteY145" fmla="*/ 2193476 h 2302198"/>
                <a:gd name="connsiteX146" fmla="*/ 325295 w 5432029"/>
                <a:gd name="connsiteY146" fmla="*/ 1845785 h 2302198"/>
                <a:gd name="connsiteX147" fmla="*/ 325327 w 5432029"/>
                <a:gd name="connsiteY147" fmla="*/ 1845784 h 2302198"/>
                <a:gd name="connsiteX148" fmla="*/ 351873 w 5432029"/>
                <a:gd name="connsiteY148" fmla="*/ 1822210 h 2302198"/>
                <a:gd name="connsiteX149" fmla="*/ 813508 w 5432029"/>
                <a:gd name="connsiteY149" fmla="*/ 1411284 h 2302198"/>
                <a:gd name="connsiteX150" fmla="*/ 904125 w 5432029"/>
                <a:gd name="connsiteY150" fmla="*/ 1368393 h 2302198"/>
                <a:gd name="connsiteX151" fmla="*/ 1992746 w 5432029"/>
                <a:gd name="connsiteY151" fmla="*/ 1099805 h 2302198"/>
                <a:gd name="connsiteX152" fmla="*/ 2233255 w 5432029"/>
                <a:gd name="connsiteY152" fmla="*/ 1081578 h 2302198"/>
                <a:gd name="connsiteX153" fmla="*/ 2735310 w 5432029"/>
                <a:gd name="connsiteY153" fmla="*/ 1236850 h 2302198"/>
                <a:gd name="connsiteX154" fmla="*/ 2758493 w 5432029"/>
                <a:gd name="connsiteY154" fmla="*/ 1228447 h 2302198"/>
                <a:gd name="connsiteX155" fmla="*/ 3008191 w 5432029"/>
                <a:gd name="connsiteY155" fmla="*/ 673617 h 2302198"/>
                <a:gd name="connsiteX156" fmla="*/ 3575232 w 5432029"/>
                <a:gd name="connsiteY156" fmla="*/ 135835 h 2302198"/>
                <a:gd name="connsiteX157" fmla="*/ 3909774 w 5432029"/>
                <a:gd name="connsiteY157" fmla="*/ 2779 h 2302198"/>
                <a:gd name="connsiteX158" fmla="*/ 3931960 w 5432029"/>
                <a:gd name="connsiteY158" fmla="*/ 59 h 23021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5432029" h="2302198">
                  <a:moveTo>
                    <a:pt x="2432252" y="2056059"/>
                  </a:moveTo>
                  <a:lnTo>
                    <a:pt x="2442526" y="2063334"/>
                  </a:lnTo>
                  <a:lnTo>
                    <a:pt x="2442719" y="2063136"/>
                  </a:lnTo>
                  <a:close/>
                  <a:moveTo>
                    <a:pt x="3045007" y="2039551"/>
                  </a:moveTo>
                  <a:lnTo>
                    <a:pt x="3045278" y="2039866"/>
                  </a:lnTo>
                  <a:lnTo>
                    <a:pt x="3038617" y="2044147"/>
                  </a:lnTo>
                  <a:lnTo>
                    <a:pt x="3047642" y="2039742"/>
                  </a:lnTo>
                  <a:lnTo>
                    <a:pt x="3045187" y="2039685"/>
                  </a:lnTo>
                  <a:close/>
                  <a:moveTo>
                    <a:pt x="2408526" y="2032685"/>
                  </a:moveTo>
                  <a:lnTo>
                    <a:pt x="2404697" y="2036209"/>
                  </a:lnTo>
                  <a:lnTo>
                    <a:pt x="2402409" y="2036368"/>
                  </a:lnTo>
                  <a:lnTo>
                    <a:pt x="2405060" y="2036843"/>
                  </a:lnTo>
                  <a:lnTo>
                    <a:pt x="2405078" y="2036856"/>
                  </a:lnTo>
                  <a:close/>
                  <a:moveTo>
                    <a:pt x="2560484" y="1962787"/>
                  </a:moveTo>
                  <a:lnTo>
                    <a:pt x="2505252" y="1998693"/>
                  </a:lnTo>
                  <a:lnTo>
                    <a:pt x="2490336" y="2014177"/>
                  </a:lnTo>
                  <a:lnTo>
                    <a:pt x="2503826" y="2000307"/>
                  </a:lnTo>
                  <a:close/>
                  <a:moveTo>
                    <a:pt x="2662644" y="1870400"/>
                  </a:moveTo>
                  <a:lnTo>
                    <a:pt x="2643136" y="1872970"/>
                  </a:lnTo>
                  <a:lnTo>
                    <a:pt x="2621121" y="1880320"/>
                  </a:lnTo>
                  <a:close/>
                  <a:moveTo>
                    <a:pt x="2707287" y="1864520"/>
                  </a:moveTo>
                  <a:lnTo>
                    <a:pt x="2684828" y="1867478"/>
                  </a:lnTo>
                  <a:lnTo>
                    <a:pt x="2738185" y="1866396"/>
                  </a:lnTo>
                  <a:close/>
                  <a:moveTo>
                    <a:pt x="4919998" y="1837661"/>
                  </a:moveTo>
                  <a:lnTo>
                    <a:pt x="5005100" y="1847224"/>
                  </a:lnTo>
                  <a:lnTo>
                    <a:pt x="5043049" y="1849298"/>
                  </a:lnTo>
                  <a:close/>
                  <a:moveTo>
                    <a:pt x="2712614" y="1771706"/>
                  </a:moveTo>
                  <a:lnTo>
                    <a:pt x="2730141" y="1788053"/>
                  </a:lnTo>
                  <a:cubicBezTo>
                    <a:pt x="2735718" y="1792746"/>
                    <a:pt x="2738812" y="1799020"/>
                    <a:pt x="2745583" y="1794212"/>
                  </a:cubicBezTo>
                  <a:lnTo>
                    <a:pt x="2750801" y="1788522"/>
                  </a:lnTo>
                  <a:lnTo>
                    <a:pt x="2752646" y="1784599"/>
                  </a:lnTo>
                  <a:lnTo>
                    <a:pt x="2746584" y="1791136"/>
                  </a:lnTo>
                  <a:lnTo>
                    <a:pt x="2746585" y="1791134"/>
                  </a:lnTo>
                  <a:lnTo>
                    <a:pt x="2746584" y="1791136"/>
                  </a:lnTo>
                  <a:cubicBezTo>
                    <a:pt x="2740781" y="1798692"/>
                    <a:pt x="2737366" y="1792314"/>
                    <a:pt x="2733648" y="1788808"/>
                  </a:cubicBezTo>
                  <a:close/>
                  <a:moveTo>
                    <a:pt x="2781558" y="1757305"/>
                  </a:moveTo>
                  <a:lnTo>
                    <a:pt x="2771043" y="1766852"/>
                  </a:lnTo>
                  <a:lnTo>
                    <a:pt x="2763115" y="1776496"/>
                  </a:lnTo>
                  <a:lnTo>
                    <a:pt x="2770909" y="1769173"/>
                  </a:lnTo>
                  <a:close/>
                  <a:moveTo>
                    <a:pt x="1060503" y="1755919"/>
                  </a:moveTo>
                  <a:lnTo>
                    <a:pt x="1028932" y="1764220"/>
                  </a:lnTo>
                  <a:lnTo>
                    <a:pt x="1043467" y="1761122"/>
                  </a:lnTo>
                  <a:close/>
                  <a:moveTo>
                    <a:pt x="4393245" y="1747425"/>
                  </a:moveTo>
                  <a:lnTo>
                    <a:pt x="4409920" y="1752092"/>
                  </a:lnTo>
                  <a:lnTo>
                    <a:pt x="4419749" y="1754125"/>
                  </a:lnTo>
                  <a:close/>
                  <a:moveTo>
                    <a:pt x="1149484" y="1728614"/>
                  </a:moveTo>
                  <a:lnTo>
                    <a:pt x="1146880" y="1729540"/>
                  </a:lnTo>
                  <a:lnTo>
                    <a:pt x="1147391" y="1729384"/>
                  </a:lnTo>
                  <a:close/>
                  <a:moveTo>
                    <a:pt x="1366458" y="1652503"/>
                  </a:moveTo>
                  <a:lnTo>
                    <a:pt x="1362080" y="1653667"/>
                  </a:lnTo>
                  <a:lnTo>
                    <a:pt x="1353845" y="1656552"/>
                  </a:lnTo>
                  <a:close/>
                  <a:moveTo>
                    <a:pt x="4020525" y="1643624"/>
                  </a:moveTo>
                  <a:lnTo>
                    <a:pt x="4085375" y="1660822"/>
                  </a:lnTo>
                  <a:lnTo>
                    <a:pt x="4031222" y="1645990"/>
                  </a:lnTo>
                  <a:lnTo>
                    <a:pt x="4031345" y="1645791"/>
                  </a:lnTo>
                  <a:lnTo>
                    <a:pt x="4031322" y="1645786"/>
                  </a:lnTo>
                  <a:lnTo>
                    <a:pt x="4031192" y="1645990"/>
                  </a:lnTo>
                  <a:close/>
                  <a:moveTo>
                    <a:pt x="2478122" y="1614211"/>
                  </a:moveTo>
                  <a:lnTo>
                    <a:pt x="2494931" y="1622628"/>
                  </a:lnTo>
                  <a:lnTo>
                    <a:pt x="2485068" y="1616882"/>
                  </a:lnTo>
                  <a:close/>
                  <a:moveTo>
                    <a:pt x="3120333" y="1562703"/>
                  </a:moveTo>
                  <a:lnTo>
                    <a:pt x="3108793" y="1565427"/>
                  </a:lnTo>
                  <a:lnTo>
                    <a:pt x="3103951" y="1567074"/>
                  </a:lnTo>
                  <a:close/>
                  <a:moveTo>
                    <a:pt x="3428537" y="1537047"/>
                  </a:moveTo>
                  <a:lnTo>
                    <a:pt x="3471354" y="1540974"/>
                  </a:lnTo>
                  <a:lnTo>
                    <a:pt x="3435852" y="1537180"/>
                  </a:lnTo>
                  <a:close/>
                  <a:moveTo>
                    <a:pt x="3310746" y="1534905"/>
                  </a:moveTo>
                  <a:lnTo>
                    <a:pt x="3310578" y="1534923"/>
                  </a:lnTo>
                  <a:lnTo>
                    <a:pt x="3311558" y="1534920"/>
                  </a:lnTo>
                  <a:close/>
                  <a:moveTo>
                    <a:pt x="2118878" y="1529064"/>
                  </a:moveTo>
                  <a:lnTo>
                    <a:pt x="2174046" y="1532635"/>
                  </a:lnTo>
                  <a:lnTo>
                    <a:pt x="2247209" y="1542940"/>
                  </a:lnTo>
                  <a:lnTo>
                    <a:pt x="2204208" y="1533882"/>
                  </a:lnTo>
                  <a:close/>
                  <a:moveTo>
                    <a:pt x="2043118" y="1524787"/>
                  </a:moveTo>
                  <a:lnTo>
                    <a:pt x="2034655" y="1525427"/>
                  </a:lnTo>
                  <a:lnTo>
                    <a:pt x="2049461" y="1525145"/>
                  </a:lnTo>
                  <a:close/>
                  <a:moveTo>
                    <a:pt x="3144765" y="1171836"/>
                  </a:moveTo>
                  <a:lnTo>
                    <a:pt x="3125608" y="1195104"/>
                  </a:lnTo>
                  <a:lnTo>
                    <a:pt x="3104127" y="1223656"/>
                  </a:lnTo>
                  <a:close/>
                  <a:moveTo>
                    <a:pt x="3931960" y="59"/>
                  </a:moveTo>
                  <a:cubicBezTo>
                    <a:pt x="3939206" y="362"/>
                    <a:pt x="3946408" y="1812"/>
                    <a:pt x="3953874" y="4230"/>
                  </a:cubicBezTo>
                  <a:cubicBezTo>
                    <a:pt x="4063473" y="39655"/>
                    <a:pt x="4476634" y="171078"/>
                    <a:pt x="4573447" y="201879"/>
                  </a:cubicBezTo>
                  <a:cubicBezTo>
                    <a:pt x="4575744" y="202604"/>
                    <a:pt x="4212276" y="289081"/>
                    <a:pt x="4071604" y="354339"/>
                  </a:cubicBezTo>
                  <a:cubicBezTo>
                    <a:pt x="3953027" y="409350"/>
                    <a:pt x="3844093" y="478840"/>
                    <a:pt x="3745042" y="564077"/>
                  </a:cubicBezTo>
                  <a:cubicBezTo>
                    <a:pt x="3682474" y="617918"/>
                    <a:pt x="3388411" y="896612"/>
                    <a:pt x="3330304" y="956940"/>
                  </a:cubicBezTo>
                  <a:lnTo>
                    <a:pt x="3326106" y="961485"/>
                  </a:lnTo>
                  <a:lnTo>
                    <a:pt x="3349430" y="958104"/>
                  </a:lnTo>
                  <a:cubicBezTo>
                    <a:pt x="3440558" y="945376"/>
                    <a:pt x="3676307" y="914485"/>
                    <a:pt x="3755229" y="907317"/>
                  </a:cubicBezTo>
                  <a:lnTo>
                    <a:pt x="3780046" y="905914"/>
                  </a:lnTo>
                  <a:lnTo>
                    <a:pt x="3780225" y="905874"/>
                  </a:lnTo>
                  <a:cubicBezTo>
                    <a:pt x="3796547" y="899315"/>
                    <a:pt x="3814078" y="901552"/>
                    <a:pt x="3830824" y="900494"/>
                  </a:cubicBezTo>
                  <a:cubicBezTo>
                    <a:pt x="3959344" y="892242"/>
                    <a:pt x="4528048" y="915970"/>
                    <a:pt x="4578466" y="920745"/>
                  </a:cubicBezTo>
                  <a:lnTo>
                    <a:pt x="4578928" y="920988"/>
                  </a:lnTo>
                  <a:lnTo>
                    <a:pt x="4581269" y="921134"/>
                  </a:lnTo>
                  <a:cubicBezTo>
                    <a:pt x="4587918" y="921769"/>
                    <a:pt x="4592089" y="925487"/>
                    <a:pt x="4596835" y="929295"/>
                  </a:cubicBezTo>
                  <a:cubicBezTo>
                    <a:pt x="4628119" y="954473"/>
                    <a:pt x="4980011" y="1226780"/>
                    <a:pt x="5058448" y="1289711"/>
                  </a:cubicBezTo>
                  <a:cubicBezTo>
                    <a:pt x="5065339" y="1295242"/>
                    <a:pt x="5076250" y="1300441"/>
                    <a:pt x="5073319" y="1310264"/>
                  </a:cubicBezTo>
                  <a:cubicBezTo>
                    <a:pt x="5070205" y="1320783"/>
                    <a:pt x="5058115" y="1319484"/>
                    <a:pt x="5048594" y="1320451"/>
                  </a:cubicBezTo>
                  <a:cubicBezTo>
                    <a:pt x="4989653" y="1326496"/>
                    <a:pt x="4930501" y="1329790"/>
                    <a:pt x="4871469" y="1334990"/>
                  </a:cubicBezTo>
                  <a:cubicBezTo>
                    <a:pt x="4852971" y="1336622"/>
                    <a:pt x="4610739" y="1344239"/>
                    <a:pt x="4563980" y="1345115"/>
                  </a:cubicBezTo>
                  <a:cubicBezTo>
                    <a:pt x="4531986" y="1345720"/>
                    <a:pt x="4446839" y="1342591"/>
                    <a:pt x="4361499" y="1338643"/>
                  </a:cubicBezTo>
                  <a:lnTo>
                    <a:pt x="4335829" y="1337339"/>
                  </a:lnTo>
                  <a:lnTo>
                    <a:pt x="4393207" y="1344633"/>
                  </a:lnTo>
                  <a:lnTo>
                    <a:pt x="4394896" y="1344880"/>
                  </a:lnTo>
                  <a:lnTo>
                    <a:pt x="4396011" y="1345022"/>
                  </a:lnTo>
                  <a:cubicBezTo>
                    <a:pt x="4426234" y="1349115"/>
                    <a:pt x="4454138" y="1353133"/>
                    <a:pt x="4478974" y="1356877"/>
                  </a:cubicBezTo>
                  <a:lnTo>
                    <a:pt x="4504704" y="1360950"/>
                  </a:lnTo>
                  <a:lnTo>
                    <a:pt x="4511028" y="1361875"/>
                  </a:lnTo>
                  <a:lnTo>
                    <a:pt x="4516761" y="1362858"/>
                  </a:lnTo>
                  <a:lnTo>
                    <a:pt x="4543525" y="1367094"/>
                  </a:lnTo>
                  <a:cubicBezTo>
                    <a:pt x="4561474" y="1370096"/>
                    <a:pt x="4575605" y="1372628"/>
                    <a:pt x="4585168" y="1374495"/>
                  </a:cubicBezTo>
                  <a:cubicBezTo>
                    <a:pt x="4588039" y="1375069"/>
                    <a:pt x="4590789" y="1376309"/>
                    <a:pt x="4593600" y="1377245"/>
                  </a:cubicBezTo>
                  <a:lnTo>
                    <a:pt x="4591418" y="1377363"/>
                  </a:lnTo>
                  <a:lnTo>
                    <a:pt x="4611321" y="1380884"/>
                  </a:lnTo>
                  <a:cubicBezTo>
                    <a:pt x="4618031" y="1383627"/>
                    <a:pt x="4624831" y="1388161"/>
                    <a:pt x="4632751" y="1395325"/>
                  </a:cubicBezTo>
                  <a:cubicBezTo>
                    <a:pt x="4696196" y="1452754"/>
                    <a:pt x="4826893" y="1570364"/>
                    <a:pt x="4873260" y="1612197"/>
                  </a:cubicBezTo>
                  <a:cubicBezTo>
                    <a:pt x="4911375" y="1646594"/>
                    <a:pt x="4949308" y="1681233"/>
                    <a:pt x="4987544" y="1715480"/>
                  </a:cubicBezTo>
                  <a:cubicBezTo>
                    <a:pt x="5029468" y="1752990"/>
                    <a:pt x="5071694" y="1790138"/>
                    <a:pt x="5113708" y="1827528"/>
                  </a:cubicBezTo>
                  <a:lnTo>
                    <a:pt x="5143519" y="1854789"/>
                  </a:lnTo>
                  <a:lnTo>
                    <a:pt x="5143570" y="1854792"/>
                  </a:lnTo>
                  <a:cubicBezTo>
                    <a:pt x="5188910" y="1897109"/>
                    <a:pt x="5388402" y="2090556"/>
                    <a:pt x="5431746" y="2131754"/>
                  </a:cubicBezTo>
                  <a:lnTo>
                    <a:pt x="5429827" y="2131690"/>
                  </a:lnTo>
                  <a:lnTo>
                    <a:pt x="5431898" y="2137738"/>
                  </a:lnTo>
                  <a:cubicBezTo>
                    <a:pt x="5431988" y="2171440"/>
                    <a:pt x="5431988" y="2205172"/>
                    <a:pt x="5431958" y="2238904"/>
                  </a:cubicBezTo>
                  <a:cubicBezTo>
                    <a:pt x="5431958" y="2241836"/>
                    <a:pt x="5432623" y="2245040"/>
                    <a:pt x="5429902" y="2247337"/>
                  </a:cubicBezTo>
                  <a:cubicBezTo>
                    <a:pt x="5407724" y="2252514"/>
                    <a:pt x="4543218" y="2207970"/>
                    <a:pt x="3869201" y="2172300"/>
                  </a:cubicBezTo>
                  <a:lnTo>
                    <a:pt x="3714353" y="2164080"/>
                  </a:lnTo>
                  <a:lnTo>
                    <a:pt x="3733616" y="2253564"/>
                  </a:lnTo>
                  <a:cubicBezTo>
                    <a:pt x="3707637" y="2240295"/>
                    <a:pt x="3683554" y="2225212"/>
                    <a:pt x="3660703" y="2208811"/>
                  </a:cubicBezTo>
                  <a:lnTo>
                    <a:pt x="3597291" y="2157843"/>
                  </a:lnTo>
                  <a:lnTo>
                    <a:pt x="3526437" y="2154061"/>
                  </a:lnTo>
                  <a:lnTo>
                    <a:pt x="3478327" y="2235459"/>
                  </a:lnTo>
                  <a:cubicBezTo>
                    <a:pt x="3461249" y="2257041"/>
                    <a:pt x="3445925" y="2279982"/>
                    <a:pt x="3424434" y="2302198"/>
                  </a:cubicBezTo>
                  <a:lnTo>
                    <a:pt x="3401646" y="2147377"/>
                  </a:lnTo>
                  <a:lnTo>
                    <a:pt x="3341903" y="2144174"/>
                  </a:lnTo>
                  <a:cubicBezTo>
                    <a:pt x="3201871" y="2136652"/>
                    <a:pt x="3106870" y="2131511"/>
                    <a:pt x="3084784" y="2130332"/>
                  </a:cubicBezTo>
                  <a:cubicBezTo>
                    <a:pt x="3077620" y="2129939"/>
                    <a:pt x="3072602" y="2132207"/>
                    <a:pt x="3067162" y="2136529"/>
                  </a:cubicBezTo>
                  <a:cubicBezTo>
                    <a:pt x="2950882" y="2229413"/>
                    <a:pt x="2818855" y="2271669"/>
                    <a:pt x="2670324" y="2256042"/>
                  </a:cubicBezTo>
                  <a:cubicBezTo>
                    <a:pt x="2565137" y="2244980"/>
                    <a:pt x="2471376" y="2204235"/>
                    <a:pt x="2388919" y="2137980"/>
                  </a:cubicBezTo>
                  <a:cubicBezTo>
                    <a:pt x="2381635" y="2132116"/>
                    <a:pt x="2374925" y="2130212"/>
                    <a:pt x="2365766" y="2130877"/>
                  </a:cubicBezTo>
                  <a:cubicBezTo>
                    <a:pt x="2254292" y="2138826"/>
                    <a:pt x="41201" y="2290863"/>
                    <a:pt x="10582" y="2293039"/>
                  </a:cubicBezTo>
                  <a:cubicBezTo>
                    <a:pt x="4476" y="2293493"/>
                    <a:pt x="-119" y="2293523"/>
                    <a:pt x="2" y="2285029"/>
                  </a:cubicBezTo>
                  <a:cubicBezTo>
                    <a:pt x="365" y="2256315"/>
                    <a:pt x="153" y="2227630"/>
                    <a:pt x="305" y="2198915"/>
                  </a:cubicBezTo>
                  <a:cubicBezTo>
                    <a:pt x="305" y="2197102"/>
                    <a:pt x="1755" y="2195288"/>
                    <a:pt x="2541" y="2193475"/>
                  </a:cubicBezTo>
                  <a:lnTo>
                    <a:pt x="2570" y="2193473"/>
                  </a:lnTo>
                  <a:lnTo>
                    <a:pt x="2511" y="2193476"/>
                  </a:lnTo>
                  <a:cubicBezTo>
                    <a:pt x="26390" y="2167028"/>
                    <a:pt x="314535" y="1853523"/>
                    <a:pt x="325295" y="1845785"/>
                  </a:cubicBezTo>
                  <a:lnTo>
                    <a:pt x="325327" y="1845784"/>
                  </a:lnTo>
                  <a:lnTo>
                    <a:pt x="351873" y="1822210"/>
                  </a:lnTo>
                  <a:cubicBezTo>
                    <a:pt x="446564" y="1738388"/>
                    <a:pt x="749240" y="1471427"/>
                    <a:pt x="813508" y="1411284"/>
                  </a:cubicBezTo>
                  <a:cubicBezTo>
                    <a:pt x="840348" y="1386166"/>
                    <a:pt x="870786" y="1376343"/>
                    <a:pt x="904125" y="1368393"/>
                  </a:cubicBezTo>
                  <a:cubicBezTo>
                    <a:pt x="1142850" y="1311478"/>
                    <a:pt x="1864800" y="1115976"/>
                    <a:pt x="1992746" y="1099805"/>
                  </a:cubicBezTo>
                  <a:cubicBezTo>
                    <a:pt x="2072604" y="1089709"/>
                    <a:pt x="2152733" y="1082606"/>
                    <a:pt x="2233255" y="1081578"/>
                  </a:cubicBezTo>
                  <a:cubicBezTo>
                    <a:pt x="2417271" y="1079221"/>
                    <a:pt x="2584059" y="1132993"/>
                    <a:pt x="2735310" y="1236850"/>
                  </a:cubicBezTo>
                  <a:cubicBezTo>
                    <a:pt x="2752206" y="1248456"/>
                    <a:pt x="2751995" y="1248366"/>
                    <a:pt x="2758493" y="1228447"/>
                  </a:cubicBezTo>
                  <a:cubicBezTo>
                    <a:pt x="2821726" y="1034516"/>
                    <a:pt x="2901795" y="847991"/>
                    <a:pt x="3008191" y="673617"/>
                  </a:cubicBezTo>
                  <a:cubicBezTo>
                    <a:pt x="3148621" y="443476"/>
                    <a:pt x="3336627" y="262905"/>
                    <a:pt x="3575232" y="135835"/>
                  </a:cubicBezTo>
                  <a:cubicBezTo>
                    <a:pt x="3681869" y="79040"/>
                    <a:pt x="3793736" y="35756"/>
                    <a:pt x="3909774" y="2779"/>
                  </a:cubicBezTo>
                  <a:cubicBezTo>
                    <a:pt x="3917421" y="603"/>
                    <a:pt x="3924713" y="-243"/>
                    <a:pt x="3931960" y="59"/>
                  </a:cubicBezTo>
                  <a:close/>
                </a:path>
              </a:pathLst>
            </a:custGeom>
            <a:solidFill>
              <a:schemeClr val="accent6">
                <a:lumMod val="50000"/>
              </a:schemeClr>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5" name="자유형: 도형 104">
              <a:extLst>
                <a:ext uri="{FF2B5EF4-FFF2-40B4-BE49-F238E27FC236}">
                  <a16:creationId xmlns:a16="http://schemas.microsoft.com/office/drawing/2014/main" id="{C26B4518-28FB-4C84-B69E-BB2316DE137D}"/>
                </a:ext>
              </a:extLst>
            </p:cNvPr>
            <p:cNvSpPr/>
            <p:nvPr/>
          </p:nvSpPr>
          <p:spPr>
            <a:xfrm>
              <a:off x="326040" y="5646216"/>
              <a:ext cx="5429236" cy="668944"/>
            </a:xfrm>
            <a:custGeom>
              <a:avLst/>
              <a:gdLst>
                <a:gd name="connsiteX0" fmla="*/ 0 w 11667231"/>
                <a:gd name="connsiteY0" fmla="*/ 1437537 h 1437536"/>
                <a:gd name="connsiteX1" fmla="*/ 693651 w 11667231"/>
                <a:gd name="connsiteY1" fmla="*/ 690362 h 1437536"/>
                <a:gd name="connsiteX2" fmla="*/ 1415623 w 11667231"/>
                <a:gd name="connsiteY2" fmla="*/ 651650 h 1437536"/>
                <a:gd name="connsiteX3" fmla="*/ 2236976 w 11667231"/>
                <a:gd name="connsiteY3" fmla="*/ 508424 h 1437536"/>
                <a:gd name="connsiteX4" fmla="*/ 2679447 w 11667231"/>
                <a:gd name="connsiteY4" fmla="*/ 359548 h 1437536"/>
                <a:gd name="connsiteX5" fmla="*/ 4148983 w 11667231"/>
                <a:gd name="connsiteY5" fmla="*/ 6064 h 1437536"/>
                <a:gd name="connsiteX6" fmla="*/ 5057115 w 11667231"/>
                <a:gd name="connsiteY6" fmla="*/ 87907 h 1437536"/>
                <a:gd name="connsiteX7" fmla="*/ 5861579 w 11667231"/>
                <a:gd name="connsiteY7" fmla="*/ 566299 h 1437536"/>
                <a:gd name="connsiteX8" fmla="*/ 5912438 w 11667231"/>
                <a:gd name="connsiteY8" fmla="*/ 560258 h 1437536"/>
                <a:gd name="connsiteX9" fmla="*/ 6808554 w 11667231"/>
                <a:gd name="connsiteY9" fmla="*/ 53092 h 1437536"/>
                <a:gd name="connsiteX10" fmla="*/ 7305262 w 11667231"/>
                <a:gd name="connsiteY10" fmla="*/ 21654 h 1437536"/>
                <a:gd name="connsiteX11" fmla="*/ 7898558 w 11667231"/>
                <a:gd name="connsiteY11" fmla="*/ 96546 h 1437536"/>
                <a:gd name="connsiteX12" fmla="*/ 9037994 w 11667231"/>
                <a:gd name="connsiteY12" fmla="*/ 367732 h 1437536"/>
                <a:gd name="connsiteX13" fmla="*/ 9912089 w 11667231"/>
                <a:gd name="connsiteY13" fmla="*/ 580199 h 1437536"/>
                <a:gd name="connsiteX14" fmla="*/ 11047952 w 11667231"/>
                <a:gd name="connsiteY14" fmla="*/ 709719 h 1437536"/>
                <a:gd name="connsiteX15" fmla="*/ 11667231 w 11667231"/>
                <a:gd name="connsiteY15" fmla="*/ 1304899 h 1437536"/>
                <a:gd name="connsiteX16" fmla="*/ 6538602 w 11667231"/>
                <a:gd name="connsiteY16" fmla="*/ 1107047 h 1437536"/>
                <a:gd name="connsiteX17" fmla="*/ 6514958 w 11667231"/>
                <a:gd name="connsiteY17" fmla="*/ 1082494 h 1437536"/>
                <a:gd name="connsiteX18" fmla="*/ 5956023 w 11667231"/>
                <a:gd name="connsiteY18" fmla="*/ 739338 h 1437536"/>
                <a:gd name="connsiteX19" fmla="*/ 5416184 w 11667231"/>
                <a:gd name="connsiteY19" fmla="*/ 862038 h 1437536"/>
                <a:gd name="connsiteX20" fmla="*/ 5162211 w 11667231"/>
                <a:gd name="connsiteY20" fmla="*/ 1099577 h 1437536"/>
                <a:gd name="connsiteX21" fmla="*/ 0 w 11667231"/>
                <a:gd name="connsiteY21" fmla="*/ 1437537 h 14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667231" h="1437536">
                  <a:moveTo>
                    <a:pt x="0" y="1437537"/>
                  </a:moveTo>
                  <a:cubicBezTo>
                    <a:pt x="51314" y="1380701"/>
                    <a:pt x="670528" y="706991"/>
                    <a:pt x="693651" y="690362"/>
                  </a:cubicBezTo>
                  <a:cubicBezTo>
                    <a:pt x="940999" y="690168"/>
                    <a:pt x="1238232" y="670746"/>
                    <a:pt x="1415623" y="651650"/>
                  </a:cubicBezTo>
                  <a:cubicBezTo>
                    <a:pt x="1693175" y="621770"/>
                    <a:pt x="1966959" y="579160"/>
                    <a:pt x="2236976" y="508424"/>
                  </a:cubicBezTo>
                  <a:cubicBezTo>
                    <a:pt x="2387865" y="468932"/>
                    <a:pt x="2534143" y="415669"/>
                    <a:pt x="2679447" y="359548"/>
                  </a:cubicBezTo>
                  <a:cubicBezTo>
                    <a:pt x="2899773" y="274457"/>
                    <a:pt x="3662602" y="47116"/>
                    <a:pt x="4148983" y="6064"/>
                  </a:cubicBezTo>
                  <a:cubicBezTo>
                    <a:pt x="4500518" y="-17839"/>
                    <a:pt x="4874916" y="32956"/>
                    <a:pt x="5057115" y="87907"/>
                  </a:cubicBezTo>
                  <a:cubicBezTo>
                    <a:pt x="5314270" y="165463"/>
                    <a:pt x="5689189" y="358899"/>
                    <a:pt x="5861579" y="566299"/>
                  </a:cubicBezTo>
                  <a:cubicBezTo>
                    <a:pt x="5877558" y="579745"/>
                    <a:pt x="5884053" y="599231"/>
                    <a:pt x="5912438" y="560258"/>
                  </a:cubicBezTo>
                  <a:cubicBezTo>
                    <a:pt x="6182845" y="267962"/>
                    <a:pt x="6464358" y="119021"/>
                    <a:pt x="6808554" y="53092"/>
                  </a:cubicBezTo>
                  <a:cubicBezTo>
                    <a:pt x="6972889" y="21589"/>
                    <a:pt x="7138913" y="13534"/>
                    <a:pt x="7305262" y="21654"/>
                  </a:cubicBezTo>
                  <a:cubicBezTo>
                    <a:pt x="7504738" y="31332"/>
                    <a:pt x="7702135" y="59847"/>
                    <a:pt x="7898558" y="96546"/>
                  </a:cubicBezTo>
                  <a:cubicBezTo>
                    <a:pt x="8280882" y="151043"/>
                    <a:pt x="8913801" y="327525"/>
                    <a:pt x="9037994" y="367732"/>
                  </a:cubicBezTo>
                  <a:cubicBezTo>
                    <a:pt x="9324119" y="460358"/>
                    <a:pt x="9616156" y="527716"/>
                    <a:pt x="9912089" y="580199"/>
                  </a:cubicBezTo>
                  <a:cubicBezTo>
                    <a:pt x="10071423" y="608454"/>
                    <a:pt x="10710188" y="709719"/>
                    <a:pt x="11047952" y="709719"/>
                  </a:cubicBezTo>
                  <a:cubicBezTo>
                    <a:pt x="11145384" y="800656"/>
                    <a:pt x="11574086" y="1216366"/>
                    <a:pt x="11667231" y="1304899"/>
                  </a:cubicBezTo>
                  <a:cubicBezTo>
                    <a:pt x="11470158" y="1300807"/>
                    <a:pt x="6721969" y="1105943"/>
                    <a:pt x="6538602" y="1107047"/>
                  </a:cubicBezTo>
                  <a:cubicBezTo>
                    <a:pt x="6535224" y="1108021"/>
                    <a:pt x="6525351" y="1096005"/>
                    <a:pt x="6514958" y="1082494"/>
                  </a:cubicBezTo>
                  <a:cubicBezTo>
                    <a:pt x="6376085" y="901011"/>
                    <a:pt x="6182650" y="774089"/>
                    <a:pt x="5956023" y="739338"/>
                  </a:cubicBezTo>
                  <a:cubicBezTo>
                    <a:pt x="5760834" y="709394"/>
                    <a:pt x="5580715" y="753564"/>
                    <a:pt x="5416184" y="862038"/>
                  </a:cubicBezTo>
                  <a:cubicBezTo>
                    <a:pt x="5329664" y="919068"/>
                    <a:pt x="5176696" y="1095160"/>
                    <a:pt x="5162211" y="1099577"/>
                  </a:cubicBezTo>
                  <a:cubicBezTo>
                    <a:pt x="5158574" y="1100357"/>
                    <a:pt x="271900" y="1430651"/>
                    <a:pt x="0" y="1437537"/>
                  </a:cubicBezTo>
                  <a:close/>
                </a:path>
              </a:pathLst>
            </a:custGeom>
            <a:solidFill>
              <a:srgbClr val="AEAEA6"/>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6" name="자유형: 도형 105">
              <a:extLst>
                <a:ext uri="{FF2B5EF4-FFF2-40B4-BE49-F238E27FC236}">
                  <a16:creationId xmlns:a16="http://schemas.microsoft.com/office/drawing/2014/main" id="{185543BD-D669-47F0-9EC3-74D44A97A0AA}"/>
                </a:ext>
              </a:extLst>
            </p:cNvPr>
            <p:cNvSpPr/>
            <p:nvPr/>
          </p:nvSpPr>
          <p:spPr>
            <a:xfrm>
              <a:off x="648855" y="4121686"/>
              <a:ext cx="4818427" cy="1855003"/>
            </a:xfrm>
            <a:custGeom>
              <a:avLst/>
              <a:gdLst>
                <a:gd name="connsiteX0" fmla="*/ 6058873 w 10354626"/>
                <a:gd name="connsiteY0" fmla="*/ 2518232 h 3986333"/>
                <a:gd name="connsiteX1" fmla="*/ 6017705 w 10354626"/>
                <a:gd name="connsiteY1" fmla="*/ 2568234 h 3986333"/>
                <a:gd name="connsiteX2" fmla="*/ 5971544 w 10354626"/>
                <a:gd name="connsiteY2" fmla="*/ 2629592 h 3986333"/>
                <a:gd name="connsiteX3" fmla="*/ 7750526 w 10354626"/>
                <a:gd name="connsiteY3" fmla="*/ 127 h 3986333"/>
                <a:gd name="connsiteX4" fmla="*/ 7797618 w 10354626"/>
                <a:gd name="connsiteY4" fmla="*/ 9091 h 3986333"/>
                <a:gd name="connsiteX5" fmla="*/ 9129059 w 10354626"/>
                <a:gd name="connsiteY5" fmla="*/ 433830 h 3986333"/>
                <a:gd name="connsiteX6" fmla="*/ 8050617 w 10354626"/>
                <a:gd name="connsiteY6" fmla="*/ 761462 h 3986333"/>
                <a:gd name="connsiteX7" fmla="*/ 7348846 w 10354626"/>
                <a:gd name="connsiteY7" fmla="*/ 1212182 h 3986333"/>
                <a:gd name="connsiteX8" fmla="*/ 6457590 w 10354626"/>
                <a:gd name="connsiteY8" fmla="*/ 2056430 h 3986333"/>
                <a:gd name="connsiteX9" fmla="*/ 6448568 w 10354626"/>
                <a:gd name="connsiteY9" fmla="*/ 2066196 h 3986333"/>
                <a:gd name="connsiteX10" fmla="*/ 6498690 w 10354626"/>
                <a:gd name="connsiteY10" fmla="*/ 2058930 h 3986333"/>
                <a:gd name="connsiteX11" fmla="*/ 7370738 w 10354626"/>
                <a:gd name="connsiteY11" fmla="*/ 1949791 h 3986333"/>
                <a:gd name="connsiteX12" fmla="*/ 7424070 w 10354626"/>
                <a:gd name="connsiteY12" fmla="*/ 1946777 h 3986333"/>
                <a:gd name="connsiteX13" fmla="*/ 7424454 w 10354626"/>
                <a:gd name="connsiteY13" fmla="*/ 1946691 h 3986333"/>
                <a:gd name="connsiteX14" fmla="*/ 7533188 w 10354626"/>
                <a:gd name="connsiteY14" fmla="*/ 1935129 h 3986333"/>
                <a:gd name="connsiteX15" fmla="*/ 9139843 w 10354626"/>
                <a:gd name="connsiteY15" fmla="*/ 1978648 h 3986333"/>
                <a:gd name="connsiteX16" fmla="*/ 9173294 w 10354626"/>
                <a:gd name="connsiteY16" fmla="*/ 1996186 h 3986333"/>
                <a:gd name="connsiteX17" fmla="*/ 10165283 w 10354626"/>
                <a:gd name="connsiteY17" fmla="*/ 2770706 h 3986333"/>
                <a:gd name="connsiteX18" fmla="*/ 10197241 w 10354626"/>
                <a:gd name="connsiteY18" fmla="*/ 2814875 h 3986333"/>
                <a:gd name="connsiteX19" fmla="*/ 10144107 w 10354626"/>
                <a:gd name="connsiteY19" fmla="*/ 2836765 h 3986333"/>
                <a:gd name="connsiteX20" fmla="*/ 9763473 w 10354626"/>
                <a:gd name="connsiteY20" fmla="*/ 2868009 h 3986333"/>
                <a:gd name="connsiteX21" fmla="*/ 9102689 w 10354626"/>
                <a:gd name="connsiteY21" fmla="*/ 2889768 h 3986333"/>
                <a:gd name="connsiteX22" fmla="*/ 8667565 w 10354626"/>
                <a:gd name="connsiteY22" fmla="*/ 2875860 h 3986333"/>
                <a:gd name="connsiteX23" fmla="*/ 8613094 w 10354626"/>
                <a:gd name="connsiteY23" fmla="*/ 2873215 h 3986333"/>
                <a:gd name="connsiteX24" fmla="*/ 8741730 w 10354626"/>
                <a:gd name="connsiteY24" fmla="*/ 2889567 h 3986333"/>
                <a:gd name="connsiteX25" fmla="*/ 9148222 w 10354626"/>
                <a:gd name="connsiteY25" fmla="*/ 2952903 h 3986333"/>
                <a:gd name="connsiteX26" fmla="*/ 9166344 w 10354626"/>
                <a:gd name="connsiteY26" fmla="*/ 2958814 h 3986333"/>
                <a:gd name="connsiteX27" fmla="*/ 9152719 w 10354626"/>
                <a:gd name="connsiteY27" fmla="*/ 2959550 h 3986333"/>
                <a:gd name="connsiteX28" fmla="*/ 9165564 w 10354626"/>
                <a:gd name="connsiteY28" fmla="*/ 2959529 h 3986333"/>
                <a:gd name="connsiteX29" fmla="*/ 9256501 w 10354626"/>
                <a:gd name="connsiteY29" fmla="*/ 2998502 h 3986333"/>
                <a:gd name="connsiteX30" fmla="*/ 9773346 w 10354626"/>
                <a:gd name="connsiteY30" fmla="*/ 3464552 h 3986333"/>
                <a:gd name="connsiteX31" fmla="*/ 10018939 w 10354626"/>
                <a:gd name="connsiteY31" fmla="*/ 3686502 h 3986333"/>
                <a:gd name="connsiteX32" fmla="*/ 10290060 w 10354626"/>
                <a:gd name="connsiteY32" fmla="*/ 3927289 h 3986333"/>
                <a:gd name="connsiteX33" fmla="*/ 10354626 w 10354626"/>
                <a:gd name="connsiteY33" fmla="*/ 3986333 h 3986333"/>
                <a:gd name="connsiteX34" fmla="*/ 10248619 w 10354626"/>
                <a:gd name="connsiteY34" fmla="*/ 3984514 h 3986333"/>
                <a:gd name="connsiteX35" fmla="*/ 9700531 w 10354626"/>
                <a:gd name="connsiteY35" fmla="*/ 3932680 h 3986333"/>
                <a:gd name="connsiteX36" fmla="*/ 8925038 w 10354626"/>
                <a:gd name="connsiteY36" fmla="*/ 3801472 h 3986333"/>
                <a:gd name="connsiteX37" fmla="*/ 8156883 w 10354626"/>
                <a:gd name="connsiteY37" fmla="*/ 3590044 h 3986333"/>
                <a:gd name="connsiteX38" fmla="*/ 7963837 w 10354626"/>
                <a:gd name="connsiteY38" fmla="*/ 3537171 h 3986333"/>
                <a:gd name="connsiteX39" fmla="*/ 7966219 w 10354626"/>
                <a:gd name="connsiteY39" fmla="*/ 3533327 h 3986333"/>
                <a:gd name="connsiteX40" fmla="*/ 7963772 w 10354626"/>
                <a:gd name="connsiteY40" fmla="*/ 3537171 h 3986333"/>
                <a:gd name="connsiteX41" fmla="*/ 6945672 w 10354626"/>
                <a:gd name="connsiteY41" fmla="*/ 3331070 h 3986333"/>
                <a:gd name="connsiteX42" fmla="*/ 6409536 w 10354626"/>
                <a:gd name="connsiteY42" fmla="*/ 3297618 h 3986333"/>
                <a:gd name="connsiteX43" fmla="*/ 5241780 w 10354626"/>
                <a:gd name="connsiteY43" fmla="*/ 3809591 h 3986333"/>
                <a:gd name="connsiteX44" fmla="*/ 5368663 w 10354626"/>
                <a:gd name="connsiteY44" fmla="*/ 3653671 h 3986333"/>
                <a:gd name="connsiteX45" fmla="*/ 5358699 w 10354626"/>
                <a:gd name="connsiteY45" fmla="*/ 3663379 h 3986333"/>
                <a:gd name="connsiteX46" fmla="*/ 5203197 w 10354626"/>
                <a:gd name="connsiteY46" fmla="*/ 3849085 h 3986333"/>
                <a:gd name="connsiteX47" fmla="*/ 5203199 w 10354626"/>
                <a:gd name="connsiteY47" fmla="*/ 3849081 h 3986333"/>
                <a:gd name="connsiteX48" fmla="*/ 5203197 w 10354626"/>
                <a:gd name="connsiteY48" fmla="*/ 3849084 h 3986333"/>
                <a:gd name="connsiteX49" fmla="*/ 5175396 w 10354626"/>
                <a:gd name="connsiteY49" fmla="*/ 3844083 h 3986333"/>
                <a:gd name="connsiteX50" fmla="*/ 4641208 w 10354626"/>
                <a:gd name="connsiteY50" fmla="*/ 3474620 h 3986333"/>
                <a:gd name="connsiteX51" fmla="*/ 4037649 w 10354626"/>
                <a:gd name="connsiteY51" fmla="*/ 3296255 h 3986333"/>
                <a:gd name="connsiteX52" fmla="*/ 3345882 w 10354626"/>
                <a:gd name="connsiteY52" fmla="*/ 3302815 h 3986333"/>
                <a:gd name="connsiteX53" fmla="*/ 2227947 w 10354626"/>
                <a:gd name="connsiteY53" fmla="*/ 3553670 h 3986333"/>
                <a:gd name="connsiteX54" fmla="*/ 1680638 w 10354626"/>
                <a:gd name="connsiteY54" fmla="*/ 3746910 h 3986333"/>
                <a:gd name="connsiteX55" fmla="*/ 1023881 w 10354626"/>
                <a:gd name="connsiteY55" fmla="*/ 3895527 h 3986333"/>
                <a:gd name="connsiteX56" fmla="*/ 0 w 10354626"/>
                <a:gd name="connsiteY56" fmla="*/ 3966522 h 3986333"/>
                <a:gd name="connsiteX57" fmla="*/ 1049084 w 10354626"/>
                <a:gd name="connsiteY57" fmla="*/ 3032798 h 3986333"/>
                <a:gd name="connsiteX58" fmla="*/ 1243818 w 10354626"/>
                <a:gd name="connsiteY58" fmla="*/ 2940627 h 3986333"/>
                <a:gd name="connsiteX59" fmla="*/ 3583226 w 10354626"/>
                <a:gd name="connsiteY59" fmla="*/ 2363440 h 3986333"/>
                <a:gd name="connsiteX60" fmla="*/ 4100071 w 10354626"/>
                <a:gd name="connsiteY60" fmla="*/ 2324272 h 3986333"/>
                <a:gd name="connsiteX61" fmla="*/ 5178969 w 10354626"/>
                <a:gd name="connsiteY61" fmla="*/ 2657945 h 3986333"/>
                <a:gd name="connsiteX62" fmla="*/ 5228789 w 10354626"/>
                <a:gd name="connsiteY62" fmla="*/ 2639887 h 3986333"/>
                <a:gd name="connsiteX63" fmla="*/ 5765380 w 10354626"/>
                <a:gd name="connsiteY63" fmla="*/ 1447578 h 3986333"/>
                <a:gd name="connsiteX64" fmla="*/ 6983930 w 10354626"/>
                <a:gd name="connsiteY64" fmla="*/ 291904 h 3986333"/>
                <a:gd name="connsiteX65" fmla="*/ 7702849 w 10354626"/>
                <a:gd name="connsiteY65" fmla="*/ 5973 h 3986333"/>
                <a:gd name="connsiteX66" fmla="*/ 7750526 w 10354626"/>
                <a:gd name="connsiteY66" fmla="*/ 127 h 398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0354626" h="3986333">
                  <a:moveTo>
                    <a:pt x="6058873" y="2518232"/>
                  </a:moveTo>
                  <a:lnTo>
                    <a:pt x="6017705" y="2568234"/>
                  </a:lnTo>
                  <a:lnTo>
                    <a:pt x="5971544" y="2629592"/>
                  </a:lnTo>
                  <a:close/>
                  <a:moveTo>
                    <a:pt x="7750526" y="127"/>
                  </a:moveTo>
                  <a:cubicBezTo>
                    <a:pt x="7766099" y="777"/>
                    <a:pt x="7781574" y="3895"/>
                    <a:pt x="7797618" y="9091"/>
                  </a:cubicBezTo>
                  <a:cubicBezTo>
                    <a:pt x="8033144" y="85218"/>
                    <a:pt x="8921010" y="367641"/>
                    <a:pt x="9129059" y="433830"/>
                  </a:cubicBezTo>
                  <a:cubicBezTo>
                    <a:pt x="9133996" y="435389"/>
                    <a:pt x="8352916" y="621224"/>
                    <a:pt x="8050617" y="761462"/>
                  </a:cubicBezTo>
                  <a:cubicBezTo>
                    <a:pt x="7795799" y="879679"/>
                    <a:pt x="7561703" y="1029010"/>
                    <a:pt x="7348846" y="1212182"/>
                  </a:cubicBezTo>
                  <a:cubicBezTo>
                    <a:pt x="7214389" y="1327883"/>
                    <a:pt x="6582459" y="1926786"/>
                    <a:pt x="6457590" y="2056430"/>
                  </a:cubicBezTo>
                  <a:lnTo>
                    <a:pt x="6448568" y="2066196"/>
                  </a:lnTo>
                  <a:lnTo>
                    <a:pt x="6498690" y="2058930"/>
                  </a:lnTo>
                  <a:cubicBezTo>
                    <a:pt x="6694522" y="2031579"/>
                    <a:pt x="7201138" y="1965194"/>
                    <a:pt x="7370738" y="1949791"/>
                  </a:cubicBezTo>
                  <a:lnTo>
                    <a:pt x="7424070" y="1946777"/>
                  </a:lnTo>
                  <a:lnTo>
                    <a:pt x="7424454" y="1946691"/>
                  </a:lnTo>
                  <a:cubicBezTo>
                    <a:pt x="7459529" y="1932596"/>
                    <a:pt x="7497203" y="1937402"/>
                    <a:pt x="7533188" y="1935129"/>
                  </a:cubicBezTo>
                  <a:cubicBezTo>
                    <a:pt x="7809375" y="1917396"/>
                    <a:pt x="9031498" y="1968386"/>
                    <a:pt x="9139843" y="1978648"/>
                  </a:cubicBezTo>
                  <a:cubicBezTo>
                    <a:pt x="9154132" y="1980012"/>
                    <a:pt x="9163096" y="1988002"/>
                    <a:pt x="9173294" y="1996186"/>
                  </a:cubicBezTo>
                  <a:cubicBezTo>
                    <a:pt x="9240522" y="2050293"/>
                    <a:pt x="9996726" y="2635471"/>
                    <a:pt x="10165283" y="2770706"/>
                  </a:cubicBezTo>
                  <a:cubicBezTo>
                    <a:pt x="10180093" y="2782593"/>
                    <a:pt x="10203541" y="2793765"/>
                    <a:pt x="10197241" y="2814875"/>
                  </a:cubicBezTo>
                  <a:cubicBezTo>
                    <a:pt x="10190550" y="2837480"/>
                    <a:pt x="10164568" y="2834687"/>
                    <a:pt x="10144107" y="2836765"/>
                  </a:cubicBezTo>
                  <a:cubicBezTo>
                    <a:pt x="10017446" y="2849756"/>
                    <a:pt x="9890330" y="2856836"/>
                    <a:pt x="9763473" y="2868009"/>
                  </a:cubicBezTo>
                  <a:cubicBezTo>
                    <a:pt x="9723721" y="2871516"/>
                    <a:pt x="9203173" y="2887885"/>
                    <a:pt x="9102689" y="2889768"/>
                  </a:cubicBezTo>
                  <a:cubicBezTo>
                    <a:pt x="9033934" y="2891068"/>
                    <a:pt x="8850956" y="2884345"/>
                    <a:pt x="8667565" y="2875860"/>
                  </a:cubicBezTo>
                  <a:lnTo>
                    <a:pt x="8613094" y="2873215"/>
                  </a:lnTo>
                  <a:lnTo>
                    <a:pt x="8741730" y="2889567"/>
                  </a:lnTo>
                  <a:cubicBezTo>
                    <a:pt x="8936575" y="2915958"/>
                    <a:pt x="9086572" y="2940871"/>
                    <a:pt x="9148222" y="2952903"/>
                  </a:cubicBezTo>
                  <a:cubicBezTo>
                    <a:pt x="9154392" y="2954137"/>
                    <a:pt x="9160303" y="2956801"/>
                    <a:pt x="9166344" y="2958814"/>
                  </a:cubicBezTo>
                  <a:lnTo>
                    <a:pt x="9152719" y="2959550"/>
                  </a:lnTo>
                  <a:lnTo>
                    <a:pt x="9165564" y="2959529"/>
                  </a:lnTo>
                  <a:cubicBezTo>
                    <a:pt x="9198042" y="2959529"/>
                    <a:pt x="9222465" y="2967713"/>
                    <a:pt x="9256501" y="2998502"/>
                  </a:cubicBezTo>
                  <a:cubicBezTo>
                    <a:pt x="9392841" y="3121916"/>
                    <a:pt x="9673705" y="3374654"/>
                    <a:pt x="9773346" y="3464552"/>
                  </a:cubicBezTo>
                  <a:cubicBezTo>
                    <a:pt x="9855254" y="3538470"/>
                    <a:pt x="9936772" y="3612908"/>
                    <a:pt x="10018939" y="3686502"/>
                  </a:cubicBezTo>
                  <a:cubicBezTo>
                    <a:pt x="10109032" y="3767111"/>
                    <a:pt x="10199774" y="3846940"/>
                    <a:pt x="10290060" y="3927289"/>
                  </a:cubicBezTo>
                  <a:cubicBezTo>
                    <a:pt x="10311821" y="3946646"/>
                    <a:pt x="10333125" y="3966587"/>
                    <a:pt x="10354626" y="3986333"/>
                  </a:cubicBezTo>
                  <a:cubicBezTo>
                    <a:pt x="10319290" y="3985813"/>
                    <a:pt x="10283825" y="3987048"/>
                    <a:pt x="10248619" y="3984514"/>
                  </a:cubicBezTo>
                  <a:cubicBezTo>
                    <a:pt x="10065577" y="3971264"/>
                    <a:pt x="9882600" y="3956064"/>
                    <a:pt x="9700531" y="3932680"/>
                  </a:cubicBezTo>
                  <a:cubicBezTo>
                    <a:pt x="9440323" y="3899294"/>
                    <a:pt x="9182128" y="3854280"/>
                    <a:pt x="8925038" y="3801472"/>
                  </a:cubicBezTo>
                  <a:cubicBezTo>
                    <a:pt x="8664179" y="3747884"/>
                    <a:pt x="8411635" y="3665067"/>
                    <a:pt x="8156883" y="3590044"/>
                  </a:cubicBezTo>
                  <a:cubicBezTo>
                    <a:pt x="8092902" y="3571207"/>
                    <a:pt x="8028207" y="3554774"/>
                    <a:pt x="7963837" y="3537171"/>
                  </a:cubicBezTo>
                  <a:lnTo>
                    <a:pt x="7966219" y="3533327"/>
                  </a:lnTo>
                  <a:lnTo>
                    <a:pt x="7963772" y="3537171"/>
                  </a:lnTo>
                  <a:cubicBezTo>
                    <a:pt x="7845880" y="3510669"/>
                    <a:pt x="7169116" y="3362508"/>
                    <a:pt x="6945672" y="3331070"/>
                  </a:cubicBezTo>
                  <a:cubicBezTo>
                    <a:pt x="6768021" y="3306062"/>
                    <a:pt x="6589265" y="3291058"/>
                    <a:pt x="6409536" y="3297618"/>
                  </a:cubicBezTo>
                  <a:cubicBezTo>
                    <a:pt x="6028642" y="3311583"/>
                    <a:pt x="5631963" y="3420707"/>
                    <a:pt x="5241780" y="3809591"/>
                  </a:cubicBezTo>
                  <a:lnTo>
                    <a:pt x="5368663" y="3653671"/>
                  </a:lnTo>
                  <a:lnTo>
                    <a:pt x="5358699" y="3663379"/>
                  </a:lnTo>
                  <a:cubicBezTo>
                    <a:pt x="5324078" y="3702092"/>
                    <a:pt x="5218721" y="3838562"/>
                    <a:pt x="5203197" y="3849085"/>
                  </a:cubicBezTo>
                  <a:lnTo>
                    <a:pt x="5203199" y="3849081"/>
                  </a:lnTo>
                  <a:lnTo>
                    <a:pt x="5203197" y="3849084"/>
                  </a:lnTo>
                  <a:cubicBezTo>
                    <a:pt x="5190726" y="3865323"/>
                    <a:pt x="5183386" y="3851617"/>
                    <a:pt x="5175396" y="3844083"/>
                  </a:cubicBezTo>
                  <a:cubicBezTo>
                    <a:pt x="5015867" y="3694167"/>
                    <a:pt x="4838996" y="3569129"/>
                    <a:pt x="4641208" y="3474620"/>
                  </a:cubicBezTo>
                  <a:cubicBezTo>
                    <a:pt x="4449592" y="3383034"/>
                    <a:pt x="4248557" y="3323600"/>
                    <a:pt x="4037649" y="3296255"/>
                  </a:cubicBezTo>
                  <a:cubicBezTo>
                    <a:pt x="3806605" y="3266310"/>
                    <a:pt x="3576146" y="3271897"/>
                    <a:pt x="3345882" y="3302815"/>
                  </a:cubicBezTo>
                  <a:cubicBezTo>
                    <a:pt x="2965962" y="3353805"/>
                    <a:pt x="2594746" y="3444286"/>
                    <a:pt x="2227947" y="3553670"/>
                  </a:cubicBezTo>
                  <a:cubicBezTo>
                    <a:pt x="2042371" y="3609011"/>
                    <a:pt x="1865694" y="3689750"/>
                    <a:pt x="1680638" y="3746910"/>
                  </a:cubicBezTo>
                  <a:cubicBezTo>
                    <a:pt x="1465508" y="3813294"/>
                    <a:pt x="1245897" y="3859412"/>
                    <a:pt x="1023881" y="3895527"/>
                  </a:cubicBezTo>
                  <a:cubicBezTo>
                    <a:pt x="871367" y="3920339"/>
                    <a:pt x="344715" y="3992309"/>
                    <a:pt x="0" y="3966522"/>
                  </a:cubicBezTo>
                  <a:cubicBezTo>
                    <a:pt x="64240" y="3908713"/>
                    <a:pt x="891244" y="3180505"/>
                    <a:pt x="1049084" y="3032798"/>
                  </a:cubicBezTo>
                  <a:cubicBezTo>
                    <a:pt x="1106763" y="2978821"/>
                    <a:pt x="1172173" y="2957711"/>
                    <a:pt x="1243818" y="2940627"/>
                  </a:cubicBezTo>
                  <a:cubicBezTo>
                    <a:pt x="1756830" y="2818318"/>
                    <a:pt x="3308274" y="2398191"/>
                    <a:pt x="3583226" y="2363440"/>
                  </a:cubicBezTo>
                  <a:cubicBezTo>
                    <a:pt x="3754836" y="2341745"/>
                    <a:pt x="3927031" y="2326481"/>
                    <a:pt x="4100071" y="2324272"/>
                  </a:cubicBezTo>
                  <a:cubicBezTo>
                    <a:pt x="4495515" y="2319206"/>
                    <a:pt x="4853935" y="2434760"/>
                    <a:pt x="5178969" y="2657945"/>
                  </a:cubicBezTo>
                  <a:cubicBezTo>
                    <a:pt x="5215278" y="2682887"/>
                    <a:pt x="5214823" y="2682692"/>
                    <a:pt x="5228789" y="2639887"/>
                  </a:cubicBezTo>
                  <a:cubicBezTo>
                    <a:pt x="5364674" y="2223138"/>
                    <a:pt x="5536739" y="1822302"/>
                    <a:pt x="5765380" y="1447578"/>
                  </a:cubicBezTo>
                  <a:cubicBezTo>
                    <a:pt x="6067159" y="953013"/>
                    <a:pt x="6471178" y="564974"/>
                    <a:pt x="6983930" y="291904"/>
                  </a:cubicBezTo>
                  <a:cubicBezTo>
                    <a:pt x="7213090" y="169854"/>
                    <a:pt x="7453488" y="76839"/>
                    <a:pt x="7702849" y="5973"/>
                  </a:cubicBezTo>
                  <a:cubicBezTo>
                    <a:pt x="7719282" y="1297"/>
                    <a:pt x="7734953" y="-522"/>
                    <a:pt x="7750526" y="127"/>
                  </a:cubicBezTo>
                  <a:close/>
                </a:path>
              </a:pathLst>
            </a:custGeom>
            <a:solidFill>
              <a:srgbClr val="ECECEC"/>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7" name="자유형: 도형 106">
              <a:extLst>
                <a:ext uri="{FF2B5EF4-FFF2-40B4-BE49-F238E27FC236}">
                  <a16:creationId xmlns:a16="http://schemas.microsoft.com/office/drawing/2014/main" id="{6026ACEC-40A7-4EF2-A55C-B198F709A510}"/>
                </a:ext>
              </a:extLst>
            </p:cNvPr>
            <p:cNvSpPr/>
            <p:nvPr/>
          </p:nvSpPr>
          <p:spPr>
            <a:xfrm>
              <a:off x="2728166" y="5985885"/>
              <a:ext cx="640641" cy="202900"/>
            </a:xfrm>
            <a:custGeom>
              <a:avLst/>
              <a:gdLst>
                <a:gd name="connsiteX0" fmla="*/ 1376715 w 1376715"/>
                <a:gd name="connsiteY0" fmla="*/ 377500 h 436024"/>
                <a:gd name="connsiteX1" fmla="*/ 1285649 w 1376715"/>
                <a:gd name="connsiteY1" fmla="*/ 436024 h 436024"/>
                <a:gd name="connsiteX2" fmla="*/ 1064478 w 1376715"/>
                <a:gd name="connsiteY2" fmla="*/ 234015 h 436024"/>
                <a:gd name="connsiteX3" fmla="*/ 634867 w 1376715"/>
                <a:gd name="connsiteY3" fmla="*/ 123982 h 436024"/>
                <a:gd name="connsiteX4" fmla="*/ 82428 w 1376715"/>
                <a:gd name="connsiteY4" fmla="*/ 427905 h 436024"/>
                <a:gd name="connsiteX5" fmla="*/ 0 w 1376715"/>
                <a:gd name="connsiteY5" fmla="*/ 372174 h 436024"/>
                <a:gd name="connsiteX6" fmla="*/ 578746 w 1376715"/>
                <a:gd name="connsiteY6" fmla="*/ 7518 h 436024"/>
                <a:gd name="connsiteX7" fmla="*/ 1256549 w 1376715"/>
                <a:gd name="connsiteY7" fmla="*/ 237717 h 436024"/>
                <a:gd name="connsiteX8" fmla="*/ 1376715 w 1376715"/>
                <a:gd name="connsiteY8" fmla="*/ 377500 h 436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6715" h="436024">
                  <a:moveTo>
                    <a:pt x="1376715" y="377500"/>
                  </a:moveTo>
                  <a:cubicBezTo>
                    <a:pt x="1354761" y="399325"/>
                    <a:pt x="1312215" y="419786"/>
                    <a:pt x="1285649" y="436024"/>
                  </a:cubicBezTo>
                  <a:cubicBezTo>
                    <a:pt x="1280517" y="421345"/>
                    <a:pt x="1138851" y="278964"/>
                    <a:pt x="1064478" y="234015"/>
                  </a:cubicBezTo>
                  <a:cubicBezTo>
                    <a:pt x="932620" y="154251"/>
                    <a:pt x="789265" y="112875"/>
                    <a:pt x="634867" y="123982"/>
                  </a:cubicBezTo>
                  <a:cubicBezTo>
                    <a:pt x="457021" y="136778"/>
                    <a:pt x="254233" y="206994"/>
                    <a:pt x="82428" y="427905"/>
                  </a:cubicBezTo>
                  <a:cubicBezTo>
                    <a:pt x="56316" y="413031"/>
                    <a:pt x="21175" y="393219"/>
                    <a:pt x="0" y="372174"/>
                  </a:cubicBezTo>
                  <a:cubicBezTo>
                    <a:pt x="140692" y="166982"/>
                    <a:pt x="330425" y="40190"/>
                    <a:pt x="578746" y="7518"/>
                  </a:cubicBezTo>
                  <a:cubicBezTo>
                    <a:pt x="839864" y="-26843"/>
                    <a:pt x="1065582" y="57728"/>
                    <a:pt x="1256549" y="237717"/>
                  </a:cubicBezTo>
                  <a:cubicBezTo>
                    <a:pt x="1301628" y="280198"/>
                    <a:pt x="1339886" y="328200"/>
                    <a:pt x="1376715" y="377500"/>
                  </a:cubicBezTo>
                  <a:close/>
                </a:path>
              </a:pathLst>
            </a:custGeom>
            <a:solidFill>
              <a:srgbClr val="E5C8AD"/>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8" name="자유형: 도형 107">
              <a:extLst>
                <a:ext uri="{FF2B5EF4-FFF2-40B4-BE49-F238E27FC236}">
                  <a16:creationId xmlns:a16="http://schemas.microsoft.com/office/drawing/2014/main" id="{F0CA2868-3F9C-441D-8E32-F88368CDB210}"/>
                </a:ext>
              </a:extLst>
            </p:cNvPr>
            <p:cNvSpPr/>
            <p:nvPr/>
          </p:nvSpPr>
          <p:spPr>
            <a:xfrm>
              <a:off x="323529" y="6154673"/>
              <a:ext cx="5432093" cy="260209"/>
            </a:xfrm>
            <a:custGeom>
              <a:avLst/>
              <a:gdLst>
                <a:gd name="connsiteX0" fmla="*/ 11672952 w 11673372"/>
                <a:gd name="connsiteY0" fmla="*/ 225105 h 559180"/>
                <a:gd name="connsiteX1" fmla="*/ 11667236 w 11673372"/>
                <a:gd name="connsiteY1" fmla="*/ 208412 h 559180"/>
                <a:gd name="connsiteX2" fmla="*/ 11663404 w 11673372"/>
                <a:gd name="connsiteY2" fmla="*/ 207373 h 559180"/>
                <a:gd name="connsiteX3" fmla="*/ 6805441 w 11673372"/>
                <a:gd name="connsiteY3" fmla="*/ 11275 h 559180"/>
                <a:gd name="connsiteX4" fmla="*/ 6551922 w 11673372"/>
                <a:gd name="connsiteY4" fmla="*/ 13223 h 559180"/>
                <a:gd name="connsiteX5" fmla="*/ 6314643 w 11673372"/>
                <a:gd name="connsiteY5" fmla="*/ 157423 h 559180"/>
                <a:gd name="connsiteX6" fmla="*/ 5788705 w 11673372"/>
                <a:gd name="connsiteY6" fmla="*/ 266741 h 559180"/>
                <a:gd name="connsiteX7" fmla="*/ 5523364 w 11673372"/>
                <a:gd name="connsiteY7" fmla="*/ 210880 h 559180"/>
                <a:gd name="connsiteX8" fmla="*/ 5249320 w 11673372"/>
                <a:gd name="connsiteY8" fmla="*/ 65512 h 559180"/>
                <a:gd name="connsiteX9" fmla="*/ 5168387 w 11673372"/>
                <a:gd name="connsiteY9" fmla="*/ 8287 h 559180"/>
                <a:gd name="connsiteX10" fmla="*/ 5068681 w 11673372"/>
                <a:gd name="connsiteY10" fmla="*/ 6078 h 559180"/>
                <a:gd name="connsiteX11" fmla="*/ 5461 w 11673372"/>
                <a:gd name="connsiteY11" fmla="*/ 344882 h 559180"/>
                <a:gd name="connsiteX12" fmla="*/ 655 w 11673372"/>
                <a:gd name="connsiteY12" fmla="*/ 356574 h 559180"/>
                <a:gd name="connsiteX13" fmla="*/ 5 w 11673372"/>
                <a:gd name="connsiteY13" fmla="*/ 541630 h 559180"/>
                <a:gd name="connsiteX14" fmla="*/ 22739 w 11673372"/>
                <a:gd name="connsiteY14" fmla="*/ 558843 h 559180"/>
                <a:gd name="connsiteX15" fmla="*/ 5083946 w 11673372"/>
                <a:gd name="connsiteY15" fmla="*/ 210361 h 559180"/>
                <a:gd name="connsiteX16" fmla="*/ 5133701 w 11673372"/>
                <a:gd name="connsiteY16" fmla="*/ 225625 h 559180"/>
                <a:gd name="connsiteX17" fmla="*/ 5738430 w 11673372"/>
                <a:gd name="connsiteY17" fmla="*/ 479338 h 559180"/>
                <a:gd name="connsiteX18" fmla="*/ 6591220 w 11673372"/>
                <a:gd name="connsiteY18" fmla="*/ 222507 h 559180"/>
                <a:gd name="connsiteX19" fmla="*/ 6629089 w 11673372"/>
                <a:gd name="connsiteY19" fmla="*/ 209191 h 559180"/>
                <a:gd name="connsiteX20" fmla="*/ 11668664 w 11673372"/>
                <a:gd name="connsiteY20" fmla="*/ 460631 h 559180"/>
                <a:gd name="connsiteX21" fmla="*/ 11673082 w 11673372"/>
                <a:gd name="connsiteY21" fmla="*/ 442509 h 559180"/>
                <a:gd name="connsiteX22" fmla="*/ 11672952 w 11673372"/>
                <a:gd name="connsiteY22" fmla="*/ 225105 h 55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673372" h="559180">
                  <a:moveTo>
                    <a:pt x="11672952" y="225105"/>
                  </a:moveTo>
                  <a:cubicBezTo>
                    <a:pt x="11672952" y="219195"/>
                    <a:pt x="11675680" y="211725"/>
                    <a:pt x="11667236" y="208412"/>
                  </a:cubicBezTo>
                  <a:cubicBezTo>
                    <a:pt x="11665742" y="208802"/>
                    <a:pt x="11664443" y="208412"/>
                    <a:pt x="11663404" y="207373"/>
                  </a:cubicBezTo>
                  <a:cubicBezTo>
                    <a:pt x="11648269" y="207373"/>
                    <a:pt x="7336121" y="45051"/>
                    <a:pt x="6805441" y="11275"/>
                  </a:cubicBezTo>
                  <a:cubicBezTo>
                    <a:pt x="6720545" y="5883"/>
                    <a:pt x="6554066" y="13158"/>
                    <a:pt x="6551922" y="13223"/>
                  </a:cubicBezTo>
                  <a:cubicBezTo>
                    <a:pt x="6533735" y="11599"/>
                    <a:pt x="6367126" y="131765"/>
                    <a:pt x="6314643" y="157423"/>
                  </a:cubicBezTo>
                  <a:cubicBezTo>
                    <a:pt x="6148749" y="238486"/>
                    <a:pt x="5975384" y="282461"/>
                    <a:pt x="5788705" y="266741"/>
                  </a:cubicBezTo>
                  <a:cubicBezTo>
                    <a:pt x="5697573" y="259077"/>
                    <a:pt x="5609559" y="240954"/>
                    <a:pt x="5523364" y="210880"/>
                  </a:cubicBezTo>
                  <a:cubicBezTo>
                    <a:pt x="5424503" y="176324"/>
                    <a:pt x="5334216" y="126114"/>
                    <a:pt x="5249320" y="65512"/>
                  </a:cubicBezTo>
                  <a:cubicBezTo>
                    <a:pt x="5220416" y="45700"/>
                    <a:pt x="5170206" y="8806"/>
                    <a:pt x="5168387" y="8287"/>
                  </a:cubicBezTo>
                  <a:cubicBezTo>
                    <a:pt x="5148966" y="-6263"/>
                    <a:pt x="5100379" y="1921"/>
                    <a:pt x="5068681" y="6078"/>
                  </a:cubicBezTo>
                  <a:cubicBezTo>
                    <a:pt x="4989372" y="16341"/>
                    <a:pt x="134981" y="337542"/>
                    <a:pt x="5461" y="344882"/>
                  </a:cubicBezTo>
                  <a:cubicBezTo>
                    <a:pt x="3772" y="348779"/>
                    <a:pt x="655" y="352677"/>
                    <a:pt x="655" y="356574"/>
                  </a:cubicBezTo>
                  <a:cubicBezTo>
                    <a:pt x="330" y="418281"/>
                    <a:pt x="784" y="479923"/>
                    <a:pt x="5" y="541630"/>
                  </a:cubicBezTo>
                  <a:cubicBezTo>
                    <a:pt x="-255" y="559882"/>
                    <a:pt x="9618" y="559817"/>
                    <a:pt x="22739" y="558843"/>
                  </a:cubicBezTo>
                  <a:cubicBezTo>
                    <a:pt x="88538" y="554166"/>
                    <a:pt x="4844393" y="227444"/>
                    <a:pt x="5083946" y="210361"/>
                  </a:cubicBezTo>
                  <a:cubicBezTo>
                    <a:pt x="5103627" y="208932"/>
                    <a:pt x="5118047" y="213024"/>
                    <a:pt x="5133701" y="225625"/>
                  </a:cubicBezTo>
                  <a:cubicBezTo>
                    <a:pt x="5310898" y="368006"/>
                    <a:pt x="5512387" y="455565"/>
                    <a:pt x="5738430" y="479338"/>
                  </a:cubicBezTo>
                  <a:cubicBezTo>
                    <a:pt x="6057617" y="512920"/>
                    <a:pt x="6341339" y="422113"/>
                    <a:pt x="6591220" y="222507"/>
                  </a:cubicBezTo>
                  <a:cubicBezTo>
                    <a:pt x="6602912" y="213219"/>
                    <a:pt x="6613694" y="208347"/>
                    <a:pt x="6629089" y="209191"/>
                  </a:cubicBezTo>
                  <a:cubicBezTo>
                    <a:pt x="6882217" y="222702"/>
                    <a:pt x="11592408" y="478429"/>
                    <a:pt x="11668664" y="460631"/>
                  </a:cubicBezTo>
                  <a:cubicBezTo>
                    <a:pt x="11674511" y="455695"/>
                    <a:pt x="11673082" y="448809"/>
                    <a:pt x="11673082" y="442509"/>
                  </a:cubicBezTo>
                  <a:cubicBezTo>
                    <a:pt x="11673147" y="370019"/>
                    <a:pt x="11673147" y="297530"/>
                    <a:pt x="11672952" y="225105"/>
                  </a:cubicBezTo>
                  <a:close/>
                </a:path>
              </a:pathLst>
            </a:custGeom>
            <a:solidFill>
              <a:schemeClr val="accent3"/>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9" name="자유형: 도형 108">
              <a:extLst>
                <a:ext uri="{FF2B5EF4-FFF2-40B4-BE49-F238E27FC236}">
                  <a16:creationId xmlns:a16="http://schemas.microsoft.com/office/drawing/2014/main" id="{1272FCB9-4011-4226-9924-F11A985E88BB}"/>
                </a:ext>
              </a:extLst>
            </p:cNvPr>
            <p:cNvSpPr/>
            <p:nvPr/>
          </p:nvSpPr>
          <p:spPr>
            <a:xfrm>
              <a:off x="1409887" y="5741057"/>
              <a:ext cx="3787597" cy="544165"/>
            </a:xfrm>
            <a:custGeom>
              <a:avLst/>
              <a:gdLst>
                <a:gd name="connsiteX0" fmla="*/ 2443956 w 8139410"/>
                <a:gd name="connsiteY0" fmla="*/ 779008 h 1169390"/>
                <a:gd name="connsiteX1" fmla="*/ 2827349 w 8139410"/>
                <a:gd name="connsiteY1" fmla="*/ 903626 h 1169390"/>
                <a:gd name="connsiteX2" fmla="*/ 2581755 w 8139410"/>
                <a:gd name="connsiteY2" fmla="*/ 921099 h 1169390"/>
                <a:gd name="connsiteX3" fmla="*/ 1905122 w 8139410"/>
                <a:gd name="connsiteY3" fmla="*/ 964554 h 1169390"/>
                <a:gd name="connsiteX4" fmla="*/ 1354696 w 8139410"/>
                <a:gd name="connsiteY4" fmla="*/ 999304 h 1169390"/>
                <a:gd name="connsiteX5" fmla="*/ 690988 w 8139410"/>
                <a:gd name="connsiteY5" fmla="*/ 1042240 h 1169390"/>
                <a:gd name="connsiteX6" fmla="*/ 454618 w 8139410"/>
                <a:gd name="connsiteY6" fmla="*/ 1056659 h 1169390"/>
                <a:gd name="connsiteX7" fmla="*/ 770947 w 8139410"/>
                <a:gd name="connsiteY7" fmla="*/ 1006189 h 1169390"/>
                <a:gd name="connsiteX8" fmla="*/ 1633093 w 8139410"/>
                <a:gd name="connsiteY8" fmla="*/ 878294 h 1169390"/>
                <a:gd name="connsiteX9" fmla="*/ 2306737 w 8139410"/>
                <a:gd name="connsiteY9" fmla="*/ 783200 h 1169390"/>
                <a:gd name="connsiteX10" fmla="*/ 2443956 w 8139410"/>
                <a:gd name="connsiteY10" fmla="*/ 779008 h 1169390"/>
                <a:gd name="connsiteX11" fmla="*/ 4604868 w 8139410"/>
                <a:gd name="connsiteY11" fmla="*/ 769176 h 1169390"/>
                <a:gd name="connsiteX12" fmla="*/ 4742084 w 8139410"/>
                <a:gd name="connsiteY12" fmla="*/ 770144 h 1169390"/>
                <a:gd name="connsiteX13" fmla="*/ 5417808 w 8139410"/>
                <a:gd name="connsiteY13" fmla="*/ 849129 h 1169390"/>
                <a:gd name="connsiteX14" fmla="*/ 6282745 w 8139410"/>
                <a:gd name="connsiteY14" fmla="*/ 956434 h 1169390"/>
                <a:gd name="connsiteX15" fmla="*/ 6600244 w 8139410"/>
                <a:gd name="connsiteY15" fmla="*/ 992874 h 1169390"/>
                <a:gd name="connsiteX16" fmla="*/ 6363614 w 8139410"/>
                <a:gd name="connsiteY16" fmla="*/ 990536 h 1169390"/>
                <a:gd name="connsiteX17" fmla="*/ 5699127 w 8139410"/>
                <a:gd name="connsiteY17" fmla="*/ 963450 h 1169390"/>
                <a:gd name="connsiteX18" fmla="*/ 5148051 w 8139410"/>
                <a:gd name="connsiteY18" fmla="*/ 941820 h 1169390"/>
                <a:gd name="connsiteX19" fmla="*/ 4470574 w 8139410"/>
                <a:gd name="connsiteY19" fmla="*/ 914474 h 1169390"/>
                <a:gd name="connsiteX20" fmla="*/ 4224590 w 8139410"/>
                <a:gd name="connsiteY20" fmla="*/ 902847 h 1169390"/>
                <a:gd name="connsiteX21" fmla="*/ 4604868 w 8139410"/>
                <a:gd name="connsiteY21" fmla="*/ 769176 h 1169390"/>
                <a:gd name="connsiteX22" fmla="*/ 6898515 w 8139410"/>
                <a:gd name="connsiteY22" fmla="*/ 757219 h 1169390"/>
                <a:gd name="connsiteX23" fmla="*/ 8139410 w 8139410"/>
                <a:gd name="connsiteY23" fmla="*/ 844778 h 1169390"/>
                <a:gd name="connsiteX24" fmla="*/ 6898515 w 8139410"/>
                <a:gd name="connsiteY24" fmla="*/ 757219 h 1169390"/>
                <a:gd name="connsiteX25" fmla="*/ 1315722 w 8139410"/>
                <a:gd name="connsiteY25" fmla="*/ 690575 h 1169390"/>
                <a:gd name="connsiteX26" fmla="*/ 91066 w 8139410"/>
                <a:gd name="connsiteY26" fmla="*/ 897456 h 1169390"/>
                <a:gd name="connsiteX27" fmla="*/ 1315722 w 8139410"/>
                <a:gd name="connsiteY27" fmla="*/ 690575 h 1169390"/>
                <a:gd name="connsiteX28" fmla="*/ 3533419 w 8139410"/>
                <a:gd name="connsiteY28" fmla="*/ 639955 h 1169390"/>
                <a:gd name="connsiteX29" fmla="*/ 3950870 w 8139410"/>
                <a:gd name="connsiteY29" fmla="*/ 788461 h 1169390"/>
                <a:gd name="connsiteX30" fmla="*/ 4124040 w 8139410"/>
                <a:gd name="connsiteY30" fmla="*/ 962150 h 1169390"/>
                <a:gd name="connsiteX31" fmla="*/ 2914323 w 8139410"/>
                <a:gd name="connsiteY31" fmla="*/ 954096 h 1169390"/>
                <a:gd name="connsiteX32" fmla="*/ 3533419 w 8139410"/>
                <a:gd name="connsiteY32" fmla="*/ 639955 h 1169390"/>
                <a:gd name="connsiteX33" fmla="*/ 4963921 w 8139410"/>
                <a:gd name="connsiteY33" fmla="*/ 605135 h 1169390"/>
                <a:gd name="connsiteX34" fmla="*/ 5561618 w 8139410"/>
                <a:gd name="connsiteY34" fmla="*/ 735458 h 1169390"/>
                <a:gd name="connsiteX35" fmla="*/ 4359306 w 8139410"/>
                <a:gd name="connsiteY35" fmla="*/ 698369 h 1169390"/>
                <a:gd name="connsiteX36" fmla="*/ 4963921 w 8139410"/>
                <a:gd name="connsiteY36" fmla="*/ 605135 h 1169390"/>
                <a:gd name="connsiteX37" fmla="*/ 5528569 w 8139410"/>
                <a:gd name="connsiteY37" fmla="*/ 446245 h 1169390"/>
                <a:gd name="connsiteX38" fmla="*/ 6448964 w 8139410"/>
                <a:gd name="connsiteY38" fmla="*/ 597171 h 1169390"/>
                <a:gd name="connsiteX39" fmla="*/ 5214629 w 8139410"/>
                <a:gd name="connsiteY39" fmla="*/ 459142 h 1169390"/>
                <a:gd name="connsiteX40" fmla="*/ 5528569 w 8139410"/>
                <a:gd name="connsiteY40" fmla="*/ 446245 h 1169390"/>
                <a:gd name="connsiteX41" fmla="*/ 6727750 w 8139410"/>
                <a:gd name="connsiteY41" fmla="*/ 432835 h 1169390"/>
                <a:gd name="connsiteX42" fmla="*/ 6902933 w 8139410"/>
                <a:gd name="connsiteY42" fmla="*/ 499414 h 1169390"/>
                <a:gd name="connsiteX43" fmla="*/ 6900139 w 8139410"/>
                <a:gd name="connsiteY43" fmla="*/ 506883 h 1169390"/>
                <a:gd name="connsiteX44" fmla="*/ 6727750 w 8139410"/>
                <a:gd name="connsiteY44" fmla="*/ 432835 h 1169390"/>
                <a:gd name="connsiteX45" fmla="*/ 2001312 w 8139410"/>
                <a:gd name="connsiteY45" fmla="*/ 332325 h 1169390"/>
                <a:gd name="connsiteX46" fmla="*/ 2671263 w 8139410"/>
                <a:gd name="connsiteY46" fmla="*/ 443422 h 1169390"/>
                <a:gd name="connsiteX47" fmla="*/ 1332871 w 8139410"/>
                <a:gd name="connsiteY47" fmla="*/ 451022 h 1169390"/>
                <a:gd name="connsiteX48" fmla="*/ 2001312 w 8139410"/>
                <a:gd name="connsiteY48" fmla="*/ 332325 h 1169390"/>
                <a:gd name="connsiteX49" fmla="*/ 5032238 w 8139410"/>
                <a:gd name="connsiteY49" fmla="*/ 75413 h 1169390"/>
                <a:gd name="connsiteX50" fmla="*/ 5222099 w 8139410"/>
                <a:gd name="connsiteY50" fmla="*/ 81170 h 1169390"/>
                <a:gd name="connsiteX51" fmla="*/ 6507293 w 8139410"/>
                <a:gd name="connsiteY51" fmla="*/ 345730 h 1169390"/>
                <a:gd name="connsiteX52" fmla="*/ 3720086 w 8139410"/>
                <a:gd name="connsiteY52" fmla="*/ 362424 h 1169390"/>
                <a:gd name="connsiteX53" fmla="*/ 5032238 w 8139410"/>
                <a:gd name="connsiteY53" fmla="*/ 75413 h 1169390"/>
                <a:gd name="connsiteX54" fmla="*/ 2077187 w 8139410"/>
                <a:gd name="connsiteY54" fmla="*/ 42 h 1169390"/>
                <a:gd name="connsiteX55" fmla="*/ 2510889 w 8139410"/>
                <a:gd name="connsiteY55" fmla="*/ 85522 h 1169390"/>
                <a:gd name="connsiteX56" fmla="*/ 1778590 w 8139410"/>
                <a:gd name="connsiteY56" fmla="*/ 93576 h 1169390"/>
                <a:gd name="connsiteX57" fmla="*/ 175183 w 8139410"/>
                <a:gd name="connsiteY57" fmla="*/ 437317 h 1169390"/>
                <a:gd name="connsiteX58" fmla="*/ 0 w 8139410"/>
                <a:gd name="connsiteY58" fmla="*/ 477004 h 1169390"/>
                <a:gd name="connsiteX59" fmla="*/ 84181 w 8139410"/>
                <a:gd name="connsiteY59" fmla="*/ 442383 h 1169390"/>
                <a:gd name="connsiteX60" fmla="*/ 1337223 w 8139410"/>
                <a:gd name="connsiteY60" fmla="*/ 87471 h 1169390"/>
                <a:gd name="connsiteX61" fmla="*/ 2077187 w 8139410"/>
                <a:gd name="connsiteY61" fmla="*/ 42 h 116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8139410" h="1169390">
                  <a:moveTo>
                    <a:pt x="2443956" y="779008"/>
                  </a:moveTo>
                  <a:cubicBezTo>
                    <a:pt x="2579006" y="786659"/>
                    <a:pt x="2707361" y="829432"/>
                    <a:pt x="2827349" y="903626"/>
                  </a:cubicBezTo>
                  <a:cubicBezTo>
                    <a:pt x="2745506" y="909472"/>
                    <a:pt x="2663663" y="915707"/>
                    <a:pt x="2581755" y="921099"/>
                  </a:cubicBezTo>
                  <a:cubicBezTo>
                    <a:pt x="2356232" y="935779"/>
                    <a:pt x="2130645" y="950198"/>
                    <a:pt x="1905122" y="964554"/>
                  </a:cubicBezTo>
                  <a:cubicBezTo>
                    <a:pt x="1721625" y="976245"/>
                    <a:pt x="1538127" y="987547"/>
                    <a:pt x="1354696" y="999304"/>
                  </a:cubicBezTo>
                  <a:cubicBezTo>
                    <a:pt x="1133461" y="1013465"/>
                    <a:pt x="912224" y="1028014"/>
                    <a:pt x="690988" y="1042240"/>
                  </a:cubicBezTo>
                  <a:cubicBezTo>
                    <a:pt x="612198" y="1047306"/>
                    <a:pt x="533408" y="1051853"/>
                    <a:pt x="454618" y="1056659"/>
                  </a:cubicBezTo>
                  <a:cubicBezTo>
                    <a:pt x="559196" y="1034315"/>
                    <a:pt x="665397" y="1022168"/>
                    <a:pt x="770947" y="1006189"/>
                  </a:cubicBezTo>
                  <a:cubicBezTo>
                    <a:pt x="1058177" y="962670"/>
                    <a:pt x="1345603" y="920319"/>
                    <a:pt x="1633093" y="878294"/>
                  </a:cubicBezTo>
                  <a:cubicBezTo>
                    <a:pt x="1857510" y="845491"/>
                    <a:pt x="2081539" y="809442"/>
                    <a:pt x="2306737" y="783200"/>
                  </a:cubicBezTo>
                  <a:cubicBezTo>
                    <a:pt x="2353179" y="777809"/>
                    <a:pt x="2398940" y="776457"/>
                    <a:pt x="2443956" y="779008"/>
                  </a:cubicBezTo>
                  <a:close/>
                  <a:moveTo>
                    <a:pt x="4604868" y="769176"/>
                  </a:moveTo>
                  <a:cubicBezTo>
                    <a:pt x="4649800" y="765564"/>
                    <a:pt x="4695561" y="765841"/>
                    <a:pt x="4742084" y="770144"/>
                  </a:cubicBezTo>
                  <a:cubicBezTo>
                    <a:pt x="4967802" y="790995"/>
                    <a:pt x="5192675" y="821718"/>
                    <a:pt x="5417808" y="849129"/>
                  </a:cubicBezTo>
                  <a:cubicBezTo>
                    <a:pt x="5706207" y="884270"/>
                    <a:pt x="5994541" y="919735"/>
                    <a:pt x="6282745" y="956434"/>
                  </a:cubicBezTo>
                  <a:cubicBezTo>
                    <a:pt x="6388686" y="969880"/>
                    <a:pt x="6495212" y="972998"/>
                    <a:pt x="6600244" y="992874"/>
                  </a:cubicBezTo>
                  <a:cubicBezTo>
                    <a:pt x="6521389" y="989951"/>
                    <a:pt x="6442469" y="993718"/>
                    <a:pt x="6363614" y="990536"/>
                  </a:cubicBezTo>
                  <a:cubicBezTo>
                    <a:pt x="6142118" y="981637"/>
                    <a:pt x="5920623" y="972348"/>
                    <a:pt x="5699127" y="963450"/>
                  </a:cubicBezTo>
                  <a:cubicBezTo>
                    <a:pt x="5515435" y="956045"/>
                    <a:pt x="5331743" y="949160"/>
                    <a:pt x="5148051" y="941820"/>
                  </a:cubicBezTo>
                  <a:cubicBezTo>
                    <a:pt x="4922203" y="932856"/>
                    <a:pt x="4696421" y="923827"/>
                    <a:pt x="4470574" y="914474"/>
                  </a:cubicBezTo>
                  <a:cubicBezTo>
                    <a:pt x="4388536" y="911031"/>
                    <a:pt x="4306563" y="906744"/>
                    <a:pt x="4224590" y="902847"/>
                  </a:cubicBezTo>
                  <a:cubicBezTo>
                    <a:pt x="4342727" y="825827"/>
                    <a:pt x="4470071" y="780009"/>
                    <a:pt x="4604868" y="769176"/>
                  </a:cubicBezTo>
                  <a:close/>
                  <a:moveTo>
                    <a:pt x="6898515" y="757219"/>
                  </a:moveTo>
                  <a:cubicBezTo>
                    <a:pt x="7312212" y="783006"/>
                    <a:pt x="7725584" y="814509"/>
                    <a:pt x="8139410" y="844778"/>
                  </a:cubicBezTo>
                  <a:cubicBezTo>
                    <a:pt x="7722076" y="871409"/>
                    <a:pt x="7308250" y="842569"/>
                    <a:pt x="6898515" y="757219"/>
                  </a:cubicBezTo>
                  <a:close/>
                  <a:moveTo>
                    <a:pt x="1315722" y="690575"/>
                  </a:moveTo>
                  <a:cubicBezTo>
                    <a:pt x="1162169" y="783850"/>
                    <a:pt x="296777" y="930128"/>
                    <a:pt x="91066" y="897456"/>
                  </a:cubicBezTo>
                  <a:cubicBezTo>
                    <a:pt x="501840" y="840361"/>
                    <a:pt x="908456" y="763584"/>
                    <a:pt x="1315722" y="690575"/>
                  </a:cubicBezTo>
                  <a:close/>
                  <a:moveTo>
                    <a:pt x="3533419" y="639955"/>
                  </a:moveTo>
                  <a:cubicBezTo>
                    <a:pt x="3673469" y="643126"/>
                    <a:pt x="3816609" y="690103"/>
                    <a:pt x="3950870" y="788461"/>
                  </a:cubicBezTo>
                  <a:cubicBezTo>
                    <a:pt x="4017579" y="837372"/>
                    <a:pt x="4074089" y="896481"/>
                    <a:pt x="4124040" y="962150"/>
                  </a:cubicBezTo>
                  <a:cubicBezTo>
                    <a:pt x="3750160" y="1246847"/>
                    <a:pt x="3279953" y="1232557"/>
                    <a:pt x="2914323" y="954096"/>
                  </a:cubicBezTo>
                  <a:cubicBezTo>
                    <a:pt x="3075167" y="751071"/>
                    <a:pt x="3300002" y="634670"/>
                    <a:pt x="3533419" y="639955"/>
                  </a:cubicBezTo>
                  <a:close/>
                  <a:moveTo>
                    <a:pt x="4963921" y="605135"/>
                  </a:moveTo>
                  <a:cubicBezTo>
                    <a:pt x="5164323" y="611720"/>
                    <a:pt x="5363571" y="655564"/>
                    <a:pt x="5561618" y="735458"/>
                  </a:cubicBezTo>
                  <a:cubicBezTo>
                    <a:pt x="5204691" y="642249"/>
                    <a:pt x="4801972" y="590285"/>
                    <a:pt x="4359306" y="698369"/>
                  </a:cubicBezTo>
                  <a:cubicBezTo>
                    <a:pt x="4561965" y="629225"/>
                    <a:pt x="4763519" y="598550"/>
                    <a:pt x="4963921" y="605135"/>
                  </a:cubicBezTo>
                  <a:close/>
                  <a:moveTo>
                    <a:pt x="5528569" y="446245"/>
                  </a:moveTo>
                  <a:cubicBezTo>
                    <a:pt x="5840757" y="448818"/>
                    <a:pt x="6147655" y="498131"/>
                    <a:pt x="6448964" y="597171"/>
                  </a:cubicBezTo>
                  <a:cubicBezTo>
                    <a:pt x="6038450" y="542544"/>
                    <a:pt x="5626182" y="504090"/>
                    <a:pt x="5214629" y="459142"/>
                  </a:cubicBezTo>
                  <a:cubicBezTo>
                    <a:pt x="5319856" y="449723"/>
                    <a:pt x="5424506" y="445388"/>
                    <a:pt x="5528569" y="446245"/>
                  </a:cubicBezTo>
                  <a:close/>
                  <a:moveTo>
                    <a:pt x="6727750" y="432835"/>
                  </a:moveTo>
                  <a:cubicBezTo>
                    <a:pt x="6789327" y="447320"/>
                    <a:pt x="6846422" y="472717"/>
                    <a:pt x="6902933" y="499414"/>
                  </a:cubicBezTo>
                  <a:cubicBezTo>
                    <a:pt x="6901958" y="501882"/>
                    <a:pt x="6901049" y="504350"/>
                    <a:pt x="6900139" y="506883"/>
                  </a:cubicBezTo>
                  <a:cubicBezTo>
                    <a:pt x="6842655" y="482200"/>
                    <a:pt x="6785170" y="457518"/>
                    <a:pt x="6727750" y="432835"/>
                  </a:cubicBezTo>
                  <a:close/>
                  <a:moveTo>
                    <a:pt x="2001312" y="332325"/>
                  </a:moveTo>
                  <a:cubicBezTo>
                    <a:pt x="2224375" y="330758"/>
                    <a:pt x="2447689" y="367490"/>
                    <a:pt x="2671263" y="443422"/>
                  </a:cubicBezTo>
                  <a:cubicBezTo>
                    <a:pt x="2224440" y="344756"/>
                    <a:pt x="1778332" y="344366"/>
                    <a:pt x="1332871" y="451022"/>
                  </a:cubicBezTo>
                  <a:cubicBezTo>
                    <a:pt x="1555439" y="373758"/>
                    <a:pt x="1778250" y="333892"/>
                    <a:pt x="2001312" y="332325"/>
                  </a:cubicBezTo>
                  <a:close/>
                  <a:moveTo>
                    <a:pt x="5032238" y="75413"/>
                  </a:moveTo>
                  <a:cubicBezTo>
                    <a:pt x="5094970" y="75819"/>
                    <a:pt x="5158192" y="77800"/>
                    <a:pt x="5222099" y="81170"/>
                  </a:cubicBezTo>
                  <a:cubicBezTo>
                    <a:pt x="5664180" y="104489"/>
                    <a:pt x="6090868" y="199517"/>
                    <a:pt x="6507293" y="345730"/>
                  </a:cubicBezTo>
                  <a:cubicBezTo>
                    <a:pt x="5834751" y="220043"/>
                    <a:pt x="4660760" y="47069"/>
                    <a:pt x="3720086" y="362424"/>
                  </a:cubicBezTo>
                  <a:cubicBezTo>
                    <a:pt x="4178008" y="146904"/>
                    <a:pt x="4593113" y="72571"/>
                    <a:pt x="5032238" y="75413"/>
                  </a:cubicBezTo>
                  <a:close/>
                  <a:moveTo>
                    <a:pt x="2077187" y="42"/>
                  </a:moveTo>
                  <a:cubicBezTo>
                    <a:pt x="2211124" y="-868"/>
                    <a:pt x="2379161" y="12188"/>
                    <a:pt x="2510889" y="85522"/>
                  </a:cubicBezTo>
                  <a:cubicBezTo>
                    <a:pt x="2177867" y="31675"/>
                    <a:pt x="1976442" y="67530"/>
                    <a:pt x="1778590" y="93576"/>
                  </a:cubicBezTo>
                  <a:cubicBezTo>
                    <a:pt x="1234919" y="165222"/>
                    <a:pt x="704890" y="300717"/>
                    <a:pt x="175183" y="437317"/>
                  </a:cubicBezTo>
                  <a:cubicBezTo>
                    <a:pt x="119711" y="451607"/>
                    <a:pt x="4482" y="478109"/>
                    <a:pt x="0" y="477004"/>
                  </a:cubicBezTo>
                  <a:cubicBezTo>
                    <a:pt x="27217" y="460116"/>
                    <a:pt x="56251" y="452127"/>
                    <a:pt x="84181" y="442383"/>
                  </a:cubicBezTo>
                  <a:cubicBezTo>
                    <a:pt x="494956" y="299678"/>
                    <a:pt x="911121" y="175160"/>
                    <a:pt x="1337223" y="87471"/>
                  </a:cubicBezTo>
                  <a:cubicBezTo>
                    <a:pt x="1580998" y="37326"/>
                    <a:pt x="1827436" y="1666"/>
                    <a:pt x="2077187" y="42"/>
                  </a:cubicBezTo>
                  <a:close/>
                </a:path>
              </a:pathLst>
            </a:custGeom>
            <a:solidFill>
              <a:srgbClr val="2C2C39"/>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Arial"/>
                <a:cs typeface="+mn-cs"/>
              </a:endParaRPr>
            </a:p>
          </p:txBody>
        </p:sp>
        <p:sp>
          <p:nvSpPr>
            <p:cNvPr id="110" name="자유형: 도형 109">
              <a:extLst>
                <a:ext uri="{FF2B5EF4-FFF2-40B4-BE49-F238E27FC236}">
                  <a16:creationId xmlns:a16="http://schemas.microsoft.com/office/drawing/2014/main" id="{C3BBA147-93B0-4437-8CC2-3F1BA636BC35}"/>
                </a:ext>
              </a:extLst>
            </p:cNvPr>
            <p:cNvSpPr/>
            <p:nvPr/>
          </p:nvSpPr>
          <p:spPr>
            <a:xfrm>
              <a:off x="3584047" y="6024266"/>
              <a:ext cx="473098" cy="399618"/>
            </a:xfrm>
            <a:custGeom>
              <a:avLst/>
              <a:gdLst>
                <a:gd name="connsiteX0" fmla="*/ 974711 w 1016671"/>
                <a:gd name="connsiteY0" fmla="*/ 559323 h 858764"/>
                <a:gd name="connsiteX1" fmla="*/ 1016671 w 1016671"/>
                <a:gd name="connsiteY1" fmla="*/ 754252 h 858764"/>
                <a:gd name="connsiteX2" fmla="*/ 719178 w 1016671"/>
                <a:gd name="connsiteY2" fmla="*/ 544903 h 858764"/>
                <a:gd name="connsiteX3" fmla="*/ 649417 w 1016671"/>
                <a:gd name="connsiteY3" fmla="*/ 475272 h 858764"/>
                <a:gd name="connsiteX4" fmla="*/ 603949 w 1016671"/>
                <a:gd name="connsiteY4" fmla="*/ 468776 h 858764"/>
                <a:gd name="connsiteX5" fmla="*/ 572641 w 1016671"/>
                <a:gd name="connsiteY5" fmla="*/ 538408 h 858764"/>
                <a:gd name="connsiteX6" fmla="*/ 468064 w 1016671"/>
                <a:gd name="connsiteY6" fmla="*/ 715344 h 858764"/>
                <a:gd name="connsiteX7" fmla="*/ 352249 w 1016671"/>
                <a:gd name="connsiteY7" fmla="*/ 858764 h 858764"/>
                <a:gd name="connsiteX8" fmla="*/ 303079 w 1016671"/>
                <a:gd name="connsiteY8" fmla="*/ 524702 h 858764"/>
                <a:gd name="connsiteX9" fmla="*/ 0 w 1016671"/>
                <a:gd name="connsiteY9" fmla="*/ 27863 h 858764"/>
                <a:gd name="connsiteX10" fmla="*/ 276383 w 1016671"/>
                <a:gd name="connsiteY10" fmla="*/ 647 h 858764"/>
                <a:gd name="connsiteX11" fmla="*/ 602001 w 1016671"/>
                <a:gd name="connsiteY11" fmla="*/ 42803 h 858764"/>
                <a:gd name="connsiteX12" fmla="*/ 974711 w 1016671"/>
                <a:gd name="connsiteY12" fmla="*/ 559323 h 858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6671" h="858764">
                  <a:moveTo>
                    <a:pt x="974711" y="559323"/>
                  </a:moveTo>
                  <a:cubicBezTo>
                    <a:pt x="992053" y="622069"/>
                    <a:pt x="1010566" y="684556"/>
                    <a:pt x="1016671" y="754252"/>
                  </a:cubicBezTo>
                  <a:cubicBezTo>
                    <a:pt x="905015" y="697222"/>
                    <a:pt x="809661" y="624602"/>
                    <a:pt x="719178" y="544903"/>
                  </a:cubicBezTo>
                  <a:cubicBezTo>
                    <a:pt x="694885" y="520740"/>
                    <a:pt x="671113" y="495667"/>
                    <a:pt x="649417" y="475272"/>
                  </a:cubicBezTo>
                  <a:cubicBezTo>
                    <a:pt x="621682" y="449160"/>
                    <a:pt x="619084" y="435000"/>
                    <a:pt x="603949" y="468776"/>
                  </a:cubicBezTo>
                  <a:cubicBezTo>
                    <a:pt x="596415" y="485600"/>
                    <a:pt x="590958" y="501254"/>
                    <a:pt x="572641" y="538408"/>
                  </a:cubicBezTo>
                  <a:cubicBezTo>
                    <a:pt x="540748" y="599140"/>
                    <a:pt x="505153" y="657665"/>
                    <a:pt x="468064" y="715344"/>
                  </a:cubicBezTo>
                  <a:cubicBezTo>
                    <a:pt x="431364" y="761722"/>
                    <a:pt x="398433" y="811023"/>
                    <a:pt x="352249" y="858764"/>
                  </a:cubicBezTo>
                  <a:cubicBezTo>
                    <a:pt x="348222" y="741976"/>
                    <a:pt x="335102" y="631812"/>
                    <a:pt x="303079" y="524702"/>
                  </a:cubicBezTo>
                  <a:cubicBezTo>
                    <a:pt x="283658" y="453447"/>
                    <a:pt x="194734" y="241435"/>
                    <a:pt x="0" y="27863"/>
                  </a:cubicBezTo>
                  <a:cubicBezTo>
                    <a:pt x="23254" y="3960"/>
                    <a:pt x="211493" y="-2211"/>
                    <a:pt x="276383" y="647"/>
                  </a:cubicBezTo>
                  <a:cubicBezTo>
                    <a:pt x="386156" y="5584"/>
                    <a:pt x="494825" y="18380"/>
                    <a:pt x="602001" y="42803"/>
                  </a:cubicBezTo>
                  <a:cubicBezTo>
                    <a:pt x="612783" y="45336"/>
                    <a:pt x="915731" y="377905"/>
                    <a:pt x="974711" y="559323"/>
                  </a:cubicBezTo>
                  <a:close/>
                </a:path>
              </a:pathLst>
            </a:custGeom>
            <a:solidFill>
              <a:schemeClr val="accent4"/>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11" name="자유형: 도형 110">
              <a:extLst>
                <a:ext uri="{FF2B5EF4-FFF2-40B4-BE49-F238E27FC236}">
                  <a16:creationId xmlns:a16="http://schemas.microsoft.com/office/drawing/2014/main" id="{C9ABA929-4779-40C2-A464-0BDACF6A31C7}"/>
                </a:ext>
              </a:extLst>
            </p:cNvPr>
            <p:cNvSpPr/>
            <p:nvPr/>
          </p:nvSpPr>
          <p:spPr>
            <a:xfrm>
              <a:off x="3072917" y="5020841"/>
              <a:ext cx="2324420" cy="892369"/>
            </a:xfrm>
            <a:custGeom>
              <a:avLst/>
              <a:gdLst>
                <a:gd name="connsiteX0" fmla="*/ 0 w 4995095"/>
                <a:gd name="connsiteY0" fmla="*/ 1917669 h 1917668"/>
                <a:gd name="connsiteX1" fmla="*/ 359134 w 4995095"/>
                <a:gd name="connsiteY1" fmla="*/ 1258963 h 1917668"/>
                <a:gd name="connsiteX2" fmla="*/ 647599 w 4995095"/>
                <a:gd name="connsiteY2" fmla="*/ 957962 h 1917668"/>
                <a:gd name="connsiteX3" fmla="*/ 1061815 w 4995095"/>
                <a:gd name="connsiteY3" fmla="*/ 619354 h 1917668"/>
                <a:gd name="connsiteX4" fmla="*/ 1634585 w 4995095"/>
                <a:gd name="connsiteY4" fmla="*/ 263402 h 1917668"/>
                <a:gd name="connsiteX5" fmla="*/ 2130514 w 4995095"/>
                <a:gd name="connsiteY5" fmla="*/ 37684 h 1917668"/>
                <a:gd name="connsiteX6" fmla="*/ 2221257 w 4995095"/>
                <a:gd name="connsiteY6" fmla="*/ 15275 h 1917668"/>
                <a:gd name="connsiteX7" fmla="*/ 2329991 w 4995095"/>
                <a:gd name="connsiteY7" fmla="*/ 3713 h 1917668"/>
                <a:gd name="connsiteX8" fmla="*/ 3936646 w 4995095"/>
                <a:gd name="connsiteY8" fmla="*/ 47232 h 1917668"/>
                <a:gd name="connsiteX9" fmla="*/ 3970097 w 4995095"/>
                <a:gd name="connsiteY9" fmla="*/ 64770 h 1917668"/>
                <a:gd name="connsiteX10" fmla="*/ 4962086 w 4995095"/>
                <a:gd name="connsiteY10" fmla="*/ 839290 h 1917668"/>
                <a:gd name="connsiteX11" fmla="*/ 4994044 w 4995095"/>
                <a:gd name="connsiteY11" fmla="*/ 883459 h 1917668"/>
                <a:gd name="connsiteX12" fmla="*/ 4940910 w 4995095"/>
                <a:gd name="connsiteY12" fmla="*/ 905349 h 1917668"/>
                <a:gd name="connsiteX13" fmla="*/ 4560276 w 4995095"/>
                <a:gd name="connsiteY13" fmla="*/ 936593 h 1917668"/>
                <a:gd name="connsiteX14" fmla="*/ 3899492 w 4995095"/>
                <a:gd name="connsiteY14" fmla="*/ 958352 h 1917668"/>
                <a:gd name="connsiteX15" fmla="*/ 3026760 w 4995095"/>
                <a:gd name="connsiteY15" fmla="*/ 919964 h 1917668"/>
                <a:gd name="connsiteX16" fmla="*/ 2364546 w 4995095"/>
                <a:gd name="connsiteY16" fmla="*/ 880796 h 1917668"/>
                <a:gd name="connsiteX17" fmla="*/ 1867773 w 4995095"/>
                <a:gd name="connsiteY17" fmla="*/ 916067 h 1917668"/>
                <a:gd name="connsiteX18" fmla="*/ 1325985 w 4995095"/>
                <a:gd name="connsiteY18" fmla="*/ 1028179 h 1917668"/>
                <a:gd name="connsiteX19" fmla="*/ 581475 w 4995095"/>
                <a:gd name="connsiteY19" fmla="*/ 1363475 h 1917668"/>
                <a:gd name="connsiteX20" fmla="*/ 155502 w 4995095"/>
                <a:gd name="connsiteY20" fmla="*/ 1731963 h 1917668"/>
                <a:gd name="connsiteX21" fmla="*/ 0 w 4995095"/>
                <a:gd name="connsiteY21" fmla="*/ 1917669 h 1917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95095" h="1917668">
                  <a:moveTo>
                    <a:pt x="0" y="1917669"/>
                  </a:moveTo>
                  <a:cubicBezTo>
                    <a:pt x="38778" y="1823744"/>
                    <a:pt x="284762" y="1387898"/>
                    <a:pt x="359134" y="1258963"/>
                  </a:cubicBezTo>
                  <a:cubicBezTo>
                    <a:pt x="363941" y="1250649"/>
                    <a:pt x="561858" y="1038441"/>
                    <a:pt x="647599" y="957962"/>
                  </a:cubicBezTo>
                  <a:cubicBezTo>
                    <a:pt x="777832" y="835783"/>
                    <a:pt x="917096" y="723996"/>
                    <a:pt x="1061815" y="619354"/>
                  </a:cubicBezTo>
                  <a:cubicBezTo>
                    <a:pt x="1244403" y="487366"/>
                    <a:pt x="1435110" y="368498"/>
                    <a:pt x="1634585" y="263402"/>
                  </a:cubicBezTo>
                  <a:cubicBezTo>
                    <a:pt x="1795608" y="178571"/>
                    <a:pt x="1961373" y="104588"/>
                    <a:pt x="2130514" y="37684"/>
                  </a:cubicBezTo>
                  <a:cubicBezTo>
                    <a:pt x="2160069" y="25992"/>
                    <a:pt x="2191378" y="24109"/>
                    <a:pt x="2221257" y="15275"/>
                  </a:cubicBezTo>
                  <a:cubicBezTo>
                    <a:pt x="2256332" y="1180"/>
                    <a:pt x="2294006" y="5986"/>
                    <a:pt x="2329991" y="3713"/>
                  </a:cubicBezTo>
                  <a:cubicBezTo>
                    <a:pt x="2606178" y="-14020"/>
                    <a:pt x="3828301" y="36970"/>
                    <a:pt x="3936646" y="47232"/>
                  </a:cubicBezTo>
                  <a:cubicBezTo>
                    <a:pt x="3950935" y="48596"/>
                    <a:pt x="3959899" y="56586"/>
                    <a:pt x="3970097" y="64770"/>
                  </a:cubicBezTo>
                  <a:cubicBezTo>
                    <a:pt x="4037325" y="118877"/>
                    <a:pt x="4793529" y="704055"/>
                    <a:pt x="4962086" y="839290"/>
                  </a:cubicBezTo>
                  <a:cubicBezTo>
                    <a:pt x="4976896" y="851177"/>
                    <a:pt x="5000344" y="862349"/>
                    <a:pt x="4994044" y="883459"/>
                  </a:cubicBezTo>
                  <a:cubicBezTo>
                    <a:pt x="4987353" y="906064"/>
                    <a:pt x="4961371" y="903271"/>
                    <a:pt x="4940910" y="905349"/>
                  </a:cubicBezTo>
                  <a:cubicBezTo>
                    <a:pt x="4814249" y="918340"/>
                    <a:pt x="4687133" y="925420"/>
                    <a:pt x="4560276" y="936593"/>
                  </a:cubicBezTo>
                  <a:cubicBezTo>
                    <a:pt x="4520524" y="940100"/>
                    <a:pt x="3999976" y="956469"/>
                    <a:pt x="3899492" y="958352"/>
                  </a:cubicBezTo>
                  <a:cubicBezTo>
                    <a:pt x="3761982" y="960951"/>
                    <a:pt x="3167582" y="931461"/>
                    <a:pt x="3026760" y="919964"/>
                  </a:cubicBezTo>
                  <a:cubicBezTo>
                    <a:pt x="2923612" y="911520"/>
                    <a:pt x="2481920" y="881381"/>
                    <a:pt x="2364546" y="880796"/>
                  </a:cubicBezTo>
                  <a:cubicBezTo>
                    <a:pt x="2198458" y="879887"/>
                    <a:pt x="2032758" y="892813"/>
                    <a:pt x="1867773" y="916067"/>
                  </a:cubicBezTo>
                  <a:cubicBezTo>
                    <a:pt x="1684601" y="941854"/>
                    <a:pt x="1503896" y="977969"/>
                    <a:pt x="1325985" y="1028179"/>
                  </a:cubicBezTo>
                  <a:cubicBezTo>
                    <a:pt x="1061230" y="1102877"/>
                    <a:pt x="809401" y="1206674"/>
                    <a:pt x="581475" y="1363475"/>
                  </a:cubicBezTo>
                  <a:cubicBezTo>
                    <a:pt x="425713" y="1470650"/>
                    <a:pt x="281644" y="1591596"/>
                    <a:pt x="155502" y="1731963"/>
                  </a:cubicBezTo>
                  <a:cubicBezTo>
                    <a:pt x="120881" y="1770676"/>
                    <a:pt x="15524" y="1907146"/>
                    <a:pt x="0" y="1917669"/>
                  </a:cubicBezTo>
                  <a:close/>
                </a:path>
              </a:pathLst>
            </a:custGeom>
            <a:solidFill>
              <a:srgbClr val="C8C8C8"/>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12" name="자유형: 도형 111">
              <a:extLst>
                <a:ext uri="{FF2B5EF4-FFF2-40B4-BE49-F238E27FC236}">
                  <a16:creationId xmlns:a16="http://schemas.microsoft.com/office/drawing/2014/main" id="{19D6CF3D-2F16-466E-8A10-1BD16E803886}"/>
                </a:ext>
              </a:extLst>
            </p:cNvPr>
            <p:cNvSpPr/>
            <p:nvPr/>
          </p:nvSpPr>
          <p:spPr>
            <a:xfrm>
              <a:off x="3239220" y="5027889"/>
              <a:ext cx="867337" cy="580175"/>
            </a:xfrm>
            <a:custGeom>
              <a:avLst/>
              <a:gdLst>
                <a:gd name="connsiteX0" fmla="*/ 869094 w 1863875"/>
                <a:gd name="connsiteY0" fmla="*/ 122373 h 1246775"/>
                <a:gd name="connsiteX1" fmla="*/ 1863876 w 1863875"/>
                <a:gd name="connsiteY1" fmla="*/ 193 h 1246775"/>
                <a:gd name="connsiteX2" fmla="*/ 1650954 w 1863875"/>
                <a:gd name="connsiteY2" fmla="*/ 86648 h 1246775"/>
                <a:gd name="connsiteX3" fmla="*/ 901961 w 1863875"/>
                <a:gd name="connsiteY3" fmla="*/ 484495 h 1246775"/>
                <a:gd name="connsiteX4" fmla="*/ 363876 w 1863875"/>
                <a:gd name="connsiteY4" fmla="*/ 894035 h 1246775"/>
                <a:gd name="connsiteX5" fmla="*/ 0 w 1863875"/>
                <a:gd name="connsiteY5" fmla="*/ 1246674 h 1246775"/>
                <a:gd name="connsiteX6" fmla="*/ 869094 w 1863875"/>
                <a:gd name="connsiteY6" fmla="*/ 122373 h 12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3875" h="1246775">
                  <a:moveTo>
                    <a:pt x="869094" y="122373"/>
                  </a:moveTo>
                  <a:cubicBezTo>
                    <a:pt x="968085" y="106589"/>
                    <a:pt x="1811522" y="-5263"/>
                    <a:pt x="1863876" y="193"/>
                  </a:cubicBezTo>
                  <a:cubicBezTo>
                    <a:pt x="1792880" y="28968"/>
                    <a:pt x="1721625" y="57028"/>
                    <a:pt x="1650954" y="86648"/>
                  </a:cubicBezTo>
                  <a:cubicBezTo>
                    <a:pt x="1389186" y="196486"/>
                    <a:pt x="1139696" y="329254"/>
                    <a:pt x="901961" y="484495"/>
                  </a:cubicBezTo>
                  <a:cubicBezTo>
                    <a:pt x="712683" y="608104"/>
                    <a:pt x="533018" y="744379"/>
                    <a:pt x="363876" y="894035"/>
                  </a:cubicBezTo>
                  <a:cubicBezTo>
                    <a:pt x="253128" y="992052"/>
                    <a:pt x="16044" y="1252650"/>
                    <a:pt x="0" y="1246674"/>
                  </a:cubicBezTo>
                  <a:cubicBezTo>
                    <a:pt x="214610" y="902934"/>
                    <a:pt x="825899" y="163359"/>
                    <a:pt x="869094" y="122373"/>
                  </a:cubicBezTo>
                  <a:close/>
                </a:path>
              </a:pathLst>
            </a:custGeom>
            <a:solidFill>
              <a:srgbClr val="A4A2A3"/>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13" name="자유형: 도형 112">
              <a:extLst>
                <a:ext uri="{FF2B5EF4-FFF2-40B4-BE49-F238E27FC236}">
                  <a16:creationId xmlns:a16="http://schemas.microsoft.com/office/drawing/2014/main" id="{78780D82-B6BA-46DF-A2F6-03D28DC1221F}"/>
                </a:ext>
              </a:extLst>
            </p:cNvPr>
            <p:cNvSpPr/>
            <p:nvPr/>
          </p:nvSpPr>
          <p:spPr>
            <a:xfrm>
              <a:off x="3090871" y="5423577"/>
              <a:ext cx="1826258" cy="471255"/>
            </a:xfrm>
            <a:custGeom>
              <a:avLst/>
              <a:gdLst>
                <a:gd name="connsiteX0" fmla="*/ 3906442 w 3924563"/>
                <a:gd name="connsiteY0" fmla="*/ 156021 h 1012709"/>
                <a:gd name="connsiteX1" fmla="*/ 3924564 w 3924563"/>
                <a:gd name="connsiteY1" fmla="*/ 161932 h 1012709"/>
                <a:gd name="connsiteX2" fmla="*/ 3773479 w 3924563"/>
                <a:gd name="connsiteY2" fmla="*/ 173949 h 1012709"/>
                <a:gd name="connsiteX3" fmla="*/ 3316003 w 3924563"/>
                <a:gd name="connsiteY3" fmla="*/ 284762 h 1012709"/>
                <a:gd name="connsiteX4" fmla="*/ 2770968 w 3924563"/>
                <a:gd name="connsiteY4" fmla="*/ 676438 h 1012709"/>
                <a:gd name="connsiteX5" fmla="*/ 2721992 w 3924563"/>
                <a:gd name="connsiteY5" fmla="*/ 740289 h 1012709"/>
                <a:gd name="connsiteX6" fmla="*/ 1703892 w 3924563"/>
                <a:gd name="connsiteY6" fmla="*/ 534188 h 1012709"/>
                <a:gd name="connsiteX7" fmla="*/ 1167756 w 3924563"/>
                <a:gd name="connsiteY7" fmla="*/ 500736 h 1012709"/>
                <a:gd name="connsiteX8" fmla="*/ 0 w 3924563"/>
                <a:gd name="connsiteY8" fmla="*/ 1012709 h 1012709"/>
                <a:gd name="connsiteX9" fmla="*/ 675594 w 3924563"/>
                <a:gd name="connsiteY9" fmla="*/ 397133 h 1012709"/>
                <a:gd name="connsiteX10" fmla="*/ 1455765 w 3924563"/>
                <a:gd name="connsiteY10" fmla="*/ 104382 h 1012709"/>
                <a:gd name="connsiteX11" fmla="*/ 2059260 w 3924563"/>
                <a:gd name="connsiteY11" fmla="*/ 12407 h 1012709"/>
                <a:gd name="connsiteX12" fmla="*/ 2353374 w 3924563"/>
                <a:gd name="connsiteY12" fmla="*/ 1169 h 1012709"/>
                <a:gd name="connsiteX13" fmla="*/ 3906442 w 3924563"/>
                <a:gd name="connsiteY13" fmla="*/ 156021 h 101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924563" h="1012709">
                  <a:moveTo>
                    <a:pt x="3906442" y="156021"/>
                  </a:moveTo>
                  <a:cubicBezTo>
                    <a:pt x="3912612" y="157255"/>
                    <a:pt x="3918523" y="159919"/>
                    <a:pt x="3924564" y="161932"/>
                  </a:cubicBezTo>
                  <a:cubicBezTo>
                    <a:pt x="3852269" y="162582"/>
                    <a:pt x="3823819" y="169337"/>
                    <a:pt x="3773479" y="173949"/>
                  </a:cubicBezTo>
                  <a:cubicBezTo>
                    <a:pt x="3615119" y="188434"/>
                    <a:pt x="3462931" y="225263"/>
                    <a:pt x="3316003" y="284762"/>
                  </a:cubicBezTo>
                  <a:cubicBezTo>
                    <a:pt x="3102692" y="371086"/>
                    <a:pt x="2924521" y="506972"/>
                    <a:pt x="2770968" y="676438"/>
                  </a:cubicBezTo>
                  <a:cubicBezTo>
                    <a:pt x="2753171" y="696055"/>
                    <a:pt x="2732515" y="714632"/>
                    <a:pt x="2721992" y="740289"/>
                  </a:cubicBezTo>
                  <a:cubicBezTo>
                    <a:pt x="2604100" y="713787"/>
                    <a:pt x="1927336" y="565626"/>
                    <a:pt x="1703892" y="534188"/>
                  </a:cubicBezTo>
                  <a:cubicBezTo>
                    <a:pt x="1526241" y="509180"/>
                    <a:pt x="1347485" y="494176"/>
                    <a:pt x="1167756" y="500736"/>
                  </a:cubicBezTo>
                  <a:cubicBezTo>
                    <a:pt x="786862" y="514701"/>
                    <a:pt x="390183" y="623825"/>
                    <a:pt x="0" y="1012709"/>
                  </a:cubicBezTo>
                  <a:cubicBezTo>
                    <a:pt x="156346" y="799138"/>
                    <a:pt x="409669" y="549777"/>
                    <a:pt x="675594" y="397133"/>
                  </a:cubicBezTo>
                  <a:cubicBezTo>
                    <a:pt x="919499" y="257156"/>
                    <a:pt x="1182890" y="167908"/>
                    <a:pt x="1455765" y="104382"/>
                  </a:cubicBezTo>
                  <a:cubicBezTo>
                    <a:pt x="1564045" y="79180"/>
                    <a:pt x="1966634" y="17798"/>
                    <a:pt x="2059260" y="12407"/>
                  </a:cubicBezTo>
                  <a:cubicBezTo>
                    <a:pt x="2157276" y="6690"/>
                    <a:pt x="2255358" y="-3442"/>
                    <a:pt x="2353374" y="1169"/>
                  </a:cubicBezTo>
                  <a:cubicBezTo>
                    <a:pt x="2949399" y="260"/>
                    <a:pt x="3742041" y="123934"/>
                    <a:pt x="3906442" y="156021"/>
                  </a:cubicBezTo>
                  <a:close/>
                </a:path>
              </a:pathLst>
            </a:custGeom>
            <a:solidFill>
              <a:srgbClr val="E0E0E0"/>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Отрадненское ТУ</a:t>
            </a:r>
            <a:endParaRPr lang="en-US" dirty="0"/>
          </a:p>
        </p:txBody>
      </p:sp>
      <p:grpSp>
        <p:nvGrpSpPr>
          <p:cNvPr id="462" name="그룹 461">
            <a:extLst>
              <a:ext uri="{FF2B5EF4-FFF2-40B4-BE49-F238E27FC236}">
                <a16:creationId xmlns:a16="http://schemas.microsoft.com/office/drawing/2014/main" id="{15656E85-4781-4731-A36B-9BEFD7BAC8DC}"/>
              </a:ext>
            </a:extLst>
          </p:cNvPr>
          <p:cNvGrpSpPr/>
          <p:nvPr/>
        </p:nvGrpSpPr>
        <p:grpSpPr>
          <a:xfrm>
            <a:off x="8349814" y="812078"/>
            <a:ext cx="3780537" cy="3453588"/>
            <a:chOff x="8428556" y="1178307"/>
            <a:chExt cx="3780537" cy="3453588"/>
          </a:xfrm>
        </p:grpSpPr>
        <p:grpSp>
          <p:nvGrpSpPr>
            <p:cNvPr id="31" name="그룹 30">
              <a:extLst>
                <a:ext uri="{FF2B5EF4-FFF2-40B4-BE49-F238E27FC236}">
                  <a16:creationId xmlns:a16="http://schemas.microsoft.com/office/drawing/2014/main" id="{F057AD19-5BB2-44F3-AE7E-891AEA5F8CAD}"/>
                </a:ext>
              </a:extLst>
            </p:cNvPr>
            <p:cNvGrpSpPr/>
            <p:nvPr/>
          </p:nvGrpSpPr>
          <p:grpSpPr>
            <a:xfrm rot="5975737" flipH="1" flipV="1">
              <a:off x="10036247" y="1421001"/>
              <a:ext cx="2415540" cy="1930152"/>
              <a:chOff x="9415872" y="4574240"/>
              <a:chExt cx="3789406" cy="3027946"/>
            </a:xfrm>
          </p:grpSpPr>
          <p:sp>
            <p:nvSpPr>
              <p:cNvPr id="35" name="자유형: 도형 34">
                <a:extLst>
                  <a:ext uri="{FF2B5EF4-FFF2-40B4-BE49-F238E27FC236}">
                    <a16:creationId xmlns:a16="http://schemas.microsoft.com/office/drawing/2014/main" id="{51A83B83-D907-4FA6-8094-6000160FFA91}"/>
                  </a:ext>
                </a:extLst>
              </p:cNvPr>
              <p:cNvSpPr/>
              <p:nvPr/>
            </p:nvSpPr>
            <p:spPr>
              <a:xfrm rot="1018244">
                <a:off x="9415872" y="4574240"/>
                <a:ext cx="1958939" cy="1440413"/>
              </a:xfrm>
              <a:custGeom>
                <a:avLst/>
                <a:gdLst>
                  <a:gd name="connsiteX0" fmla="*/ 3036847 w 3036846"/>
                  <a:gd name="connsiteY0" fmla="*/ 1161150 h 2233002"/>
                  <a:gd name="connsiteX1" fmla="*/ 2799007 w 3036846"/>
                  <a:gd name="connsiteY1" fmla="*/ 997606 h 2233002"/>
                  <a:gd name="connsiteX2" fmla="*/ 1575997 w 3036846"/>
                  <a:gd name="connsiteY2" fmla="*/ 257894 h 2233002"/>
                  <a:gd name="connsiteX3" fmla="*/ 856384 w 3036846"/>
                  <a:gd name="connsiteY3" fmla="*/ 17102 h 2233002"/>
                  <a:gd name="connsiteX4" fmla="*/ 665026 w 3036846"/>
                  <a:gd name="connsiteY4" fmla="*/ 719 h 2233002"/>
                  <a:gd name="connsiteX5" fmla="*/ 338224 w 3036846"/>
                  <a:gd name="connsiteY5" fmla="*/ 86158 h 2233002"/>
                  <a:gd name="connsiteX6" fmla="*/ 146962 w 3036846"/>
                  <a:gd name="connsiteY6" fmla="*/ 242559 h 2233002"/>
                  <a:gd name="connsiteX7" fmla="*/ 4468 w 3036846"/>
                  <a:gd name="connsiteY7" fmla="*/ 715189 h 2233002"/>
                  <a:gd name="connsiteX8" fmla="*/ 25899 w 3036846"/>
                  <a:gd name="connsiteY8" fmla="*/ 1127717 h 2233002"/>
                  <a:gd name="connsiteX9" fmla="*/ 96765 w 3036846"/>
                  <a:gd name="connsiteY9" fmla="*/ 1256971 h 2233002"/>
                  <a:gd name="connsiteX10" fmla="*/ 281359 w 3036846"/>
                  <a:gd name="connsiteY10" fmla="*/ 1275164 h 2233002"/>
                  <a:gd name="connsiteX11" fmla="*/ 433188 w 3036846"/>
                  <a:gd name="connsiteY11" fmla="*/ 1114668 h 2233002"/>
                  <a:gd name="connsiteX12" fmla="*/ 457000 w 3036846"/>
                  <a:gd name="connsiteY12" fmla="*/ 1015798 h 2233002"/>
                  <a:gd name="connsiteX13" fmla="*/ 602352 w 3036846"/>
                  <a:gd name="connsiteY13" fmla="*/ 1105524 h 2233002"/>
                  <a:gd name="connsiteX14" fmla="*/ 786280 w 3036846"/>
                  <a:gd name="connsiteY14" fmla="*/ 1733888 h 2233002"/>
                  <a:gd name="connsiteX15" fmla="*/ 895531 w 3036846"/>
                  <a:gd name="connsiteY15" fmla="*/ 1866381 h 2233002"/>
                  <a:gd name="connsiteX16" fmla="*/ 1007260 w 3036846"/>
                  <a:gd name="connsiteY16" fmla="*/ 1903528 h 2233002"/>
                  <a:gd name="connsiteX17" fmla="*/ 1085555 w 3036846"/>
                  <a:gd name="connsiteY17" fmla="*/ 1914292 h 2233002"/>
                  <a:gd name="connsiteX18" fmla="*/ 1355970 w 3036846"/>
                  <a:gd name="connsiteY18" fmla="*/ 2018400 h 2233002"/>
                  <a:gd name="connsiteX19" fmla="*/ 1465888 w 3036846"/>
                  <a:gd name="connsiteY19" fmla="*/ 2113650 h 2233002"/>
                  <a:gd name="connsiteX20" fmla="*/ 1466270 w 3036846"/>
                  <a:gd name="connsiteY20" fmla="*/ 2113364 h 2233002"/>
                  <a:gd name="connsiteX21" fmla="*/ 1523134 w 3036846"/>
                  <a:gd name="connsiteY21" fmla="*/ 2132986 h 2233002"/>
                  <a:gd name="connsiteX22" fmla="*/ 1898704 w 3036846"/>
                  <a:gd name="connsiteY22" fmla="*/ 2067358 h 2233002"/>
                  <a:gd name="connsiteX23" fmla="*/ 1980620 w 3036846"/>
                  <a:gd name="connsiteY23" fmla="*/ 2080884 h 2233002"/>
                  <a:gd name="connsiteX24" fmla="*/ 2301802 w 3036846"/>
                  <a:gd name="connsiteY24" fmla="*/ 2232998 h 2233002"/>
                  <a:gd name="connsiteX25" fmla="*/ 2476205 w 3036846"/>
                  <a:gd name="connsiteY25" fmla="*/ 2224045 h 2233002"/>
                  <a:gd name="connsiteX26" fmla="*/ 3036847 w 3036846"/>
                  <a:gd name="connsiteY26" fmla="*/ 1161150 h 2233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36846" h="2233002">
                    <a:moveTo>
                      <a:pt x="3036847" y="1161150"/>
                    </a:moveTo>
                    <a:cubicBezTo>
                      <a:pt x="2957599" y="1106571"/>
                      <a:pt x="2878827" y="1051327"/>
                      <a:pt x="2799007" y="997606"/>
                    </a:cubicBezTo>
                    <a:cubicBezTo>
                      <a:pt x="2403053" y="731668"/>
                      <a:pt x="2002432" y="473350"/>
                      <a:pt x="1575997" y="257894"/>
                    </a:cubicBezTo>
                    <a:cubicBezTo>
                      <a:pt x="1347874" y="142642"/>
                      <a:pt x="1112130" y="49868"/>
                      <a:pt x="856384" y="17102"/>
                    </a:cubicBezTo>
                    <a:cubicBezTo>
                      <a:pt x="793900" y="-2710"/>
                      <a:pt x="727987" y="-424"/>
                      <a:pt x="665026" y="719"/>
                    </a:cubicBezTo>
                    <a:cubicBezTo>
                      <a:pt x="550917" y="2814"/>
                      <a:pt x="439189" y="28722"/>
                      <a:pt x="338224" y="86158"/>
                    </a:cubicBezTo>
                    <a:cubicBezTo>
                      <a:pt x="266024" y="127306"/>
                      <a:pt x="190205" y="165406"/>
                      <a:pt x="146962" y="242559"/>
                    </a:cubicBezTo>
                    <a:cubicBezTo>
                      <a:pt x="96003" y="330284"/>
                      <a:pt x="25708" y="447537"/>
                      <a:pt x="4468" y="715189"/>
                    </a:cubicBezTo>
                    <a:cubicBezTo>
                      <a:pt x="-6391" y="852826"/>
                      <a:pt x="3229" y="991128"/>
                      <a:pt x="25899" y="1127717"/>
                    </a:cubicBezTo>
                    <a:cubicBezTo>
                      <a:pt x="34281" y="1178485"/>
                      <a:pt x="50188" y="1226491"/>
                      <a:pt x="96765" y="1256971"/>
                    </a:cubicBezTo>
                    <a:cubicBezTo>
                      <a:pt x="154582" y="1300596"/>
                      <a:pt x="216780" y="1299739"/>
                      <a:pt x="281359" y="1275164"/>
                    </a:cubicBezTo>
                    <a:cubicBezTo>
                      <a:pt x="346034" y="1242684"/>
                      <a:pt x="415853" y="1173628"/>
                      <a:pt x="433188" y="1114668"/>
                    </a:cubicBezTo>
                    <a:cubicBezTo>
                      <a:pt x="441665" y="1085998"/>
                      <a:pt x="451381" y="1045326"/>
                      <a:pt x="457000" y="1015798"/>
                    </a:cubicBezTo>
                    <a:cubicBezTo>
                      <a:pt x="516246" y="1050374"/>
                      <a:pt x="572253" y="1081902"/>
                      <a:pt x="602352" y="1105524"/>
                    </a:cubicBezTo>
                    <a:cubicBezTo>
                      <a:pt x="594827" y="1124955"/>
                      <a:pt x="758086" y="1671785"/>
                      <a:pt x="786280" y="1733888"/>
                    </a:cubicBezTo>
                    <a:cubicBezTo>
                      <a:pt x="810568" y="1787514"/>
                      <a:pt x="837334" y="1840282"/>
                      <a:pt x="895531" y="1866381"/>
                    </a:cubicBezTo>
                    <a:cubicBezTo>
                      <a:pt x="931441" y="1882669"/>
                      <a:pt x="967731" y="1898004"/>
                      <a:pt x="1007260" y="1903528"/>
                    </a:cubicBezTo>
                    <a:cubicBezTo>
                      <a:pt x="1032691" y="1912196"/>
                      <a:pt x="1059076" y="1913244"/>
                      <a:pt x="1085555" y="1914292"/>
                    </a:cubicBezTo>
                    <a:cubicBezTo>
                      <a:pt x="1187378" y="1918387"/>
                      <a:pt x="1281389" y="1939247"/>
                      <a:pt x="1355970" y="2018400"/>
                    </a:cubicBezTo>
                    <a:cubicBezTo>
                      <a:pt x="1388926" y="2053357"/>
                      <a:pt x="1418835" y="2094124"/>
                      <a:pt x="1465888" y="2113650"/>
                    </a:cubicBezTo>
                    <a:lnTo>
                      <a:pt x="1466270" y="2113364"/>
                    </a:lnTo>
                    <a:cubicBezTo>
                      <a:pt x="1481224" y="2131652"/>
                      <a:pt x="1505322" y="2123270"/>
                      <a:pt x="1523134" y="2132986"/>
                    </a:cubicBezTo>
                    <a:cubicBezTo>
                      <a:pt x="1654102" y="2144416"/>
                      <a:pt x="1776689" y="2105649"/>
                      <a:pt x="1898704" y="2067358"/>
                    </a:cubicBezTo>
                    <a:cubicBezTo>
                      <a:pt x="1931756" y="2056976"/>
                      <a:pt x="1954426" y="2061548"/>
                      <a:pt x="1980620" y="2080884"/>
                    </a:cubicBezTo>
                    <a:cubicBezTo>
                      <a:pt x="2055867" y="2136605"/>
                      <a:pt x="2173596" y="2233760"/>
                      <a:pt x="2301802" y="2232998"/>
                    </a:cubicBezTo>
                    <a:cubicBezTo>
                      <a:pt x="2360477" y="2232617"/>
                      <a:pt x="2417722" y="2221187"/>
                      <a:pt x="2476205" y="2224045"/>
                    </a:cubicBezTo>
                    <a:cubicBezTo>
                      <a:pt x="2525544" y="2121746"/>
                      <a:pt x="2978077" y="1272307"/>
                      <a:pt x="3036847" y="1161150"/>
                    </a:cubicBezTo>
                    <a:close/>
                  </a:path>
                </a:pathLst>
              </a:custGeom>
              <a:solidFill>
                <a:srgbClr val="FBC39A"/>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6" name="자유형: 도형 35">
                <a:extLst>
                  <a:ext uri="{FF2B5EF4-FFF2-40B4-BE49-F238E27FC236}">
                    <a16:creationId xmlns:a16="http://schemas.microsoft.com/office/drawing/2014/main" id="{B01F9B65-897B-4C27-B564-052D6C6CF84B}"/>
                  </a:ext>
                </a:extLst>
              </p:cNvPr>
              <p:cNvSpPr/>
              <p:nvPr/>
            </p:nvSpPr>
            <p:spPr>
              <a:xfrm rot="1018244">
                <a:off x="10821720" y="5899501"/>
                <a:ext cx="2383558" cy="1702685"/>
              </a:xfrm>
              <a:custGeom>
                <a:avLst/>
                <a:gdLst>
                  <a:gd name="connsiteX0" fmla="*/ 541812 w 1393787"/>
                  <a:gd name="connsiteY0" fmla="*/ 693 h 1220038"/>
                  <a:gd name="connsiteX1" fmla="*/ 561580 w 1393787"/>
                  <a:gd name="connsiteY1" fmla="*/ 5132 h 1220038"/>
                  <a:gd name="connsiteX2" fmla="*/ 1169098 w 1393787"/>
                  <a:gd name="connsiteY2" fmla="*/ 323834 h 1220038"/>
                  <a:gd name="connsiteX3" fmla="*/ 1226623 w 1393787"/>
                  <a:gd name="connsiteY3" fmla="*/ 353962 h 1220038"/>
                  <a:gd name="connsiteX4" fmla="*/ 1393787 w 1393787"/>
                  <a:gd name="connsiteY4" fmla="*/ 901731 h 1220038"/>
                  <a:gd name="connsiteX5" fmla="*/ 350749 w 1393787"/>
                  <a:gd name="connsiteY5" fmla="*/ 1220038 h 1220038"/>
                  <a:gd name="connsiteX6" fmla="*/ 271187 w 1393787"/>
                  <a:gd name="connsiteY6" fmla="*/ 1178263 h 1220038"/>
                  <a:gd name="connsiteX7" fmla="*/ 20279 w 1393787"/>
                  <a:gd name="connsiteY7" fmla="*/ 1046199 h 1220038"/>
                  <a:gd name="connsiteX8" fmla="*/ 6884 w 1393787"/>
                  <a:gd name="connsiteY8" fmla="*/ 998336 h 1220038"/>
                  <a:gd name="connsiteX9" fmla="*/ 529324 w 1393787"/>
                  <a:gd name="connsiteY9" fmla="*/ 15515 h 1220038"/>
                  <a:gd name="connsiteX10" fmla="*/ 541812 w 1393787"/>
                  <a:gd name="connsiteY10" fmla="*/ 693 h 1220038"/>
                  <a:gd name="connsiteX0" fmla="*/ 541812 w 2035312"/>
                  <a:gd name="connsiteY0" fmla="*/ 693 h 1237751"/>
                  <a:gd name="connsiteX1" fmla="*/ 561580 w 2035312"/>
                  <a:gd name="connsiteY1" fmla="*/ 5132 h 1237751"/>
                  <a:gd name="connsiteX2" fmla="*/ 1169098 w 2035312"/>
                  <a:gd name="connsiteY2" fmla="*/ 323834 h 1237751"/>
                  <a:gd name="connsiteX3" fmla="*/ 1226623 w 2035312"/>
                  <a:gd name="connsiteY3" fmla="*/ 353962 h 1237751"/>
                  <a:gd name="connsiteX4" fmla="*/ 2035312 w 2035312"/>
                  <a:gd name="connsiteY4" fmla="*/ 1237751 h 1237751"/>
                  <a:gd name="connsiteX5" fmla="*/ 350749 w 2035312"/>
                  <a:gd name="connsiteY5" fmla="*/ 1220038 h 1237751"/>
                  <a:gd name="connsiteX6" fmla="*/ 271187 w 2035312"/>
                  <a:gd name="connsiteY6" fmla="*/ 1178263 h 1237751"/>
                  <a:gd name="connsiteX7" fmla="*/ 20279 w 2035312"/>
                  <a:gd name="connsiteY7" fmla="*/ 1046199 h 1237751"/>
                  <a:gd name="connsiteX8" fmla="*/ 6884 w 2035312"/>
                  <a:gd name="connsiteY8" fmla="*/ 998336 h 1237751"/>
                  <a:gd name="connsiteX9" fmla="*/ 529324 w 2035312"/>
                  <a:gd name="connsiteY9" fmla="*/ 15515 h 1237751"/>
                  <a:gd name="connsiteX10" fmla="*/ 541812 w 2035312"/>
                  <a:gd name="connsiteY10" fmla="*/ 693 h 1237751"/>
                  <a:gd name="connsiteX0" fmla="*/ 541812 w 2035312"/>
                  <a:gd name="connsiteY0" fmla="*/ 693 h 1702685"/>
                  <a:gd name="connsiteX1" fmla="*/ 561580 w 2035312"/>
                  <a:gd name="connsiteY1" fmla="*/ 5132 h 1702685"/>
                  <a:gd name="connsiteX2" fmla="*/ 1169098 w 2035312"/>
                  <a:gd name="connsiteY2" fmla="*/ 323834 h 1702685"/>
                  <a:gd name="connsiteX3" fmla="*/ 1226623 w 2035312"/>
                  <a:gd name="connsiteY3" fmla="*/ 353962 h 1702685"/>
                  <a:gd name="connsiteX4" fmla="*/ 2035312 w 2035312"/>
                  <a:gd name="connsiteY4" fmla="*/ 1237751 h 1702685"/>
                  <a:gd name="connsiteX5" fmla="*/ 1157239 w 2035312"/>
                  <a:gd name="connsiteY5" fmla="*/ 1702685 h 1702685"/>
                  <a:gd name="connsiteX6" fmla="*/ 271187 w 2035312"/>
                  <a:gd name="connsiteY6" fmla="*/ 1178263 h 1702685"/>
                  <a:gd name="connsiteX7" fmla="*/ 20279 w 2035312"/>
                  <a:gd name="connsiteY7" fmla="*/ 1046199 h 1702685"/>
                  <a:gd name="connsiteX8" fmla="*/ 6884 w 2035312"/>
                  <a:gd name="connsiteY8" fmla="*/ 998336 h 1702685"/>
                  <a:gd name="connsiteX9" fmla="*/ 529324 w 2035312"/>
                  <a:gd name="connsiteY9" fmla="*/ 15515 h 1702685"/>
                  <a:gd name="connsiteX10" fmla="*/ 541812 w 2035312"/>
                  <a:gd name="connsiteY10" fmla="*/ 693 h 1702685"/>
                  <a:gd name="connsiteX0" fmla="*/ 541812 w 2383560"/>
                  <a:gd name="connsiteY0" fmla="*/ 693 h 1702685"/>
                  <a:gd name="connsiteX1" fmla="*/ 561580 w 2383560"/>
                  <a:gd name="connsiteY1" fmla="*/ 5132 h 1702685"/>
                  <a:gd name="connsiteX2" fmla="*/ 1169098 w 2383560"/>
                  <a:gd name="connsiteY2" fmla="*/ 323834 h 1702685"/>
                  <a:gd name="connsiteX3" fmla="*/ 1226623 w 2383560"/>
                  <a:gd name="connsiteY3" fmla="*/ 353962 h 1702685"/>
                  <a:gd name="connsiteX4" fmla="*/ 2383560 w 2383560"/>
                  <a:gd name="connsiteY4" fmla="*/ 1078892 h 1702685"/>
                  <a:gd name="connsiteX5" fmla="*/ 1157239 w 2383560"/>
                  <a:gd name="connsiteY5" fmla="*/ 1702685 h 1702685"/>
                  <a:gd name="connsiteX6" fmla="*/ 271187 w 2383560"/>
                  <a:gd name="connsiteY6" fmla="*/ 1178263 h 1702685"/>
                  <a:gd name="connsiteX7" fmla="*/ 20279 w 2383560"/>
                  <a:gd name="connsiteY7" fmla="*/ 1046199 h 1702685"/>
                  <a:gd name="connsiteX8" fmla="*/ 6884 w 2383560"/>
                  <a:gd name="connsiteY8" fmla="*/ 998336 h 1702685"/>
                  <a:gd name="connsiteX9" fmla="*/ 529324 w 2383560"/>
                  <a:gd name="connsiteY9" fmla="*/ 15515 h 1702685"/>
                  <a:gd name="connsiteX10" fmla="*/ 541812 w 2383560"/>
                  <a:gd name="connsiteY10" fmla="*/ 693 h 1702685"/>
                  <a:gd name="connsiteX0" fmla="*/ 541812 w 2383560"/>
                  <a:gd name="connsiteY0" fmla="*/ 693 h 1702685"/>
                  <a:gd name="connsiteX1" fmla="*/ 561580 w 2383560"/>
                  <a:gd name="connsiteY1" fmla="*/ 5132 h 1702685"/>
                  <a:gd name="connsiteX2" fmla="*/ 1169098 w 2383560"/>
                  <a:gd name="connsiteY2" fmla="*/ 323834 h 1702685"/>
                  <a:gd name="connsiteX3" fmla="*/ 2383560 w 2383560"/>
                  <a:gd name="connsiteY3" fmla="*/ 1078892 h 1702685"/>
                  <a:gd name="connsiteX4" fmla="*/ 1157239 w 2383560"/>
                  <a:gd name="connsiteY4" fmla="*/ 1702685 h 1702685"/>
                  <a:gd name="connsiteX5" fmla="*/ 271187 w 2383560"/>
                  <a:gd name="connsiteY5" fmla="*/ 1178263 h 1702685"/>
                  <a:gd name="connsiteX6" fmla="*/ 20279 w 2383560"/>
                  <a:gd name="connsiteY6" fmla="*/ 1046199 h 1702685"/>
                  <a:gd name="connsiteX7" fmla="*/ 6884 w 2383560"/>
                  <a:gd name="connsiteY7" fmla="*/ 998336 h 1702685"/>
                  <a:gd name="connsiteX8" fmla="*/ 529324 w 2383560"/>
                  <a:gd name="connsiteY8" fmla="*/ 15515 h 1702685"/>
                  <a:gd name="connsiteX9" fmla="*/ 541812 w 2383560"/>
                  <a:gd name="connsiteY9" fmla="*/ 693 h 1702685"/>
                  <a:gd name="connsiteX0" fmla="*/ 541812 w 2383560"/>
                  <a:gd name="connsiteY0" fmla="*/ 693 h 1702685"/>
                  <a:gd name="connsiteX1" fmla="*/ 561580 w 2383560"/>
                  <a:gd name="connsiteY1" fmla="*/ 5132 h 1702685"/>
                  <a:gd name="connsiteX2" fmla="*/ 2383560 w 2383560"/>
                  <a:gd name="connsiteY2" fmla="*/ 1078892 h 1702685"/>
                  <a:gd name="connsiteX3" fmla="*/ 1157239 w 2383560"/>
                  <a:gd name="connsiteY3" fmla="*/ 1702685 h 1702685"/>
                  <a:gd name="connsiteX4" fmla="*/ 271187 w 2383560"/>
                  <a:gd name="connsiteY4" fmla="*/ 1178263 h 1702685"/>
                  <a:gd name="connsiteX5" fmla="*/ 20279 w 2383560"/>
                  <a:gd name="connsiteY5" fmla="*/ 1046199 h 1702685"/>
                  <a:gd name="connsiteX6" fmla="*/ 6884 w 2383560"/>
                  <a:gd name="connsiteY6" fmla="*/ 998336 h 1702685"/>
                  <a:gd name="connsiteX7" fmla="*/ 529324 w 2383560"/>
                  <a:gd name="connsiteY7" fmla="*/ 15515 h 1702685"/>
                  <a:gd name="connsiteX8" fmla="*/ 541812 w 2383560"/>
                  <a:gd name="connsiteY8" fmla="*/ 693 h 1702685"/>
                  <a:gd name="connsiteX0" fmla="*/ 541812 w 2383560"/>
                  <a:gd name="connsiteY0" fmla="*/ 693 h 1702685"/>
                  <a:gd name="connsiteX1" fmla="*/ 561580 w 2383560"/>
                  <a:gd name="connsiteY1" fmla="*/ 5132 h 1702685"/>
                  <a:gd name="connsiteX2" fmla="*/ 2383560 w 2383560"/>
                  <a:gd name="connsiteY2" fmla="*/ 1078892 h 1702685"/>
                  <a:gd name="connsiteX3" fmla="*/ 1157239 w 2383560"/>
                  <a:gd name="connsiteY3" fmla="*/ 1702685 h 1702685"/>
                  <a:gd name="connsiteX4" fmla="*/ 20279 w 2383560"/>
                  <a:gd name="connsiteY4" fmla="*/ 1046199 h 1702685"/>
                  <a:gd name="connsiteX5" fmla="*/ 6884 w 2383560"/>
                  <a:gd name="connsiteY5" fmla="*/ 998336 h 1702685"/>
                  <a:gd name="connsiteX6" fmla="*/ 529324 w 2383560"/>
                  <a:gd name="connsiteY6" fmla="*/ 15515 h 1702685"/>
                  <a:gd name="connsiteX7" fmla="*/ 541812 w 2383560"/>
                  <a:gd name="connsiteY7" fmla="*/ 693 h 1702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383560" h="1702685">
                    <a:moveTo>
                      <a:pt x="541812" y="693"/>
                    </a:moveTo>
                    <a:cubicBezTo>
                      <a:pt x="546712" y="-1028"/>
                      <a:pt x="552825" y="462"/>
                      <a:pt x="561580" y="5132"/>
                    </a:cubicBezTo>
                    <a:lnTo>
                      <a:pt x="2383560" y="1078892"/>
                    </a:lnTo>
                    <a:lnTo>
                      <a:pt x="1157239" y="1702685"/>
                    </a:lnTo>
                    <a:lnTo>
                      <a:pt x="20279" y="1046199"/>
                    </a:lnTo>
                    <a:cubicBezTo>
                      <a:pt x="-5711" y="1032190"/>
                      <a:pt x="-2577" y="1022851"/>
                      <a:pt x="6884" y="998336"/>
                    </a:cubicBezTo>
                    <a:cubicBezTo>
                      <a:pt x="20709" y="965834"/>
                      <a:pt x="516667" y="42058"/>
                      <a:pt x="529324" y="15515"/>
                    </a:cubicBezTo>
                    <a:cubicBezTo>
                      <a:pt x="533225" y="7343"/>
                      <a:pt x="536912" y="2413"/>
                      <a:pt x="541812" y="693"/>
                    </a:cubicBezTo>
                    <a:close/>
                  </a:path>
                </a:pathLst>
              </a:custGeom>
              <a:solidFill>
                <a:srgbClr val="000000"/>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7" name="자유형: 도형 36">
                <a:extLst>
                  <a:ext uri="{FF2B5EF4-FFF2-40B4-BE49-F238E27FC236}">
                    <a16:creationId xmlns:a16="http://schemas.microsoft.com/office/drawing/2014/main" id="{EE5AC920-9B09-48BD-BE0F-52C6FAB01E92}"/>
                  </a:ext>
                </a:extLst>
              </p:cNvPr>
              <p:cNvSpPr/>
              <p:nvPr/>
            </p:nvSpPr>
            <p:spPr>
              <a:xfrm rot="1018244">
                <a:off x="10759475" y="5554917"/>
                <a:ext cx="718499" cy="975145"/>
              </a:xfrm>
              <a:custGeom>
                <a:avLst/>
                <a:gdLst>
                  <a:gd name="connsiteX0" fmla="*/ 664274 w 1113853"/>
                  <a:gd name="connsiteY0" fmla="*/ 18677 h 1511720"/>
                  <a:gd name="connsiteX1" fmla="*/ 701897 w 1113853"/>
                  <a:gd name="connsiteY1" fmla="*/ 4294 h 1511720"/>
                  <a:gd name="connsiteX2" fmla="*/ 1113853 w 1113853"/>
                  <a:gd name="connsiteY2" fmla="*/ 226703 h 1511720"/>
                  <a:gd name="connsiteX3" fmla="*/ 427196 w 1113853"/>
                  <a:gd name="connsiteY3" fmla="*/ 1511721 h 1511720"/>
                  <a:gd name="connsiteX4" fmla="*/ 14192 w 1113853"/>
                  <a:gd name="connsiteY4" fmla="*/ 1299313 h 1511720"/>
                  <a:gd name="connsiteX5" fmla="*/ 1333 w 1113853"/>
                  <a:gd name="connsiteY5" fmla="*/ 1271119 h 1511720"/>
                  <a:gd name="connsiteX6" fmla="*/ 664274 w 1113853"/>
                  <a:gd name="connsiteY6" fmla="*/ 18677 h 1511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3853" h="1511720">
                    <a:moveTo>
                      <a:pt x="664274" y="18677"/>
                    </a:moveTo>
                    <a:cubicBezTo>
                      <a:pt x="674275" y="7342"/>
                      <a:pt x="680847" y="-7422"/>
                      <a:pt x="701897" y="4294"/>
                    </a:cubicBezTo>
                    <a:cubicBezTo>
                      <a:pt x="838105" y="80494"/>
                      <a:pt x="980408" y="145359"/>
                      <a:pt x="1113853" y="226703"/>
                    </a:cubicBezTo>
                    <a:cubicBezTo>
                      <a:pt x="894302" y="646279"/>
                      <a:pt x="561594" y="1265309"/>
                      <a:pt x="427196" y="1511721"/>
                    </a:cubicBezTo>
                    <a:cubicBezTo>
                      <a:pt x="315373" y="1449522"/>
                      <a:pt x="63055" y="1324173"/>
                      <a:pt x="14192" y="1299313"/>
                    </a:cubicBezTo>
                    <a:cubicBezTo>
                      <a:pt x="4286" y="1294265"/>
                      <a:pt x="-3143" y="1281787"/>
                      <a:pt x="1333" y="1271119"/>
                    </a:cubicBezTo>
                    <a:cubicBezTo>
                      <a:pt x="31051" y="1201301"/>
                      <a:pt x="647890" y="52776"/>
                      <a:pt x="664274" y="18677"/>
                    </a:cubicBezTo>
                    <a:close/>
                  </a:path>
                </a:pathLst>
              </a:custGeom>
              <a:solidFill>
                <a:schemeClr val="accent4">
                  <a:lumMod val="60000"/>
                  <a:lumOff val="40000"/>
                </a:schemeClr>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sp>
          <p:nvSpPr>
            <p:cNvPr id="114" name="자유형: 도형 113">
              <a:extLst>
                <a:ext uri="{FF2B5EF4-FFF2-40B4-BE49-F238E27FC236}">
                  <a16:creationId xmlns:a16="http://schemas.microsoft.com/office/drawing/2014/main" id="{E99352A9-FBF4-447A-AC54-34F6F54061AF}"/>
                </a:ext>
              </a:extLst>
            </p:cNvPr>
            <p:cNvSpPr/>
            <p:nvPr/>
          </p:nvSpPr>
          <p:spPr>
            <a:xfrm rot="6993981" flipH="1" flipV="1">
              <a:off x="8475328" y="2943465"/>
              <a:ext cx="1758613" cy="1618248"/>
            </a:xfrm>
            <a:custGeom>
              <a:avLst/>
              <a:gdLst>
                <a:gd name="connsiteX0" fmla="*/ 1447422 w 1758613"/>
                <a:gd name="connsiteY0" fmla="*/ 527561 h 1618248"/>
                <a:gd name="connsiteX1" fmla="*/ 803728 w 1758613"/>
                <a:gd name="connsiteY1" fmla="*/ 100892 h 1618248"/>
                <a:gd name="connsiteX2" fmla="*/ 105135 w 1758613"/>
                <a:gd name="connsiteY2" fmla="*/ 799485 h 1618248"/>
                <a:gd name="connsiteX3" fmla="*/ 803728 w 1758613"/>
                <a:gd name="connsiteY3" fmla="*/ 1498078 h 1618248"/>
                <a:gd name="connsiteX4" fmla="*/ 1502321 w 1758613"/>
                <a:gd name="connsiteY4" fmla="*/ 799485 h 1618248"/>
                <a:gd name="connsiteX5" fmla="*/ 1447422 w 1758613"/>
                <a:gd name="connsiteY5" fmla="*/ 527561 h 1618248"/>
                <a:gd name="connsiteX6" fmla="*/ 1520591 w 1758613"/>
                <a:gd name="connsiteY6" fmla="*/ 423461 h 1618248"/>
                <a:gd name="connsiteX7" fmla="*/ 1618248 w 1758613"/>
                <a:gd name="connsiteY7" fmla="*/ 809170 h 1618248"/>
                <a:gd name="connsiteX8" fmla="*/ 1553141 w 1758613"/>
                <a:gd name="connsiteY8" fmla="*/ 1127600 h 1618248"/>
                <a:gd name="connsiteX9" fmla="*/ 1758613 w 1758613"/>
                <a:gd name="connsiteY9" fmla="*/ 1246216 h 1618248"/>
                <a:gd name="connsiteX10" fmla="*/ 1657116 w 1758613"/>
                <a:gd name="connsiteY10" fmla="*/ 1421941 h 1618248"/>
                <a:gd name="connsiteX11" fmla="*/ 1450333 w 1758613"/>
                <a:gd name="connsiteY11" fmla="*/ 1302577 h 1618248"/>
                <a:gd name="connsiteX12" fmla="*/ 809124 w 1758613"/>
                <a:gd name="connsiteY12" fmla="*/ 1618248 h 1618248"/>
                <a:gd name="connsiteX13" fmla="*/ 0 w 1758613"/>
                <a:gd name="connsiteY13" fmla="*/ 809124 h 1618248"/>
                <a:gd name="connsiteX14" fmla="*/ 809124 w 1758613"/>
                <a:gd name="connsiteY14" fmla="*/ 0 h 1618248"/>
                <a:gd name="connsiteX15" fmla="*/ 1520591 w 1758613"/>
                <a:gd name="connsiteY15" fmla="*/ 423461 h 1618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58613" h="1618248">
                  <a:moveTo>
                    <a:pt x="1447422" y="527561"/>
                  </a:moveTo>
                  <a:cubicBezTo>
                    <a:pt x="1341370" y="276826"/>
                    <a:pt x="1093095" y="100892"/>
                    <a:pt x="803728" y="100892"/>
                  </a:cubicBezTo>
                  <a:cubicBezTo>
                    <a:pt x="417905" y="100892"/>
                    <a:pt x="105135" y="413663"/>
                    <a:pt x="105135" y="799485"/>
                  </a:cubicBezTo>
                  <a:cubicBezTo>
                    <a:pt x="105134" y="1185308"/>
                    <a:pt x="417905" y="1498078"/>
                    <a:pt x="803728" y="1498078"/>
                  </a:cubicBezTo>
                  <a:cubicBezTo>
                    <a:pt x="1189550" y="1498078"/>
                    <a:pt x="1502321" y="1185307"/>
                    <a:pt x="1502321" y="799485"/>
                  </a:cubicBezTo>
                  <a:cubicBezTo>
                    <a:pt x="1502321" y="703030"/>
                    <a:pt x="1482773" y="611140"/>
                    <a:pt x="1447422" y="527561"/>
                  </a:cubicBezTo>
                  <a:close/>
                  <a:moveTo>
                    <a:pt x="1520591" y="423461"/>
                  </a:moveTo>
                  <a:cubicBezTo>
                    <a:pt x="1582872" y="538116"/>
                    <a:pt x="1618248" y="669509"/>
                    <a:pt x="1618248" y="809170"/>
                  </a:cubicBezTo>
                  <a:cubicBezTo>
                    <a:pt x="1618248" y="922220"/>
                    <a:pt x="1595049" y="1029845"/>
                    <a:pt x="1553141" y="1127600"/>
                  </a:cubicBezTo>
                  <a:lnTo>
                    <a:pt x="1758613" y="1246216"/>
                  </a:lnTo>
                  <a:lnTo>
                    <a:pt x="1657116" y="1421941"/>
                  </a:lnTo>
                  <a:lnTo>
                    <a:pt x="1450333" y="1302577"/>
                  </a:lnTo>
                  <a:cubicBezTo>
                    <a:pt x="1302391" y="1494533"/>
                    <a:pt x="1070210" y="1618247"/>
                    <a:pt x="809124" y="1618248"/>
                  </a:cubicBezTo>
                  <a:cubicBezTo>
                    <a:pt x="362256" y="1618247"/>
                    <a:pt x="0" y="1255991"/>
                    <a:pt x="0" y="809124"/>
                  </a:cubicBezTo>
                  <a:cubicBezTo>
                    <a:pt x="0" y="362256"/>
                    <a:pt x="362256" y="0"/>
                    <a:pt x="809124" y="0"/>
                  </a:cubicBezTo>
                  <a:cubicBezTo>
                    <a:pt x="1116346" y="0"/>
                    <a:pt x="1383575" y="171222"/>
                    <a:pt x="1520591" y="423461"/>
                  </a:cubicBezTo>
                  <a:close/>
                </a:path>
              </a:pathLst>
            </a:custGeom>
            <a:solidFill>
              <a:srgbClr val="010101"/>
            </a:solidFill>
            <a:ln w="9525"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3" name="자유형: 도형 32">
              <a:extLst>
                <a:ext uri="{FF2B5EF4-FFF2-40B4-BE49-F238E27FC236}">
                  <a16:creationId xmlns:a16="http://schemas.microsoft.com/office/drawing/2014/main" id="{067F9EB5-BE32-4387-A99D-24C7E55B0068}"/>
                </a:ext>
              </a:extLst>
            </p:cNvPr>
            <p:cNvSpPr/>
            <p:nvPr/>
          </p:nvSpPr>
          <p:spPr>
            <a:xfrm rot="6993981" flipH="1" flipV="1">
              <a:off x="10054726" y="2824413"/>
              <a:ext cx="728422" cy="395568"/>
            </a:xfrm>
            <a:custGeom>
              <a:avLst/>
              <a:gdLst>
                <a:gd name="connsiteX0" fmla="*/ 29049 w 1771503"/>
                <a:gd name="connsiteY0" fmla="*/ 514285 h 962012"/>
                <a:gd name="connsiteX1" fmla="*/ 11904 w 1771503"/>
                <a:gd name="connsiteY1" fmla="*/ 444943 h 962012"/>
                <a:gd name="connsiteX2" fmla="*/ 242885 w 1771503"/>
                <a:gd name="connsiteY2" fmla="*/ 45940 h 962012"/>
                <a:gd name="connsiteX3" fmla="*/ 361091 w 1771503"/>
                <a:gd name="connsiteY3" fmla="*/ 27938 h 962012"/>
                <a:gd name="connsiteX4" fmla="*/ 1771457 w 1771503"/>
                <a:gd name="connsiteY4" fmla="*/ 875758 h 962012"/>
                <a:gd name="connsiteX5" fmla="*/ 1681732 w 1771503"/>
                <a:gd name="connsiteY5" fmla="*/ 961769 h 962012"/>
                <a:gd name="connsiteX6" fmla="*/ 1093658 w 1771503"/>
                <a:gd name="connsiteY6" fmla="*/ 820513 h 962012"/>
                <a:gd name="connsiteX7" fmla="*/ 845723 w 1771503"/>
                <a:gd name="connsiteY7" fmla="*/ 726121 h 962012"/>
                <a:gd name="connsiteX8" fmla="*/ 688084 w 1771503"/>
                <a:gd name="connsiteY8" fmla="*/ 819656 h 962012"/>
                <a:gd name="connsiteX9" fmla="*/ 607407 w 1771503"/>
                <a:gd name="connsiteY9" fmla="*/ 853184 h 962012"/>
                <a:gd name="connsiteX10" fmla="*/ 29049 w 1771503"/>
                <a:gd name="connsiteY10" fmla="*/ 514285 h 96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71503" h="962012">
                  <a:moveTo>
                    <a:pt x="29049" y="514285"/>
                  </a:moveTo>
                  <a:cubicBezTo>
                    <a:pt x="-6289" y="494472"/>
                    <a:pt x="-6003" y="480185"/>
                    <a:pt x="11904" y="444943"/>
                  </a:cubicBezTo>
                  <a:cubicBezTo>
                    <a:pt x="19524" y="429893"/>
                    <a:pt x="242028" y="47083"/>
                    <a:pt x="242885" y="45940"/>
                  </a:cubicBezTo>
                  <a:cubicBezTo>
                    <a:pt x="283367" y="-12829"/>
                    <a:pt x="288701" y="-11114"/>
                    <a:pt x="361091" y="27938"/>
                  </a:cubicBezTo>
                  <a:cubicBezTo>
                    <a:pt x="816386" y="296067"/>
                    <a:pt x="1779172" y="843278"/>
                    <a:pt x="1771457" y="875758"/>
                  </a:cubicBezTo>
                  <a:cubicBezTo>
                    <a:pt x="1758979" y="928241"/>
                    <a:pt x="1719070" y="965388"/>
                    <a:pt x="1681732" y="961769"/>
                  </a:cubicBezTo>
                  <a:cubicBezTo>
                    <a:pt x="1479230" y="941957"/>
                    <a:pt x="1282444" y="898332"/>
                    <a:pt x="1093658" y="820513"/>
                  </a:cubicBezTo>
                  <a:cubicBezTo>
                    <a:pt x="1011934" y="786795"/>
                    <a:pt x="932019" y="747838"/>
                    <a:pt x="845723" y="726121"/>
                  </a:cubicBezTo>
                  <a:cubicBezTo>
                    <a:pt x="755616" y="703546"/>
                    <a:pt x="711992" y="729740"/>
                    <a:pt x="688084" y="819656"/>
                  </a:cubicBezTo>
                  <a:cubicBezTo>
                    <a:pt x="669320" y="890331"/>
                    <a:pt x="669415" y="890236"/>
                    <a:pt x="607407" y="853184"/>
                  </a:cubicBezTo>
                  <a:cubicBezTo>
                    <a:pt x="585690" y="840230"/>
                    <a:pt x="136777" y="574578"/>
                    <a:pt x="29049" y="514285"/>
                  </a:cubicBezTo>
                  <a:close/>
                </a:path>
              </a:pathLst>
            </a:custGeom>
            <a:solidFill>
              <a:srgbClr val="FE0004"/>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444" name="자유형: 도형 443">
              <a:extLst>
                <a:ext uri="{FF2B5EF4-FFF2-40B4-BE49-F238E27FC236}">
                  <a16:creationId xmlns:a16="http://schemas.microsoft.com/office/drawing/2014/main" id="{819B941A-76B0-46F5-9877-9A09E7E3894C}"/>
                </a:ext>
              </a:extLst>
            </p:cNvPr>
            <p:cNvSpPr/>
            <p:nvPr/>
          </p:nvSpPr>
          <p:spPr>
            <a:xfrm rot="6993981" flipH="1" flipV="1">
              <a:off x="8669963" y="4022054"/>
              <a:ext cx="211833" cy="451694"/>
            </a:xfrm>
            <a:custGeom>
              <a:avLst/>
              <a:gdLst>
                <a:gd name="connsiteX0" fmla="*/ 209722 w 211833"/>
                <a:gd name="connsiteY0" fmla="*/ 0 h 451694"/>
                <a:gd name="connsiteX1" fmla="*/ 211833 w 211833"/>
                <a:gd name="connsiteY1" fmla="*/ 6377 h 451694"/>
                <a:gd name="connsiteX2" fmla="*/ 14245 w 211833"/>
                <a:gd name="connsiteY2" fmla="*/ 426680 h 451694"/>
                <a:gd name="connsiteX3" fmla="*/ 0 w 211833"/>
                <a:gd name="connsiteY3" fmla="*/ 451694 h 451694"/>
                <a:gd name="connsiteX4" fmla="*/ 2071 w 211833"/>
                <a:gd name="connsiteY4" fmla="*/ 431158 h 451694"/>
                <a:gd name="connsiteX5" fmla="*/ 4832 w 211833"/>
                <a:gd name="connsiteY5" fmla="*/ 423703 h 451694"/>
                <a:gd name="connsiteX6" fmla="*/ 34909 w 211833"/>
                <a:gd name="connsiteY6" fmla="*/ 335950 h 451694"/>
                <a:gd name="connsiteX7" fmla="*/ 64980 w 211833"/>
                <a:gd name="connsiteY7" fmla="*/ 202496 h 451694"/>
                <a:gd name="connsiteX8" fmla="*/ 114196 w 211833"/>
                <a:gd name="connsiteY8" fmla="*/ 111824 h 451694"/>
                <a:gd name="connsiteX9" fmla="*/ 199500 w 211833"/>
                <a:gd name="connsiteY9" fmla="*/ 8434 h 451694"/>
                <a:gd name="connsiteX10" fmla="*/ 209722 w 211833"/>
                <a:gd name="connsiteY10" fmla="*/ 0 h 45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1833" h="451694">
                  <a:moveTo>
                    <a:pt x="209722" y="0"/>
                  </a:moveTo>
                  <a:lnTo>
                    <a:pt x="211833" y="6377"/>
                  </a:lnTo>
                  <a:cubicBezTo>
                    <a:pt x="206181" y="24946"/>
                    <a:pt x="94782" y="277549"/>
                    <a:pt x="14245" y="426680"/>
                  </a:cubicBezTo>
                  <a:lnTo>
                    <a:pt x="0" y="451694"/>
                  </a:lnTo>
                  <a:lnTo>
                    <a:pt x="2071" y="431158"/>
                  </a:lnTo>
                  <a:lnTo>
                    <a:pt x="4832" y="423703"/>
                  </a:lnTo>
                  <a:cubicBezTo>
                    <a:pt x="16078" y="392758"/>
                    <a:pt x="28644" y="356938"/>
                    <a:pt x="34909" y="335950"/>
                  </a:cubicBezTo>
                  <a:lnTo>
                    <a:pt x="64980" y="202496"/>
                  </a:lnTo>
                  <a:lnTo>
                    <a:pt x="114196" y="111824"/>
                  </a:lnTo>
                  <a:cubicBezTo>
                    <a:pt x="139304" y="74658"/>
                    <a:pt x="167895" y="40039"/>
                    <a:pt x="199500" y="8434"/>
                  </a:cubicBezTo>
                  <a:lnTo>
                    <a:pt x="209722" y="0"/>
                  </a:lnTo>
                  <a:close/>
                </a:path>
              </a:pathLst>
            </a:custGeom>
            <a:solidFill>
              <a:srgbClr val="A4A2A3"/>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71" name="자유형: 도형 370">
              <a:extLst>
                <a:ext uri="{FF2B5EF4-FFF2-40B4-BE49-F238E27FC236}">
                  <a16:creationId xmlns:a16="http://schemas.microsoft.com/office/drawing/2014/main" id="{3F811501-3328-4B06-9D14-870BAB672C08}"/>
                </a:ext>
              </a:extLst>
            </p:cNvPr>
            <p:cNvSpPr/>
            <p:nvPr/>
          </p:nvSpPr>
          <p:spPr>
            <a:xfrm rot="6993981" flipH="1" flipV="1">
              <a:off x="8785375" y="3473465"/>
              <a:ext cx="675522" cy="1389160"/>
            </a:xfrm>
            <a:custGeom>
              <a:avLst/>
              <a:gdLst>
                <a:gd name="connsiteX0" fmla="*/ 675522 w 675522"/>
                <a:gd name="connsiteY0" fmla="*/ 0 h 1389160"/>
                <a:gd name="connsiteX1" fmla="*/ 667820 w 675522"/>
                <a:gd name="connsiteY1" fmla="*/ 33157 h 1389160"/>
                <a:gd name="connsiteX2" fmla="*/ 535940 w 675522"/>
                <a:gd name="connsiteY2" fmla="*/ 319916 h 1389160"/>
                <a:gd name="connsiteX3" fmla="*/ 228066 w 675522"/>
                <a:gd name="connsiteY3" fmla="*/ 697355 h 1389160"/>
                <a:gd name="connsiteX4" fmla="*/ 230350 w 675522"/>
                <a:gd name="connsiteY4" fmla="*/ 716964 h 1389160"/>
                <a:gd name="connsiteX5" fmla="*/ 521281 w 675522"/>
                <a:gd name="connsiteY5" fmla="*/ 1020857 h 1389160"/>
                <a:gd name="connsiteX6" fmla="*/ 594341 w 675522"/>
                <a:gd name="connsiteY6" fmla="*/ 1199594 h 1389160"/>
                <a:gd name="connsiteX7" fmla="*/ 633345 w 675522"/>
                <a:gd name="connsiteY7" fmla="*/ 1350603 h 1389160"/>
                <a:gd name="connsiteX8" fmla="*/ 642046 w 675522"/>
                <a:gd name="connsiteY8" fmla="*/ 1389160 h 1389160"/>
                <a:gd name="connsiteX9" fmla="*/ 557803 w 675522"/>
                <a:gd name="connsiteY9" fmla="*/ 1380668 h 1389160"/>
                <a:gd name="connsiteX10" fmla="*/ 1 w 675522"/>
                <a:gd name="connsiteY10" fmla="*/ 696267 h 1389160"/>
                <a:gd name="connsiteX11" fmla="*/ 5114 w 675522"/>
                <a:gd name="connsiteY11" fmla="*/ 645548 h 1389160"/>
                <a:gd name="connsiteX12" fmla="*/ 19359 w 675522"/>
                <a:gd name="connsiteY12" fmla="*/ 620534 h 1389160"/>
                <a:gd name="connsiteX13" fmla="*/ 216947 w 675522"/>
                <a:gd name="connsiteY13" fmla="*/ 200231 h 1389160"/>
                <a:gd name="connsiteX14" fmla="*/ 214836 w 675522"/>
                <a:gd name="connsiteY14" fmla="*/ 193854 h 1389160"/>
                <a:gd name="connsiteX15" fmla="*/ 215357 w 675522"/>
                <a:gd name="connsiteY15" fmla="*/ 193425 h 1389160"/>
                <a:gd name="connsiteX16" fmla="*/ 215993 w 675522"/>
                <a:gd name="connsiteY16" fmla="*/ 195347 h 1389160"/>
                <a:gd name="connsiteX17" fmla="*/ 217337 w 675522"/>
                <a:gd name="connsiteY17" fmla="*/ 191790 h 1389160"/>
                <a:gd name="connsiteX18" fmla="*/ 308004 w 675522"/>
                <a:gd name="connsiteY18" fmla="*/ 116984 h 1389160"/>
                <a:gd name="connsiteX19" fmla="*/ 557803 w 675522"/>
                <a:gd name="connsiteY19" fmla="*/ 11868 h 1389160"/>
                <a:gd name="connsiteX20" fmla="*/ 675522 w 675522"/>
                <a:gd name="connsiteY20" fmla="*/ 0 h 1389160"/>
                <a:gd name="connsiteX21" fmla="*/ 130302 w 675522"/>
                <a:gd name="connsiteY21" fmla="*/ 400505 h 1389160"/>
                <a:gd name="connsiteX22" fmla="*/ 107747 w 675522"/>
                <a:gd name="connsiteY22" fmla="*/ 448157 h 1389160"/>
                <a:gd name="connsiteX23" fmla="*/ 120501 w 675522"/>
                <a:gd name="connsiteY23" fmla="*/ 422552 h 1389160"/>
                <a:gd name="connsiteX24" fmla="*/ 130302 w 675522"/>
                <a:gd name="connsiteY24" fmla="*/ 400505 h 1389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5522" h="1389160">
                  <a:moveTo>
                    <a:pt x="675522" y="0"/>
                  </a:moveTo>
                  <a:lnTo>
                    <a:pt x="667820" y="33157"/>
                  </a:lnTo>
                  <a:cubicBezTo>
                    <a:pt x="637317" y="132886"/>
                    <a:pt x="593194" y="228441"/>
                    <a:pt x="535940" y="319916"/>
                  </a:cubicBezTo>
                  <a:cubicBezTo>
                    <a:pt x="449176" y="458531"/>
                    <a:pt x="344286" y="582645"/>
                    <a:pt x="228066" y="697355"/>
                  </a:cubicBezTo>
                  <a:cubicBezTo>
                    <a:pt x="216130" y="709140"/>
                    <a:pt x="215989" y="709022"/>
                    <a:pt x="230350" y="716964"/>
                  </a:cubicBezTo>
                  <a:cubicBezTo>
                    <a:pt x="358867" y="788080"/>
                    <a:pt x="457085" y="888252"/>
                    <a:pt x="521281" y="1020857"/>
                  </a:cubicBezTo>
                  <a:cubicBezTo>
                    <a:pt x="549375" y="1078882"/>
                    <a:pt x="572978" y="1138799"/>
                    <a:pt x="594341" y="1199594"/>
                  </a:cubicBezTo>
                  <a:cubicBezTo>
                    <a:pt x="602899" y="1223945"/>
                    <a:pt x="616723" y="1278892"/>
                    <a:pt x="633345" y="1350603"/>
                  </a:cubicBezTo>
                  <a:lnTo>
                    <a:pt x="642046" y="1389160"/>
                  </a:lnTo>
                  <a:lnTo>
                    <a:pt x="557803" y="1380668"/>
                  </a:lnTo>
                  <a:cubicBezTo>
                    <a:pt x="239466" y="1315527"/>
                    <a:pt x="0" y="1033862"/>
                    <a:pt x="1" y="696267"/>
                  </a:cubicBezTo>
                  <a:lnTo>
                    <a:pt x="5114" y="645548"/>
                  </a:lnTo>
                  <a:lnTo>
                    <a:pt x="19359" y="620534"/>
                  </a:lnTo>
                  <a:cubicBezTo>
                    <a:pt x="99896" y="471403"/>
                    <a:pt x="211295" y="218800"/>
                    <a:pt x="216947" y="200231"/>
                  </a:cubicBezTo>
                  <a:lnTo>
                    <a:pt x="214836" y="193854"/>
                  </a:lnTo>
                  <a:lnTo>
                    <a:pt x="215357" y="193425"/>
                  </a:lnTo>
                  <a:lnTo>
                    <a:pt x="215993" y="195347"/>
                  </a:lnTo>
                  <a:lnTo>
                    <a:pt x="217337" y="191790"/>
                  </a:lnTo>
                  <a:lnTo>
                    <a:pt x="308004" y="116984"/>
                  </a:lnTo>
                  <a:cubicBezTo>
                    <a:pt x="382335" y="66766"/>
                    <a:pt x="466850" y="30479"/>
                    <a:pt x="557803" y="11868"/>
                  </a:cubicBezTo>
                  <a:lnTo>
                    <a:pt x="675522" y="0"/>
                  </a:lnTo>
                  <a:close/>
                  <a:moveTo>
                    <a:pt x="130302" y="400505"/>
                  </a:moveTo>
                  <a:lnTo>
                    <a:pt x="107747" y="448157"/>
                  </a:lnTo>
                  <a:lnTo>
                    <a:pt x="120501" y="422552"/>
                  </a:lnTo>
                  <a:lnTo>
                    <a:pt x="130302" y="400505"/>
                  </a:lnTo>
                  <a:close/>
                </a:path>
              </a:pathLst>
            </a:custGeom>
            <a:solidFill>
              <a:srgbClr val="ECECEC"/>
            </a:solidFill>
            <a:ln w="64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spTree>
    <p:extLst>
      <p:ext uri="{BB962C8B-B14F-4D97-AF65-F5344CB8AC3E}">
        <p14:creationId xmlns:p14="http://schemas.microsoft.com/office/powerpoint/2010/main" val="427945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Рисунок 3">
            <a:extLst>
              <a:ext uri="{FF2B5EF4-FFF2-40B4-BE49-F238E27FC236}">
                <a16:creationId xmlns:a16="http://schemas.microsoft.com/office/drawing/2014/main" id="{0C592F9D-8F88-4C0D-1EDA-7FD5D7B469CC}"/>
              </a:ext>
            </a:extLst>
          </p:cNvPr>
          <p:cNvGraphicFramePr>
            <a:graphicFrameLocks noGrp="1"/>
          </p:cNvGraphicFramePr>
          <p:nvPr>
            <p:ph type="pic" sz="quarter" idx="14"/>
            <p:extLst>
              <p:ext uri="{D42A27DB-BD31-4B8C-83A1-F6EECF244321}">
                <p14:modId xmlns:p14="http://schemas.microsoft.com/office/powerpoint/2010/main" val="3308363746"/>
              </p:ext>
            </p:extLst>
          </p:nvPr>
        </p:nvGraphicFramePr>
        <p:xfrm>
          <a:off x="692458" y="1056444"/>
          <a:ext cx="10892901" cy="47850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63209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Типичные ошибки</a:t>
            </a:r>
            <a:endParaRPr lang="en-US" dirty="0"/>
          </a:p>
        </p:txBody>
      </p:sp>
      <p:grpSp>
        <p:nvGrpSpPr>
          <p:cNvPr id="3" name="Group 1">
            <a:extLst>
              <a:ext uri="{FF2B5EF4-FFF2-40B4-BE49-F238E27FC236}">
                <a16:creationId xmlns:a16="http://schemas.microsoft.com/office/drawing/2014/main" id="{AA33E3C8-CB4D-4871-95B7-74CFF8749860}"/>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25A912DF-6A5E-4C44-9081-6BCE532171F4}"/>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5" name="Freeform: Shape 3">
              <a:extLst>
                <a:ext uri="{FF2B5EF4-FFF2-40B4-BE49-F238E27FC236}">
                  <a16:creationId xmlns:a16="http://schemas.microsoft.com/office/drawing/2014/main" id="{EAAEC7CF-CDCD-41BA-9D01-CD92532F2C8F}"/>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
        <p:nvSpPr>
          <p:cNvPr id="8" name="Rectangle: Rounded Corners 6">
            <a:extLst>
              <a:ext uri="{FF2B5EF4-FFF2-40B4-BE49-F238E27FC236}">
                <a16:creationId xmlns:a16="http://schemas.microsoft.com/office/drawing/2014/main" id="{9BA3A420-52AE-4579-B2F7-FCE44C1FFDF8}"/>
              </a:ext>
            </a:extLst>
          </p:cNvPr>
          <p:cNvSpPr/>
          <p:nvPr/>
        </p:nvSpPr>
        <p:spPr>
          <a:xfrm>
            <a:off x="1429771" y="2832507"/>
            <a:ext cx="2398464" cy="361221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9" name="Rectangle: Rounded Corners 7">
            <a:extLst>
              <a:ext uri="{FF2B5EF4-FFF2-40B4-BE49-F238E27FC236}">
                <a16:creationId xmlns:a16="http://schemas.microsoft.com/office/drawing/2014/main" id="{843B1110-55B1-4A15-BB58-82C8235D365B}"/>
              </a:ext>
            </a:extLst>
          </p:cNvPr>
          <p:cNvSpPr/>
          <p:nvPr/>
        </p:nvSpPr>
        <p:spPr>
          <a:xfrm>
            <a:off x="4081207" y="1942884"/>
            <a:ext cx="2398463" cy="361221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a:cs typeface="+mn-cs"/>
            </a:endParaRPr>
          </a:p>
        </p:txBody>
      </p:sp>
      <p:sp>
        <p:nvSpPr>
          <p:cNvPr id="10" name="Rectangle: Rounded Corners 8">
            <a:extLst>
              <a:ext uri="{FF2B5EF4-FFF2-40B4-BE49-F238E27FC236}">
                <a16:creationId xmlns:a16="http://schemas.microsoft.com/office/drawing/2014/main" id="{066D6470-6311-4A6B-B245-9EDC908EB0AE}"/>
              </a:ext>
            </a:extLst>
          </p:cNvPr>
          <p:cNvSpPr/>
          <p:nvPr/>
        </p:nvSpPr>
        <p:spPr>
          <a:xfrm>
            <a:off x="9366355" y="1942884"/>
            <a:ext cx="2398463" cy="361221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cs typeface="+mn-cs"/>
            </a:endParaRPr>
          </a:p>
        </p:txBody>
      </p:sp>
      <p:sp>
        <p:nvSpPr>
          <p:cNvPr id="11" name="Text Placeholder 22">
            <a:extLst>
              <a:ext uri="{FF2B5EF4-FFF2-40B4-BE49-F238E27FC236}">
                <a16:creationId xmlns:a16="http://schemas.microsoft.com/office/drawing/2014/main" id="{5DCAA24C-CFF0-4421-840F-415C902BFBF7}"/>
              </a:ext>
            </a:extLst>
          </p:cNvPr>
          <p:cNvSpPr txBox="1">
            <a:spLocks/>
          </p:cNvSpPr>
          <p:nvPr/>
        </p:nvSpPr>
        <p:spPr>
          <a:xfrm>
            <a:off x="1570093" y="2790340"/>
            <a:ext cx="2170768" cy="3474544"/>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Полное понимание информации</a:t>
            </a:r>
          </a:p>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в тексте</a:t>
            </a:r>
          </a:p>
        </p:txBody>
      </p:sp>
      <p:sp>
        <p:nvSpPr>
          <p:cNvPr id="12" name="Text Placeholder 22">
            <a:extLst>
              <a:ext uri="{FF2B5EF4-FFF2-40B4-BE49-F238E27FC236}">
                <a16:creationId xmlns:a16="http://schemas.microsoft.com/office/drawing/2014/main" id="{2E76A34C-3FF1-4573-90D8-1187F5E0B0E8}"/>
              </a:ext>
            </a:extLst>
          </p:cNvPr>
          <p:cNvSpPr txBox="1">
            <a:spLocks/>
          </p:cNvSpPr>
          <p:nvPr/>
        </p:nvSpPr>
        <p:spPr>
          <a:xfrm>
            <a:off x="4031879" y="2357053"/>
            <a:ext cx="2541602" cy="2281561"/>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Лексико-грамматические</a:t>
            </a:r>
            <a:r>
              <a:rPr lang="ru-RU" altLang="ko-KR" sz="2200" b="1" dirty="0">
                <a:solidFill>
                  <a:schemeClr val="bg1"/>
                </a:solidFill>
                <a:latin typeface="Arial"/>
                <a:cs typeface="Arial" pitchFamily="34" charset="0"/>
              </a:rPr>
              <a:t> </a:t>
            </a: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навыки</a:t>
            </a:r>
          </a:p>
        </p:txBody>
      </p:sp>
      <p:sp>
        <p:nvSpPr>
          <p:cNvPr id="13" name="Text Placeholder 22">
            <a:extLst>
              <a:ext uri="{FF2B5EF4-FFF2-40B4-BE49-F238E27FC236}">
                <a16:creationId xmlns:a16="http://schemas.microsoft.com/office/drawing/2014/main" id="{1880AC49-E7F0-495D-9F3F-DA49B8146772}"/>
              </a:ext>
            </a:extLst>
          </p:cNvPr>
          <p:cNvSpPr txBox="1">
            <a:spLocks/>
          </p:cNvSpPr>
          <p:nvPr/>
        </p:nvSpPr>
        <p:spPr>
          <a:xfrm>
            <a:off x="9366356" y="2459115"/>
            <a:ext cx="2398462" cy="2068497"/>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Условный диалог-интервью</a:t>
            </a:r>
          </a:p>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(экзаменуемый отвечает</a:t>
            </a:r>
          </a:p>
          <a:p>
            <a:pPr marL="0" marR="0" lvl="0" indent="0" algn="ctr" defTabSz="914400" rtl="0" eaLnBrk="1" fontAlgn="auto" latinLnBrk="1" hangingPunct="1">
              <a:lnSpc>
                <a:spcPct val="100000"/>
              </a:lnSpc>
              <a:spcBef>
                <a:spcPct val="20000"/>
              </a:spcBef>
              <a:spcAft>
                <a:spcPts val="0"/>
              </a:spcAft>
              <a:buClrTx/>
              <a:buSzTx/>
              <a:buFont typeface="Arial" pitchFamily="34" charset="0"/>
              <a:buNone/>
              <a:tabLst/>
              <a:defRPr/>
            </a:pPr>
            <a:r>
              <a:rPr kumimoji="0" lang="ru-RU" altLang="ko-KR" sz="2200" b="1" i="0" u="none" strike="noStrike" kern="1200" cap="none" spc="0" normalizeH="0" baseline="0" noProof="0" dirty="0">
                <a:ln>
                  <a:noFill/>
                </a:ln>
                <a:solidFill>
                  <a:schemeClr val="bg1"/>
                </a:solidFill>
                <a:effectLst/>
                <a:uLnTx/>
                <a:uFillTx/>
                <a:latin typeface="Arial"/>
                <a:cs typeface="Arial" pitchFamily="34" charset="0"/>
              </a:rPr>
              <a:t>на вопросы</a:t>
            </a:r>
          </a:p>
        </p:txBody>
      </p:sp>
      <p:sp>
        <p:nvSpPr>
          <p:cNvPr id="25" name="Rectangle: Rounded Corners 7">
            <a:extLst>
              <a:ext uri="{FF2B5EF4-FFF2-40B4-BE49-F238E27FC236}">
                <a16:creationId xmlns:a16="http://schemas.microsoft.com/office/drawing/2014/main" id="{DF1DCDA3-CEE7-459C-15D1-4A0D6EC564F7}"/>
              </a:ext>
            </a:extLst>
          </p:cNvPr>
          <p:cNvSpPr/>
          <p:nvPr/>
        </p:nvSpPr>
        <p:spPr>
          <a:xfrm>
            <a:off x="6770687" y="2832507"/>
            <a:ext cx="2398463" cy="3612215"/>
          </a:xfrm>
          <a:prstGeom prst="roundRect">
            <a:avLst>
              <a:gd name="adj" fmla="val 16667"/>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2545" algn="ctr"/>
            <a:r>
              <a:rPr lang="ru-RU" sz="2200" b="1" dirty="0">
                <a:solidFill>
                  <a:schemeClr val="bg1"/>
                </a:solidFill>
                <a:effectLst/>
                <a:latin typeface="Times New Roman" panose="02020603050405020304" pitchFamily="18" charset="0"/>
                <a:ea typeface="Calibri" panose="020F0502020204030204" pitchFamily="34" charset="0"/>
              </a:rPr>
              <a:t>Письменное высказывание</a:t>
            </a:r>
            <a:br>
              <a:rPr lang="ru-RU" sz="2200" b="1" dirty="0">
                <a:solidFill>
                  <a:schemeClr val="bg1"/>
                </a:solidFill>
                <a:effectLst/>
                <a:latin typeface="Times New Roman" panose="02020603050405020304" pitchFamily="18" charset="0"/>
                <a:ea typeface="Calibri" panose="020F0502020204030204" pitchFamily="34" charset="0"/>
              </a:rPr>
            </a:br>
            <a:r>
              <a:rPr lang="ru-RU" sz="2200" b="1" dirty="0">
                <a:solidFill>
                  <a:schemeClr val="bg1"/>
                </a:solidFill>
                <a:effectLst/>
                <a:latin typeface="Times New Roman" panose="02020603050405020304" pitchFamily="18" charset="0"/>
                <a:ea typeface="Calibri" panose="020F0502020204030204" pitchFamily="34" charset="0"/>
              </a:rPr>
              <a:t>с элементами рассуждения</a:t>
            </a:r>
            <a:br>
              <a:rPr lang="ru-RU" sz="2200" b="1" dirty="0">
                <a:solidFill>
                  <a:schemeClr val="bg1"/>
                </a:solidFill>
                <a:effectLst/>
                <a:latin typeface="Times New Roman" panose="02020603050405020304" pitchFamily="18" charset="0"/>
                <a:ea typeface="Calibri" panose="020F0502020204030204" pitchFamily="34" charset="0"/>
              </a:rPr>
            </a:br>
            <a:r>
              <a:rPr lang="ru-RU" sz="2200" b="1" dirty="0">
                <a:solidFill>
                  <a:schemeClr val="bg1"/>
                </a:solidFill>
                <a:effectLst/>
                <a:latin typeface="Times New Roman" panose="02020603050405020304" pitchFamily="18" charset="0"/>
                <a:ea typeface="Calibri" panose="020F0502020204030204" pitchFamily="34" charset="0"/>
              </a:rPr>
              <a:t>на основе</a:t>
            </a:r>
            <a:br>
              <a:rPr lang="ru-RU" sz="2200" b="1" dirty="0">
                <a:solidFill>
                  <a:schemeClr val="bg1"/>
                </a:solidFill>
                <a:effectLst/>
                <a:latin typeface="Times New Roman" panose="02020603050405020304" pitchFamily="18" charset="0"/>
                <a:ea typeface="Calibri" panose="020F0502020204030204" pitchFamily="34" charset="0"/>
              </a:rPr>
            </a:br>
            <a:r>
              <a:rPr lang="ru-RU" sz="2200" b="1" dirty="0">
                <a:solidFill>
                  <a:schemeClr val="bg1"/>
                </a:solidFill>
                <a:effectLst/>
                <a:latin typeface="Times New Roman" panose="02020603050405020304" pitchFamily="18" charset="0"/>
                <a:ea typeface="Calibri" panose="020F0502020204030204" pitchFamily="34" charset="0"/>
              </a:rPr>
              <a:t>таблицы/ диаграммы</a:t>
            </a:r>
          </a:p>
          <a:p>
            <a:r>
              <a:rPr lang="ru-RU" sz="2200" b="1" dirty="0">
                <a:solidFill>
                  <a:schemeClr val="bg1"/>
                </a:solidFill>
                <a:effectLst/>
                <a:latin typeface="Times New Roman" panose="02020603050405020304" pitchFamily="18" charset="0"/>
                <a:ea typeface="Calibri" panose="020F0502020204030204" pitchFamily="34" charset="0"/>
              </a:rPr>
              <a:t>  (Грамматика)</a:t>
            </a:r>
            <a:endParaRPr kumimoji="0" lang="en-US" sz="2200" b="1" i="0" u="none" strike="noStrike" kern="1200" cap="none" spc="0" normalizeH="0" baseline="0" noProof="0" dirty="0">
              <a:ln>
                <a:noFill/>
              </a:ln>
              <a:solidFill>
                <a:schemeClr val="bg1"/>
              </a:solidFill>
              <a:effectLst/>
              <a:uLnTx/>
              <a:uFillTx/>
              <a:latin typeface="Arial"/>
              <a:cs typeface="+mn-cs"/>
            </a:endParaRPr>
          </a:p>
        </p:txBody>
      </p:sp>
      <p:sp>
        <p:nvSpPr>
          <p:cNvPr id="27" name="Прямоугольник 26">
            <a:extLst>
              <a:ext uri="{FF2B5EF4-FFF2-40B4-BE49-F238E27FC236}">
                <a16:creationId xmlns:a16="http://schemas.microsoft.com/office/drawing/2014/main" id="{532C5F9E-58DE-0FF8-FAC4-45EFFE827392}"/>
              </a:ext>
            </a:extLst>
          </p:cNvPr>
          <p:cNvSpPr/>
          <p:nvPr/>
        </p:nvSpPr>
        <p:spPr>
          <a:xfrm>
            <a:off x="6893491" y="2572201"/>
            <a:ext cx="2152853" cy="29828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85872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Чтение</a:t>
            </a:r>
            <a:r>
              <a:rPr lang="en-US" dirty="0"/>
              <a:t> (12-18 </a:t>
            </a:r>
            <a:r>
              <a:rPr lang="ru-RU" dirty="0"/>
              <a:t>В</a:t>
            </a:r>
            <a:r>
              <a:rPr lang="en-US" dirty="0"/>
              <a:t>)</a:t>
            </a:r>
          </a:p>
        </p:txBody>
      </p:sp>
      <p:sp>
        <p:nvSpPr>
          <p:cNvPr id="45" name="TextBox 44">
            <a:extLst>
              <a:ext uri="{FF2B5EF4-FFF2-40B4-BE49-F238E27FC236}">
                <a16:creationId xmlns:a16="http://schemas.microsoft.com/office/drawing/2014/main" id="{E5FD6D86-3225-428B-9B9F-91DF9C38241A}"/>
              </a:ext>
            </a:extLst>
          </p:cNvPr>
          <p:cNvSpPr txBox="1"/>
          <p:nvPr/>
        </p:nvSpPr>
        <p:spPr>
          <a:xfrm>
            <a:off x="2618913" y="962438"/>
            <a:ext cx="9380414" cy="2585323"/>
          </a:xfrm>
          <a:prstGeom prst="rect">
            <a:avLst/>
          </a:prstGeom>
          <a:noFill/>
        </p:spPr>
        <p:txBody>
          <a:bodyPr wrap="square" lIns="36000" tIns="0" rIns="36000" bIns="0" rtlCol="0">
            <a:spAutoFit/>
          </a:bodyPr>
          <a:lstStyle/>
          <a:p>
            <a:r>
              <a:rPr lang="en-US" altLang="ko-KR" sz="2800" dirty="0">
                <a:solidFill>
                  <a:srgbClr val="CC9900"/>
                </a:solidFill>
                <a:cs typeface="Arial" pitchFamily="34" charset="0"/>
              </a:rPr>
              <a:t>The author thinks that choosing a college should depend on …</a:t>
            </a:r>
          </a:p>
          <a:p>
            <a:r>
              <a:rPr lang="ru-RU" altLang="ko-KR" sz="2800" dirty="0">
                <a:solidFill>
                  <a:srgbClr val="CC9900"/>
                </a:solidFill>
                <a:cs typeface="Arial" pitchFamily="34" charset="0"/>
              </a:rPr>
              <a:t>           </a:t>
            </a:r>
            <a:r>
              <a:rPr lang="en-US" altLang="ko-KR" sz="2800" b="1" dirty="0">
                <a:solidFill>
                  <a:srgbClr val="CC9900"/>
                </a:solidFill>
                <a:cs typeface="Arial" pitchFamily="34" charset="0"/>
              </a:rPr>
              <a:t>1) classes and food.</a:t>
            </a:r>
          </a:p>
          <a:p>
            <a:r>
              <a:rPr lang="ru-RU" altLang="ko-KR" sz="2800" dirty="0">
                <a:solidFill>
                  <a:srgbClr val="CC9900"/>
                </a:solidFill>
                <a:cs typeface="Arial" pitchFamily="34" charset="0"/>
              </a:rPr>
              <a:t>           </a:t>
            </a:r>
            <a:r>
              <a:rPr lang="en-US" altLang="ko-KR" sz="2800" dirty="0">
                <a:solidFill>
                  <a:srgbClr val="CC9900"/>
                </a:solidFill>
                <a:cs typeface="Arial" pitchFamily="34" charset="0"/>
              </a:rPr>
              <a:t>2) workout facilities.</a:t>
            </a:r>
          </a:p>
          <a:p>
            <a:r>
              <a:rPr lang="ru-RU" altLang="ko-KR" sz="2800" dirty="0">
                <a:solidFill>
                  <a:srgbClr val="CC9900"/>
                </a:solidFill>
                <a:cs typeface="Arial" pitchFamily="34" charset="0"/>
              </a:rPr>
              <a:t>         </a:t>
            </a:r>
            <a:r>
              <a:rPr lang="ru-RU" altLang="ko-KR" sz="2800" dirty="0">
                <a:solidFill>
                  <a:srgbClr val="C00000"/>
                </a:solidFill>
                <a:cs typeface="Arial" pitchFamily="34" charset="0"/>
              </a:rPr>
              <a:t>  </a:t>
            </a:r>
            <a:r>
              <a:rPr lang="en-US" altLang="ko-KR" sz="2800" dirty="0">
                <a:solidFill>
                  <a:srgbClr val="C00000"/>
                </a:solidFill>
                <a:cs typeface="Arial" pitchFamily="34" charset="0"/>
              </a:rPr>
              <a:t>3) food served there.</a:t>
            </a:r>
          </a:p>
          <a:p>
            <a:r>
              <a:rPr lang="ru-RU" altLang="ko-KR" sz="2800" dirty="0">
                <a:solidFill>
                  <a:srgbClr val="CC9900"/>
                </a:solidFill>
                <a:cs typeface="Arial" pitchFamily="34" charset="0"/>
              </a:rPr>
              <a:t>           </a:t>
            </a:r>
            <a:r>
              <a:rPr lang="en-US" altLang="ko-KR" sz="2800" dirty="0">
                <a:solidFill>
                  <a:srgbClr val="CC9900"/>
                </a:solidFill>
                <a:cs typeface="Arial" pitchFamily="34" charset="0"/>
              </a:rPr>
              <a:t>4) healthy campus habits.</a:t>
            </a:r>
          </a:p>
        </p:txBody>
      </p:sp>
      <p:sp>
        <p:nvSpPr>
          <p:cNvPr id="46" name="TextBox 45">
            <a:extLst>
              <a:ext uri="{FF2B5EF4-FFF2-40B4-BE49-F238E27FC236}">
                <a16:creationId xmlns:a16="http://schemas.microsoft.com/office/drawing/2014/main" id="{48CF977B-8932-438D-9A0B-0B6BF323DAE4}"/>
              </a:ext>
            </a:extLst>
          </p:cNvPr>
          <p:cNvSpPr txBox="1"/>
          <p:nvPr/>
        </p:nvSpPr>
        <p:spPr>
          <a:xfrm>
            <a:off x="763479" y="3679571"/>
            <a:ext cx="11220401" cy="2062103"/>
          </a:xfrm>
          <a:prstGeom prst="rect">
            <a:avLst/>
          </a:prstGeom>
          <a:noFill/>
        </p:spPr>
        <p:txBody>
          <a:bodyPr wrap="square" rtlCol="0">
            <a:spAutoFit/>
          </a:bodyPr>
          <a:lstStyle/>
          <a:p>
            <a:pPr algn="ctr"/>
            <a:r>
              <a:rPr lang="en-US" sz="3200" b="1" i="0" u="none" strike="noStrike" baseline="0" dirty="0">
                <a:latin typeface="TimesNewRoman,Bold"/>
              </a:rPr>
              <a:t>College food</a:t>
            </a:r>
          </a:p>
          <a:p>
            <a:pPr algn="l"/>
            <a:r>
              <a:rPr lang="en-US" sz="3200" b="0" i="0" u="none" strike="noStrike" baseline="0" dirty="0">
                <a:latin typeface="TimesNewRoman"/>
              </a:rPr>
              <a:t>Choosing a college? Well, you may want to look more closely at what’s</a:t>
            </a:r>
            <a:r>
              <a:rPr lang="ru-RU" sz="3200" b="0" i="0" u="none" strike="noStrike" baseline="0" dirty="0">
                <a:latin typeface="TimesNewRoman"/>
              </a:rPr>
              <a:t> </a:t>
            </a:r>
            <a:r>
              <a:rPr lang="en-US" sz="3200" b="0" i="0" u="none" strike="noStrike" baseline="0" dirty="0">
                <a:latin typeface="TimesNewRoman"/>
              </a:rPr>
              <a:t>being served. Not just in the classrooms but also the cafeterias.</a:t>
            </a:r>
            <a:endParaRPr lang="en-US" altLang="ko-KR" sz="3200" dirty="0">
              <a:solidFill>
                <a:schemeClr val="tx1">
                  <a:lumMod val="75000"/>
                  <a:lumOff val="25000"/>
                </a:schemeClr>
              </a:solidFill>
              <a:cs typeface="Arial" pitchFamily="34" charset="0"/>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141024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Чтение</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2593614" y="962438"/>
            <a:ext cx="9380414" cy="2585323"/>
          </a:xfrm>
          <a:prstGeom prst="rect">
            <a:avLst/>
          </a:prstGeom>
          <a:noFill/>
        </p:spPr>
        <p:txBody>
          <a:bodyPr wrap="square" lIns="36000" tIns="0" rIns="36000" bIns="0" rtlCol="0">
            <a:spAutoFit/>
          </a:bodyPr>
          <a:lstStyle/>
          <a:p>
            <a:r>
              <a:rPr lang="en-US" altLang="ko-KR" sz="2400" dirty="0">
                <a:solidFill>
                  <a:srgbClr val="CC9900"/>
                </a:solidFill>
                <a:cs typeface="Arial" pitchFamily="34" charset="0"/>
              </a:rPr>
              <a:t>Which of the following is NOT true about college eating, according to the author?</a:t>
            </a:r>
          </a:p>
          <a:p>
            <a:r>
              <a:rPr lang="ru-RU" altLang="ko-KR" sz="2400" dirty="0">
                <a:solidFill>
                  <a:srgbClr val="CC9900"/>
                </a:solidFill>
                <a:cs typeface="Arial" pitchFamily="34" charset="0"/>
              </a:rPr>
              <a:t>     </a:t>
            </a:r>
            <a:r>
              <a:rPr lang="en-US" altLang="ko-KR" sz="2400" b="1" dirty="0">
                <a:solidFill>
                  <a:srgbClr val="CC9900"/>
                </a:solidFill>
                <a:cs typeface="Arial" pitchFamily="34" charset="0"/>
              </a:rPr>
              <a:t>1) More senior students have extra weight than first-year</a:t>
            </a:r>
            <a:endParaRPr lang="ru-RU" altLang="ko-KR" sz="2400" b="1" dirty="0">
              <a:solidFill>
                <a:srgbClr val="CC9900"/>
              </a:solidFill>
              <a:cs typeface="Arial" pitchFamily="34" charset="0"/>
            </a:endParaRPr>
          </a:p>
          <a:p>
            <a:r>
              <a:rPr lang="ru-RU" altLang="ko-KR" sz="2400" b="1" dirty="0">
                <a:solidFill>
                  <a:srgbClr val="CC9900"/>
                </a:solidFill>
                <a:cs typeface="Arial" pitchFamily="34" charset="0"/>
              </a:rPr>
              <a:t>        </a:t>
            </a:r>
            <a:r>
              <a:rPr lang="en-US" altLang="ko-KR" sz="2400" b="1" dirty="0">
                <a:solidFill>
                  <a:srgbClr val="CC9900"/>
                </a:solidFill>
                <a:cs typeface="Arial" pitchFamily="34" charset="0"/>
              </a:rPr>
              <a:t>students</a:t>
            </a:r>
            <a:r>
              <a:rPr lang="en-US" altLang="ko-KR" sz="2400" dirty="0">
                <a:solidFill>
                  <a:srgbClr val="CC9900"/>
                </a:solidFill>
                <a:cs typeface="Arial" pitchFamily="34" charset="0"/>
              </a:rPr>
              <a:t>.</a:t>
            </a:r>
          </a:p>
          <a:p>
            <a:r>
              <a:rPr lang="ru-RU" altLang="ko-KR" sz="2400" dirty="0">
                <a:solidFill>
                  <a:srgbClr val="C00000"/>
                </a:solidFill>
                <a:cs typeface="Arial" pitchFamily="34" charset="0"/>
              </a:rPr>
              <a:t>     </a:t>
            </a:r>
            <a:r>
              <a:rPr lang="en-US" altLang="ko-KR" sz="2400" dirty="0">
                <a:solidFill>
                  <a:srgbClr val="C00000"/>
                </a:solidFill>
                <a:cs typeface="Arial" pitchFamily="34" charset="0"/>
              </a:rPr>
              <a:t>2) Most students lack fruit and vegetables in their diet</a:t>
            </a:r>
            <a:r>
              <a:rPr lang="en-US" altLang="ko-KR" sz="2400" b="1" dirty="0">
                <a:solidFill>
                  <a:srgbClr val="CC9900"/>
                </a:solidFill>
                <a:cs typeface="Arial" pitchFamily="34" charset="0"/>
              </a:rPr>
              <a:t>.</a:t>
            </a:r>
          </a:p>
          <a:p>
            <a:r>
              <a:rPr lang="ru-RU" altLang="ko-KR" sz="2400" dirty="0">
                <a:solidFill>
                  <a:srgbClr val="CC9900"/>
                </a:solidFill>
                <a:cs typeface="Arial" pitchFamily="34" charset="0"/>
              </a:rPr>
              <a:t>     </a:t>
            </a:r>
            <a:r>
              <a:rPr lang="en-US" altLang="ko-KR" sz="2400" dirty="0">
                <a:solidFill>
                  <a:srgbClr val="CC9900"/>
                </a:solidFill>
                <a:cs typeface="Arial" pitchFamily="34" charset="0"/>
              </a:rPr>
              <a:t>3) After leaving home many freshmen eat unhealthy food.</a:t>
            </a:r>
          </a:p>
          <a:p>
            <a:r>
              <a:rPr lang="ru-RU" altLang="ko-KR" sz="2400" dirty="0">
                <a:solidFill>
                  <a:srgbClr val="CC9900"/>
                </a:solidFill>
                <a:cs typeface="Arial" pitchFamily="34" charset="0"/>
              </a:rPr>
              <a:t>     </a:t>
            </a:r>
            <a:r>
              <a:rPr lang="en-US" altLang="ko-KR" sz="2400" dirty="0">
                <a:solidFill>
                  <a:srgbClr val="CC9900"/>
                </a:solidFill>
                <a:cs typeface="Arial" pitchFamily="34" charset="0"/>
              </a:rPr>
              <a:t>4) Food choices in college can determine your future nutrition.</a:t>
            </a:r>
          </a:p>
        </p:txBody>
      </p:sp>
      <p:sp>
        <p:nvSpPr>
          <p:cNvPr id="46" name="TextBox 45">
            <a:extLst>
              <a:ext uri="{FF2B5EF4-FFF2-40B4-BE49-F238E27FC236}">
                <a16:creationId xmlns:a16="http://schemas.microsoft.com/office/drawing/2014/main" id="{48CF977B-8932-438D-9A0B-0B6BF323DAE4}"/>
              </a:ext>
            </a:extLst>
          </p:cNvPr>
          <p:cNvSpPr txBox="1"/>
          <p:nvPr/>
        </p:nvSpPr>
        <p:spPr>
          <a:xfrm>
            <a:off x="763479" y="3679571"/>
            <a:ext cx="11220401" cy="2785378"/>
          </a:xfrm>
          <a:prstGeom prst="rect">
            <a:avLst/>
          </a:prstGeom>
          <a:noFill/>
        </p:spPr>
        <p:txBody>
          <a:bodyPr wrap="square" rtlCol="0">
            <a:spAutoFit/>
          </a:bodyPr>
          <a:lstStyle/>
          <a:p>
            <a:pPr algn="l"/>
            <a:r>
              <a:rPr lang="en-US" sz="2500" b="0" i="0" u="none" strike="noStrike" baseline="0" dirty="0">
                <a:latin typeface="TimesNewRoman"/>
              </a:rPr>
              <a:t>What you eat and drink in college can make a big difference during college</a:t>
            </a:r>
            <a:r>
              <a:rPr lang="ru-RU" sz="2500" b="0" i="0" u="none" strike="noStrike" baseline="0" dirty="0">
                <a:latin typeface="TimesNewRoman"/>
              </a:rPr>
              <a:t> </a:t>
            </a:r>
            <a:r>
              <a:rPr lang="en-US" sz="2500" b="0" i="0" u="none" strike="noStrike" baseline="0" dirty="0">
                <a:latin typeface="TimesNewRoman"/>
              </a:rPr>
              <a:t>and well beyond. College may be the first time that you are away from Mommy</a:t>
            </a:r>
            <a:r>
              <a:rPr lang="ru-RU" sz="2500" b="0" i="0" u="none" strike="noStrike" baseline="0" dirty="0">
                <a:latin typeface="TimesNewRoman"/>
              </a:rPr>
              <a:t> </a:t>
            </a:r>
            <a:r>
              <a:rPr lang="en-US" sz="2500" b="0" i="0" u="none" strike="noStrike" baseline="0" dirty="0">
                <a:latin typeface="TimesNewRoman"/>
              </a:rPr>
              <a:t>and Daddy and are making decisions about what to put in your mouth on your</a:t>
            </a:r>
            <a:r>
              <a:rPr lang="ru-RU" sz="2500" b="0" i="0" u="none" strike="noStrike" baseline="0" dirty="0">
                <a:latin typeface="TimesNewRoman"/>
              </a:rPr>
              <a:t> </a:t>
            </a:r>
            <a:r>
              <a:rPr lang="en-US" sz="2500" b="0" i="0" u="none" strike="noStrike" baseline="0" dirty="0">
                <a:latin typeface="TimesNewRoman"/>
              </a:rPr>
              <a:t>own. It is when you are potentially programming some of your habits for life. You</a:t>
            </a:r>
            <a:r>
              <a:rPr lang="ru-RU" sz="2500" b="0" i="0" u="none" strike="noStrike" baseline="0" dirty="0">
                <a:latin typeface="TimesNewRoman"/>
              </a:rPr>
              <a:t> </a:t>
            </a:r>
            <a:r>
              <a:rPr lang="en-US" sz="2500" b="0" i="0" u="none" strike="noStrike" baseline="0" dirty="0">
                <a:latin typeface="TimesNewRoman"/>
              </a:rPr>
              <a:t>may also still be growing in college, which makes good nutrition especially</a:t>
            </a:r>
            <a:r>
              <a:rPr lang="ru-RU" sz="2500" b="0" i="0" u="none" strike="noStrike" baseline="0" dirty="0">
                <a:latin typeface="TimesNewRoman"/>
              </a:rPr>
              <a:t> </a:t>
            </a:r>
            <a:r>
              <a:rPr lang="en-US" sz="2500" b="0" i="0" u="none" strike="noStrike" baseline="0" dirty="0">
                <a:latin typeface="TimesNewRoman"/>
              </a:rPr>
              <a:t>important. According to a study published in the journal Preventive Medicine,</a:t>
            </a:r>
            <a:r>
              <a:rPr lang="ru-RU" sz="2500" b="0" i="0" u="none" strike="noStrike" baseline="0" dirty="0">
                <a:latin typeface="TimesNewRoman"/>
              </a:rPr>
              <a:t> </a:t>
            </a:r>
            <a:r>
              <a:rPr lang="en-US" sz="2500" b="0" i="0" u="none" strike="noStrike" baseline="0" dirty="0">
                <a:latin typeface="TimesNewRoman"/>
              </a:rPr>
              <a:t>overweight and obesity rates increase by more than 15% for first-year college</a:t>
            </a:r>
            <a:r>
              <a:rPr lang="ru-RU" sz="2500" b="0" i="0" u="none" strike="noStrike" baseline="0" dirty="0">
                <a:latin typeface="TimesNewRoman"/>
              </a:rPr>
              <a:t> </a:t>
            </a:r>
            <a:r>
              <a:rPr lang="en-US" sz="2500" b="0" i="0" u="none" strike="noStrike" baseline="0" dirty="0">
                <a:latin typeface="TimesNewRoman"/>
              </a:rPr>
              <a:t>students.</a:t>
            </a:r>
            <a:endParaRPr lang="en-US" altLang="ko-KR" sz="2500" dirty="0">
              <a:solidFill>
                <a:schemeClr val="tx1">
                  <a:lumMod val="75000"/>
                  <a:lumOff val="25000"/>
                </a:schemeClr>
              </a:solidFill>
              <a:cs typeface="Arial" pitchFamily="34" charset="0"/>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3933538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Чтение</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2618913" y="962438"/>
            <a:ext cx="9249558" cy="2369880"/>
          </a:xfrm>
          <a:prstGeom prst="rect">
            <a:avLst/>
          </a:prstGeom>
          <a:noFill/>
        </p:spPr>
        <p:txBody>
          <a:bodyPr wrap="square" lIns="36000" tIns="0" rIns="36000" bIns="0" rtlCol="0">
            <a:spAutoFit/>
          </a:bodyPr>
          <a:lstStyle/>
          <a:p>
            <a:r>
              <a:rPr lang="en-US" altLang="ko-KR" sz="2200" dirty="0">
                <a:solidFill>
                  <a:srgbClr val="CC9900"/>
                </a:solidFill>
                <a:cs typeface="Arial" pitchFamily="34" charset="0"/>
              </a:rPr>
              <a:t>The author is using a reference to a famous proverb “An apple a day keeps a doctor away” (Paragraph 7 – An apple a year will keep no doctor away) to emphasize that …</a:t>
            </a:r>
          </a:p>
          <a:p>
            <a:r>
              <a:rPr lang="ru-RU" altLang="ko-KR" sz="2200" dirty="0">
                <a:solidFill>
                  <a:srgbClr val="CC9900"/>
                </a:solidFill>
                <a:cs typeface="Arial" pitchFamily="34" charset="0"/>
              </a:rPr>
              <a:t>                </a:t>
            </a:r>
            <a:r>
              <a:rPr lang="en-US" altLang="ko-KR" sz="2200" dirty="0">
                <a:solidFill>
                  <a:srgbClr val="CC9900"/>
                </a:solidFill>
                <a:cs typeface="Arial" pitchFamily="34" charset="0"/>
              </a:rPr>
              <a:t>1) snacks are also important in students’ diet.</a:t>
            </a:r>
          </a:p>
          <a:p>
            <a:r>
              <a:rPr lang="ru-RU" altLang="ko-KR" sz="2200" b="1" i="1" dirty="0">
                <a:solidFill>
                  <a:srgbClr val="CC9900"/>
                </a:solidFill>
                <a:cs typeface="Arial" pitchFamily="34" charset="0"/>
              </a:rPr>
              <a:t>                </a:t>
            </a:r>
            <a:r>
              <a:rPr lang="en-US" altLang="ko-KR" sz="2200" b="1" i="1" dirty="0">
                <a:solidFill>
                  <a:srgbClr val="CC9900"/>
                </a:solidFill>
                <a:cs typeface="Arial" pitchFamily="34" charset="0"/>
              </a:rPr>
              <a:t>2) it is important how often you eat healthy food.</a:t>
            </a:r>
            <a:endParaRPr lang="ru-RU" altLang="ko-KR" sz="2200" b="1" i="1" dirty="0">
              <a:solidFill>
                <a:srgbClr val="CC9900"/>
              </a:solidFill>
              <a:cs typeface="Arial" pitchFamily="34" charset="0"/>
            </a:endParaRPr>
          </a:p>
          <a:p>
            <a:r>
              <a:rPr lang="ru-RU" altLang="ko-KR" sz="2200" dirty="0">
                <a:solidFill>
                  <a:srgbClr val="CC9900"/>
                </a:solidFill>
                <a:cs typeface="Arial" pitchFamily="34" charset="0"/>
              </a:rPr>
              <a:t>                </a:t>
            </a:r>
            <a:r>
              <a:rPr lang="en-US" altLang="ko-KR" sz="2200" dirty="0">
                <a:solidFill>
                  <a:srgbClr val="C00000"/>
                </a:solidFill>
                <a:cs typeface="Arial" pitchFamily="34" charset="0"/>
              </a:rPr>
              <a:t>3) your health depends on the food you eat.</a:t>
            </a:r>
          </a:p>
          <a:p>
            <a:r>
              <a:rPr lang="ru-RU" altLang="ko-KR" sz="2200" dirty="0">
                <a:solidFill>
                  <a:srgbClr val="CC9900"/>
                </a:solidFill>
                <a:cs typeface="Arial" pitchFamily="34" charset="0"/>
              </a:rPr>
              <a:t>                </a:t>
            </a:r>
            <a:r>
              <a:rPr lang="en-US" altLang="ko-KR" sz="2200" dirty="0">
                <a:solidFill>
                  <a:srgbClr val="CC9900"/>
                </a:solidFill>
                <a:cs typeface="Arial" pitchFamily="34" charset="0"/>
              </a:rPr>
              <a:t>4) applicants should check college menus first.</a:t>
            </a:r>
          </a:p>
        </p:txBody>
      </p:sp>
      <p:sp>
        <p:nvSpPr>
          <p:cNvPr id="46" name="TextBox 45">
            <a:extLst>
              <a:ext uri="{FF2B5EF4-FFF2-40B4-BE49-F238E27FC236}">
                <a16:creationId xmlns:a16="http://schemas.microsoft.com/office/drawing/2014/main" id="{48CF977B-8932-438D-9A0B-0B6BF323DAE4}"/>
              </a:ext>
            </a:extLst>
          </p:cNvPr>
          <p:cNvSpPr txBox="1"/>
          <p:nvPr/>
        </p:nvSpPr>
        <p:spPr>
          <a:xfrm>
            <a:off x="648071" y="3429001"/>
            <a:ext cx="11248656" cy="3108543"/>
          </a:xfrm>
          <a:prstGeom prst="rect">
            <a:avLst/>
          </a:prstGeom>
          <a:noFill/>
        </p:spPr>
        <p:txBody>
          <a:bodyPr wrap="square" rtlCol="0">
            <a:spAutoFit/>
          </a:bodyPr>
          <a:lstStyle/>
          <a:p>
            <a:pPr algn="l"/>
            <a:r>
              <a:rPr lang="en-US" sz="2800" b="0" i="0" u="none" strike="noStrike" baseline="0" dirty="0">
                <a:latin typeface="TimesNewRoman"/>
              </a:rPr>
              <a:t>Of course, not all campuses around the country have joined the Initiative yet.</a:t>
            </a:r>
            <a:r>
              <a:rPr lang="ru-RU" sz="2800" b="0" i="0" u="none" strike="noStrike" baseline="0" dirty="0">
                <a:latin typeface="TimesNewRoman"/>
              </a:rPr>
              <a:t> </a:t>
            </a:r>
            <a:r>
              <a:rPr lang="en-US" sz="2800" b="0" i="0" u="none" strike="noStrike" baseline="0" dirty="0">
                <a:latin typeface="TimesNewRoman"/>
              </a:rPr>
              <a:t>That doesn’t mean that all other campuses are serving just hot dogs. However, you</a:t>
            </a:r>
            <a:r>
              <a:rPr lang="ru-RU" sz="2800" b="0" i="0" u="none" strike="noStrike" baseline="0" dirty="0">
                <a:latin typeface="TimesNewRoman"/>
              </a:rPr>
              <a:t> </a:t>
            </a:r>
            <a:r>
              <a:rPr lang="en-US" sz="2800" b="0" i="0" u="none" strike="noStrike" baseline="0" dirty="0">
                <a:latin typeface="TimesNewRoman"/>
              </a:rPr>
              <a:t>may want to be vigilant about what colleges and universities are serving. For</a:t>
            </a:r>
            <a:r>
              <a:rPr lang="ru-RU" sz="2800" b="0" i="0" u="none" strike="noStrike" baseline="0" dirty="0">
                <a:latin typeface="TimesNewRoman"/>
              </a:rPr>
              <a:t> </a:t>
            </a:r>
            <a:r>
              <a:rPr lang="en-US" sz="2800" b="0" i="0" u="none" strike="noStrike" baseline="0" dirty="0">
                <a:latin typeface="TimesNewRoman"/>
              </a:rPr>
              <a:t>example, ask to see their menus and accompanying nutrition information. This</a:t>
            </a:r>
            <a:r>
              <a:rPr lang="ru-RU" sz="2800" b="0" i="0" u="none" strike="noStrike" baseline="0" dirty="0">
                <a:latin typeface="TimesNewRoman"/>
              </a:rPr>
              <a:t> </a:t>
            </a:r>
            <a:r>
              <a:rPr lang="en-US" sz="2800" b="0" i="0" u="none" strike="noStrike" baseline="0" dirty="0">
                <a:latin typeface="TimesNewRoman"/>
              </a:rPr>
              <a:t>should include ingredients and frequency at which they are served. </a:t>
            </a:r>
            <a:r>
              <a:rPr lang="en-US" sz="2800" b="1" i="0" u="none" strike="noStrike" baseline="0" dirty="0">
                <a:latin typeface="TimesNewRoman,Bold"/>
              </a:rPr>
              <a:t>An apple a</a:t>
            </a:r>
            <a:r>
              <a:rPr lang="ru-RU" sz="2800" b="1" i="0" u="none" strike="noStrike" baseline="0" dirty="0">
                <a:latin typeface="TimesNewRoman,Bold"/>
              </a:rPr>
              <a:t> </a:t>
            </a:r>
            <a:r>
              <a:rPr lang="en-US" sz="2800" b="1" i="0" u="none" strike="noStrike" baseline="0" dirty="0">
                <a:latin typeface="TimesNewRoman,Bold"/>
              </a:rPr>
              <a:t>year will keep no doctor away. </a:t>
            </a:r>
            <a:r>
              <a:rPr lang="en-US" sz="2800" b="0" i="0" u="none" strike="noStrike" baseline="0" dirty="0">
                <a:latin typeface="TimesNewRoman"/>
              </a:rPr>
              <a:t>Determine what food is available off-hours or</a:t>
            </a:r>
            <a:r>
              <a:rPr lang="ru-RU" sz="2800" b="0" i="0" u="none" strike="noStrike" baseline="0" dirty="0">
                <a:latin typeface="TimesNewRoman"/>
              </a:rPr>
              <a:t> </a:t>
            </a:r>
            <a:r>
              <a:rPr lang="en-US" sz="2800" b="0" i="0" u="none" strike="noStrike" baseline="0" dirty="0">
                <a:latin typeface="TimesNewRoman"/>
              </a:rPr>
              <a:t>away from the cafeteria.</a:t>
            </a:r>
            <a:endParaRPr lang="en-US" altLang="ko-KR" sz="2800" dirty="0">
              <a:solidFill>
                <a:schemeClr val="tx1">
                  <a:lumMod val="75000"/>
                  <a:lumOff val="25000"/>
                </a:schemeClr>
              </a:solidFill>
              <a:cs typeface="Arial" pitchFamily="34" charset="0"/>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967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Грамматика и лексика (Б)</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2107938" y="1302813"/>
            <a:ext cx="9249558" cy="615553"/>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BIG</a:t>
            </a:r>
          </a:p>
        </p:txBody>
      </p:sp>
      <p:sp>
        <p:nvSpPr>
          <p:cNvPr id="46" name="TextBox 45">
            <a:extLst>
              <a:ext uri="{FF2B5EF4-FFF2-40B4-BE49-F238E27FC236}">
                <a16:creationId xmlns:a16="http://schemas.microsoft.com/office/drawing/2014/main" id="{48CF977B-8932-438D-9A0B-0B6BF323DAE4}"/>
              </a:ext>
            </a:extLst>
          </p:cNvPr>
          <p:cNvSpPr txBox="1"/>
          <p:nvPr/>
        </p:nvSpPr>
        <p:spPr>
          <a:xfrm>
            <a:off x="1509204" y="2521258"/>
            <a:ext cx="10493406"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NewRoman"/>
                <a:cs typeface="+mn-cs"/>
              </a:rPr>
              <a:t>Sleep is as important for animals as for human beings. Ferrets, for instance, can sleep the ________ part of the day – about 20 hours.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4000" b="0" i="0" u="none" strike="noStrike" kern="1200" cap="none" spc="0" normalizeH="0" baseline="0" noProof="0" dirty="0">
              <a:ln>
                <a:noFill/>
              </a:ln>
              <a:solidFill>
                <a:prstClr val="black"/>
              </a:solidFill>
              <a:effectLst/>
              <a:uLnTx/>
              <a:uFillTx/>
              <a:latin typeface="TimesNewRoman"/>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C00000"/>
                </a:solidFill>
                <a:effectLst/>
                <a:uLnTx/>
                <a:uFillTx/>
                <a:latin typeface="TimesNewRoman"/>
                <a:cs typeface="+mn-cs"/>
              </a:rPr>
              <a:t>biggest/ bigest</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most</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bigger</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biggiest</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hugest</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bigist</a:t>
            </a:r>
            <a:r>
              <a:rPr lang="en-US" sz="4000" i="1" dirty="0">
                <a:solidFill>
                  <a:srgbClr val="C00000"/>
                </a:solidFill>
                <a:latin typeface="TimesNewRoman"/>
              </a:rPr>
              <a:t>/ </a:t>
            </a:r>
            <a:r>
              <a:rPr kumimoji="0" lang="en-US" sz="4000" b="0" i="1" u="none" strike="noStrike" kern="1200" cap="none" spc="0" normalizeH="0" baseline="0" noProof="0" dirty="0">
                <a:ln>
                  <a:noFill/>
                </a:ln>
                <a:solidFill>
                  <a:srgbClr val="C00000"/>
                </a:solidFill>
                <a:effectLst/>
                <a:uLnTx/>
                <a:uFillTx/>
                <a:latin typeface="TimesNewRoman"/>
                <a:cs typeface="+mn-cs"/>
              </a:rPr>
              <a:t>largest/ huge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TimesNewRoman"/>
              <a:cs typeface="+mn-cs"/>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3048438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Грамматика и лексика (Б)</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2107938" y="1302813"/>
            <a:ext cx="9249558" cy="1231106"/>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ru-RU" altLang="ko-KR" sz="4000" b="1" i="0" u="none" strike="noStrike" kern="1200" cap="none" spc="0" normalizeH="0" baseline="0" noProof="0" dirty="0">
              <a:ln>
                <a:noFill/>
              </a:ln>
              <a:solidFill>
                <a:srgbClr val="CC9900"/>
              </a:solidFill>
              <a:effectLst/>
              <a:uLnTx/>
              <a:uFillTx/>
              <a:latin typeface="Arial"/>
              <a:cs typeface="Arial"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CONSIDER</a:t>
            </a:r>
          </a:p>
        </p:txBody>
      </p:sp>
      <p:sp>
        <p:nvSpPr>
          <p:cNvPr id="46" name="TextBox 45">
            <a:extLst>
              <a:ext uri="{FF2B5EF4-FFF2-40B4-BE49-F238E27FC236}">
                <a16:creationId xmlns:a16="http://schemas.microsoft.com/office/drawing/2014/main" id="{48CF977B-8932-438D-9A0B-0B6BF323DAE4}"/>
              </a:ext>
            </a:extLst>
          </p:cNvPr>
          <p:cNvSpPr txBox="1"/>
          <p:nvPr/>
        </p:nvSpPr>
        <p:spPr>
          <a:xfrm>
            <a:off x="1486014" y="3366857"/>
            <a:ext cx="10493406"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TimesNewRoman"/>
                <a:cs typeface="+mn-cs"/>
              </a:rPr>
              <a:t>However, van Gogh never stopped painting. He preferred to</a:t>
            </a:r>
            <a:r>
              <a:rPr kumimoji="0" lang="ru-RU" sz="4000" b="0" i="0" u="none" strike="noStrike" kern="1200" cap="none" spc="0" normalizeH="0" baseline="0" noProof="0" dirty="0">
                <a:ln>
                  <a:noFill/>
                </a:ln>
                <a:solidFill>
                  <a:prstClr val="black"/>
                </a:solidFill>
                <a:effectLst/>
                <a:uLnTx/>
                <a:uFillTx/>
                <a:latin typeface="TimesNewRoman"/>
                <a:cs typeface="+mn-cs"/>
              </a:rPr>
              <a:t> </a:t>
            </a:r>
            <a:r>
              <a:rPr kumimoji="0" lang="en-US" sz="4000" b="0" i="0" u="none" strike="noStrike" kern="1200" cap="none" spc="0" normalizeH="0" baseline="0" noProof="0" dirty="0">
                <a:ln>
                  <a:noFill/>
                </a:ln>
                <a:solidFill>
                  <a:prstClr val="black"/>
                </a:solidFill>
                <a:effectLst/>
                <a:uLnTx/>
                <a:uFillTx/>
                <a:latin typeface="TimesNewRoman"/>
                <a:cs typeface="+mn-cs"/>
              </a:rPr>
              <a:t>listen to his heart and follow his dream. Now his pictures__________________ masterpieces and cost a lot of money.</a:t>
            </a: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422838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Грамматика и лексика</a:t>
            </a:r>
            <a:r>
              <a:rPr lang="en-US" dirty="0"/>
              <a:t> (</a:t>
            </a:r>
            <a:r>
              <a:rPr lang="ru-RU" dirty="0"/>
              <a:t>В)</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2942442" y="1394830"/>
            <a:ext cx="9249558" cy="1231106"/>
          </a:xfrm>
          <a:prstGeom prst="rect">
            <a:avLst/>
          </a:prstGeom>
          <a:noFill/>
        </p:spPr>
        <p:txBody>
          <a:bodyPr wrap="square" lIns="36000" tIns="0" rIns="36000" bIns="0" rtlCol="0">
            <a:spAutoFit/>
          </a:bodyPr>
          <a:lstStyle/>
          <a:p>
            <a:pPr marL="742950" marR="0" lvl="0" indent="-742950" defTabSz="914400" rtl="0" eaLnBrk="1" fontAlgn="auto" latinLnBrk="0" hangingPunct="1">
              <a:lnSpc>
                <a:spcPct val="100000"/>
              </a:lnSpc>
              <a:spcBef>
                <a:spcPts val="0"/>
              </a:spcBef>
              <a:spcAft>
                <a:spcPts val="0"/>
              </a:spcAft>
              <a:buClrTx/>
              <a:buSzTx/>
              <a:buFontTx/>
              <a:buAutoNum type="arabicParenR"/>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disappeared          2) digressed</a:t>
            </a:r>
          </a:p>
          <a:p>
            <a:pPr marR="0" lvl="0" defTabSz="914400" rtl="0" eaLnBrk="1" fontAlgn="auto" latinLnBrk="0" hangingPunct="1">
              <a:lnSpc>
                <a:spcPct val="100000"/>
              </a:lnSpc>
              <a:spcBef>
                <a:spcPts val="0"/>
              </a:spcBef>
              <a:spcAft>
                <a:spcPts val="0"/>
              </a:spcAft>
              <a:buClrTx/>
              <a:buSzTx/>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3) distracted               4) departed</a:t>
            </a:r>
          </a:p>
        </p:txBody>
      </p:sp>
      <p:sp>
        <p:nvSpPr>
          <p:cNvPr id="46" name="TextBox 45">
            <a:extLst>
              <a:ext uri="{FF2B5EF4-FFF2-40B4-BE49-F238E27FC236}">
                <a16:creationId xmlns:a16="http://schemas.microsoft.com/office/drawing/2014/main" id="{48CF977B-8932-438D-9A0B-0B6BF323DAE4}"/>
              </a:ext>
            </a:extLst>
          </p:cNvPr>
          <p:cNvSpPr txBox="1"/>
          <p:nvPr/>
        </p:nvSpPr>
        <p:spPr>
          <a:xfrm>
            <a:off x="1562470" y="3072348"/>
            <a:ext cx="10493406" cy="3785652"/>
          </a:xfrm>
          <a:prstGeom prst="rect">
            <a:avLst/>
          </a:prstGeom>
          <a:noFill/>
        </p:spPr>
        <p:txBody>
          <a:bodyPr wrap="square" rtlCol="0">
            <a:spAutoFit/>
          </a:bodyPr>
          <a:lstStyle/>
          <a:p>
            <a:pPr algn="l"/>
            <a:r>
              <a:rPr lang="en-US" sz="4000" b="0" i="0" u="none" strike="noStrike" baseline="0" dirty="0">
                <a:latin typeface="TimesNewRoman"/>
              </a:rPr>
              <a:t>The first noise I would hear was the bedroom door slamming. This would be followed by my uncle tramping along the creaky wooden landing and down the stairs. Then another door would slam as he </a:t>
            </a:r>
            <a:r>
              <a:rPr lang="en-US" sz="4000" b="1" i="0" u="none" strike="noStrike" baseline="0" dirty="0">
                <a:latin typeface="TimesNewRoman,Bold"/>
              </a:rPr>
              <a:t>32 </a:t>
            </a:r>
            <a:r>
              <a:rPr lang="en-US" sz="4000" b="0" i="0" u="none" strike="noStrike" baseline="0" dirty="0">
                <a:latin typeface="TimesNewRoman"/>
              </a:rPr>
              <a:t>______ into the bathroom.</a:t>
            </a:r>
            <a:endParaRPr kumimoji="0" lang="ru-RU" sz="4000" b="0" i="0" u="none" strike="noStrike" kern="1200" cap="none" spc="0" normalizeH="0" baseline="0" noProof="0" dirty="0">
              <a:ln>
                <a:noFill/>
              </a:ln>
              <a:solidFill>
                <a:prstClr val="black"/>
              </a:solidFill>
              <a:effectLst/>
              <a:uLnTx/>
              <a:uFillTx/>
              <a:latin typeface="TimesNew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0" i="0" u="none" strike="noStrike" kern="1200" cap="none" spc="0" normalizeH="0" baseline="0" noProof="0" dirty="0">
              <a:ln>
                <a:noFill/>
              </a:ln>
              <a:solidFill>
                <a:prstClr val="black"/>
              </a:solidFill>
              <a:effectLst/>
              <a:uLnTx/>
              <a:uFillTx/>
              <a:latin typeface="TimesNewRoman"/>
              <a:cs typeface="+mn-cs"/>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3984818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Грамматика и лексика (В)</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5566298" y="1394830"/>
            <a:ext cx="6625701" cy="1231106"/>
          </a:xfrm>
          <a:prstGeom prst="rect">
            <a:avLst/>
          </a:prstGeom>
          <a:noFill/>
        </p:spPr>
        <p:txBody>
          <a:bodyPr wrap="square" lIns="36000" tIns="0" rIns="36000" bIns="0" rtlCol="0">
            <a:spAutoFit/>
          </a:bodyPr>
          <a:lstStyle/>
          <a:p>
            <a:pPr marR="0" lvl="0" defTabSz="914400" rtl="0" eaLnBrk="1" fontAlgn="auto" latinLnBrk="0" hangingPunct="1">
              <a:lnSpc>
                <a:spcPct val="100000"/>
              </a:lnSpc>
              <a:spcBef>
                <a:spcPts val="0"/>
              </a:spcBef>
              <a:spcAft>
                <a:spcPts val="0"/>
              </a:spcAft>
              <a:buClrTx/>
              <a:buSzTx/>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1) kept         2) held</a:t>
            </a:r>
          </a:p>
          <a:p>
            <a:pPr marR="0" lvl="0" defTabSz="914400" rtl="0" eaLnBrk="1" fontAlgn="auto" latinLnBrk="0" hangingPunct="1">
              <a:lnSpc>
                <a:spcPct val="100000"/>
              </a:lnSpc>
              <a:spcBef>
                <a:spcPts val="0"/>
              </a:spcBef>
              <a:spcAft>
                <a:spcPts val="0"/>
              </a:spcAft>
              <a:buClrTx/>
              <a:buSzTx/>
              <a:tabLst/>
              <a:defRPr/>
            </a:pP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3) </a:t>
            </a:r>
            <a:r>
              <a:rPr lang="en-US" altLang="ko-KR" sz="4000" b="1" dirty="0">
                <a:solidFill>
                  <a:srgbClr val="CC9900"/>
                </a:solidFill>
                <a:latin typeface="Arial"/>
                <a:cs typeface="Arial" pitchFamily="34" charset="0"/>
              </a:rPr>
              <a:t>t</a:t>
            </a:r>
            <a:r>
              <a:rPr kumimoji="0" lang="en-US" altLang="ko-KR" sz="4000" b="1" i="0" u="none" strike="noStrike" kern="1200" cap="none" spc="0" normalizeH="0" baseline="0" noProof="0" dirty="0" err="1">
                <a:ln>
                  <a:noFill/>
                </a:ln>
                <a:solidFill>
                  <a:srgbClr val="CC9900"/>
                </a:solidFill>
                <a:effectLst/>
                <a:uLnTx/>
                <a:uFillTx/>
                <a:latin typeface="Arial"/>
                <a:cs typeface="Arial" pitchFamily="34" charset="0"/>
              </a:rPr>
              <a:t>ook</a:t>
            </a:r>
            <a:r>
              <a:rPr kumimoji="0" lang="en-US" altLang="ko-KR" sz="4000" b="1" i="0" u="none" strike="noStrike" kern="1200" cap="none" spc="0" normalizeH="0" baseline="0" noProof="0" dirty="0">
                <a:ln>
                  <a:noFill/>
                </a:ln>
                <a:solidFill>
                  <a:srgbClr val="CC9900"/>
                </a:solidFill>
                <a:effectLst/>
                <a:uLnTx/>
                <a:uFillTx/>
                <a:latin typeface="Arial"/>
                <a:cs typeface="Arial" pitchFamily="34" charset="0"/>
              </a:rPr>
              <a:t>        4) made</a:t>
            </a:r>
          </a:p>
        </p:txBody>
      </p:sp>
      <p:sp>
        <p:nvSpPr>
          <p:cNvPr id="46" name="TextBox 45">
            <a:extLst>
              <a:ext uri="{FF2B5EF4-FFF2-40B4-BE49-F238E27FC236}">
                <a16:creationId xmlns:a16="http://schemas.microsoft.com/office/drawing/2014/main" id="{48CF977B-8932-438D-9A0B-0B6BF323DAE4}"/>
              </a:ext>
            </a:extLst>
          </p:cNvPr>
          <p:cNvSpPr txBox="1"/>
          <p:nvPr/>
        </p:nvSpPr>
        <p:spPr>
          <a:xfrm>
            <a:off x="1775534" y="3681257"/>
            <a:ext cx="10289220" cy="1938992"/>
          </a:xfrm>
          <a:prstGeom prst="rect">
            <a:avLst/>
          </a:prstGeom>
          <a:noFill/>
        </p:spPr>
        <p:txBody>
          <a:bodyPr wrap="square" rtlCol="0">
            <a:spAutoFit/>
          </a:bodyPr>
          <a:lstStyle/>
          <a:p>
            <a:pPr algn="l"/>
            <a:r>
              <a:rPr lang="en-US" sz="4000" b="0" i="0" u="none" strike="noStrike" baseline="0" dirty="0">
                <a:latin typeface="TimesNewRoman"/>
              </a:rPr>
              <a:t>He </a:t>
            </a:r>
            <a:r>
              <a:rPr lang="en-US" sz="4000" b="1" i="0" u="none" strike="noStrike" baseline="0" dirty="0">
                <a:latin typeface="TimesNewRoman,Bold"/>
              </a:rPr>
              <a:t>34 </a:t>
            </a:r>
            <a:r>
              <a:rPr lang="en-US" sz="4000" b="0" i="0" u="none" strike="noStrike" baseline="0" dirty="0">
                <a:latin typeface="TimesNewRoman"/>
              </a:rPr>
              <a:t>______ a bath four times a year on quarter-day. No one was going to accuse him of</a:t>
            </a:r>
          </a:p>
          <a:p>
            <a:pPr algn="l"/>
            <a:r>
              <a:rPr lang="en-US" sz="4000" b="0" i="0" u="none" strike="noStrike" baseline="0" dirty="0">
                <a:latin typeface="TimesNewRoman"/>
              </a:rPr>
              <a:t>wasting his hard-earned cash on soap.</a:t>
            </a:r>
            <a:endParaRPr kumimoji="0" lang="en-US" sz="4000" b="0" i="0" u="none" strike="noStrike" kern="1200" cap="none" spc="0" normalizeH="0" baseline="0" noProof="0" dirty="0">
              <a:ln>
                <a:noFill/>
              </a:ln>
              <a:solidFill>
                <a:prstClr val="black"/>
              </a:solidFill>
              <a:effectLst/>
              <a:uLnTx/>
              <a:uFillTx/>
              <a:latin typeface="TimesNewRoman"/>
              <a:cs typeface="+mn-cs"/>
            </a:endParaRPr>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spTree>
    <p:extLst>
      <p:ext uri="{BB962C8B-B14F-4D97-AF65-F5344CB8AC3E}">
        <p14:creationId xmlns:p14="http://schemas.microsoft.com/office/powerpoint/2010/main" val="1768703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sz="4000" dirty="0"/>
              <a:t>Задание 38 (В) Грамматика</a:t>
            </a:r>
            <a:endParaRPr lang="en-US" sz="4000" dirty="0"/>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graphicFrame>
        <p:nvGraphicFramePr>
          <p:cNvPr id="5" name="Объект 4">
            <a:extLst>
              <a:ext uri="{FF2B5EF4-FFF2-40B4-BE49-F238E27FC236}">
                <a16:creationId xmlns:a16="http://schemas.microsoft.com/office/drawing/2014/main" id="{9FEA93FA-EEF9-37C0-0C56-CE7CC7EDD35E}"/>
              </a:ext>
            </a:extLst>
          </p:cNvPr>
          <p:cNvGraphicFramePr>
            <a:graphicFrameLocks noChangeAspect="1"/>
          </p:cNvGraphicFramePr>
          <p:nvPr>
            <p:extLst>
              <p:ext uri="{D42A27DB-BD31-4B8C-83A1-F6EECF244321}">
                <p14:modId xmlns:p14="http://schemas.microsoft.com/office/powerpoint/2010/main" val="2196315728"/>
              </p:ext>
            </p:extLst>
          </p:nvPr>
        </p:nvGraphicFramePr>
        <p:xfrm>
          <a:off x="2279335" y="1687194"/>
          <a:ext cx="5222295" cy="4234212"/>
        </p:xfrm>
        <a:graphic>
          <a:graphicData uri="http://schemas.openxmlformats.org/presentationml/2006/ole">
            <mc:AlternateContent xmlns:mc="http://schemas.openxmlformats.org/markup-compatibility/2006">
              <mc:Choice xmlns:v="urn:schemas-microsoft-com:vml" Requires="v">
                <p:oleObj name="Acrobat Document" r:id="rId2" imgW="2735487" imgH="2217004" progId="Acrobat.Document.DC">
                  <p:embed/>
                </p:oleObj>
              </mc:Choice>
              <mc:Fallback>
                <p:oleObj name="Acrobat Document" r:id="rId2" imgW="2735487" imgH="2217004" progId="Acrobat.Document.DC">
                  <p:embed/>
                  <p:pic>
                    <p:nvPicPr>
                      <p:cNvPr id="0" name=""/>
                      <p:cNvPicPr/>
                      <p:nvPr/>
                    </p:nvPicPr>
                    <p:blipFill>
                      <a:blip r:embed="rId3"/>
                      <a:stretch>
                        <a:fillRect/>
                      </a:stretch>
                    </p:blipFill>
                    <p:spPr>
                      <a:xfrm>
                        <a:off x="2279335" y="1687194"/>
                        <a:ext cx="5222295" cy="4234212"/>
                      </a:xfrm>
                      <a:prstGeom prst="rect">
                        <a:avLst/>
                      </a:prstGeom>
                      <a:ln w="3175">
                        <a:solidFill>
                          <a:schemeClr val="tx1"/>
                        </a:solidFill>
                      </a:ln>
                    </p:spPr>
                  </p:pic>
                </p:oleObj>
              </mc:Fallback>
            </mc:AlternateContent>
          </a:graphicData>
        </a:graphic>
      </p:graphicFrame>
      <p:graphicFrame>
        <p:nvGraphicFramePr>
          <p:cNvPr id="7" name="Объект 6">
            <a:extLst>
              <a:ext uri="{FF2B5EF4-FFF2-40B4-BE49-F238E27FC236}">
                <a16:creationId xmlns:a16="http://schemas.microsoft.com/office/drawing/2014/main" id="{49F1F11A-A7E0-5553-40BD-3B07E7B45FE4}"/>
              </a:ext>
            </a:extLst>
          </p:cNvPr>
          <p:cNvGraphicFramePr>
            <a:graphicFrameLocks noChangeAspect="1"/>
          </p:cNvGraphicFramePr>
          <p:nvPr>
            <p:extLst>
              <p:ext uri="{D42A27DB-BD31-4B8C-83A1-F6EECF244321}">
                <p14:modId xmlns:p14="http://schemas.microsoft.com/office/powerpoint/2010/main" val="2946775962"/>
              </p:ext>
            </p:extLst>
          </p:nvPr>
        </p:nvGraphicFramePr>
        <p:xfrm>
          <a:off x="7581530" y="1702514"/>
          <a:ext cx="4503899" cy="4218892"/>
        </p:xfrm>
        <a:graphic>
          <a:graphicData uri="http://schemas.openxmlformats.org/presentationml/2006/ole">
            <mc:AlternateContent xmlns:mc="http://schemas.openxmlformats.org/markup-compatibility/2006">
              <mc:Choice xmlns:v="urn:schemas-microsoft-com:vml" Requires="v">
                <p:oleObj name="Acrobat Document" r:id="rId4" imgW="2941009" imgH="2834474" progId="Acrobat.Document.DC">
                  <p:embed/>
                </p:oleObj>
              </mc:Choice>
              <mc:Fallback>
                <p:oleObj name="Acrobat Document" r:id="rId4" imgW="2941009" imgH="2834474" progId="Acrobat.Document.DC">
                  <p:embed/>
                  <p:pic>
                    <p:nvPicPr>
                      <p:cNvPr id="0" name=""/>
                      <p:cNvPicPr/>
                      <p:nvPr/>
                    </p:nvPicPr>
                    <p:blipFill>
                      <a:blip r:embed="rId5"/>
                      <a:stretch>
                        <a:fillRect/>
                      </a:stretch>
                    </p:blipFill>
                    <p:spPr>
                      <a:xfrm>
                        <a:off x="7581530" y="1702514"/>
                        <a:ext cx="4503899" cy="4218892"/>
                      </a:xfrm>
                      <a:prstGeom prst="rect">
                        <a:avLst/>
                      </a:prstGeom>
                      <a:ln w="3175">
                        <a:solidFill>
                          <a:schemeClr val="tx1"/>
                        </a:solidFill>
                      </a:ln>
                    </p:spPr>
                  </p:pic>
                </p:oleObj>
              </mc:Fallback>
            </mc:AlternateContent>
          </a:graphicData>
        </a:graphic>
      </p:graphicFrame>
    </p:spTree>
    <p:extLst>
      <p:ext uri="{BB962C8B-B14F-4D97-AF65-F5344CB8AC3E}">
        <p14:creationId xmlns:p14="http://schemas.microsoft.com/office/powerpoint/2010/main" val="16780232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1490472" y="339509"/>
            <a:ext cx="10406254" cy="724247"/>
          </a:xfrm>
        </p:spPr>
        <p:txBody>
          <a:bodyPr/>
          <a:lstStyle/>
          <a:p>
            <a:r>
              <a:rPr lang="ru-RU" dirty="0"/>
              <a:t>Устная часть. Задание 3 (Б)</a:t>
            </a:r>
            <a:endParaRPr lang="en-US" dirty="0"/>
          </a:p>
        </p:txBody>
      </p:sp>
      <p:grpSp>
        <p:nvGrpSpPr>
          <p:cNvPr id="3" name="Group 1">
            <a:extLst>
              <a:ext uri="{FF2B5EF4-FFF2-40B4-BE49-F238E27FC236}">
                <a16:creationId xmlns:a16="http://schemas.microsoft.com/office/drawing/2014/main" id="{E29D3A71-45D2-C880-4320-468DE6CC5311}"/>
              </a:ext>
            </a:extLst>
          </p:cNvPr>
          <p:cNvGrpSpPr/>
          <p:nvPr/>
        </p:nvGrpSpPr>
        <p:grpSpPr>
          <a:xfrm>
            <a:off x="415344" y="334371"/>
            <a:ext cx="2008259" cy="2767049"/>
            <a:chOff x="1105009" y="665240"/>
            <a:chExt cx="3688534" cy="5244116"/>
          </a:xfrm>
        </p:grpSpPr>
        <p:sp>
          <p:nvSpPr>
            <p:cNvPr id="4" name="Freeform: Shape 2">
              <a:extLst>
                <a:ext uri="{FF2B5EF4-FFF2-40B4-BE49-F238E27FC236}">
                  <a16:creationId xmlns:a16="http://schemas.microsoft.com/office/drawing/2014/main" id="{3107DA9B-3165-2BAB-B9CA-A8B718513850}"/>
                </a:ext>
              </a:extLst>
            </p:cNvPr>
            <p:cNvSpPr>
              <a:spLocks/>
            </p:cNvSpPr>
            <p:nvPr/>
          </p:nvSpPr>
          <p:spPr bwMode="auto">
            <a:xfrm rot="410959" flipH="1">
              <a:off x="1522252" y="1773885"/>
              <a:ext cx="2854049" cy="4135471"/>
            </a:xfrm>
            <a:custGeom>
              <a:avLst/>
              <a:gdLst>
                <a:gd name="connsiteX0" fmla="*/ 1696267 w 2854049"/>
                <a:gd name="connsiteY0" fmla="*/ 3431657 h 4135471"/>
                <a:gd name="connsiteX1" fmla="*/ 1344360 w 2854049"/>
                <a:gd name="connsiteY1" fmla="*/ 3783564 h 4135471"/>
                <a:gd name="connsiteX2" fmla="*/ 1696267 w 2854049"/>
                <a:gd name="connsiteY2" fmla="*/ 4135471 h 4135471"/>
                <a:gd name="connsiteX3" fmla="*/ 2048174 w 2854049"/>
                <a:gd name="connsiteY3" fmla="*/ 3783564 h 4135471"/>
                <a:gd name="connsiteX4" fmla="*/ 1696267 w 2854049"/>
                <a:gd name="connsiteY4" fmla="*/ 3431657 h 4135471"/>
                <a:gd name="connsiteX5" fmla="*/ 1470680 w 2854049"/>
                <a:gd name="connsiteY5" fmla="*/ 0 h 4135471"/>
                <a:gd name="connsiteX6" fmla="*/ 1360088 w 2854049"/>
                <a:gd name="connsiteY6" fmla="*/ 9020 h 4135471"/>
                <a:gd name="connsiteX7" fmla="*/ 1082638 w 2854049"/>
                <a:gd name="connsiteY7" fmla="*/ 72152 h 4135471"/>
                <a:gd name="connsiteX8" fmla="*/ 1000179 w 2854049"/>
                <a:gd name="connsiteY8" fmla="*/ 103217 h 4135471"/>
                <a:gd name="connsiteX9" fmla="*/ 918691 w 2854049"/>
                <a:gd name="connsiteY9" fmla="*/ 138291 h 4135471"/>
                <a:gd name="connsiteX10" fmla="*/ 839141 w 2854049"/>
                <a:gd name="connsiteY10" fmla="*/ 180379 h 4135471"/>
                <a:gd name="connsiteX11" fmla="*/ 765414 w 2854049"/>
                <a:gd name="connsiteY11" fmla="*/ 227479 h 4135471"/>
                <a:gd name="connsiteX12" fmla="*/ 694595 w 2854049"/>
                <a:gd name="connsiteY12" fmla="*/ 280591 h 4135471"/>
                <a:gd name="connsiteX13" fmla="*/ 629599 w 2854049"/>
                <a:gd name="connsiteY13" fmla="*/ 338714 h 4135471"/>
                <a:gd name="connsiteX14" fmla="*/ 569452 w 2854049"/>
                <a:gd name="connsiteY14" fmla="*/ 401847 h 4135471"/>
                <a:gd name="connsiteX15" fmla="*/ 515126 w 2854049"/>
                <a:gd name="connsiteY15" fmla="*/ 470992 h 4135471"/>
                <a:gd name="connsiteX16" fmla="*/ 467591 w 2854049"/>
                <a:gd name="connsiteY16" fmla="*/ 544147 h 4135471"/>
                <a:gd name="connsiteX17" fmla="*/ 426847 w 2854049"/>
                <a:gd name="connsiteY17" fmla="*/ 622311 h 4135471"/>
                <a:gd name="connsiteX18" fmla="*/ 392893 w 2854049"/>
                <a:gd name="connsiteY18" fmla="*/ 706488 h 4135471"/>
                <a:gd name="connsiteX19" fmla="*/ 338568 w 2854049"/>
                <a:gd name="connsiteY19" fmla="*/ 937976 h 4135471"/>
                <a:gd name="connsiteX20" fmla="*/ 333717 w 2854049"/>
                <a:gd name="connsiteY20" fmla="*/ 994094 h 4135471"/>
                <a:gd name="connsiteX21" fmla="*/ 331776 w 2854049"/>
                <a:gd name="connsiteY21" fmla="*/ 1047206 h 4135471"/>
                <a:gd name="connsiteX22" fmla="*/ 333717 w 2854049"/>
                <a:gd name="connsiteY22" fmla="*/ 1096308 h 4135471"/>
                <a:gd name="connsiteX23" fmla="*/ 334686 w 2854049"/>
                <a:gd name="connsiteY23" fmla="*/ 1145413 h 4135471"/>
                <a:gd name="connsiteX24" fmla="*/ 334686 w 2854049"/>
                <a:gd name="connsiteY24" fmla="*/ 1191509 h 4135471"/>
                <a:gd name="connsiteX25" fmla="*/ 329836 w 2854049"/>
                <a:gd name="connsiteY25" fmla="*/ 1234599 h 4135471"/>
                <a:gd name="connsiteX26" fmla="*/ 315284 w 2854049"/>
                <a:gd name="connsiteY26" fmla="*/ 1278693 h 4135471"/>
                <a:gd name="connsiteX27" fmla="*/ 289092 w 2854049"/>
                <a:gd name="connsiteY27" fmla="*/ 1331805 h 4135471"/>
                <a:gd name="connsiteX28" fmla="*/ 257078 w 2854049"/>
                <a:gd name="connsiteY28" fmla="*/ 1380908 h 4135471"/>
                <a:gd name="connsiteX29" fmla="*/ 222155 w 2854049"/>
                <a:gd name="connsiteY29" fmla="*/ 1423998 h 4135471"/>
                <a:gd name="connsiteX30" fmla="*/ 185291 w 2854049"/>
                <a:gd name="connsiteY30" fmla="*/ 1468092 h 4135471"/>
                <a:gd name="connsiteX31" fmla="*/ 146487 w 2854049"/>
                <a:gd name="connsiteY31" fmla="*/ 1508176 h 4135471"/>
                <a:gd name="connsiteX32" fmla="*/ 107683 w 2854049"/>
                <a:gd name="connsiteY32" fmla="*/ 1548261 h 4135471"/>
                <a:gd name="connsiteX33" fmla="*/ 70819 w 2854049"/>
                <a:gd name="connsiteY33" fmla="*/ 1592354 h 4135471"/>
                <a:gd name="connsiteX34" fmla="*/ 58206 w 2854049"/>
                <a:gd name="connsiteY34" fmla="*/ 1604378 h 4135471"/>
                <a:gd name="connsiteX35" fmla="*/ 42684 w 2854049"/>
                <a:gd name="connsiteY35" fmla="*/ 1619410 h 4135471"/>
                <a:gd name="connsiteX36" fmla="*/ 26193 w 2854049"/>
                <a:gd name="connsiteY36" fmla="*/ 1637448 h 4135471"/>
                <a:gd name="connsiteX37" fmla="*/ 12611 w 2854049"/>
                <a:gd name="connsiteY37" fmla="*/ 1655486 h 4135471"/>
                <a:gd name="connsiteX38" fmla="*/ 3882 w 2854049"/>
                <a:gd name="connsiteY38" fmla="*/ 1677533 h 4135471"/>
                <a:gd name="connsiteX39" fmla="*/ 0 w 2854049"/>
                <a:gd name="connsiteY39" fmla="*/ 1701583 h 4135471"/>
                <a:gd name="connsiteX40" fmla="*/ 4851 w 2854049"/>
                <a:gd name="connsiteY40" fmla="*/ 1726636 h 4135471"/>
                <a:gd name="connsiteX41" fmla="*/ 17462 w 2854049"/>
                <a:gd name="connsiteY41" fmla="*/ 1750687 h 4135471"/>
                <a:gd name="connsiteX42" fmla="*/ 38806 w 2854049"/>
                <a:gd name="connsiteY42" fmla="*/ 1770728 h 4135471"/>
                <a:gd name="connsiteX43" fmla="*/ 63057 w 2854049"/>
                <a:gd name="connsiteY43" fmla="*/ 1784759 h 4135471"/>
                <a:gd name="connsiteX44" fmla="*/ 93130 w 2854049"/>
                <a:gd name="connsiteY44" fmla="*/ 1797786 h 4135471"/>
                <a:gd name="connsiteX45" fmla="*/ 125143 w 2854049"/>
                <a:gd name="connsiteY45" fmla="*/ 1808809 h 4135471"/>
                <a:gd name="connsiteX46" fmla="*/ 157158 w 2854049"/>
                <a:gd name="connsiteY46" fmla="*/ 1819833 h 4135471"/>
                <a:gd name="connsiteX47" fmla="*/ 188201 w 2854049"/>
                <a:gd name="connsiteY47" fmla="*/ 1830855 h 4135471"/>
                <a:gd name="connsiteX48" fmla="*/ 218273 w 2854049"/>
                <a:gd name="connsiteY48" fmla="*/ 1843883 h 4135471"/>
                <a:gd name="connsiteX49" fmla="*/ 245437 w 2854049"/>
                <a:gd name="connsiteY49" fmla="*/ 1857912 h 4135471"/>
                <a:gd name="connsiteX50" fmla="*/ 264839 w 2854049"/>
                <a:gd name="connsiteY50" fmla="*/ 1875951 h 4135471"/>
                <a:gd name="connsiteX51" fmla="*/ 259018 w 2854049"/>
                <a:gd name="connsiteY51" fmla="*/ 1900001 h 4135471"/>
                <a:gd name="connsiteX52" fmla="*/ 248347 w 2854049"/>
                <a:gd name="connsiteY52" fmla="*/ 1922047 h 4135471"/>
                <a:gd name="connsiteX53" fmla="*/ 237676 w 2854049"/>
                <a:gd name="connsiteY53" fmla="*/ 1945097 h 4135471"/>
                <a:gd name="connsiteX54" fmla="*/ 226035 w 2854049"/>
                <a:gd name="connsiteY54" fmla="*/ 1967142 h 4135471"/>
                <a:gd name="connsiteX55" fmla="*/ 215364 w 2854049"/>
                <a:gd name="connsiteY55" fmla="*/ 1989189 h 4135471"/>
                <a:gd name="connsiteX56" fmla="*/ 207602 w 2854049"/>
                <a:gd name="connsiteY56" fmla="*/ 2011236 h 4135471"/>
                <a:gd name="connsiteX57" fmla="*/ 204693 w 2854049"/>
                <a:gd name="connsiteY57" fmla="*/ 2031277 h 4135471"/>
                <a:gd name="connsiteX58" fmla="*/ 206633 w 2854049"/>
                <a:gd name="connsiteY58" fmla="*/ 2053324 h 4135471"/>
                <a:gd name="connsiteX59" fmla="*/ 217304 w 2854049"/>
                <a:gd name="connsiteY59" fmla="*/ 2073366 h 4135471"/>
                <a:gd name="connsiteX60" fmla="*/ 236706 w 2854049"/>
                <a:gd name="connsiteY60" fmla="*/ 2093409 h 4135471"/>
                <a:gd name="connsiteX61" fmla="*/ 264839 w 2854049"/>
                <a:gd name="connsiteY61" fmla="*/ 2113450 h 4135471"/>
                <a:gd name="connsiteX62" fmla="*/ 259018 w 2854049"/>
                <a:gd name="connsiteY62" fmla="*/ 2129483 h 4135471"/>
                <a:gd name="connsiteX63" fmla="*/ 250288 w 2854049"/>
                <a:gd name="connsiteY63" fmla="*/ 2145517 h 4135471"/>
                <a:gd name="connsiteX64" fmla="*/ 243497 w 2854049"/>
                <a:gd name="connsiteY64" fmla="*/ 2164557 h 4135471"/>
                <a:gd name="connsiteX65" fmla="*/ 241557 w 2854049"/>
                <a:gd name="connsiteY65" fmla="*/ 2184601 h 4135471"/>
                <a:gd name="connsiteX66" fmla="*/ 245437 w 2854049"/>
                <a:gd name="connsiteY66" fmla="*/ 2204642 h 4135471"/>
                <a:gd name="connsiteX67" fmla="*/ 256109 w 2854049"/>
                <a:gd name="connsiteY67" fmla="*/ 2222680 h 4135471"/>
                <a:gd name="connsiteX68" fmla="*/ 269690 w 2854049"/>
                <a:gd name="connsiteY68" fmla="*/ 2236709 h 4135471"/>
                <a:gd name="connsiteX69" fmla="*/ 287151 w 2854049"/>
                <a:gd name="connsiteY69" fmla="*/ 2249737 h 4135471"/>
                <a:gd name="connsiteX70" fmla="*/ 304613 w 2854049"/>
                <a:gd name="connsiteY70" fmla="*/ 2258756 h 4135471"/>
                <a:gd name="connsiteX71" fmla="*/ 321105 w 2854049"/>
                <a:gd name="connsiteY71" fmla="*/ 2269780 h 4135471"/>
                <a:gd name="connsiteX72" fmla="*/ 336627 w 2854049"/>
                <a:gd name="connsiteY72" fmla="*/ 2284810 h 4135471"/>
                <a:gd name="connsiteX73" fmla="*/ 345358 w 2854049"/>
                <a:gd name="connsiteY73" fmla="*/ 2300845 h 4135471"/>
                <a:gd name="connsiteX74" fmla="*/ 354089 w 2854049"/>
                <a:gd name="connsiteY74" fmla="*/ 2329906 h 4135471"/>
                <a:gd name="connsiteX75" fmla="*/ 354089 w 2854049"/>
                <a:gd name="connsiteY75" fmla="*/ 2362976 h 4135471"/>
                <a:gd name="connsiteX76" fmla="*/ 351179 w 2854049"/>
                <a:gd name="connsiteY76" fmla="*/ 2394041 h 4135471"/>
                <a:gd name="connsiteX77" fmla="*/ 343417 w 2854049"/>
                <a:gd name="connsiteY77" fmla="*/ 2426108 h 4135471"/>
                <a:gd name="connsiteX78" fmla="*/ 336627 w 2854049"/>
                <a:gd name="connsiteY78" fmla="*/ 2457173 h 4135471"/>
                <a:gd name="connsiteX79" fmla="*/ 331776 w 2854049"/>
                <a:gd name="connsiteY79" fmla="*/ 2485233 h 4135471"/>
                <a:gd name="connsiteX80" fmla="*/ 327896 w 2854049"/>
                <a:gd name="connsiteY80" fmla="*/ 2525318 h 4135471"/>
                <a:gd name="connsiteX81" fmla="*/ 331776 w 2854049"/>
                <a:gd name="connsiteY81" fmla="*/ 2561393 h 4135471"/>
                <a:gd name="connsiteX82" fmla="*/ 342447 w 2854049"/>
                <a:gd name="connsiteY82" fmla="*/ 2594464 h 4135471"/>
                <a:gd name="connsiteX83" fmla="*/ 356029 w 2854049"/>
                <a:gd name="connsiteY83" fmla="*/ 2623524 h 4135471"/>
                <a:gd name="connsiteX84" fmla="*/ 375432 w 2854049"/>
                <a:gd name="connsiteY84" fmla="*/ 2646572 h 4135471"/>
                <a:gd name="connsiteX85" fmla="*/ 400654 w 2854049"/>
                <a:gd name="connsiteY85" fmla="*/ 2668619 h 4135471"/>
                <a:gd name="connsiteX86" fmla="*/ 424906 w 2854049"/>
                <a:gd name="connsiteY86" fmla="*/ 2686657 h 4135471"/>
                <a:gd name="connsiteX87" fmla="*/ 453040 w 2854049"/>
                <a:gd name="connsiteY87" fmla="*/ 2701688 h 4135471"/>
                <a:gd name="connsiteX88" fmla="*/ 481173 w 2854049"/>
                <a:gd name="connsiteY88" fmla="*/ 2714717 h 4135471"/>
                <a:gd name="connsiteX89" fmla="*/ 509306 w 2854049"/>
                <a:gd name="connsiteY89" fmla="*/ 2721731 h 4135471"/>
                <a:gd name="connsiteX90" fmla="*/ 560721 w 2854049"/>
                <a:gd name="connsiteY90" fmla="*/ 2730751 h 4135471"/>
                <a:gd name="connsiteX91" fmla="*/ 615047 w 2854049"/>
                <a:gd name="connsiteY91" fmla="*/ 2734758 h 4135471"/>
                <a:gd name="connsiteX92" fmla="*/ 672284 w 2854049"/>
                <a:gd name="connsiteY92" fmla="*/ 2732755 h 4135471"/>
                <a:gd name="connsiteX93" fmla="*/ 728550 w 2854049"/>
                <a:gd name="connsiteY93" fmla="*/ 2726742 h 4135471"/>
                <a:gd name="connsiteX94" fmla="*/ 784816 w 2854049"/>
                <a:gd name="connsiteY94" fmla="*/ 2719726 h 4135471"/>
                <a:gd name="connsiteX95" fmla="*/ 838171 w 2854049"/>
                <a:gd name="connsiteY95" fmla="*/ 2708704 h 4135471"/>
                <a:gd name="connsiteX96" fmla="*/ 885706 w 2854049"/>
                <a:gd name="connsiteY96" fmla="*/ 2695677 h 4135471"/>
                <a:gd name="connsiteX97" fmla="*/ 927421 w 2854049"/>
                <a:gd name="connsiteY97" fmla="*/ 2681646 h 4135471"/>
                <a:gd name="connsiteX98" fmla="*/ 944882 w 2854049"/>
                <a:gd name="connsiteY98" fmla="*/ 2675633 h 4135471"/>
                <a:gd name="connsiteX99" fmla="*/ 968165 w 2854049"/>
                <a:gd name="connsiteY99" fmla="*/ 2668619 h 4135471"/>
                <a:gd name="connsiteX100" fmla="*/ 993388 w 2854049"/>
                <a:gd name="connsiteY100" fmla="*/ 2661605 h 4135471"/>
                <a:gd name="connsiteX101" fmla="*/ 1019581 w 2854049"/>
                <a:gd name="connsiteY101" fmla="*/ 2654590 h 4135471"/>
                <a:gd name="connsiteX102" fmla="*/ 1047714 w 2854049"/>
                <a:gd name="connsiteY102" fmla="*/ 2650582 h 4135471"/>
                <a:gd name="connsiteX103" fmla="*/ 1075847 w 2854049"/>
                <a:gd name="connsiteY103" fmla="*/ 2648577 h 4135471"/>
                <a:gd name="connsiteX104" fmla="*/ 1100100 w 2854049"/>
                <a:gd name="connsiteY104" fmla="*/ 2652585 h 4135471"/>
                <a:gd name="connsiteX105" fmla="*/ 1121442 w 2854049"/>
                <a:gd name="connsiteY105" fmla="*/ 2661605 h 4135471"/>
                <a:gd name="connsiteX106" fmla="*/ 1140844 w 2854049"/>
                <a:gd name="connsiteY106" fmla="*/ 2679643 h 4135471"/>
                <a:gd name="connsiteX107" fmla="*/ 1158306 w 2854049"/>
                <a:gd name="connsiteY107" fmla="*/ 2708704 h 4135471"/>
                <a:gd name="connsiteX108" fmla="*/ 1174797 w 2854049"/>
                <a:gd name="connsiteY108" fmla="*/ 2745782 h 4135471"/>
                <a:gd name="connsiteX109" fmla="*/ 1190319 w 2854049"/>
                <a:gd name="connsiteY109" fmla="*/ 2788872 h 4135471"/>
                <a:gd name="connsiteX110" fmla="*/ 1202931 w 2854049"/>
                <a:gd name="connsiteY110" fmla="*/ 2837975 h 4135471"/>
                <a:gd name="connsiteX111" fmla="*/ 1215541 w 2854049"/>
                <a:gd name="connsiteY111" fmla="*/ 2889083 h 4135471"/>
                <a:gd name="connsiteX112" fmla="*/ 1226212 w 2854049"/>
                <a:gd name="connsiteY112" fmla="*/ 2942195 h 4135471"/>
                <a:gd name="connsiteX113" fmla="*/ 1235914 w 2854049"/>
                <a:gd name="connsiteY113" fmla="*/ 2996309 h 4135471"/>
                <a:gd name="connsiteX114" fmla="*/ 1245616 w 2854049"/>
                <a:gd name="connsiteY114" fmla="*/ 3049421 h 4135471"/>
                <a:gd name="connsiteX115" fmla="*/ 1252407 w 2854049"/>
                <a:gd name="connsiteY115" fmla="*/ 3098524 h 4135471"/>
                <a:gd name="connsiteX116" fmla="*/ 1261138 w 2854049"/>
                <a:gd name="connsiteY116" fmla="*/ 3144621 h 4135471"/>
                <a:gd name="connsiteX117" fmla="*/ 1267927 w 2854049"/>
                <a:gd name="connsiteY117" fmla="*/ 3182701 h 4135471"/>
                <a:gd name="connsiteX118" fmla="*/ 1273749 w 2854049"/>
                <a:gd name="connsiteY118" fmla="*/ 3215771 h 4135471"/>
                <a:gd name="connsiteX119" fmla="*/ 1405683 w 2854049"/>
                <a:gd name="connsiteY119" fmla="*/ 3238820 h 4135471"/>
                <a:gd name="connsiteX120" fmla="*/ 1539558 w 2854049"/>
                <a:gd name="connsiteY120" fmla="*/ 3251847 h 4135471"/>
                <a:gd name="connsiteX121" fmla="*/ 1677312 w 2854049"/>
                <a:gd name="connsiteY121" fmla="*/ 3253851 h 4135471"/>
                <a:gd name="connsiteX122" fmla="*/ 1817977 w 2854049"/>
                <a:gd name="connsiteY122" fmla="*/ 3246837 h 4135471"/>
                <a:gd name="connsiteX123" fmla="*/ 1963493 w 2854049"/>
                <a:gd name="connsiteY123" fmla="*/ 3226793 h 4135471"/>
                <a:gd name="connsiteX124" fmla="*/ 1998071 w 2854049"/>
                <a:gd name="connsiteY124" fmla="*/ 3220300 h 4135471"/>
                <a:gd name="connsiteX125" fmla="*/ 1972544 w 2854049"/>
                <a:gd name="connsiteY125" fmla="*/ 2990832 h 4135471"/>
                <a:gd name="connsiteX126" fmla="*/ 1866104 w 2854049"/>
                <a:gd name="connsiteY126" fmla="*/ 2529483 h 4135471"/>
                <a:gd name="connsiteX127" fmla="*/ 1085631 w 2854049"/>
                <a:gd name="connsiteY127" fmla="*/ 1773024 h 4135471"/>
                <a:gd name="connsiteX128" fmla="*/ 1277747 w 2854049"/>
                <a:gd name="connsiteY128" fmla="*/ 968535 h 4135471"/>
                <a:gd name="connsiteX129" fmla="*/ 1914134 w 2854049"/>
                <a:gd name="connsiteY129" fmla="*/ 872477 h 4135471"/>
                <a:gd name="connsiteX130" fmla="*/ 2334389 w 2854049"/>
                <a:gd name="connsiteY130" fmla="*/ 1316747 h 4135471"/>
                <a:gd name="connsiteX131" fmla="*/ 2850702 w 2854049"/>
                <a:gd name="connsiteY131" fmla="*/ 1256710 h 4135471"/>
                <a:gd name="connsiteX132" fmla="*/ 2851858 w 2854049"/>
                <a:gd name="connsiteY132" fmla="*/ 1288484 h 4135471"/>
                <a:gd name="connsiteX133" fmla="*/ 2854049 w 2854049"/>
                <a:gd name="connsiteY133" fmla="*/ 1252639 h 4135471"/>
                <a:gd name="connsiteX134" fmla="*/ 2852109 w 2854049"/>
                <a:gd name="connsiteY134" fmla="*/ 1156435 h 4135471"/>
                <a:gd name="connsiteX135" fmla="*/ 2845318 w 2854049"/>
                <a:gd name="connsiteY135" fmla="*/ 1062236 h 4135471"/>
                <a:gd name="connsiteX136" fmla="*/ 2830767 w 2854049"/>
                <a:gd name="connsiteY136" fmla="*/ 971045 h 4135471"/>
                <a:gd name="connsiteX137" fmla="*/ 2811365 w 2854049"/>
                <a:gd name="connsiteY137" fmla="*/ 881857 h 4135471"/>
                <a:gd name="connsiteX138" fmla="*/ 2787112 w 2854049"/>
                <a:gd name="connsiteY138" fmla="*/ 799684 h 4135471"/>
                <a:gd name="connsiteX139" fmla="*/ 2759950 w 2854049"/>
                <a:gd name="connsiteY139" fmla="*/ 724526 h 4135471"/>
                <a:gd name="connsiteX140" fmla="*/ 2728906 w 2854049"/>
                <a:gd name="connsiteY140" fmla="*/ 657385 h 4135471"/>
                <a:gd name="connsiteX141" fmla="*/ 2682340 w 2854049"/>
                <a:gd name="connsiteY141" fmla="*/ 577215 h 4135471"/>
                <a:gd name="connsiteX142" fmla="*/ 2631895 w 2854049"/>
                <a:gd name="connsiteY142" fmla="*/ 501055 h 4135471"/>
                <a:gd name="connsiteX143" fmla="*/ 2574659 w 2854049"/>
                <a:gd name="connsiteY143" fmla="*/ 429907 h 4135471"/>
                <a:gd name="connsiteX144" fmla="*/ 2513543 w 2854049"/>
                <a:gd name="connsiteY144" fmla="*/ 361762 h 4135471"/>
                <a:gd name="connsiteX145" fmla="*/ 2446606 w 2854049"/>
                <a:gd name="connsiteY145" fmla="*/ 300634 h 4135471"/>
                <a:gd name="connsiteX146" fmla="*/ 2371907 w 2854049"/>
                <a:gd name="connsiteY146" fmla="*/ 243513 h 4135471"/>
                <a:gd name="connsiteX147" fmla="*/ 2294299 w 2854049"/>
                <a:gd name="connsiteY147" fmla="*/ 192406 h 4135471"/>
                <a:gd name="connsiteX148" fmla="*/ 2211840 w 2854049"/>
                <a:gd name="connsiteY148" fmla="*/ 147311 h 4135471"/>
                <a:gd name="connsiteX149" fmla="*/ 2121620 w 2854049"/>
                <a:gd name="connsiteY149" fmla="*/ 109230 h 4135471"/>
                <a:gd name="connsiteX150" fmla="*/ 2028490 w 2854049"/>
                <a:gd name="connsiteY150" fmla="*/ 74157 h 4135471"/>
                <a:gd name="connsiteX151" fmla="*/ 1927599 w 2854049"/>
                <a:gd name="connsiteY151" fmla="*/ 47099 h 4135471"/>
                <a:gd name="connsiteX152" fmla="*/ 1821858 w 2854049"/>
                <a:gd name="connsiteY152" fmla="*/ 25053 h 4135471"/>
                <a:gd name="connsiteX153" fmla="*/ 1711265 w 2854049"/>
                <a:gd name="connsiteY153" fmla="*/ 10021 h 4135471"/>
                <a:gd name="connsiteX154" fmla="*/ 1594853 w 2854049"/>
                <a:gd name="connsiteY154" fmla="*/ 1002 h 4135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854049" h="4135471">
                  <a:moveTo>
                    <a:pt x="1696267" y="3431657"/>
                  </a:moveTo>
                  <a:cubicBezTo>
                    <a:pt x="1501914" y="3431657"/>
                    <a:pt x="1344360" y="3589211"/>
                    <a:pt x="1344360" y="3783564"/>
                  </a:cubicBezTo>
                  <a:cubicBezTo>
                    <a:pt x="1344360" y="3977917"/>
                    <a:pt x="1501914" y="4135471"/>
                    <a:pt x="1696267" y="4135471"/>
                  </a:cubicBezTo>
                  <a:cubicBezTo>
                    <a:pt x="1890620" y="4135471"/>
                    <a:pt x="2048174" y="3977917"/>
                    <a:pt x="2048174" y="3783564"/>
                  </a:cubicBezTo>
                  <a:cubicBezTo>
                    <a:pt x="2048174" y="3589211"/>
                    <a:pt x="1890620" y="3431657"/>
                    <a:pt x="1696267" y="3431657"/>
                  </a:cubicBezTo>
                  <a:close/>
                  <a:moveTo>
                    <a:pt x="1470680" y="0"/>
                  </a:moveTo>
                  <a:lnTo>
                    <a:pt x="1360088" y="9020"/>
                  </a:lnTo>
                  <a:lnTo>
                    <a:pt x="1082638" y="72152"/>
                  </a:lnTo>
                  <a:lnTo>
                    <a:pt x="1000179" y="103217"/>
                  </a:lnTo>
                  <a:lnTo>
                    <a:pt x="918691" y="138291"/>
                  </a:lnTo>
                  <a:lnTo>
                    <a:pt x="839141" y="180379"/>
                  </a:lnTo>
                  <a:lnTo>
                    <a:pt x="765414" y="227479"/>
                  </a:lnTo>
                  <a:lnTo>
                    <a:pt x="694595" y="280591"/>
                  </a:lnTo>
                  <a:lnTo>
                    <a:pt x="629599" y="338714"/>
                  </a:lnTo>
                  <a:lnTo>
                    <a:pt x="569452" y="401847"/>
                  </a:lnTo>
                  <a:lnTo>
                    <a:pt x="515126" y="470992"/>
                  </a:lnTo>
                  <a:lnTo>
                    <a:pt x="467591" y="544147"/>
                  </a:lnTo>
                  <a:lnTo>
                    <a:pt x="426847" y="622311"/>
                  </a:lnTo>
                  <a:lnTo>
                    <a:pt x="392893" y="706488"/>
                  </a:lnTo>
                  <a:lnTo>
                    <a:pt x="338568" y="937976"/>
                  </a:lnTo>
                  <a:lnTo>
                    <a:pt x="333717" y="994094"/>
                  </a:lnTo>
                  <a:lnTo>
                    <a:pt x="331776" y="1047206"/>
                  </a:lnTo>
                  <a:lnTo>
                    <a:pt x="333717" y="1096308"/>
                  </a:lnTo>
                  <a:lnTo>
                    <a:pt x="334686" y="1145413"/>
                  </a:lnTo>
                  <a:lnTo>
                    <a:pt x="334686" y="1191509"/>
                  </a:lnTo>
                  <a:lnTo>
                    <a:pt x="329836" y="1234599"/>
                  </a:lnTo>
                  <a:lnTo>
                    <a:pt x="315284" y="1278693"/>
                  </a:lnTo>
                  <a:lnTo>
                    <a:pt x="289092" y="1331805"/>
                  </a:lnTo>
                  <a:lnTo>
                    <a:pt x="257078" y="1380908"/>
                  </a:lnTo>
                  <a:lnTo>
                    <a:pt x="222155" y="1423998"/>
                  </a:lnTo>
                  <a:lnTo>
                    <a:pt x="185291" y="1468092"/>
                  </a:lnTo>
                  <a:lnTo>
                    <a:pt x="146487" y="1508176"/>
                  </a:lnTo>
                  <a:lnTo>
                    <a:pt x="107683" y="1548261"/>
                  </a:lnTo>
                  <a:lnTo>
                    <a:pt x="70819" y="1592354"/>
                  </a:lnTo>
                  <a:lnTo>
                    <a:pt x="58206" y="1604378"/>
                  </a:lnTo>
                  <a:lnTo>
                    <a:pt x="42684" y="1619410"/>
                  </a:lnTo>
                  <a:lnTo>
                    <a:pt x="26193" y="1637448"/>
                  </a:lnTo>
                  <a:lnTo>
                    <a:pt x="12611" y="1655486"/>
                  </a:lnTo>
                  <a:lnTo>
                    <a:pt x="3882" y="1677533"/>
                  </a:lnTo>
                  <a:lnTo>
                    <a:pt x="0" y="1701583"/>
                  </a:lnTo>
                  <a:lnTo>
                    <a:pt x="4851" y="1726636"/>
                  </a:lnTo>
                  <a:lnTo>
                    <a:pt x="17462" y="1750687"/>
                  </a:lnTo>
                  <a:lnTo>
                    <a:pt x="38806" y="1770728"/>
                  </a:lnTo>
                  <a:lnTo>
                    <a:pt x="63057" y="1784759"/>
                  </a:lnTo>
                  <a:lnTo>
                    <a:pt x="93130" y="1797786"/>
                  </a:lnTo>
                  <a:lnTo>
                    <a:pt x="125143" y="1808809"/>
                  </a:lnTo>
                  <a:lnTo>
                    <a:pt x="157158" y="1819833"/>
                  </a:lnTo>
                  <a:lnTo>
                    <a:pt x="188201" y="1830855"/>
                  </a:lnTo>
                  <a:lnTo>
                    <a:pt x="218273" y="1843883"/>
                  </a:lnTo>
                  <a:lnTo>
                    <a:pt x="245437" y="1857912"/>
                  </a:lnTo>
                  <a:lnTo>
                    <a:pt x="264839" y="1875951"/>
                  </a:lnTo>
                  <a:lnTo>
                    <a:pt x="259018" y="1900001"/>
                  </a:lnTo>
                  <a:lnTo>
                    <a:pt x="248347" y="1922047"/>
                  </a:lnTo>
                  <a:lnTo>
                    <a:pt x="237676" y="1945097"/>
                  </a:lnTo>
                  <a:lnTo>
                    <a:pt x="226035" y="1967142"/>
                  </a:lnTo>
                  <a:lnTo>
                    <a:pt x="215364" y="1989189"/>
                  </a:lnTo>
                  <a:lnTo>
                    <a:pt x="207602" y="2011236"/>
                  </a:lnTo>
                  <a:lnTo>
                    <a:pt x="204693" y="2031277"/>
                  </a:lnTo>
                  <a:lnTo>
                    <a:pt x="206633" y="2053324"/>
                  </a:lnTo>
                  <a:lnTo>
                    <a:pt x="217304" y="2073366"/>
                  </a:lnTo>
                  <a:lnTo>
                    <a:pt x="236706" y="2093409"/>
                  </a:lnTo>
                  <a:lnTo>
                    <a:pt x="264839" y="2113450"/>
                  </a:lnTo>
                  <a:lnTo>
                    <a:pt x="259018" y="2129483"/>
                  </a:lnTo>
                  <a:lnTo>
                    <a:pt x="250288" y="2145517"/>
                  </a:lnTo>
                  <a:lnTo>
                    <a:pt x="243497" y="2164557"/>
                  </a:lnTo>
                  <a:lnTo>
                    <a:pt x="241557" y="2184601"/>
                  </a:lnTo>
                  <a:lnTo>
                    <a:pt x="245437" y="2204642"/>
                  </a:lnTo>
                  <a:lnTo>
                    <a:pt x="256109" y="2222680"/>
                  </a:lnTo>
                  <a:lnTo>
                    <a:pt x="269690" y="2236709"/>
                  </a:lnTo>
                  <a:lnTo>
                    <a:pt x="287151" y="2249737"/>
                  </a:lnTo>
                  <a:lnTo>
                    <a:pt x="304613" y="2258756"/>
                  </a:lnTo>
                  <a:lnTo>
                    <a:pt x="321105" y="2269780"/>
                  </a:lnTo>
                  <a:lnTo>
                    <a:pt x="336627" y="2284810"/>
                  </a:lnTo>
                  <a:lnTo>
                    <a:pt x="345358" y="2300845"/>
                  </a:lnTo>
                  <a:lnTo>
                    <a:pt x="354089" y="2329906"/>
                  </a:lnTo>
                  <a:lnTo>
                    <a:pt x="354089" y="2362976"/>
                  </a:lnTo>
                  <a:lnTo>
                    <a:pt x="351179" y="2394041"/>
                  </a:lnTo>
                  <a:lnTo>
                    <a:pt x="343417" y="2426108"/>
                  </a:lnTo>
                  <a:lnTo>
                    <a:pt x="336627" y="2457173"/>
                  </a:lnTo>
                  <a:lnTo>
                    <a:pt x="331776" y="2485233"/>
                  </a:lnTo>
                  <a:lnTo>
                    <a:pt x="327896" y="2525318"/>
                  </a:lnTo>
                  <a:lnTo>
                    <a:pt x="331776" y="2561393"/>
                  </a:lnTo>
                  <a:lnTo>
                    <a:pt x="342447" y="2594464"/>
                  </a:lnTo>
                  <a:lnTo>
                    <a:pt x="356029" y="2623524"/>
                  </a:lnTo>
                  <a:lnTo>
                    <a:pt x="375432" y="2646572"/>
                  </a:lnTo>
                  <a:lnTo>
                    <a:pt x="400654" y="2668619"/>
                  </a:lnTo>
                  <a:lnTo>
                    <a:pt x="424906" y="2686657"/>
                  </a:lnTo>
                  <a:lnTo>
                    <a:pt x="453040" y="2701688"/>
                  </a:lnTo>
                  <a:lnTo>
                    <a:pt x="481173" y="2714717"/>
                  </a:lnTo>
                  <a:lnTo>
                    <a:pt x="509306" y="2721731"/>
                  </a:lnTo>
                  <a:lnTo>
                    <a:pt x="560721" y="2730751"/>
                  </a:lnTo>
                  <a:lnTo>
                    <a:pt x="615047" y="2734758"/>
                  </a:lnTo>
                  <a:lnTo>
                    <a:pt x="672284" y="2732755"/>
                  </a:lnTo>
                  <a:lnTo>
                    <a:pt x="728550" y="2726742"/>
                  </a:lnTo>
                  <a:lnTo>
                    <a:pt x="784816" y="2719726"/>
                  </a:lnTo>
                  <a:lnTo>
                    <a:pt x="838171" y="2708704"/>
                  </a:lnTo>
                  <a:lnTo>
                    <a:pt x="885706" y="2695677"/>
                  </a:lnTo>
                  <a:lnTo>
                    <a:pt x="927421" y="2681646"/>
                  </a:lnTo>
                  <a:lnTo>
                    <a:pt x="944882" y="2675633"/>
                  </a:lnTo>
                  <a:lnTo>
                    <a:pt x="968165" y="2668619"/>
                  </a:lnTo>
                  <a:lnTo>
                    <a:pt x="993388" y="2661605"/>
                  </a:lnTo>
                  <a:lnTo>
                    <a:pt x="1019581" y="2654590"/>
                  </a:lnTo>
                  <a:lnTo>
                    <a:pt x="1047714" y="2650582"/>
                  </a:lnTo>
                  <a:lnTo>
                    <a:pt x="1075847" y="2648577"/>
                  </a:lnTo>
                  <a:lnTo>
                    <a:pt x="1100100" y="2652585"/>
                  </a:lnTo>
                  <a:lnTo>
                    <a:pt x="1121442" y="2661605"/>
                  </a:lnTo>
                  <a:lnTo>
                    <a:pt x="1140844" y="2679643"/>
                  </a:lnTo>
                  <a:lnTo>
                    <a:pt x="1158306" y="2708704"/>
                  </a:lnTo>
                  <a:lnTo>
                    <a:pt x="1174797" y="2745782"/>
                  </a:lnTo>
                  <a:lnTo>
                    <a:pt x="1190319" y="2788872"/>
                  </a:lnTo>
                  <a:lnTo>
                    <a:pt x="1202931" y="2837975"/>
                  </a:lnTo>
                  <a:lnTo>
                    <a:pt x="1215541" y="2889083"/>
                  </a:lnTo>
                  <a:lnTo>
                    <a:pt x="1226212" y="2942195"/>
                  </a:lnTo>
                  <a:lnTo>
                    <a:pt x="1235914" y="2996309"/>
                  </a:lnTo>
                  <a:lnTo>
                    <a:pt x="1245616" y="3049421"/>
                  </a:lnTo>
                  <a:lnTo>
                    <a:pt x="1252407" y="3098524"/>
                  </a:lnTo>
                  <a:lnTo>
                    <a:pt x="1261138" y="3144621"/>
                  </a:lnTo>
                  <a:lnTo>
                    <a:pt x="1267927" y="3182701"/>
                  </a:lnTo>
                  <a:lnTo>
                    <a:pt x="1273749" y="3215771"/>
                  </a:lnTo>
                  <a:lnTo>
                    <a:pt x="1405683" y="3238820"/>
                  </a:lnTo>
                  <a:lnTo>
                    <a:pt x="1539558" y="3251847"/>
                  </a:lnTo>
                  <a:lnTo>
                    <a:pt x="1677312" y="3253851"/>
                  </a:lnTo>
                  <a:lnTo>
                    <a:pt x="1817977" y="3246837"/>
                  </a:lnTo>
                  <a:lnTo>
                    <a:pt x="1963493" y="3226793"/>
                  </a:lnTo>
                  <a:lnTo>
                    <a:pt x="1998071" y="3220300"/>
                  </a:lnTo>
                  <a:lnTo>
                    <a:pt x="1972544" y="2990832"/>
                  </a:lnTo>
                  <a:cubicBezTo>
                    <a:pt x="1951990" y="2824419"/>
                    <a:pt x="1923973" y="2664322"/>
                    <a:pt x="1866104" y="2529483"/>
                  </a:cubicBezTo>
                  <a:cubicBezTo>
                    <a:pt x="1798827" y="2378364"/>
                    <a:pt x="1318234" y="2057324"/>
                    <a:pt x="1085631" y="1773024"/>
                  </a:cubicBezTo>
                  <a:cubicBezTo>
                    <a:pt x="1039452" y="1683967"/>
                    <a:pt x="924385" y="1218329"/>
                    <a:pt x="1277747" y="968535"/>
                  </a:cubicBezTo>
                  <a:cubicBezTo>
                    <a:pt x="1430175" y="835482"/>
                    <a:pt x="1702005" y="831017"/>
                    <a:pt x="1914134" y="872477"/>
                  </a:cubicBezTo>
                  <a:cubicBezTo>
                    <a:pt x="2031257" y="905756"/>
                    <a:pt x="2240228" y="1053847"/>
                    <a:pt x="2334389" y="1316747"/>
                  </a:cubicBezTo>
                  <a:lnTo>
                    <a:pt x="2850702" y="1256710"/>
                  </a:lnTo>
                  <a:lnTo>
                    <a:pt x="2851858" y="1288484"/>
                  </a:lnTo>
                  <a:lnTo>
                    <a:pt x="2854049" y="1252639"/>
                  </a:lnTo>
                  <a:lnTo>
                    <a:pt x="2852109" y="1156435"/>
                  </a:lnTo>
                  <a:lnTo>
                    <a:pt x="2845318" y="1062236"/>
                  </a:lnTo>
                  <a:lnTo>
                    <a:pt x="2830767" y="971045"/>
                  </a:lnTo>
                  <a:lnTo>
                    <a:pt x="2811365" y="881857"/>
                  </a:lnTo>
                  <a:lnTo>
                    <a:pt x="2787112" y="799684"/>
                  </a:lnTo>
                  <a:lnTo>
                    <a:pt x="2759950" y="724526"/>
                  </a:lnTo>
                  <a:lnTo>
                    <a:pt x="2728906" y="657385"/>
                  </a:lnTo>
                  <a:lnTo>
                    <a:pt x="2682340" y="577215"/>
                  </a:lnTo>
                  <a:lnTo>
                    <a:pt x="2631895" y="501055"/>
                  </a:lnTo>
                  <a:lnTo>
                    <a:pt x="2574659" y="429907"/>
                  </a:lnTo>
                  <a:lnTo>
                    <a:pt x="2513543" y="361762"/>
                  </a:lnTo>
                  <a:lnTo>
                    <a:pt x="2446606" y="300634"/>
                  </a:lnTo>
                  <a:lnTo>
                    <a:pt x="2371907" y="243513"/>
                  </a:lnTo>
                  <a:lnTo>
                    <a:pt x="2294299" y="192406"/>
                  </a:lnTo>
                  <a:lnTo>
                    <a:pt x="2211840" y="147311"/>
                  </a:lnTo>
                  <a:lnTo>
                    <a:pt x="2121620" y="109230"/>
                  </a:lnTo>
                  <a:lnTo>
                    <a:pt x="2028490" y="74157"/>
                  </a:lnTo>
                  <a:lnTo>
                    <a:pt x="1927599" y="47099"/>
                  </a:lnTo>
                  <a:lnTo>
                    <a:pt x="1821858" y="25053"/>
                  </a:lnTo>
                  <a:lnTo>
                    <a:pt x="1711265" y="10021"/>
                  </a:lnTo>
                  <a:lnTo>
                    <a:pt x="1594853" y="1002"/>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a:ln>
                  <a:noFill/>
                </a:ln>
                <a:solidFill>
                  <a:prstClr val="black"/>
                </a:solidFill>
                <a:effectLst/>
                <a:uLnTx/>
                <a:uFillTx/>
                <a:latin typeface="Arial"/>
                <a:cs typeface="+mn-cs"/>
              </a:endParaRPr>
            </a:p>
          </p:txBody>
        </p:sp>
        <p:sp>
          <p:nvSpPr>
            <p:cNvPr id="23" name="Freeform: Shape 3">
              <a:extLst>
                <a:ext uri="{FF2B5EF4-FFF2-40B4-BE49-F238E27FC236}">
                  <a16:creationId xmlns:a16="http://schemas.microsoft.com/office/drawing/2014/main" id="{6D1B3D69-16D2-7476-D2ED-BA6DDEE787AE}"/>
                </a:ext>
              </a:extLst>
            </p:cNvPr>
            <p:cNvSpPr/>
            <p:nvPr/>
          </p:nvSpPr>
          <p:spPr>
            <a:xfrm flipH="1">
              <a:off x="1105009" y="665240"/>
              <a:ext cx="3688534" cy="2409764"/>
            </a:xfrm>
            <a:custGeom>
              <a:avLst/>
              <a:gdLst>
                <a:gd name="connsiteX0" fmla="*/ 1547519 w 3095038"/>
                <a:gd name="connsiteY0" fmla="*/ 0 h 2022026"/>
                <a:gd name="connsiteX1" fmla="*/ 3095038 w 3095038"/>
                <a:gd name="connsiteY1" fmla="*/ 627509 h 2022026"/>
                <a:gd name="connsiteX2" fmla="*/ 2825277 w 3095038"/>
                <a:gd name="connsiteY2" fmla="*/ 736897 h 2022026"/>
                <a:gd name="connsiteX3" fmla="*/ 2825277 w 3095038"/>
                <a:gd name="connsiteY3" fmla="*/ 1583608 h 2022026"/>
                <a:gd name="connsiteX4" fmla="*/ 2829142 w 3095038"/>
                <a:gd name="connsiteY4" fmla="*/ 1585209 h 2022026"/>
                <a:gd name="connsiteX5" fmla="*/ 2841509 w 3095038"/>
                <a:gd name="connsiteY5" fmla="*/ 1615067 h 2022026"/>
                <a:gd name="connsiteX6" fmla="*/ 2829142 w 3095038"/>
                <a:gd name="connsiteY6" fmla="*/ 1644926 h 2022026"/>
                <a:gd name="connsiteX7" fmla="*/ 2826092 w 3095038"/>
                <a:gd name="connsiteY7" fmla="*/ 1646189 h 2022026"/>
                <a:gd name="connsiteX8" fmla="*/ 2876626 w 3095038"/>
                <a:gd name="connsiteY8" fmla="*/ 2022026 h 2022026"/>
                <a:gd name="connsiteX9" fmla="*/ 2721940 w 3095038"/>
                <a:gd name="connsiteY9" fmla="*/ 2022026 h 2022026"/>
                <a:gd name="connsiteX10" fmla="*/ 2772475 w 3095038"/>
                <a:gd name="connsiteY10" fmla="*/ 1646189 h 2022026"/>
                <a:gd name="connsiteX11" fmla="*/ 2769425 w 3095038"/>
                <a:gd name="connsiteY11" fmla="*/ 1644926 h 2022026"/>
                <a:gd name="connsiteX12" fmla="*/ 2757057 w 3095038"/>
                <a:gd name="connsiteY12" fmla="*/ 1615067 h 2022026"/>
                <a:gd name="connsiteX13" fmla="*/ 2769425 w 3095038"/>
                <a:gd name="connsiteY13" fmla="*/ 1585209 h 2022026"/>
                <a:gd name="connsiteX14" fmla="*/ 2773289 w 3095038"/>
                <a:gd name="connsiteY14" fmla="*/ 1583608 h 2022026"/>
                <a:gd name="connsiteX15" fmla="*/ 2773289 w 3095038"/>
                <a:gd name="connsiteY15" fmla="*/ 757978 h 2022026"/>
                <a:gd name="connsiteX16" fmla="*/ 2747752 w 3095038"/>
                <a:gd name="connsiteY16" fmla="*/ 768333 h 2022026"/>
                <a:gd name="connsiteX17" fmla="*/ 2473970 w 3095038"/>
                <a:gd name="connsiteY17" fmla="*/ 981499 h 2022026"/>
                <a:gd name="connsiteX18" fmla="*/ 2473970 w 3095038"/>
                <a:gd name="connsiteY18" fmla="*/ 1333096 h 2022026"/>
                <a:gd name="connsiteX19" fmla="*/ 1442377 w 3095038"/>
                <a:gd name="connsiteY19" fmla="*/ 1553521 h 2022026"/>
                <a:gd name="connsiteX20" fmla="*/ 628675 w 3095038"/>
                <a:gd name="connsiteY20" fmla="*/ 1422110 h 2022026"/>
                <a:gd name="connsiteX21" fmla="*/ 635755 w 3095038"/>
                <a:gd name="connsiteY21" fmla="*/ 1406334 h 2022026"/>
                <a:gd name="connsiteX22" fmla="*/ 621068 w 3095038"/>
                <a:gd name="connsiteY22" fmla="*/ 1402746 h 2022026"/>
                <a:gd name="connsiteX23" fmla="*/ 621068 w 3095038"/>
                <a:gd name="connsiteY23" fmla="*/ 981499 h 2022026"/>
                <a:gd name="connsiteX24" fmla="*/ 0 w 3095038"/>
                <a:gd name="connsiteY24" fmla="*/ 627509 h 2022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095038" h="2022026">
                  <a:moveTo>
                    <a:pt x="1547519" y="0"/>
                  </a:moveTo>
                  <a:lnTo>
                    <a:pt x="3095038" y="627509"/>
                  </a:lnTo>
                  <a:lnTo>
                    <a:pt x="2825277" y="736897"/>
                  </a:lnTo>
                  <a:lnTo>
                    <a:pt x="2825277" y="1583608"/>
                  </a:lnTo>
                  <a:lnTo>
                    <a:pt x="2829142" y="1585209"/>
                  </a:lnTo>
                  <a:cubicBezTo>
                    <a:pt x="2836783" y="1592850"/>
                    <a:pt x="2841509" y="1603406"/>
                    <a:pt x="2841509" y="1615067"/>
                  </a:cubicBezTo>
                  <a:cubicBezTo>
                    <a:pt x="2841509" y="1626728"/>
                    <a:pt x="2836783" y="1637284"/>
                    <a:pt x="2829142" y="1644926"/>
                  </a:cubicBezTo>
                  <a:lnTo>
                    <a:pt x="2826092" y="1646189"/>
                  </a:lnTo>
                  <a:lnTo>
                    <a:pt x="2876626" y="2022026"/>
                  </a:lnTo>
                  <a:lnTo>
                    <a:pt x="2721940" y="2022026"/>
                  </a:lnTo>
                  <a:lnTo>
                    <a:pt x="2772475" y="1646189"/>
                  </a:lnTo>
                  <a:lnTo>
                    <a:pt x="2769425" y="1644926"/>
                  </a:lnTo>
                  <a:cubicBezTo>
                    <a:pt x="2761784" y="1637284"/>
                    <a:pt x="2757057" y="1626728"/>
                    <a:pt x="2757057" y="1615067"/>
                  </a:cubicBezTo>
                  <a:cubicBezTo>
                    <a:pt x="2757057" y="1603406"/>
                    <a:pt x="2761784" y="1592850"/>
                    <a:pt x="2769425" y="1585209"/>
                  </a:cubicBezTo>
                  <a:lnTo>
                    <a:pt x="2773289" y="1583608"/>
                  </a:lnTo>
                  <a:lnTo>
                    <a:pt x="2773289" y="757978"/>
                  </a:lnTo>
                  <a:lnTo>
                    <a:pt x="2747752" y="768333"/>
                  </a:lnTo>
                  <a:lnTo>
                    <a:pt x="2473970" y="981499"/>
                  </a:lnTo>
                  <a:lnTo>
                    <a:pt x="2473970" y="1333096"/>
                  </a:lnTo>
                  <a:cubicBezTo>
                    <a:pt x="2176456" y="1474039"/>
                    <a:pt x="1822001" y="1553521"/>
                    <a:pt x="1442377" y="1553521"/>
                  </a:cubicBezTo>
                  <a:cubicBezTo>
                    <a:pt x="1151810" y="1553521"/>
                    <a:pt x="875988" y="1506956"/>
                    <a:pt x="628675" y="1422110"/>
                  </a:cubicBezTo>
                  <a:cubicBezTo>
                    <a:pt x="630298" y="1416654"/>
                    <a:pt x="632987" y="1411486"/>
                    <a:pt x="635755" y="1406334"/>
                  </a:cubicBezTo>
                  <a:cubicBezTo>
                    <a:pt x="631035" y="1404608"/>
                    <a:pt x="626049" y="1403669"/>
                    <a:pt x="621068" y="1402746"/>
                  </a:cubicBezTo>
                  <a:lnTo>
                    <a:pt x="621068" y="981499"/>
                  </a:lnTo>
                  <a:lnTo>
                    <a:pt x="0" y="627509"/>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1200" cap="none" spc="0" normalizeH="0" baseline="0" noProof="0" dirty="0">
                <a:ln>
                  <a:noFill/>
                </a:ln>
                <a:solidFill>
                  <a:prstClr val="white"/>
                </a:solidFill>
                <a:effectLst/>
                <a:uLnTx/>
                <a:uFillTx/>
                <a:latin typeface="Arial"/>
                <a:cs typeface="+mn-cs"/>
              </a:endParaRPr>
            </a:p>
          </p:txBody>
        </p:sp>
      </p:grpSp>
      <p:graphicFrame>
        <p:nvGraphicFramePr>
          <p:cNvPr id="6" name="Объект 5">
            <a:extLst>
              <a:ext uri="{FF2B5EF4-FFF2-40B4-BE49-F238E27FC236}">
                <a16:creationId xmlns:a16="http://schemas.microsoft.com/office/drawing/2014/main" id="{568F3FB4-1920-D9A5-B11D-58BF7E994568}"/>
              </a:ext>
            </a:extLst>
          </p:cNvPr>
          <p:cNvGraphicFramePr>
            <a:graphicFrameLocks noChangeAspect="1"/>
          </p:cNvGraphicFramePr>
          <p:nvPr>
            <p:extLst>
              <p:ext uri="{D42A27DB-BD31-4B8C-83A1-F6EECF244321}">
                <p14:modId xmlns:p14="http://schemas.microsoft.com/office/powerpoint/2010/main" val="390318650"/>
              </p:ext>
            </p:extLst>
          </p:nvPr>
        </p:nvGraphicFramePr>
        <p:xfrm>
          <a:off x="3023912" y="1247934"/>
          <a:ext cx="10763845" cy="7605527"/>
        </p:xfrm>
        <a:graphic>
          <a:graphicData uri="http://schemas.openxmlformats.org/presentationml/2006/ole">
            <mc:AlternateContent xmlns:mc="http://schemas.openxmlformats.org/markup-compatibility/2006">
              <mc:Choice xmlns:v="urn:schemas-microsoft-com:vml" Requires="v">
                <p:oleObj name="Acrobat Document" r:id="rId2" imgW="6415978" imgH="4533761" progId="Acrobat.Document.DC">
                  <p:embed/>
                </p:oleObj>
              </mc:Choice>
              <mc:Fallback>
                <p:oleObj name="Acrobat Document" r:id="rId2" imgW="6415978" imgH="4533761" progId="Acrobat.Document.DC">
                  <p:embed/>
                  <p:pic>
                    <p:nvPicPr>
                      <p:cNvPr id="0" name=""/>
                      <p:cNvPicPr/>
                      <p:nvPr/>
                    </p:nvPicPr>
                    <p:blipFill>
                      <a:blip r:embed="rId3"/>
                      <a:stretch>
                        <a:fillRect/>
                      </a:stretch>
                    </p:blipFill>
                    <p:spPr>
                      <a:xfrm>
                        <a:off x="3023912" y="1247934"/>
                        <a:ext cx="10763845" cy="7605527"/>
                      </a:xfrm>
                      <a:prstGeom prst="rect">
                        <a:avLst/>
                      </a:prstGeom>
                    </p:spPr>
                  </p:pic>
                </p:oleObj>
              </mc:Fallback>
            </mc:AlternateContent>
          </a:graphicData>
        </a:graphic>
      </p:graphicFrame>
    </p:spTree>
    <p:extLst>
      <p:ext uri="{BB962C8B-B14F-4D97-AF65-F5344CB8AC3E}">
        <p14:creationId xmlns:p14="http://schemas.microsoft.com/office/powerpoint/2010/main" val="6296675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018408" y="339509"/>
            <a:ext cx="8878318" cy="724247"/>
          </a:xfrm>
        </p:spPr>
        <p:txBody>
          <a:bodyPr/>
          <a:lstStyle/>
          <a:p>
            <a:pPr algn="l"/>
            <a:r>
              <a:rPr lang="ru-RU" sz="3200" b="1" i="0" u="none" strike="noStrike" baseline="0" dirty="0">
                <a:latin typeface="TimesNewRoman,Bold"/>
              </a:rPr>
              <a:t>Cписок элементов содержания, обязательных к освоению</a:t>
            </a:r>
            <a:r>
              <a:rPr lang="en-US" sz="3200" b="1" i="0" u="none" strike="noStrike" baseline="0" dirty="0">
                <a:latin typeface="TimesNewRoman,Bold"/>
              </a:rPr>
              <a:t> </a:t>
            </a:r>
            <a:r>
              <a:rPr lang="ru-RU" sz="3200" b="1" i="0" u="none" strike="noStrike" baseline="0" dirty="0">
                <a:latin typeface="TimesNewRoman,Bold"/>
              </a:rPr>
              <a:t>на уровнях А1–А2</a:t>
            </a:r>
            <a:endParaRPr lang="en-US" sz="3200" dirty="0"/>
          </a:p>
        </p:txBody>
      </p:sp>
      <p:sp>
        <p:nvSpPr>
          <p:cNvPr id="46" name="TextBox 45">
            <a:extLst>
              <a:ext uri="{FF2B5EF4-FFF2-40B4-BE49-F238E27FC236}">
                <a16:creationId xmlns:a16="http://schemas.microsoft.com/office/drawing/2014/main" id="{48CF977B-8932-438D-9A0B-0B6BF323DAE4}"/>
              </a:ext>
            </a:extLst>
          </p:cNvPr>
          <p:cNvSpPr txBox="1"/>
          <p:nvPr/>
        </p:nvSpPr>
        <p:spPr>
          <a:xfrm>
            <a:off x="3471169" y="1342987"/>
            <a:ext cx="8157604" cy="5324535"/>
          </a:xfrm>
          <a:prstGeom prst="rect">
            <a:avLst/>
          </a:prstGeom>
          <a:noFill/>
        </p:spPr>
        <p:txBody>
          <a:bodyPr wrap="square" rtlCol="0">
            <a:spAutoFit/>
          </a:bodyPr>
          <a:lstStyle/>
          <a:p>
            <a:pPr marL="342900" indent="-342900" algn="l">
              <a:buFont typeface="Arial" panose="020B0604020202020204" pitchFamily="34" charset="0"/>
              <a:buChar char="•"/>
            </a:pPr>
            <a:r>
              <a:rPr lang="en-US" sz="2000" b="0" i="0" u="none" strike="noStrike" baseline="0" dirty="0">
                <a:latin typeface="TimesNewRoman"/>
              </a:rPr>
              <a:t>Adjectives: comparative and superlative degrees</a:t>
            </a:r>
          </a:p>
          <a:p>
            <a:pPr marL="342900" indent="-342900" algn="l">
              <a:buFont typeface="Arial" panose="020B0604020202020204" pitchFamily="34" charset="0"/>
              <a:buChar char="•"/>
            </a:pPr>
            <a:r>
              <a:rPr lang="en-US" sz="2000" b="0" i="0" u="none" strike="noStrike" baseline="0" dirty="0">
                <a:latin typeface="TimesNewRoman"/>
              </a:rPr>
              <a:t>Articles (when they change the meaning of the sentence)</a:t>
            </a:r>
          </a:p>
          <a:p>
            <a:pPr marL="342900" indent="-342900" algn="l">
              <a:buFont typeface="Arial" panose="020B0604020202020204" pitchFamily="34" charset="0"/>
              <a:buChar char="•"/>
            </a:pPr>
            <a:r>
              <a:rPr lang="en-US" sz="2000" b="0" i="0" u="none" strike="noStrike" baseline="0" dirty="0">
                <a:latin typeface="TimesNewRoman"/>
              </a:rPr>
              <a:t>Countable and uncountable nouns with </a:t>
            </a:r>
            <a:r>
              <a:rPr lang="en-US" sz="2000" b="0" i="1" u="none" strike="noStrike" baseline="0" dirty="0">
                <a:latin typeface="TimesNewRoman,Italic"/>
              </a:rPr>
              <a:t>much/many </a:t>
            </a:r>
            <a:r>
              <a:rPr lang="en-US" sz="2000" b="0" i="0" u="none" strike="noStrike" baseline="0" dirty="0">
                <a:latin typeface="TimesNewRoman"/>
              </a:rPr>
              <a:t>(</a:t>
            </a:r>
            <a:r>
              <a:rPr lang="en-US" sz="2000" b="0" i="1" u="none" strike="noStrike" baseline="0" dirty="0">
                <a:latin typeface="TimesNewRoman,Italic"/>
              </a:rPr>
              <a:t>How much/how many</a:t>
            </a:r>
            <a:r>
              <a:rPr lang="en-US" sz="2000" b="0" i="0" u="none" strike="noStrike" baseline="0" dirty="0">
                <a:latin typeface="TimesNewRoman"/>
              </a:rPr>
              <a:t>)</a:t>
            </a:r>
          </a:p>
          <a:p>
            <a:pPr marL="342900" indent="-342900" algn="l">
              <a:buFont typeface="Arial" panose="020B0604020202020204" pitchFamily="34" charset="0"/>
              <a:buChar char="•"/>
            </a:pPr>
            <a:r>
              <a:rPr lang="en-US" sz="2000" b="0" i="0" u="none" strike="noStrike" baseline="0" dirty="0">
                <a:latin typeface="TimesNewRoman"/>
              </a:rPr>
              <a:t>Countable nouns: </a:t>
            </a:r>
            <a:r>
              <a:rPr lang="en-US" sz="2000" b="0" i="1" u="none" strike="noStrike" baseline="0" dirty="0">
                <a:latin typeface="TimesNewRoman,Italic"/>
              </a:rPr>
              <a:t>the plural</a:t>
            </a:r>
          </a:p>
          <a:p>
            <a:pPr marL="342900" indent="-342900" algn="l">
              <a:buFont typeface="Arial" panose="020B0604020202020204" pitchFamily="34" charset="0"/>
              <a:buChar char="•"/>
            </a:pPr>
            <a:r>
              <a:rPr lang="en-US" sz="2000" b="0" i="0" u="none" strike="noStrike" baseline="0" dirty="0">
                <a:latin typeface="TimesNewRoman"/>
              </a:rPr>
              <a:t>Future actions (</a:t>
            </a:r>
            <a:r>
              <a:rPr lang="en-US" sz="2000" b="0" i="1" u="none" strike="noStrike" baseline="0" dirty="0">
                <a:latin typeface="TimesNewRoman,Italic"/>
              </a:rPr>
              <a:t>will</a:t>
            </a:r>
            <a:r>
              <a:rPr lang="en-US" sz="2000" b="0" i="0" u="none" strike="noStrike" baseline="0" dirty="0">
                <a:latin typeface="TimesNewRoman"/>
              </a:rPr>
              <a:t>, </a:t>
            </a:r>
            <a:r>
              <a:rPr lang="en-US" sz="2000" b="0" i="1" u="none" strike="noStrike" baseline="0" dirty="0">
                <a:latin typeface="TimesNewRoman,Italic"/>
              </a:rPr>
              <a:t>going to</a:t>
            </a:r>
            <a:r>
              <a:rPr lang="en-US" sz="2000" b="0" i="0" u="none" strike="noStrike" baseline="0" dirty="0">
                <a:latin typeface="TimesNewRoman"/>
              </a:rPr>
              <a:t>, Present Сontinuous)</a:t>
            </a:r>
          </a:p>
          <a:p>
            <a:pPr marL="342900" indent="-342900" algn="l">
              <a:buFont typeface="Arial" panose="020B0604020202020204" pitchFamily="34" charset="0"/>
              <a:buChar char="•"/>
            </a:pPr>
            <a:r>
              <a:rPr lang="en-US" sz="2000" b="0" i="0" u="none" strike="noStrike" baseline="0" dirty="0">
                <a:latin typeface="TimesNewRoman"/>
              </a:rPr>
              <a:t>Imperatives</a:t>
            </a:r>
          </a:p>
          <a:p>
            <a:pPr marL="342900" indent="-342900" algn="l">
              <a:buFont typeface="Arial" panose="020B0604020202020204" pitchFamily="34" charset="0"/>
              <a:buChar char="•"/>
            </a:pPr>
            <a:r>
              <a:rPr lang="en-US" sz="2000" b="0" i="0" u="none" strike="noStrike" baseline="0" dirty="0">
                <a:latin typeface="TimesNewRoman"/>
              </a:rPr>
              <a:t>Modals – </a:t>
            </a:r>
            <a:r>
              <a:rPr lang="en-US" sz="2000" b="0" i="1" u="none" strike="noStrike" baseline="0" dirty="0">
                <a:latin typeface="TimesNewRoman,Italic"/>
              </a:rPr>
              <a:t>can/ could</a:t>
            </a:r>
            <a:r>
              <a:rPr lang="en-US" sz="2000" i="1" dirty="0">
                <a:latin typeface="TimesNewRoman,Italic"/>
              </a:rPr>
              <a:t>/ </a:t>
            </a:r>
            <a:r>
              <a:rPr lang="en-US" sz="2000" b="0" i="1" u="none" strike="noStrike" baseline="0" dirty="0">
                <a:latin typeface="TimesNewRoman,Italic"/>
              </a:rPr>
              <a:t>have to/ should</a:t>
            </a:r>
          </a:p>
          <a:p>
            <a:pPr marL="342900" indent="-342900" algn="l">
              <a:buFont typeface="Arial" panose="020B0604020202020204" pitchFamily="34" charset="0"/>
              <a:buChar char="•"/>
            </a:pPr>
            <a:r>
              <a:rPr lang="en-US" sz="2000" b="0" i="0" u="none" strike="noStrike" baseline="0" dirty="0">
                <a:latin typeface="TimesNewRoman"/>
              </a:rPr>
              <a:t>Passive voice (Present and Past Simple)</a:t>
            </a:r>
          </a:p>
          <a:p>
            <a:pPr marL="342900" indent="-342900" algn="l">
              <a:buFont typeface="Arial" panose="020B0604020202020204" pitchFamily="34" charset="0"/>
              <a:buChar char="•"/>
            </a:pPr>
            <a:r>
              <a:rPr lang="en-US" sz="2000" b="0" i="0" u="none" strike="noStrike" baseline="0" dirty="0">
                <a:latin typeface="TimesNewRoman"/>
              </a:rPr>
              <a:t>Present and Past Continuous</a:t>
            </a:r>
          </a:p>
          <a:p>
            <a:pPr marL="342900" indent="-342900" algn="l">
              <a:buFont typeface="Arial" panose="020B0604020202020204" pitchFamily="34" charset="0"/>
              <a:buChar char="•"/>
            </a:pPr>
            <a:r>
              <a:rPr lang="en-US" sz="2000" b="0" i="0" u="none" strike="noStrike" baseline="0" dirty="0">
                <a:latin typeface="TimesNewRoman"/>
              </a:rPr>
              <a:t>Present and Past Simple</a:t>
            </a:r>
          </a:p>
          <a:p>
            <a:pPr marL="342900" indent="-342900" algn="l">
              <a:buFont typeface="Arial" panose="020B0604020202020204" pitchFamily="34" charset="0"/>
              <a:buChar char="•"/>
            </a:pPr>
            <a:r>
              <a:rPr lang="en-US" sz="2000" b="0" i="0" u="none" strike="noStrike" baseline="0" dirty="0">
                <a:latin typeface="TimesNewRoman"/>
              </a:rPr>
              <a:t>Possessive case of nouns</a:t>
            </a:r>
          </a:p>
          <a:p>
            <a:pPr marL="342900" indent="-342900" algn="l">
              <a:buFont typeface="Arial" panose="020B0604020202020204" pitchFamily="34" charset="0"/>
              <a:buChar char="•"/>
            </a:pPr>
            <a:r>
              <a:rPr lang="en-US" sz="2000" b="0" i="0" u="none" strike="noStrike" baseline="0" dirty="0">
                <a:latin typeface="TimesNewRoman"/>
              </a:rPr>
              <a:t>Prepositions of time: </a:t>
            </a:r>
            <a:r>
              <a:rPr lang="en-US" sz="2000" b="0" i="1" u="none" strike="noStrike" baseline="0" dirty="0">
                <a:latin typeface="TimesNewRoman,Italic"/>
              </a:rPr>
              <a:t>on/in/at</a:t>
            </a:r>
          </a:p>
          <a:p>
            <a:pPr marL="342900" indent="-342900" algn="l">
              <a:buFont typeface="Arial" panose="020B0604020202020204" pitchFamily="34" charset="0"/>
              <a:buChar char="•"/>
            </a:pPr>
            <a:r>
              <a:rPr lang="en-US" sz="2000" b="0" i="0" u="none" strike="noStrike" baseline="0" dirty="0">
                <a:latin typeface="TimesNewRoman"/>
              </a:rPr>
              <a:t>Present Perfect</a:t>
            </a:r>
          </a:p>
          <a:p>
            <a:pPr marL="342900" indent="-342900" algn="l">
              <a:buFont typeface="Arial" panose="020B0604020202020204" pitchFamily="34" charset="0"/>
              <a:buChar char="•"/>
            </a:pPr>
            <a:r>
              <a:rPr lang="en-US" sz="2000" b="0" i="0" u="none" strike="noStrike" baseline="0" dirty="0">
                <a:latin typeface="TimesNewRoman"/>
              </a:rPr>
              <a:t>Pronouns</a:t>
            </a:r>
          </a:p>
          <a:p>
            <a:pPr marL="342900" indent="-342900" algn="l">
              <a:buFont typeface="Arial" panose="020B0604020202020204" pitchFamily="34" charset="0"/>
              <a:buChar char="•"/>
            </a:pPr>
            <a:r>
              <a:rPr lang="en-US" sz="2000" b="0" i="1" u="none" strike="noStrike" baseline="0" dirty="0">
                <a:latin typeface="TimesNewRoman,Italic"/>
              </a:rPr>
              <a:t>There + to be</a:t>
            </a:r>
          </a:p>
          <a:p>
            <a:pPr marL="342900" indent="-342900" algn="l">
              <a:buFont typeface="Arial" panose="020B0604020202020204" pitchFamily="34" charset="0"/>
              <a:buChar char="•"/>
            </a:pPr>
            <a:r>
              <a:rPr lang="en-US" sz="2000" b="0" i="0" u="none" strike="noStrike" baseline="0" dirty="0">
                <a:latin typeface="TimesNewRoman"/>
              </a:rPr>
              <a:t>Verb + </a:t>
            </a:r>
            <a:r>
              <a:rPr lang="en-US" sz="2000" b="0" i="1" u="none" strike="noStrike" baseline="0" dirty="0">
                <a:latin typeface="TimesNewRoman,Italic"/>
              </a:rPr>
              <a:t>ing</a:t>
            </a:r>
            <a:r>
              <a:rPr lang="en-US" sz="2000" b="0" i="0" u="none" strike="noStrike" baseline="0" dirty="0">
                <a:latin typeface="TimesNewRoman"/>
              </a:rPr>
              <a:t>: </a:t>
            </a:r>
            <a:r>
              <a:rPr lang="en-US" sz="2000" b="0" i="1" u="none" strike="noStrike" baseline="0" dirty="0">
                <a:latin typeface="TimesNewRoman,Italic"/>
              </a:rPr>
              <a:t>like/hate/love doing</a:t>
            </a:r>
          </a:p>
          <a:p>
            <a:pPr marL="342900" indent="-342900" algn="l">
              <a:buFont typeface="Arial" panose="020B0604020202020204" pitchFamily="34" charset="0"/>
              <a:buChar char="•"/>
            </a:pPr>
            <a:r>
              <a:rPr lang="en-US" sz="2000" b="0" i="0" u="none" strike="noStrike" baseline="0" dirty="0">
                <a:latin typeface="TimesNewRoman"/>
              </a:rPr>
              <a:t>Word order in statements and questions</a:t>
            </a:r>
            <a:endParaRPr kumimoji="0" lang="en-US" altLang="ko-KR" sz="20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5" name="그룹 71">
            <a:extLst>
              <a:ext uri="{FF2B5EF4-FFF2-40B4-BE49-F238E27FC236}">
                <a16:creationId xmlns:a16="http://schemas.microsoft.com/office/drawing/2014/main" id="{2ABF7AA1-532D-D965-0690-2F310D7EB849}"/>
              </a:ext>
            </a:extLst>
          </p:cNvPr>
          <p:cNvGrpSpPr/>
          <p:nvPr/>
        </p:nvGrpSpPr>
        <p:grpSpPr>
          <a:xfrm>
            <a:off x="266329" y="2263806"/>
            <a:ext cx="3282589" cy="2539790"/>
            <a:chOff x="0" y="0"/>
            <a:chExt cx="7934952" cy="6857020"/>
          </a:xfrm>
        </p:grpSpPr>
        <p:grpSp>
          <p:nvGrpSpPr>
            <p:cNvPr id="6" name="그룹 72">
              <a:extLst>
                <a:ext uri="{FF2B5EF4-FFF2-40B4-BE49-F238E27FC236}">
                  <a16:creationId xmlns:a16="http://schemas.microsoft.com/office/drawing/2014/main" id="{CA8178E3-881D-74A5-6312-110198FCF21F}"/>
                </a:ext>
              </a:extLst>
            </p:cNvPr>
            <p:cNvGrpSpPr/>
            <p:nvPr/>
          </p:nvGrpSpPr>
          <p:grpSpPr>
            <a:xfrm>
              <a:off x="3259917" y="0"/>
              <a:ext cx="4144327" cy="5931604"/>
              <a:chOff x="3259917" y="0"/>
              <a:chExt cx="4144327" cy="5931604"/>
            </a:xfrm>
          </p:grpSpPr>
          <p:sp>
            <p:nvSpPr>
              <p:cNvPr id="17" name="자유형: 도형 83">
                <a:extLst>
                  <a:ext uri="{FF2B5EF4-FFF2-40B4-BE49-F238E27FC236}">
                    <a16:creationId xmlns:a16="http://schemas.microsoft.com/office/drawing/2014/main" id="{60F4DD8E-950F-B929-6A6A-0B5A66454333}"/>
                  </a:ext>
                </a:extLst>
              </p:cNvPr>
              <p:cNvSpPr/>
              <p:nvPr/>
            </p:nvSpPr>
            <p:spPr>
              <a:xfrm>
                <a:off x="3493537" y="3918148"/>
                <a:ext cx="3823851" cy="2013456"/>
              </a:xfrm>
              <a:custGeom>
                <a:avLst/>
                <a:gdLst>
                  <a:gd name="connsiteX0" fmla="*/ 3823851 w 3823851"/>
                  <a:gd name="connsiteY0" fmla="*/ 1995749 h 2013456"/>
                  <a:gd name="connsiteX1" fmla="*/ 3724061 w 3823851"/>
                  <a:gd name="connsiteY1" fmla="*/ 1540267 h 2013456"/>
                  <a:gd name="connsiteX2" fmla="*/ 3456907 w 3823851"/>
                  <a:gd name="connsiteY2" fmla="*/ 901904 h 2013456"/>
                  <a:gd name="connsiteX3" fmla="*/ 2927278 w 3823851"/>
                  <a:gd name="connsiteY3" fmla="*/ 186907 h 2013456"/>
                  <a:gd name="connsiteX4" fmla="*/ 2686181 w 3823851"/>
                  <a:gd name="connsiteY4" fmla="*/ 2369 h 2013456"/>
                  <a:gd name="connsiteX5" fmla="*/ 2668948 w 3823851"/>
                  <a:gd name="connsiteY5" fmla="*/ 20254 h 2013456"/>
                  <a:gd name="connsiteX6" fmla="*/ 2644430 w 3823851"/>
                  <a:gd name="connsiteY6" fmla="*/ 68995 h 2013456"/>
                  <a:gd name="connsiteX7" fmla="*/ 2549495 w 3823851"/>
                  <a:gd name="connsiteY7" fmla="*/ 0 h 2013456"/>
                  <a:gd name="connsiteX8" fmla="*/ 1593343 w 3823851"/>
                  <a:gd name="connsiteY8" fmla="*/ 240267 h 2013456"/>
                  <a:gd name="connsiteX9" fmla="*/ 1473654 w 3823851"/>
                  <a:gd name="connsiteY9" fmla="*/ 245952 h 2013456"/>
                  <a:gd name="connsiteX10" fmla="*/ 1400395 w 3823851"/>
                  <a:gd name="connsiteY10" fmla="*/ 283263 h 2013456"/>
                  <a:gd name="connsiteX11" fmla="*/ 1241204 w 3823851"/>
                  <a:gd name="connsiteY11" fmla="*/ 441210 h 2013456"/>
                  <a:gd name="connsiteX12" fmla="*/ 1073426 w 3823851"/>
                  <a:gd name="connsiteY12" fmla="*/ 658025 h 2013456"/>
                  <a:gd name="connsiteX13" fmla="*/ 1021665 w 3823851"/>
                  <a:gd name="connsiteY13" fmla="*/ 525247 h 2013456"/>
                  <a:gd name="connsiteX14" fmla="*/ 996614 w 3823851"/>
                  <a:gd name="connsiteY14" fmla="*/ 516364 h 2013456"/>
                  <a:gd name="connsiteX15" fmla="*/ 642166 w 3823851"/>
                  <a:gd name="connsiteY15" fmla="*/ 424805 h 2013456"/>
                  <a:gd name="connsiteX16" fmla="*/ 595616 w 3823851"/>
                  <a:gd name="connsiteY16" fmla="*/ 427648 h 2013456"/>
                  <a:gd name="connsiteX17" fmla="*/ 479362 w 3823851"/>
                  <a:gd name="connsiteY17" fmla="*/ 511330 h 2013456"/>
                  <a:gd name="connsiteX18" fmla="*/ 435893 w 3823851"/>
                  <a:gd name="connsiteY18" fmla="*/ 588379 h 2013456"/>
                  <a:gd name="connsiteX19" fmla="*/ 169627 w 3823851"/>
                  <a:gd name="connsiteY19" fmla="*/ 1071104 h 2013456"/>
                  <a:gd name="connsiteX20" fmla="*/ 168679 w 3823851"/>
                  <a:gd name="connsiteY20" fmla="*/ 1995690 h 2013456"/>
                  <a:gd name="connsiteX21" fmla="*/ 895817 w 3823851"/>
                  <a:gd name="connsiteY21" fmla="*/ 1714678 h 2013456"/>
                  <a:gd name="connsiteX22" fmla="*/ 1023501 w 3823851"/>
                  <a:gd name="connsiteY22" fmla="*/ 1629160 h 2013456"/>
                  <a:gd name="connsiteX23" fmla="*/ 1304751 w 3823851"/>
                  <a:gd name="connsiteY23" fmla="*/ 1394223 h 2013456"/>
                  <a:gd name="connsiteX24" fmla="*/ 1427105 w 3823851"/>
                  <a:gd name="connsiteY24" fmla="*/ 1306870 h 2013456"/>
                  <a:gd name="connsiteX25" fmla="*/ 1465600 w 3823851"/>
                  <a:gd name="connsiteY25" fmla="*/ 1336540 h 2013456"/>
                  <a:gd name="connsiteX26" fmla="*/ 1454525 w 3823851"/>
                  <a:gd name="connsiteY26" fmla="*/ 2013457 h 2013456"/>
                  <a:gd name="connsiteX27" fmla="*/ 3823851 w 3823851"/>
                  <a:gd name="connsiteY27" fmla="*/ 1995749 h 201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23851" h="2013456">
                    <a:moveTo>
                      <a:pt x="3823851" y="1995749"/>
                    </a:moveTo>
                    <a:cubicBezTo>
                      <a:pt x="3823851" y="1995749"/>
                      <a:pt x="3726963" y="1551756"/>
                      <a:pt x="3724061" y="1540267"/>
                    </a:cubicBezTo>
                    <a:cubicBezTo>
                      <a:pt x="3666674" y="1314213"/>
                      <a:pt x="3570378" y="1104268"/>
                      <a:pt x="3456907" y="901904"/>
                    </a:cubicBezTo>
                    <a:cubicBezTo>
                      <a:pt x="3310745" y="641205"/>
                      <a:pt x="3143145" y="395964"/>
                      <a:pt x="2927278" y="186907"/>
                    </a:cubicBezTo>
                    <a:cubicBezTo>
                      <a:pt x="2854256" y="116136"/>
                      <a:pt x="2776260" y="51169"/>
                      <a:pt x="2686181" y="2369"/>
                    </a:cubicBezTo>
                    <a:cubicBezTo>
                      <a:pt x="2674752" y="2843"/>
                      <a:pt x="2672797" y="12614"/>
                      <a:pt x="2668948" y="20254"/>
                    </a:cubicBezTo>
                    <a:cubicBezTo>
                      <a:pt x="2660775" y="36481"/>
                      <a:pt x="2653135" y="53004"/>
                      <a:pt x="2644430" y="68995"/>
                    </a:cubicBezTo>
                    <a:lnTo>
                      <a:pt x="2549495" y="0"/>
                    </a:lnTo>
                    <a:lnTo>
                      <a:pt x="1593343" y="240267"/>
                    </a:lnTo>
                    <a:cubicBezTo>
                      <a:pt x="1553486" y="243051"/>
                      <a:pt x="1513629" y="244886"/>
                      <a:pt x="1473654" y="245952"/>
                    </a:cubicBezTo>
                    <a:cubicBezTo>
                      <a:pt x="1445878" y="251875"/>
                      <a:pt x="1422308" y="266384"/>
                      <a:pt x="1400395" y="283263"/>
                    </a:cubicBezTo>
                    <a:cubicBezTo>
                      <a:pt x="1340758" y="329220"/>
                      <a:pt x="1289412" y="383823"/>
                      <a:pt x="1241204" y="441210"/>
                    </a:cubicBezTo>
                    <a:cubicBezTo>
                      <a:pt x="1180975" y="512929"/>
                      <a:pt x="1120035" y="584292"/>
                      <a:pt x="1073426" y="658025"/>
                    </a:cubicBezTo>
                    <a:cubicBezTo>
                      <a:pt x="1106295" y="599986"/>
                      <a:pt x="1089416" y="551542"/>
                      <a:pt x="1021665" y="525247"/>
                    </a:cubicBezTo>
                    <a:cubicBezTo>
                      <a:pt x="1013374" y="522049"/>
                      <a:pt x="1004906" y="519384"/>
                      <a:pt x="996614" y="516364"/>
                    </a:cubicBezTo>
                    <a:cubicBezTo>
                      <a:pt x="880538" y="477987"/>
                      <a:pt x="761263" y="451692"/>
                      <a:pt x="642166" y="424805"/>
                    </a:cubicBezTo>
                    <a:cubicBezTo>
                      <a:pt x="626768" y="421311"/>
                      <a:pt x="610837" y="421311"/>
                      <a:pt x="595616" y="427648"/>
                    </a:cubicBezTo>
                    <a:cubicBezTo>
                      <a:pt x="543974" y="437657"/>
                      <a:pt x="506486" y="467801"/>
                      <a:pt x="479362" y="511330"/>
                    </a:cubicBezTo>
                    <a:cubicBezTo>
                      <a:pt x="463787" y="536322"/>
                      <a:pt x="448863" y="561965"/>
                      <a:pt x="435893" y="588379"/>
                    </a:cubicBezTo>
                    <a:cubicBezTo>
                      <a:pt x="354995" y="753669"/>
                      <a:pt x="245136" y="902911"/>
                      <a:pt x="169627" y="1071104"/>
                    </a:cubicBezTo>
                    <a:cubicBezTo>
                      <a:pt x="-139279" y="1652198"/>
                      <a:pt x="44312" y="1995690"/>
                      <a:pt x="168679" y="1995690"/>
                    </a:cubicBezTo>
                    <a:cubicBezTo>
                      <a:pt x="512646" y="1995690"/>
                      <a:pt x="883617" y="1719652"/>
                      <a:pt x="895817" y="1714678"/>
                    </a:cubicBezTo>
                    <a:cubicBezTo>
                      <a:pt x="941656" y="1691048"/>
                      <a:pt x="982045" y="1659245"/>
                      <a:pt x="1023501" y="1629160"/>
                    </a:cubicBezTo>
                    <a:cubicBezTo>
                      <a:pt x="1122522" y="1557204"/>
                      <a:pt x="1212718" y="1474530"/>
                      <a:pt x="1304751" y="1394223"/>
                    </a:cubicBezTo>
                    <a:cubicBezTo>
                      <a:pt x="1342890" y="1360940"/>
                      <a:pt x="1386893" y="1336718"/>
                      <a:pt x="1427105" y="1306870"/>
                    </a:cubicBezTo>
                    <a:cubicBezTo>
                      <a:pt x="1435100" y="1296683"/>
                      <a:pt x="1471403" y="1317115"/>
                      <a:pt x="1465600" y="1336540"/>
                    </a:cubicBezTo>
                    <a:cubicBezTo>
                      <a:pt x="1472825" y="1449005"/>
                      <a:pt x="1454525" y="2013457"/>
                      <a:pt x="1454525" y="2013457"/>
                    </a:cubicBezTo>
                    <a:lnTo>
                      <a:pt x="3823851" y="1995749"/>
                    </a:lnTo>
                    <a:close/>
                  </a:path>
                </a:pathLst>
              </a:custGeom>
              <a:solidFill>
                <a:schemeClr val="accent5">
                  <a:lumMod val="75000"/>
                </a:schemeClr>
              </a:solidFill>
              <a:ln w="5921" cap="flat">
                <a:noFill/>
                <a:prstDash val="solid"/>
                <a:miter/>
              </a:ln>
            </p:spPr>
            <p:txBody>
              <a:bodyPr rtlCol="0" anchor="ctr"/>
              <a:lstStyle/>
              <a:p>
                <a:endParaRPr lang="ko-KR" altLang="en-US"/>
              </a:p>
            </p:txBody>
          </p:sp>
          <p:sp>
            <p:nvSpPr>
              <p:cNvPr id="18" name="자유형: 도형 84">
                <a:extLst>
                  <a:ext uri="{FF2B5EF4-FFF2-40B4-BE49-F238E27FC236}">
                    <a16:creationId xmlns:a16="http://schemas.microsoft.com/office/drawing/2014/main" id="{769160DB-68E9-50AF-145B-D61673CD8515}"/>
                  </a:ext>
                </a:extLst>
              </p:cNvPr>
              <p:cNvSpPr/>
              <p:nvPr/>
            </p:nvSpPr>
            <p:spPr>
              <a:xfrm>
                <a:off x="5699748" y="4458189"/>
                <a:ext cx="390758" cy="833175"/>
              </a:xfrm>
              <a:custGeom>
                <a:avLst/>
                <a:gdLst>
                  <a:gd name="connsiteX0" fmla="*/ 10630 w 390758"/>
                  <a:gd name="connsiteY0" fmla="*/ 39276 h 833175"/>
                  <a:gd name="connsiteX1" fmla="*/ 1569 w 390758"/>
                  <a:gd name="connsiteY1" fmla="*/ 5578 h 833175"/>
                  <a:gd name="connsiteX2" fmla="*/ 11045 w 390758"/>
                  <a:gd name="connsiteY2" fmla="*/ 4275 h 833175"/>
                  <a:gd name="connsiteX3" fmla="*/ 43617 w 390758"/>
                  <a:gd name="connsiteY3" fmla="*/ 18963 h 833175"/>
                  <a:gd name="connsiteX4" fmla="*/ 173256 w 390758"/>
                  <a:gd name="connsiteY4" fmla="*/ 314662 h 833175"/>
                  <a:gd name="connsiteX5" fmla="*/ 207013 w 390758"/>
                  <a:gd name="connsiteY5" fmla="*/ 131071 h 833175"/>
                  <a:gd name="connsiteX6" fmla="*/ 213054 w 390758"/>
                  <a:gd name="connsiteY6" fmla="*/ 90385 h 833175"/>
                  <a:gd name="connsiteX7" fmla="*/ 242073 w 390758"/>
                  <a:gd name="connsiteY7" fmla="*/ 60063 h 833175"/>
                  <a:gd name="connsiteX8" fmla="*/ 253562 w 390758"/>
                  <a:gd name="connsiteY8" fmla="*/ 94768 h 833175"/>
                  <a:gd name="connsiteX9" fmla="*/ 216252 w 390758"/>
                  <a:gd name="connsiteY9" fmla="*/ 270363 h 833175"/>
                  <a:gd name="connsiteX10" fmla="*/ 202038 w 390758"/>
                  <a:gd name="connsiteY10" fmla="*/ 336515 h 833175"/>
                  <a:gd name="connsiteX11" fmla="*/ 225964 w 390758"/>
                  <a:gd name="connsiteY11" fmla="*/ 420079 h 833175"/>
                  <a:gd name="connsiteX12" fmla="*/ 385629 w 390758"/>
                  <a:gd name="connsiteY12" fmla="*/ 788444 h 833175"/>
                  <a:gd name="connsiteX13" fmla="*/ 390130 w 390758"/>
                  <a:gd name="connsiteY13" fmla="*/ 802362 h 833175"/>
                  <a:gd name="connsiteX14" fmla="*/ 378286 w 390758"/>
                  <a:gd name="connsiteY14" fmla="*/ 832092 h 833175"/>
                  <a:gd name="connsiteX15" fmla="*/ 351694 w 390758"/>
                  <a:gd name="connsiteY15" fmla="*/ 814858 h 833175"/>
                  <a:gd name="connsiteX16" fmla="*/ 302776 w 390758"/>
                  <a:gd name="connsiteY16" fmla="*/ 704111 h 833175"/>
                  <a:gd name="connsiteX17" fmla="*/ 154127 w 390758"/>
                  <a:gd name="connsiteY17" fmla="*/ 366364 h 833175"/>
                  <a:gd name="connsiteX18" fmla="*/ 10630 w 390758"/>
                  <a:gd name="connsiteY18" fmla="*/ 39276 h 83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758" h="833175">
                    <a:moveTo>
                      <a:pt x="10630" y="39276"/>
                    </a:moveTo>
                    <a:cubicBezTo>
                      <a:pt x="5359" y="28675"/>
                      <a:pt x="-3642" y="19022"/>
                      <a:pt x="1569" y="5578"/>
                    </a:cubicBezTo>
                    <a:cubicBezTo>
                      <a:pt x="4708" y="5164"/>
                      <a:pt x="7847" y="4749"/>
                      <a:pt x="11045" y="4275"/>
                    </a:cubicBezTo>
                    <a:cubicBezTo>
                      <a:pt x="28279" y="-4904"/>
                      <a:pt x="35978" y="1018"/>
                      <a:pt x="43617" y="18963"/>
                    </a:cubicBezTo>
                    <a:cubicBezTo>
                      <a:pt x="84836" y="115614"/>
                      <a:pt x="127773" y="211496"/>
                      <a:pt x="173256" y="314662"/>
                    </a:cubicBezTo>
                    <a:cubicBezTo>
                      <a:pt x="185397" y="248747"/>
                      <a:pt x="196294" y="189939"/>
                      <a:pt x="207013" y="131071"/>
                    </a:cubicBezTo>
                    <a:cubicBezTo>
                      <a:pt x="209441" y="117569"/>
                      <a:pt x="211218" y="103948"/>
                      <a:pt x="213054" y="90385"/>
                    </a:cubicBezTo>
                    <a:cubicBezTo>
                      <a:pt x="215363" y="72974"/>
                      <a:pt x="224365" y="57576"/>
                      <a:pt x="242073" y="60063"/>
                    </a:cubicBezTo>
                    <a:cubicBezTo>
                      <a:pt x="260669" y="62669"/>
                      <a:pt x="255931" y="82627"/>
                      <a:pt x="253562" y="94768"/>
                    </a:cubicBezTo>
                    <a:cubicBezTo>
                      <a:pt x="242132" y="153517"/>
                      <a:pt x="228866" y="211851"/>
                      <a:pt x="216252" y="270363"/>
                    </a:cubicBezTo>
                    <a:cubicBezTo>
                      <a:pt x="211514" y="292394"/>
                      <a:pt x="206954" y="314485"/>
                      <a:pt x="202038" y="336515"/>
                    </a:cubicBezTo>
                    <a:cubicBezTo>
                      <a:pt x="194872" y="368673"/>
                      <a:pt x="214712" y="393606"/>
                      <a:pt x="225964" y="420079"/>
                    </a:cubicBezTo>
                    <a:cubicBezTo>
                      <a:pt x="278199" y="543262"/>
                      <a:pt x="332269" y="665735"/>
                      <a:pt x="385629" y="788444"/>
                    </a:cubicBezTo>
                    <a:cubicBezTo>
                      <a:pt x="387583" y="792945"/>
                      <a:pt x="389893" y="797683"/>
                      <a:pt x="390130" y="802362"/>
                    </a:cubicBezTo>
                    <a:cubicBezTo>
                      <a:pt x="390663" y="813851"/>
                      <a:pt x="393861" y="827413"/>
                      <a:pt x="378286" y="832092"/>
                    </a:cubicBezTo>
                    <a:cubicBezTo>
                      <a:pt x="363420" y="836593"/>
                      <a:pt x="356787" y="826347"/>
                      <a:pt x="351694" y="814858"/>
                    </a:cubicBezTo>
                    <a:cubicBezTo>
                      <a:pt x="335349" y="777962"/>
                      <a:pt x="319062" y="741066"/>
                      <a:pt x="302776" y="704111"/>
                    </a:cubicBezTo>
                    <a:cubicBezTo>
                      <a:pt x="253207" y="591529"/>
                      <a:pt x="203578" y="479005"/>
                      <a:pt x="154127" y="366364"/>
                    </a:cubicBezTo>
                    <a:cubicBezTo>
                      <a:pt x="106156" y="257394"/>
                      <a:pt x="58423" y="148305"/>
                      <a:pt x="10630" y="39276"/>
                    </a:cubicBezTo>
                    <a:close/>
                  </a:path>
                </a:pathLst>
              </a:custGeom>
              <a:solidFill>
                <a:srgbClr val="212F99"/>
              </a:solidFill>
              <a:ln w="5921" cap="flat">
                <a:noFill/>
                <a:prstDash val="solid"/>
                <a:miter/>
              </a:ln>
            </p:spPr>
            <p:txBody>
              <a:bodyPr rtlCol="0" anchor="ctr"/>
              <a:lstStyle/>
              <a:p>
                <a:endParaRPr lang="ko-KR" altLang="en-US"/>
              </a:p>
            </p:txBody>
          </p:sp>
          <p:sp>
            <p:nvSpPr>
              <p:cNvPr id="19" name="자유형: 도형 85">
                <a:extLst>
                  <a:ext uri="{FF2B5EF4-FFF2-40B4-BE49-F238E27FC236}">
                    <a16:creationId xmlns:a16="http://schemas.microsoft.com/office/drawing/2014/main" id="{1D291582-0CA9-5215-8D7E-25EC7D87D7A2}"/>
                  </a:ext>
                </a:extLst>
              </p:cNvPr>
              <p:cNvSpPr/>
              <p:nvPr/>
            </p:nvSpPr>
            <p:spPr>
              <a:xfrm>
                <a:off x="4335640" y="4608271"/>
                <a:ext cx="2323335" cy="1014093"/>
              </a:xfrm>
              <a:custGeom>
                <a:avLst/>
                <a:gdLst>
                  <a:gd name="connsiteX0" fmla="*/ 177195 w 2323335"/>
                  <a:gd name="connsiteY0" fmla="*/ 68284 h 1014093"/>
                  <a:gd name="connsiteX1" fmla="*/ 0 w 2323335"/>
                  <a:gd name="connsiteY1" fmla="*/ 648667 h 1014093"/>
                  <a:gd name="connsiteX2" fmla="*/ 177195 w 2323335"/>
                  <a:gd name="connsiteY2" fmla="*/ 68284 h 1014093"/>
                  <a:gd name="connsiteX3" fmla="*/ 703389 w 2323335"/>
                  <a:gd name="connsiteY3" fmla="*/ 62243 h 1014093"/>
                  <a:gd name="connsiteX4" fmla="*/ 630545 w 2323335"/>
                  <a:gd name="connsiteY4" fmla="*/ 641619 h 1014093"/>
                  <a:gd name="connsiteX5" fmla="*/ 576652 w 2323335"/>
                  <a:gd name="connsiteY5" fmla="*/ 617990 h 1014093"/>
                  <a:gd name="connsiteX6" fmla="*/ 677271 w 2323335"/>
                  <a:gd name="connsiteY6" fmla="*/ 274201 h 1014093"/>
                  <a:gd name="connsiteX7" fmla="*/ 703389 w 2323335"/>
                  <a:gd name="connsiteY7" fmla="*/ 62243 h 1014093"/>
                  <a:gd name="connsiteX8" fmla="*/ 2308385 w 2323335"/>
                  <a:gd name="connsiteY8" fmla="*/ 60052 h 1014093"/>
                  <a:gd name="connsiteX9" fmla="*/ 2322777 w 2323335"/>
                  <a:gd name="connsiteY9" fmla="*/ 90196 h 1014093"/>
                  <a:gd name="connsiteX10" fmla="*/ 2246379 w 2323335"/>
                  <a:gd name="connsiteY10" fmla="*/ 615562 h 1014093"/>
                  <a:gd name="connsiteX11" fmla="*/ 2139127 w 2323335"/>
                  <a:gd name="connsiteY11" fmla="*/ 902556 h 1014093"/>
                  <a:gd name="connsiteX12" fmla="*/ 2104185 w 2323335"/>
                  <a:gd name="connsiteY12" fmla="*/ 914518 h 1014093"/>
                  <a:gd name="connsiteX13" fmla="*/ 2308385 w 2323335"/>
                  <a:gd name="connsiteY13" fmla="*/ 60052 h 1014093"/>
                  <a:gd name="connsiteX14" fmla="*/ 851386 w 2323335"/>
                  <a:gd name="connsiteY14" fmla="*/ 0 h 1014093"/>
                  <a:gd name="connsiteX15" fmla="*/ 883722 w 2323335"/>
                  <a:gd name="connsiteY15" fmla="*/ 2310 h 1014093"/>
                  <a:gd name="connsiteX16" fmla="*/ 869331 w 2323335"/>
                  <a:gd name="connsiteY16" fmla="*/ 216341 h 1014093"/>
                  <a:gd name="connsiteX17" fmla="*/ 1070689 w 2323335"/>
                  <a:gd name="connsiteY17" fmla="*/ 738804 h 1014093"/>
                  <a:gd name="connsiteX18" fmla="*/ 1178356 w 2323335"/>
                  <a:gd name="connsiteY18" fmla="*/ 994232 h 1014093"/>
                  <a:gd name="connsiteX19" fmla="*/ 1180132 w 2323335"/>
                  <a:gd name="connsiteY19" fmla="*/ 1014072 h 1014093"/>
                  <a:gd name="connsiteX20" fmla="*/ 1152653 w 2323335"/>
                  <a:gd name="connsiteY20" fmla="*/ 987422 h 1014093"/>
                  <a:gd name="connsiteX21" fmla="*/ 829060 w 2323335"/>
                  <a:gd name="connsiteY21" fmla="*/ 282493 h 1014093"/>
                  <a:gd name="connsiteX22" fmla="*/ 790269 w 2323335"/>
                  <a:gd name="connsiteY22" fmla="*/ 116491 h 1014093"/>
                  <a:gd name="connsiteX23" fmla="*/ 798441 w 2323335"/>
                  <a:gd name="connsiteY23" fmla="*/ 43766 h 1014093"/>
                  <a:gd name="connsiteX24" fmla="*/ 841970 w 2323335"/>
                  <a:gd name="connsiteY24" fmla="*/ 3850 h 1014093"/>
                  <a:gd name="connsiteX25" fmla="*/ 851386 w 2323335"/>
                  <a:gd name="connsiteY25" fmla="*/ 0 h 10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3335" h="1014093">
                    <a:moveTo>
                      <a:pt x="177195" y="68284"/>
                    </a:moveTo>
                    <a:cubicBezTo>
                      <a:pt x="188802" y="283263"/>
                      <a:pt x="129046" y="476507"/>
                      <a:pt x="0" y="648667"/>
                    </a:cubicBezTo>
                    <a:cubicBezTo>
                      <a:pt x="76753" y="460635"/>
                      <a:pt x="136686" y="267450"/>
                      <a:pt x="177195" y="68284"/>
                    </a:cubicBezTo>
                    <a:close/>
                    <a:moveTo>
                      <a:pt x="703389" y="62243"/>
                    </a:moveTo>
                    <a:cubicBezTo>
                      <a:pt x="720800" y="260639"/>
                      <a:pt x="718609" y="456607"/>
                      <a:pt x="630545" y="641619"/>
                    </a:cubicBezTo>
                    <a:cubicBezTo>
                      <a:pt x="618759" y="619707"/>
                      <a:pt x="599630" y="614496"/>
                      <a:pt x="576652" y="617990"/>
                    </a:cubicBezTo>
                    <a:cubicBezTo>
                      <a:pt x="627228" y="508368"/>
                      <a:pt x="656662" y="392647"/>
                      <a:pt x="677271" y="274201"/>
                    </a:cubicBezTo>
                    <a:cubicBezTo>
                      <a:pt x="689471" y="203963"/>
                      <a:pt x="693854" y="132777"/>
                      <a:pt x="703389" y="62243"/>
                    </a:cubicBezTo>
                    <a:close/>
                    <a:moveTo>
                      <a:pt x="2308385" y="60052"/>
                    </a:moveTo>
                    <a:cubicBezTo>
                      <a:pt x="2327573" y="70712"/>
                      <a:pt x="2322836" y="81668"/>
                      <a:pt x="2322777" y="90196"/>
                    </a:cubicBezTo>
                    <a:cubicBezTo>
                      <a:pt x="2321532" y="268812"/>
                      <a:pt x="2295238" y="443697"/>
                      <a:pt x="2246379" y="615562"/>
                    </a:cubicBezTo>
                    <a:cubicBezTo>
                      <a:pt x="2218367" y="714286"/>
                      <a:pt x="2177147" y="807740"/>
                      <a:pt x="2139127" y="902556"/>
                    </a:cubicBezTo>
                    <a:cubicBezTo>
                      <a:pt x="2127993" y="908004"/>
                      <a:pt x="2117451" y="915348"/>
                      <a:pt x="2104185" y="914518"/>
                    </a:cubicBezTo>
                    <a:cubicBezTo>
                      <a:pt x="2192723" y="635934"/>
                      <a:pt x="2241641" y="347460"/>
                      <a:pt x="2308385" y="60052"/>
                    </a:cubicBezTo>
                    <a:close/>
                    <a:moveTo>
                      <a:pt x="851386" y="0"/>
                    </a:moveTo>
                    <a:cubicBezTo>
                      <a:pt x="861869" y="4797"/>
                      <a:pt x="872944" y="1658"/>
                      <a:pt x="883722" y="2310"/>
                    </a:cubicBezTo>
                    <a:cubicBezTo>
                      <a:pt x="834686" y="70712"/>
                      <a:pt x="846530" y="142075"/>
                      <a:pt x="869331" y="216341"/>
                    </a:cubicBezTo>
                    <a:cubicBezTo>
                      <a:pt x="924231" y="395312"/>
                      <a:pt x="986947" y="570789"/>
                      <a:pt x="1070689" y="738804"/>
                    </a:cubicBezTo>
                    <a:cubicBezTo>
                      <a:pt x="1111789" y="821361"/>
                      <a:pt x="1143059" y="908833"/>
                      <a:pt x="1178356" y="994232"/>
                    </a:cubicBezTo>
                    <a:cubicBezTo>
                      <a:pt x="1180725" y="999977"/>
                      <a:pt x="1184752" y="1006669"/>
                      <a:pt x="1180132" y="1014072"/>
                    </a:cubicBezTo>
                    <a:cubicBezTo>
                      <a:pt x="1161714" y="1014783"/>
                      <a:pt x="1158220" y="997963"/>
                      <a:pt x="1152653" y="987422"/>
                    </a:cubicBezTo>
                    <a:cubicBezTo>
                      <a:pt x="1031602" y="758526"/>
                      <a:pt x="912623" y="528564"/>
                      <a:pt x="829060" y="282493"/>
                    </a:cubicBezTo>
                    <a:cubicBezTo>
                      <a:pt x="810700" y="228482"/>
                      <a:pt x="798441" y="172871"/>
                      <a:pt x="790269" y="116491"/>
                    </a:cubicBezTo>
                    <a:cubicBezTo>
                      <a:pt x="786715" y="91795"/>
                      <a:pt x="791275" y="67632"/>
                      <a:pt x="798441" y="43766"/>
                    </a:cubicBezTo>
                    <a:cubicBezTo>
                      <a:pt x="805133" y="21498"/>
                      <a:pt x="821953" y="11134"/>
                      <a:pt x="841970" y="3850"/>
                    </a:cubicBezTo>
                    <a:cubicBezTo>
                      <a:pt x="845109" y="2547"/>
                      <a:pt x="848248" y="1303"/>
                      <a:pt x="851386" y="0"/>
                    </a:cubicBezTo>
                    <a:close/>
                  </a:path>
                </a:pathLst>
              </a:custGeom>
              <a:solidFill>
                <a:srgbClr val="212F99"/>
              </a:solidFill>
              <a:ln w="5921" cap="flat">
                <a:noFill/>
                <a:prstDash val="solid"/>
                <a:miter/>
              </a:ln>
            </p:spPr>
            <p:txBody>
              <a:bodyPr rtlCol="0" anchor="ctr"/>
              <a:lstStyle/>
              <a:p>
                <a:endParaRPr lang="ko-KR" altLang="en-US"/>
              </a:p>
            </p:txBody>
          </p:sp>
          <p:sp>
            <p:nvSpPr>
              <p:cNvPr id="20" name="자유형: 도형 86">
                <a:extLst>
                  <a:ext uri="{FF2B5EF4-FFF2-40B4-BE49-F238E27FC236}">
                    <a16:creationId xmlns:a16="http://schemas.microsoft.com/office/drawing/2014/main" id="{992E8377-191A-BDC3-E683-8325EC9B84EA}"/>
                  </a:ext>
                </a:extLst>
              </p:cNvPr>
              <p:cNvSpPr/>
              <p:nvPr/>
            </p:nvSpPr>
            <p:spPr>
              <a:xfrm>
                <a:off x="3259917" y="0"/>
                <a:ext cx="4144327" cy="4617073"/>
              </a:xfrm>
              <a:custGeom>
                <a:avLst/>
                <a:gdLst>
                  <a:gd name="connsiteX0" fmla="*/ 4113438 w 4144327"/>
                  <a:gd name="connsiteY0" fmla="*/ 1843337 h 4617073"/>
                  <a:gd name="connsiteX1" fmla="*/ 4046635 w 4144327"/>
                  <a:gd name="connsiteY1" fmla="*/ 1551072 h 4617073"/>
                  <a:gd name="connsiteX2" fmla="*/ 3703202 w 4144327"/>
                  <a:gd name="connsiteY2" fmla="*/ 1060944 h 4617073"/>
                  <a:gd name="connsiteX3" fmla="*/ 3297466 w 4144327"/>
                  <a:gd name="connsiteY3" fmla="*/ 717215 h 4617073"/>
                  <a:gd name="connsiteX4" fmla="*/ 3363144 w 4144327"/>
                  <a:gd name="connsiteY4" fmla="*/ 333215 h 4617073"/>
                  <a:gd name="connsiteX5" fmla="*/ 3362671 w 4144327"/>
                  <a:gd name="connsiteY5" fmla="*/ 447159 h 4617073"/>
                  <a:gd name="connsiteX6" fmla="*/ 3327788 w 4144327"/>
                  <a:gd name="connsiteY6" fmla="*/ 620031 h 4617073"/>
                  <a:gd name="connsiteX7" fmla="*/ 3270934 w 4144327"/>
                  <a:gd name="connsiteY7" fmla="*/ 689203 h 4617073"/>
                  <a:gd name="connsiteX8" fmla="*/ 3177244 w 4144327"/>
                  <a:gd name="connsiteY8" fmla="*/ 684228 h 4617073"/>
                  <a:gd name="connsiteX9" fmla="*/ 3169486 w 4144327"/>
                  <a:gd name="connsiteY9" fmla="*/ 630276 h 4617073"/>
                  <a:gd name="connsiteX10" fmla="*/ 3126371 w 4144327"/>
                  <a:gd name="connsiteY10" fmla="*/ 312960 h 4617073"/>
                  <a:gd name="connsiteX11" fmla="*/ 2692742 w 4144327"/>
                  <a:gd name="connsiteY11" fmla="*/ 86 h 4617073"/>
                  <a:gd name="connsiteX12" fmla="*/ 2874320 w 4144327"/>
                  <a:gd name="connsiteY12" fmla="*/ 124513 h 4617073"/>
                  <a:gd name="connsiteX13" fmla="*/ 3081303 w 4144327"/>
                  <a:gd name="connsiteY13" fmla="*/ 385212 h 4617073"/>
                  <a:gd name="connsiteX14" fmla="*/ 3081007 w 4144327"/>
                  <a:gd name="connsiteY14" fmla="*/ 630513 h 4617073"/>
                  <a:gd name="connsiteX15" fmla="*/ 2788505 w 4144327"/>
                  <a:gd name="connsiteY15" fmla="*/ 380830 h 4617073"/>
                  <a:gd name="connsiteX16" fmla="*/ 1909580 w 4144327"/>
                  <a:gd name="connsiteY16" fmla="*/ 207721 h 4617073"/>
                  <a:gd name="connsiteX17" fmla="*/ 1712427 w 4144327"/>
                  <a:gd name="connsiteY17" fmla="*/ 222468 h 4617073"/>
                  <a:gd name="connsiteX18" fmla="*/ 1473404 w 4144327"/>
                  <a:gd name="connsiteY18" fmla="*/ 344645 h 4617073"/>
                  <a:gd name="connsiteX19" fmla="*/ 1489749 w 4144327"/>
                  <a:gd name="connsiteY19" fmla="*/ 343401 h 4617073"/>
                  <a:gd name="connsiteX20" fmla="*/ 1962347 w 4144327"/>
                  <a:gd name="connsiteY20" fmla="*/ 238458 h 4617073"/>
                  <a:gd name="connsiteX21" fmla="*/ 2309334 w 4144327"/>
                  <a:gd name="connsiteY21" fmla="*/ 264694 h 4617073"/>
                  <a:gd name="connsiteX22" fmla="*/ 2414099 w 4144327"/>
                  <a:gd name="connsiteY22" fmla="*/ 319889 h 4617073"/>
                  <a:gd name="connsiteX23" fmla="*/ 2403143 w 4144327"/>
                  <a:gd name="connsiteY23" fmla="*/ 319830 h 4617073"/>
                  <a:gd name="connsiteX24" fmla="*/ 2043068 w 4144327"/>
                  <a:gd name="connsiteY24" fmla="*/ 321962 h 4617073"/>
                  <a:gd name="connsiteX25" fmla="*/ 1789772 w 4144327"/>
                  <a:gd name="connsiteY25" fmla="*/ 364188 h 4617073"/>
                  <a:gd name="connsiteX26" fmla="*/ 1356380 w 4144327"/>
                  <a:gd name="connsiteY26" fmla="*/ 463919 h 4617073"/>
                  <a:gd name="connsiteX27" fmla="*/ 1188898 w 4144327"/>
                  <a:gd name="connsiteY27" fmla="*/ 528235 h 4617073"/>
                  <a:gd name="connsiteX28" fmla="*/ 817807 w 4144327"/>
                  <a:gd name="connsiteY28" fmla="*/ 440585 h 4617073"/>
                  <a:gd name="connsiteX29" fmla="*/ 784347 w 4144327"/>
                  <a:gd name="connsiteY29" fmla="*/ 411981 h 4617073"/>
                  <a:gd name="connsiteX30" fmla="*/ 875609 w 4144327"/>
                  <a:gd name="connsiteY30" fmla="*/ 556781 h 4617073"/>
                  <a:gd name="connsiteX31" fmla="*/ 1033556 w 4144327"/>
                  <a:gd name="connsiteY31" fmla="*/ 603152 h 4617073"/>
                  <a:gd name="connsiteX32" fmla="*/ 1000214 w 4144327"/>
                  <a:gd name="connsiteY32" fmla="*/ 642891 h 4617073"/>
                  <a:gd name="connsiteX33" fmla="*/ 497827 w 4144327"/>
                  <a:gd name="connsiteY33" fmla="*/ 927456 h 4617073"/>
                  <a:gd name="connsiteX34" fmla="*/ 247255 w 4144327"/>
                  <a:gd name="connsiteY34" fmla="*/ 1167901 h 4617073"/>
                  <a:gd name="connsiteX35" fmla="*/ 166712 w 4144327"/>
                  <a:gd name="connsiteY35" fmla="*/ 1401357 h 4617073"/>
                  <a:gd name="connsiteX36" fmla="*/ 392588 w 4144327"/>
                  <a:gd name="connsiteY36" fmla="*/ 1087535 h 4617073"/>
                  <a:gd name="connsiteX37" fmla="*/ 372689 w 4144327"/>
                  <a:gd name="connsiteY37" fmla="*/ 1108796 h 4617073"/>
                  <a:gd name="connsiteX38" fmla="*/ 265081 w 4144327"/>
                  <a:gd name="connsiteY38" fmla="*/ 1324249 h 4617073"/>
                  <a:gd name="connsiteX39" fmla="*/ 221197 w 4144327"/>
                  <a:gd name="connsiteY39" fmla="*/ 1619297 h 4617073"/>
                  <a:gd name="connsiteX40" fmla="*/ 109740 w 4144327"/>
                  <a:gd name="connsiteY40" fmla="*/ 1746034 h 4617073"/>
                  <a:gd name="connsiteX41" fmla="*/ 0 w 4144327"/>
                  <a:gd name="connsiteY41" fmla="*/ 1758411 h 4617073"/>
                  <a:gd name="connsiteX42" fmla="*/ 126855 w 4144327"/>
                  <a:gd name="connsiteY42" fmla="*/ 1797617 h 4617073"/>
                  <a:gd name="connsiteX43" fmla="*/ 237128 w 4144327"/>
                  <a:gd name="connsiteY43" fmla="*/ 1747870 h 4617073"/>
                  <a:gd name="connsiteX44" fmla="*/ 383823 w 4144327"/>
                  <a:gd name="connsiteY44" fmla="*/ 2452206 h 4617073"/>
                  <a:gd name="connsiteX45" fmla="*/ 438900 w 4144327"/>
                  <a:gd name="connsiteY45" fmla="*/ 1968593 h 4617073"/>
                  <a:gd name="connsiteX46" fmla="*/ 425634 w 4144327"/>
                  <a:gd name="connsiteY46" fmla="*/ 2176583 h 4617073"/>
                  <a:gd name="connsiteX47" fmla="*/ 532413 w 4144327"/>
                  <a:gd name="connsiteY47" fmla="*/ 2479212 h 4617073"/>
                  <a:gd name="connsiteX48" fmla="*/ 532413 w 4144327"/>
                  <a:gd name="connsiteY48" fmla="*/ 2479212 h 4617073"/>
                  <a:gd name="connsiteX49" fmla="*/ 526728 w 4144327"/>
                  <a:gd name="connsiteY49" fmla="*/ 2573258 h 4617073"/>
                  <a:gd name="connsiteX50" fmla="*/ 337985 w 4144327"/>
                  <a:gd name="connsiteY50" fmla="*/ 2976328 h 4617073"/>
                  <a:gd name="connsiteX51" fmla="*/ 669277 w 4144327"/>
                  <a:gd name="connsiteY51" fmla="*/ 3279194 h 4617073"/>
                  <a:gd name="connsiteX52" fmla="*/ 669277 w 4144327"/>
                  <a:gd name="connsiteY52" fmla="*/ 3279194 h 4617073"/>
                  <a:gd name="connsiteX53" fmla="*/ 715411 w 4144327"/>
                  <a:gd name="connsiteY53" fmla="*/ 3392487 h 4617073"/>
                  <a:gd name="connsiteX54" fmla="*/ 686451 w 4144327"/>
                  <a:gd name="connsiteY54" fmla="*/ 3402318 h 4617073"/>
                  <a:gd name="connsiteX55" fmla="*/ 604073 w 4144327"/>
                  <a:gd name="connsiteY55" fmla="*/ 3509393 h 4617073"/>
                  <a:gd name="connsiteX56" fmla="*/ 666967 w 4144327"/>
                  <a:gd name="connsiteY56" fmla="*/ 3810067 h 4617073"/>
                  <a:gd name="connsiteX57" fmla="*/ 862284 w 4144327"/>
                  <a:gd name="connsiteY57" fmla="*/ 4173043 h 4617073"/>
                  <a:gd name="connsiteX58" fmla="*/ 860744 w 4144327"/>
                  <a:gd name="connsiteY58" fmla="*/ 4299484 h 4617073"/>
                  <a:gd name="connsiteX59" fmla="*/ 829415 w 4144327"/>
                  <a:gd name="connsiteY59" fmla="*/ 4345856 h 4617073"/>
                  <a:gd name="connsiteX60" fmla="*/ 887750 w 4144327"/>
                  <a:gd name="connsiteY60" fmla="*/ 4354384 h 4617073"/>
                  <a:gd name="connsiteX61" fmla="*/ 1230709 w 4144327"/>
                  <a:gd name="connsiteY61" fmla="*/ 4442625 h 4617073"/>
                  <a:gd name="connsiteX62" fmla="*/ 1248535 w 4144327"/>
                  <a:gd name="connsiteY62" fmla="*/ 4423793 h 4617073"/>
                  <a:gd name="connsiteX63" fmla="*/ 1334526 w 4144327"/>
                  <a:gd name="connsiteY63" fmla="*/ 4341414 h 4617073"/>
                  <a:gd name="connsiteX64" fmla="*/ 1482110 w 4144327"/>
                  <a:gd name="connsiteY64" fmla="*/ 4174346 h 4617073"/>
                  <a:gd name="connsiteX65" fmla="*/ 1489157 w 4144327"/>
                  <a:gd name="connsiteY65" fmla="*/ 4147933 h 4617073"/>
                  <a:gd name="connsiteX66" fmla="*/ 1489572 w 4144327"/>
                  <a:gd name="connsiteY66" fmla="*/ 4148051 h 4617073"/>
                  <a:gd name="connsiteX67" fmla="*/ 1700050 w 4144327"/>
                  <a:gd name="connsiteY67" fmla="*/ 4171918 h 4617073"/>
                  <a:gd name="connsiteX68" fmla="*/ 1960038 w 4144327"/>
                  <a:gd name="connsiteY68" fmla="*/ 4155276 h 4617073"/>
                  <a:gd name="connsiteX69" fmla="*/ 1948845 w 4144327"/>
                  <a:gd name="connsiteY69" fmla="*/ 4175886 h 4617073"/>
                  <a:gd name="connsiteX70" fmla="*/ 1917634 w 4144327"/>
                  <a:gd name="connsiteY70" fmla="*/ 4612299 h 4617073"/>
                  <a:gd name="connsiteX71" fmla="*/ 1926695 w 4144327"/>
                  <a:gd name="connsiteY71" fmla="*/ 4607561 h 4617073"/>
                  <a:gd name="connsiteX72" fmla="*/ 1927051 w 4144327"/>
                  <a:gd name="connsiteY72" fmla="*/ 4608390 h 4617073"/>
                  <a:gd name="connsiteX73" fmla="*/ 1959386 w 4144327"/>
                  <a:gd name="connsiteY73" fmla="*/ 4610700 h 4617073"/>
                  <a:gd name="connsiteX74" fmla="*/ 2247031 w 4144327"/>
                  <a:gd name="connsiteY74" fmla="*/ 4545377 h 4617073"/>
                  <a:gd name="connsiteX75" fmla="*/ 2450343 w 4144327"/>
                  <a:gd name="connsiteY75" fmla="*/ 4497584 h 4617073"/>
                  <a:gd name="connsiteX76" fmla="*/ 2442467 w 4144327"/>
                  <a:gd name="connsiteY76" fmla="*/ 4465604 h 4617073"/>
                  <a:gd name="connsiteX77" fmla="*/ 2450758 w 4144327"/>
                  <a:gd name="connsiteY77" fmla="*/ 4462584 h 4617073"/>
                  <a:gd name="connsiteX78" fmla="*/ 2440631 w 4144327"/>
                  <a:gd name="connsiteY78" fmla="*/ 4444639 h 4617073"/>
                  <a:gd name="connsiteX79" fmla="*/ 2478830 w 4144327"/>
                  <a:gd name="connsiteY79" fmla="*/ 4348994 h 4617073"/>
                  <a:gd name="connsiteX80" fmla="*/ 2569914 w 4144327"/>
                  <a:gd name="connsiteY80" fmla="*/ 4307893 h 4617073"/>
                  <a:gd name="connsiteX81" fmla="*/ 2919743 w 4144327"/>
                  <a:gd name="connsiteY81" fmla="*/ 3920576 h 4617073"/>
                  <a:gd name="connsiteX82" fmla="*/ 2938872 w 4144327"/>
                  <a:gd name="connsiteY82" fmla="*/ 3796860 h 4617073"/>
                  <a:gd name="connsiteX83" fmla="*/ 2951131 w 4144327"/>
                  <a:gd name="connsiteY83" fmla="*/ 3717146 h 4617073"/>
                  <a:gd name="connsiteX84" fmla="*/ 2961318 w 4144327"/>
                  <a:gd name="connsiteY84" fmla="*/ 3639090 h 4617073"/>
                  <a:gd name="connsiteX85" fmla="*/ 2971563 w 4144327"/>
                  <a:gd name="connsiteY85" fmla="*/ 3487362 h 4617073"/>
                  <a:gd name="connsiteX86" fmla="*/ 2971563 w 4144327"/>
                  <a:gd name="connsiteY86" fmla="*/ 3487362 h 4617073"/>
                  <a:gd name="connsiteX87" fmla="*/ 2985362 w 4144327"/>
                  <a:gd name="connsiteY87" fmla="*/ 3461777 h 4617073"/>
                  <a:gd name="connsiteX88" fmla="*/ 3043697 w 4144327"/>
                  <a:gd name="connsiteY88" fmla="*/ 3349373 h 4617073"/>
                  <a:gd name="connsiteX89" fmla="*/ 3202236 w 4144327"/>
                  <a:gd name="connsiteY89" fmla="*/ 3283694 h 4617073"/>
                  <a:gd name="connsiteX90" fmla="*/ 3467495 w 4144327"/>
                  <a:gd name="connsiteY90" fmla="*/ 3246325 h 4617073"/>
                  <a:gd name="connsiteX91" fmla="*/ 3654106 w 4144327"/>
                  <a:gd name="connsiteY91" fmla="*/ 2988765 h 4617073"/>
                  <a:gd name="connsiteX92" fmla="*/ 3654106 w 4144327"/>
                  <a:gd name="connsiteY92" fmla="*/ 2988765 h 4617073"/>
                  <a:gd name="connsiteX93" fmla="*/ 3718896 w 4144327"/>
                  <a:gd name="connsiteY93" fmla="*/ 2957318 h 4617073"/>
                  <a:gd name="connsiteX94" fmla="*/ 3771249 w 4144327"/>
                  <a:gd name="connsiteY94" fmla="*/ 2886132 h 4617073"/>
                  <a:gd name="connsiteX95" fmla="*/ 3865827 w 4144327"/>
                  <a:gd name="connsiteY95" fmla="*/ 2673877 h 4617073"/>
                  <a:gd name="connsiteX96" fmla="*/ 3902605 w 4144327"/>
                  <a:gd name="connsiteY96" fmla="*/ 2571363 h 4617073"/>
                  <a:gd name="connsiteX97" fmla="*/ 3940389 w 4144327"/>
                  <a:gd name="connsiteY97" fmla="*/ 2465768 h 4617073"/>
                  <a:gd name="connsiteX98" fmla="*/ 3906395 w 4144327"/>
                  <a:gd name="connsiteY98" fmla="*/ 2758092 h 4617073"/>
                  <a:gd name="connsiteX99" fmla="*/ 3915220 w 4144327"/>
                  <a:gd name="connsiteY99" fmla="*/ 2758566 h 4617073"/>
                  <a:gd name="connsiteX100" fmla="*/ 4103074 w 4144327"/>
                  <a:gd name="connsiteY100" fmla="*/ 2576870 h 4617073"/>
                  <a:gd name="connsiteX101" fmla="*/ 4143879 w 4144327"/>
                  <a:gd name="connsiteY101" fmla="*/ 2306400 h 4617073"/>
                  <a:gd name="connsiteX102" fmla="*/ 4113438 w 4144327"/>
                  <a:gd name="connsiteY102" fmla="*/ 1843337 h 4617073"/>
                  <a:gd name="connsiteX103" fmla="*/ 262712 w 4144327"/>
                  <a:gd name="connsiteY103" fmla="*/ 1656015 h 4617073"/>
                  <a:gd name="connsiteX104" fmla="*/ 275327 w 4144327"/>
                  <a:gd name="connsiteY104" fmla="*/ 1491790 h 4617073"/>
                  <a:gd name="connsiteX105" fmla="*/ 484087 w 4144327"/>
                  <a:gd name="connsiteY105" fmla="*/ 1170329 h 4617073"/>
                  <a:gd name="connsiteX106" fmla="*/ 602592 w 4144327"/>
                  <a:gd name="connsiteY106" fmla="*/ 1070361 h 4617073"/>
                  <a:gd name="connsiteX107" fmla="*/ 262712 w 4144327"/>
                  <a:gd name="connsiteY107" fmla="*/ 1656015 h 46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144327" h="4617073">
                    <a:moveTo>
                      <a:pt x="4113438" y="1843337"/>
                    </a:moveTo>
                    <a:cubicBezTo>
                      <a:pt x="4102778" y="1743250"/>
                      <a:pt x="4085011" y="1645000"/>
                      <a:pt x="4046635" y="1551072"/>
                    </a:cubicBezTo>
                    <a:cubicBezTo>
                      <a:pt x="3969290" y="1361500"/>
                      <a:pt x="3845514" y="1204737"/>
                      <a:pt x="3703202" y="1060944"/>
                    </a:cubicBezTo>
                    <a:cubicBezTo>
                      <a:pt x="3578123" y="934504"/>
                      <a:pt x="3440489" y="822869"/>
                      <a:pt x="3297466" y="717215"/>
                    </a:cubicBezTo>
                    <a:cubicBezTo>
                      <a:pt x="3462698" y="596223"/>
                      <a:pt x="3425032" y="441652"/>
                      <a:pt x="3363144" y="333215"/>
                    </a:cubicBezTo>
                    <a:cubicBezTo>
                      <a:pt x="3363144" y="376566"/>
                      <a:pt x="3365158" y="412040"/>
                      <a:pt x="3362671" y="447159"/>
                    </a:cubicBezTo>
                    <a:cubicBezTo>
                      <a:pt x="3358585" y="506145"/>
                      <a:pt x="3350945" y="564776"/>
                      <a:pt x="3327788" y="620031"/>
                    </a:cubicBezTo>
                    <a:cubicBezTo>
                      <a:pt x="3315825" y="648635"/>
                      <a:pt x="3300131" y="675049"/>
                      <a:pt x="3270934" y="689203"/>
                    </a:cubicBezTo>
                    <a:cubicBezTo>
                      <a:pt x="3239191" y="704601"/>
                      <a:pt x="3206381" y="700574"/>
                      <a:pt x="3177244" y="684228"/>
                    </a:cubicBezTo>
                    <a:cubicBezTo>
                      <a:pt x="3155924" y="672265"/>
                      <a:pt x="3169308" y="648221"/>
                      <a:pt x="3169486" y="630276"/>
                    </a:cubicBezTo>
                    <a:cubicBezTo>
                      <a:pt x="3170552" y="522313"/>
                      <a:pt x="3163031" y="415712"/>
                      <a:pt x="3126371" y="312960"/>
                    </a:cubicBezTo>
                    <a:cubicBezTo>
                      <a:pt x="3062352" y="133456"/>
                      <a:pt x="2873372" y="-3941"/>
                      <a:pt x="2692742" y="86"/>
                    </a:cubicBezTo>
                    <a:cubicBezTo>
                      <a:pt x="2757236" y="38877"/>
                      <a:pt x="2818117" y="78438"/>
                      <a:pt x="2874320" y="124513"/>
                    </a:cubicBezTo>
                    <a:cubicBezTo>
                      <a:pt x="2962087" y="196410"/>
                      <a:pt x="3039906" y="276420"/>
                      <a:pt x="3081303" y="385212"/>
                    </a:cubicBezTo>
                    <a:cubicBezTo>
                      <a:pt x="3112276" y="466644"/>
                      <a:pt x="3112099" y="569750"/>
                      <a:pt x="3081007" y="630513"/>
                    </a:cubicBezTo>
                    <a:cubicBezTo>
                      <a:pt x="2980269" y="497795"/>
                      <a:pt x="2923415" y="448107"/>
                      <a:pt x="2788505" y="380830"/>
                    </a:cubicBezTo>
                    <a:cubicBezTo>
                      <a:pt x="2511521" y="242544"/>
                      <a:pt x="2217124" y="189777"/>
                      <a:pt x="1909580" y="207721"/>
                    </a:cubicBezTo>
                    <a:cubicBezTo>
                      <a:pt x="1843902" y="211571"/>
                      <a:pt x="1777572" y="205708"/>
                      <a:pt x="1712427" y="222468"/>
                    </a:cubicBezTo>
                    <a:cubicBezTo>
                      <a:pt x="1623593" y="245269"/>
                      <a:pt x="1545656" y="287198"/>
                      <a:pt x="1473404" y="344645"/>
                    </a:cubicBezTo>
                    <a:cubicBezTo>
                      <a:pt x="1481221" y="348612"/>
                      <a:pt x="1485189" y="344941"/>
                      <a:pt x="1489749" y="343401"/>
                    </a:cubicBezTo>
                    <a:cubicBezTo>
                      <a:pt x="1643729" y="292588"/>
                      <a:pt x="1796761" y="237688"/>
                      <a:pt x="1962347" y="238458"/>
                    </a:cubicBezTo>
                    <a:cubicBezTo>
                      <a:pt x="2078661" y="238991"/>
                      <a:pt x="2195211" y="236563"/>
                      <a:pt x="2309334" y="264694"/>
                    </a:cubicBezTo>
                    <a:cubicBezTo>
                      <a:pt x="2347236" y="274051"/>
                      <a:pt x="2384369" y="286310"/>
                      <a:pt x="2414099" y="319889"/>
                    </a:cubicBezTo>
                    <a:cubicBezTo>
                      <a:pt x="2407999" y="319889"/>
                      <a:pt x="2405512" y="320126"/>
                      <a:pt x="2403143" y="319830"/>
                    </a:cubicBezTo>
                    <a:cubicBezTo>
                      <a:pt x="2283039" y="306801"/>
                      <a:pt x="2163172" y="308282"/>
                      <a:pt x="2043068" y="321962"/>
                    </a:cubicBezTo>
                    <a:cubicBezTo>
                      <a:pt x="1957787" y="331675"/>
                      <a:pt x="1874342" y="351041"/>
                      <a:pt x="1789772" y="364188"/>
                    </a:cubicBezTo>
                    <a:cubicBezTo>
                      <a:pt x="1642781" y="387048"/>
                      <a:pt x="1497626" y="416186"/>
                      <a:pt x="1356380" y="463919"/>
                    </a:cubicBezTo>
                    <a:cubicBezTo>
                      <a:pt x="1299526" y="483167"/>
                      <a:pt x="1246699" y="515384"/>
                      <a:pt x="1188898" y="528235"/>
                    </a:cubicBezTo>
                    <a:cubicBezTo>
                      <a:pt x="1052804" y="558498"/>
                      <a:pt x="926896" y="531611"/>
                      <a:pt x="817807" y="440585"/>
                    </a:cubicBezTo>
                    <a:cubicBezTo>
                      <a:pt x="808509" y="432827"/>
                      <a:pt x="799389" y="424832"/>
                      <a:pt x="784347" y="411981"/>
                    </a:cubicBezTo>
                    <a:cubicBezTo>
                      <a:pt x="799034" y="476948"/>
                      <a:pt x="825980" y="523971"/>
                      <a:pt x="875609" y="556781"/>
                    </a:cubicBezTo>
                    <a:cubicBezTo>
                      <a:pt x="923461" y="588465"/>
                      <a:pt x="978479" y="596282"/>
                      <a:pt x="1033556" y="603152"/>
                    </a:cubicBezTo>
                    <a:cubicBezTo>
                      <a:pt x="1029233" y="624058"/>
                      <a:pt x="1017566" y="634718"/>
                      <a:pt x="1000214" y="642891"/>
                    </a:cubicBezTo>
                    <a:cubicBezTo>
                      <a:pt x="825684" y="725269"/>
                      <a:pt x="655063" y="814637"/>
                      <a:pt x="497827" y="927456"/>
                    </a:cubicBezTo>
                    <a:cubicBezTo>
                      <a:pt x="402893" y="995562"/>
                      <a:pt x="314355" y="1070598"/>
                      <a:pt x="247255" y="1167901"/>
                    </a:cubicBezTo>
                    <a:cubicBezTo>
                      <a:pt x="199936" y="1236481"/>
                      <a:pt x="170976" y="1311398"/>
                      <a:pt x="166712" y="1401357"/>
                    </a:cubicBezTo>
                    <a:cubicBezTo>
                      <a:pt x="203549" y="1259459"/>
                      <a:pt x="290251" y="1139237"/>
                      <a:pt x="392588" y="1087535"/>
                    </a:cubicBezTo>
                    <a:cubicBezTo>
                      <a:pt x="384178" y="1096478"/>
                      <a:pt x="378375" y="1102637"/>
                      <a:pt x="372689" y="1108796"/>
                    </a:cubicBezTo>
                    <a:cubicBezTo>
                      <a:pt x="316131" y="1170270"/>
                      <a:pt x="276689" y="1239856"/>
                      <a:pt x="265081" y="1324249"/>
                    </a:cubicBezTo>
                    <a:cubicBezTo>
                      <a:pt x="251460" y="1422736"/>
                      <a:pt x="234167" y="1520750"/>
                      <a:pt x="221197" y="1619297"/>
                    </a:cubicBezTo>
                    <a:cubicBezTo>
                      <a:pt x="212136" y="1687936"/>
                      <a:pt x="171154" y="1724891"/>
                      <a:pt x="109740" y="1746034"/>
                    </a:cubicBezTo>
                    <a:cubicBezTo>
                      <a:pt x="76160" y="1757582"/>
                      <a:pt x="41219" y="1757286"/>
                      <a:pt x="0" y="1758411"/>
                    </a:cubicBezTo>
                    <a:cubicBezTo>
                      <a:pt x="42403" y="1786957"/>
                      <a:pt x="82557" y="1800637"/>
                      <a:pt x="126855" y="1797617"/>
                    </a:cubicBezTo>
                    <a:cubicBezTo>
                      <a:pt x="168666" y="1794774"/>
                      <a:pt x="213084" y="1795189"/>
                      <a:pt x="237128" y="1747870"/>
                    </a:cubicBezTo>
                    <a:cubicBezTo>
                      <a:pt x="176365" y="2005193"/>
                      <a:pt x="217999" y="2239241"/>
                      <a:pt x="383823" y="2452206"/>
                    </a:cubicBezTo>
                    <a:cubicBezTo>
                      <a:pt x="308669" y="2183868"/>
                      <a:pt x="366707" y="2056006"/>
                      <a:pt x="438900" y="1968593"/>
                    </a:cubicBezTo>
                    <a:cubicBezTo>
                      <a:pt x="426641" y="2038831"/>
                      <a:pt x="423621" y="2107530"/>
                      <a:pt x="425634" y="2176583"/>
                    </a:cubicBezTo>
                    <a:cubicBezTo>
                      <a:pt x="428891" y="2288929"/>
                      <a:pt x="458681" y="2391799"/>
                      <a:pt x="532413" y="2479212"/>
                    </a:cubicBezTo>
                    <a:cubicBezTo>
                      <a:pt x="532413" y="2479212"/>
                      <a:pt x="532413" y="2479212"/>
                      <a:pt x="532413" y="2479212"/>
                    </a:cubicBezTo>
                    <a:cubicBezTo>
                      <a:pt x="520746" y="2509949"/>
                      <a:pt x="533005" y="2542166"/>
                      <a:pt x="526728" y="2573258"/>
                    </a:cubicBezTo>
                    <a:cubicBezTo>
                      <a:pt x="378611" y="2660967"/>
                      <a:pt x="305708" y="2816723"/>
                      <a:pt x="337985" y="2976328"/>
                    </a:cubicBezTo>
                    <a:cubicBezTo>
                      <a:pt x="368188" y="3125747"/>
                      <a:pt x="514113" y="3259117"/>
                      <a:pt x="669277" y="3279194"/>
                    </a:cubicBezTo>
                    <a:cubicBezTo>
                      <a:pt x="669277" y="3279194"/>
                      <a:pt x="669277" y="3279194"/>
                      <a:pt x="669277" y="3279194"/>
                    </a:cubicBezTo>
                    <a:cubicBezTo>
                      <a:pt x="684675" y="3317096"/>
                      <a:pt x="700132" y="3354999"/>
                      <a:pt x="715411" y="3392487"/>
                    </a:cubicBezTo>
                    <a:cubicBezTo>
                      <a:pt x="705758" y="3400008"/>
                      <a:pt x="693913" y="3394145"/>
                      <a:pt x="686451" y="3402318"/>
                    </a:cubicBezTo>
                    <a:cubicBezTo>
                      <a:pt x="634631" y="3413392"/>
                      <a:pt x="607211" y="3449518"/>
                      <a:pt x="604073" y="3509393"/>
                    </a:cubicBezTo>
                    <a:cubicBezTo>
                      <a:pt x="598565" y="3615224"/>
                      <a:pt x="630427" y="3713297"/>
                      <a:pt x="666967" y="3810067"/>
                    </a:cubicBezTo>
                    <a:cubicBezTo>
                      <a:pt x="715885" y="3939646"/>
                      <a:pt x="788433" y="4056789"/>
                      <a:pt x="862284" y="4173043"/>
                    </a:cubicBezTo>
                    <a:cubicBezTo>
                      <a:pt x="889941" y="4216631"/>
                      <a:pt x="889112" y="4257673"/>
                      <a:pt x="860744" y="4299484"/>
                    </a:cubicBezTo>
                    <a:cubicBezTo>
                      <a:pt x="850262" y="4314941"/>
                      <a:pt x="839839" y="4330398"/>
                      <a:pt x="829415" y="4345856"/>
                    </a:cubicBezTo>
                    <a:cubicBezTo>
                      <a:pt x="848899" y="4348639"/>
                      <a:pt x="868621" y="4350119"/>
                      <a:pt x="887750" y="4354384"/>
                    </a:cubicBezTo>
                    <a:cubicBezTo>
                      <a:pt x="1003057" y="4379909"/>
                      <a:pt x="1117534" y="4408750"/>
                      <a:pt x="1230709" y="4442625"/>
                    </a:cubicBezTo>
                    <a:cubicBezTo>
                      <a:pt x="1239355" y="4438895"/>
                      <a:pt x="1244153" y="4431551"/>
                      <a:pt x="1248535" y="4423793"/>
                    </a:cubicBezTo>
                    <a:cubicBezTo>
                      <a:pt x="1268967" y="4387726"/>
                      <a:pt x="1299289" y="4361549"/>
                      <a:pt x="1334526" y="4341414"/>
                    </a:cubicBezTo>
                    <a:cubicBezTo>
                      <a:pt x="1402810" y="4302327"/>
                      <a:pt x="1447168" y="4242571"/>
                      <a:pt x="1482110" y="4174346"/>
                    </a:cubicBezTo>
                    <a:cubicBezTo>
                      <a:pt x="1486314" y="4166114"/>
                      <a:pt x="1492296" y="4157764"/>
                      <a:pt x="1489157" y="4147933"/>
                    </a:cubicBezTo>
                    <a:cubicBezTo>
                      <a:pt x="1489276" y="4147992"/>
                      <a:pt x="1489453" y="4147992"/>
                      <a:pt x="1489572" y="4148051"/>
                    </a:cubicBezTo>
                    <a:cubicBezTo>
                      <a:pt x="1559218" y="4160370"/>
                      <a:pt x="1627739" y="4182933"/>
                      <a:pt x="1700050" y="4171918"/>
                    </a:cubicBezTo>
                    <a:cubicBezTo>
                      <a:pt x="1786989" y="4170970"/>
                      <a:pt x="1873809" y="4167476"/>
                      <a:pt x="1960038" y="4155276"/>
                    </a:cubicBezTo>
                    <a:cubicBezTo>
                      <a:pt x="1956307" y="4162146"/>
                      <a:pt x="1952398" y="4168898"/>
                      <a:pt x="1948845" y="4175886"/>
                    </a:cubicBezTo>
                    <a:cubicBezTo>
                      <a:pt x="1876593" y="4316895"/>
                      <a:pt x="1855924" y="4461636"/>
                      <a:pt x="1917634" y="4612299"/>
                    </a:cubicBezTo>
                    <a:cubicBezTo>
                      <a:pt x="1922194" y="4612832"/>
                      <a:pt x="1924978" y="4610878"/>
                      <a:pt x="1926695" y="4607561"/>
                    </a:cubicBezTo>
                    <a:cubicBezTo>
                      <a:pt x="1926814" y="4607857"/>
                      <a:pt x="1926932" y="4608153"/>
                      <a:pt x="1927051" y="4608390"/>
                    </a:cubicBezTo>
                    <a:cubicBezTo>
                      <a:pt x="1937000" y="4620827"/>
                      <a:pt x="1948016" y="4618340"/>
                      <a:pt x="1959386" y="4610700"/>
                    </a:cubicBezTo>
                    <a:cubicBezTo>
                      <a:pt x="2055268" y="4589024"/>
                      <a:pt x="2151328" y="4567882"/>
                      <a:pt x="2247031" y="4545377"/>
                    </a:cubicBezTo>
                    <a:cubicBezTo>
                      <a:pt x="2314782" y="4529446"/>
                      <a:pt x="2384073" y="4519852"/>
                      <a:pt x="2450343" y="4497584"/>
                    </a:cubicBezTo>
                    <a:cubicBezTo>
                      <a:pt x="2455851" y="4484733"/>
                      <a:pt x="2449040" y="4475198"/>
                      <a:pt x="2442467" y="4465604"/>
                    </a:cubicBezTo>
                    <a:cubicBezTo>
                      <a:pt x="2445369" y="4465663"/>
                      <a:pt x="2448152" y="4464834"/>
                      <a:pt x="2450758" y="4462584"/>
                    </a:cubicBezTo>
                    <a:cubicBezTo>
                      <a:pt x="2447382" y="4456602"/>
                      <a:pt x="2444125" y="4450561"/>
                      <a:pt x="2440631" y="4444639"/>
                    </a:cubicBezTo>
                    <a:cubicBezTo>
                      <a:pt x="2405452" y="4385298"/>
                      <a:pt x="2413092" y="4366465"/>
                      <a:pt x="2478830" y="4348994"/>
                    </a:cubicBezTo>
                    <a:cubicBezTo>
                      <a:pt x="2511402" y="4340348"/>
                      <a:pt x="2542613" y="4327674"/>
                      <a:pt x="2569914" y="4307893"/>
                    </a:cubicBezTo>
                    <a:cubicBezTo>
                      <a:pt x="2714003" y="4203721"/>
                      <a:pt x="2849150" y="4091257"/>
                      <a:pt x="2919743" y="3920576"/>
                    </a:cubicBezTo>
                    <a:cubicBezTo>
                      <a:pt x="2929456" y="3879831"/>
                      <a:pt x="2942129" y="3839027"/>
                      <a:pt x="2938872" y="3796860"/>
                    </a:cubicBezTo>
                    <a:cubicBezTo>
                      <a:pt x="2936681" y="3768552"/>
                      <a:pt x="2942129" y="3742967"/>
                      <a:pt x="2951131" y="3717146"/>
                    </a:cubicBezTo>
                    <a:cubicBezTo>
                      <a:pt x="2959956" y="3691799"/>
                      <a:pt x="2960785" y="3665622"/>
                      <a:pt x="2961318" y="3639090"/>
                    </a:cubicBezTo>
                    <a:cubicBezTo>
                      <a:pt x="2962384" y="3588396"/>
                      <a:pt x="2963568" y="3537642"/>
                      <a:pt x="2971563" y="3487362"/>
                    </a:cubicBezTo>
                    <a:cubicBezTo>
                      <a:pt x="2971563" y="3487362"/>
                      <a:pt x="2971563" y="3487362"/>
                      <a:pt x="2971563" y="3487362"/>
                    </a:cubicBezTo>
                    <a:cubicBezTo>
                      <a:pt x="2979499" y="3480610"/>
                      <a:pt x="2981868" y="3471016"/>
                      <a:pt x="2985362" y="3461777"/>
                    </a:cubicBezTo>
                    <a:cubicBezTo>
                      <a:pt x="3000227" y="3421980"/>
                      <a:pt x="3017106" y="3382952"/>
                      <a:pt x="3043697" y="3349373"/>
                    </a:cubicBezTo>
                    <a:cubicBezTo>
                      <a:pt x="3084146" y="3298322"/>
                      <a:pt x="3133064" y="3266520"/>
                      <a:pt x="3202236" y="3283694"/>
                    </a:cubicBezTo>
                    <a:cubicBezTo>
                      <a:pt x="3295571" y="3306910"/>
                      <a:pt x="3383991" y="3291512"/>
                      <a:pt x="3467495" y="3246325"/>
                    </a:cubicBezTo>
                    <a:cubicBezTo>
                      <a:pt x="3570602" y="3190537"/>
                      <a:pt x="3636695" y="3107092"/>
                      <a:pt x="3654106" y="2988765"/>
                    </a:cubicBezTo>
                    <a:cubicBezTo>
                      <a:pt x="3654106" y="2988765"/>
                      <a:pt x="3654106" y="2988765"/>
                      <a:pt x="3654106" y="2988765"/>
                    </a:cubicBezTo>
                    <a:cubicBezTo>
                      <a:pt x="3680164" y="2987462"/>
                      <a:pt x="3700892" y="2975262"/>
                      <a:pt x="3718896" y="2957318"/>
                    </a:cubicBezTo>
                    <a:cubicBezTo>
                      <a:pt x="3740038" y="2936294"/>
                      <a:pt x="3756443" y="2911834"/>
                      <a:pt x="3771249" y="2886132"/>
                    </a:cubicBezTo>
                    <a:cubicBezTo>
                      <a:pt x="3810040" y="2818618"/>
                      <a:pt x="3838348" y="2746366"/>
                      <a:pt x="3865827" y="2673877"/>
                    </a:cubicBezTo>
                    <a:cubicBezTo>
                      <a:pt x="3878679" y="2639943"/>
                      <a:pt x="3890405" y="2605534"/>
                      <a:pt x="3902605" y="2571363"/>
                    </a:cubicBezTo>
                    <a:cubicBezTo>
                      <a:pt x="3914805" y="2537250"/>
                      <a:pt x="3927005" y="2503138"/>
                      <a:pt x="3940389" y="2465768"/>
                    </a:cubicBezTo>
                    <a:cubicBezTo>
                      <a:pt x="4004231" y="2574265"/>
                      <a:pt x="3976219" y="2668429"/>
                      <a:pt x="3906395" y="2758092"/>
                    </a:cubicBezTo>
                    <a:cubicBezTo>
                      <a:pt x="3911606" y="2758447"/>
                      <a:pt x="3913502" y="2758980"/>
                      <a:pt x="3915220" y="2758566"/>
                    </a:cubicBezTo>
                    <a:cubicBezTo>
                      <a:pt x="4015602" y="2737068"/>
                      <a:pt x="4070324" y="2668073"/>
                      <a:pt x="4103074" y="2576870"/>
                    </a:cubicBezTo>
                    <a:cubicBezTo>
                      <a:pt x="4134403" y="2489457"/>
                      <a:pt x="4141806" y="2398136"/>
                      <a:pt x="4143879" y="2306400"/>
                    </a:cubicBezTo>
                    <a:cubicBezTo>
                      <a:pt x="4147373" y="2151236"/>
                      <a:pt x="4129843" y="1997316"/>
                      <a:pt x="4113438" y="1843337"/>
                    </a:cubicBezTo>
                    <a:close/>
                    <a:moveTo>
                      <a:pt x="262712" y="1656015"/>
                    </a:moveTo>
                    <a:cubicBezTo>
                      <a:pt x="274202" y="1601826"/>
                      <a:pt x="261410" y="1546453"/>
                      <a:pt x="275327" y="1491790"/>
                    </a:cubicBezTo>
                    <a:cubicBezTo>
                      <a:pt x="308728" y="1360434"/>
                      <a:pt x="385896" y="1258689"/>
                      <a:pt x="484087" y="1170329"/>
                    </a:cubicBezTo>
                    <a:cubicBezTo>
                      <a:pt x="520568" y="1137519"/>
                      <a:pt x="559063" y="1106960"/>
                      <a:pt x="602592" y="1070361"/>
                    </a:cubicBezTo>
                    <a:cubicBezTo>
                      <a:pt x="492023" y="1273317"/>
                      <a:pt x="339347" y="1442517"/>
                      <a:pt x="262712" y="1656015"/>
                    </a:cubicBezTo>
                    <a:close/>
                  </a:path>
                </a:pathLst>
              </a:custGeom>
              <a:solidFill>
                <a:srgbClr val="000000"/>
              </a:solidFill>
              <a:ln w="5921" cap="flat">
                <a:noFill/>
                <a:prstDash val="solid"/>
                <a:miter/>
              </a:ln>
            </p:spPr>
            <p:txBody>
              <a:bodyPr rtlCol="0" anchor="ctr"/>
              <a:lstStyle/>
              <a:p>
                <a:endParaRPr lang="ko-KR" altLang="en-US"/>
              </a:p>
            </p:txBody>
          </p:sp>
          <p:sp>
            <p:nvSpPr>
              <p:cNvPr id="21" name="자유형: 도형 87">
                <a:extLst>
                  <a:ext uri="{FF2B5EF4-FFF2-40B4-BE49-F238E27FC236}">
                    <a16:creationId xmlns:a16="http://schemas.microsoft.com/office/drawing/2014/main" id="{201C35A4-5408-8DD8-5884-F7B716CFE067}"/>
                  </a:ext>
                </a:extLst>
              </p:cNvPr>
              <p:cNvSpPr/>
              <p:nvPr/>
            </p:nvSpPr>
            <p:spPr>
              <a:xfrm>
                <a:off x="3783291" y="2073713"/>
                <a:ext cx="3130671" cy="2100345"/>
              </a:xfrm>
              <a:custGeom>
                <a:avLst/>
                <a:gdLst>
                  <a:gd name="connsiteX0" fmla="*/ 1436485 w 3130671"/>
                  <a:gd name="connsiteY0" fmla="*/ 2080734 h 2100345"/>
                  <a:gd name="connsiteX1" fmla="*/ 1176497 w 3130671"/>
                  <a:gd name="connsiteY1" fmla="*/ 2097375 h 2100345"/>
                  <a:gd name="connsiteX2" fmla="*/ 966019 w 3130671"/>
                  <a:gd name="connsiteY2" fmla="*/ 2073509 h 2100345"/>
                  <a:gd name="connsiteX3" fmla="*/ 636504 w 3130671"/>
                  <a:gd name="connsiteY3" fmla="*/ 1911179 h 2100345"/>
                  <a:gd name="connsiteX4" fmla="*/ 270981 w 3130671"/>
                  <a:gd name="connsiteY4" fmla="*/ 1490401 h 2100345"/>
                  <a:gd name="connsiteX5" fmla="*/ 215963 w 3130671"/>
                  <a:gd name="connsiteY5" fmla="*/ 1385813 h 2100345"/>
                  <a:gd name="connsiteX6" fmla="*/ 162840 w 3130671"/>
                  <a:gd name="connsiteY6" fmla="*/ 1327716 h 2100345"/>
                  <a:gd name="connsiteX7" fmla="*/ 191800 w 3130671"/>
                  <a:gd name="connsiteY7" fmla="*/ 1317885 h 2100345"/>
                  <a:gd name="connsiteX8" fmla="*/ 145665 w 3130671"/>
                  <a:gd name="connsiteY8" fmla="*/ 1204592 h 2100345"/>
                  <a:gd name="connsiteX9" fmla="*/ 124641 w 3130671"/>
                  <a:gd name="connsiteY9" fmla="*/ 1173500 h 2100345"/>
                  <a:gd name="connsiteX10" fmla="*/ 5248 w 3130671"/>
                  <a:gd name="connsiteY10" fmla="*/ 622372 h 2100345"/>
                  <a:gd name="connsiteX11" fmla="*/ 3057 w 3130671"/>
                  <a:gd name="connsiteY11" fmla="*/ 498597 h 2100345"/>
                  <a:gd name="connsiteX12" fmla="*/ 8742 w 3130671"/>
                  <a:gd name="connsiteY12" fmla="*/ 404551 h 2100345"/>
                  <a:gd name="connsiteX13" fmla="*/ 36577 w 3130671"/>
                  <a:gd name="connsiteY13" fmla="*/ 461405 h 2100345"/>
                  <a:gd name="connsiteX14" fmla="*/ 36044 w 3130671"/>
                  <a:gd name="connsiteY14" fmla="*/ 592761 h 2100345"/>
                  <a:gd name="connsiteX15" fmla="*/ 104091 w 3130671"/>
                  <a:gd name="connsiteY15" fmla="*/ 504282 h 2100345"/>
                  <a:gd name="connsiteX16" fmla="*/ 104091 w 3130671"/>
                  <a:gd name="connsiteY16" fmla="*/ 714108 h 2100345"/>
                  <a:gd name="connsiteX17" fmla="*/ 110309 w 3130671"/>
                  <a:gd name="connsiteY17" fmla="*/ 716418 h 2100345"/>
                  <a:gd name="connsiteX18" fmla="*/ 161123 w 3130671"/>
                  <a:gd name="connsiteY18" fmla="*/ 632618 h 2100345"/>
                  <a:gd name="connsiteX19" fmla="*/ 195827 w 3130671"/>
                  <a:gd name="connsiteY19" fmla="*/ 727019 h 2100345"/>
                  <a:gd name="connsiteX20" fmla="*/ 199617 w 3130671"/>
                  <a:gd name="connsiteY20" fmla="*/ 726486 h 2100345"/>
                  <a:gd name="connsiteX21" fmla="*/ 203940 w 3130671"/>
                  <a:gd name="connsiteY21" fmla="*/ 633625 h 2100345"/>
                  <a:gd name="connsiteX22" fmla="*/ 209744 w 3130671"/>
                  <a:gd name="connsiteY22" fmla="*/ 432445 h 2100345"/>
                  <a:gd name="connsiteX23" fmla="*/ 202519 w 3130671"/>
                  <a:gd name="connsiteY23" fmla="*/ 353856 h 2100345"/>
                  <a:gd name="connsiteX24" fmla="*/ 225498 w 3130671"/>
                  <a:gd name="connsiteY24" fmla="*/ 278288 h 2100345"/>
                  <a:gd name="connsiteX25" fmla="*/ 327953 w 3130671"/>
                  <a:gd name="connsiteY25" fmla="*/ 209649 h 2100345"/>
                  <a:gd name="connsiteX26" fmla="*/ 291827 w 3130671"/>
                  <a:gd name="connsiteY26" fmla="*/ 368958 h 2100345"/>
                  <a:gd name="connsiteX27" fmla="*/ 760161 w 3130671"/>
                  <a:gd name="connsiteY27" fmla="*/ 0 h 2100345"/>
                  <a:gd name="connsiteX28" fmla="*/ 642545 w 3130671"/>
                  <a:gd name="connsiteY28" fmla="*/ 225935 h 2100345"/>
                  <a:gd name="connsiteX29" fmla="*/ 410154 w 3130671"/>
                  <a:gd name="connsiteY29" fmla="*/ 341005 h 2100345"/>
                  <a:gd name="connsiteX30" fmla="*/ 671682 w 3130671"/>
                  <a:gd name="connsiteY30" fmla="*/ 278584 h 2100345"/>
                  <a:gd name="connsiteX31" fmla="*/ 599489 w 3130671"/>
                  <a:gd name="connsiteY31" fmla="*/ 378078 h 2100345"/>
                  <a:gd name="connsiteX32" fmla="*/ 780711 w 3130671"/>
                  <a:gd name="connsiteY32" fmla="*/ 408874 h 2100345"/>
                  <a:gd name="connsiteX33" fmla="*/ 1031520 w 3130671"/>
                  <a:gd name="connsiteY33" fmla="*/ 397385 h 2100345"/>
                  <a:gd name="connsiteX34" fmla="*/ 1130185 w 3130671"/>
                  <a:gd name="connsiteY34" fmla="*/ 346513 h 2100345"/>
                  <a:gd name="connsiteX35" fmla="*/ 1294410 w 3130671"/>
                  <a:gd name="connsiteY35" fmla="*/ 168903 h 2100345"/>
                  <a:gd name="connsiteX36" fmla="*/ 1315553 w 3130671"/>
                  <a:gd name="connsiteY36" fmla="*/ 148768 h 2100345"/>
                  <a:gd name="connsiteX37" fmla="*/ 1128231 w 3130671"/>
                  <a:gd name="connsiteY37" fmla="*/ 412783 h 2100345"/>
                  <a:gd name="connsiteX38" fmla="*/ 1519989 w 3130671"/>
                  <a:gd name="connsiteY38" fmla="*/ 440085 h 2100345"/>
                  <a:gd name="connsiteX39" fmla="*/ 1699079 w 3130671"/>
                  <a:gd name="connsiteY39" fmla="*/ 425042 h 2100345"/>
                  <a:gd name="connsiteX40" fmla="*/ 1983467 w 3130671"/>
                  <a:gd name="connsiteY40" fmla="*/ 218473 h 2100345"/>
                  <a:gd name="connsiteX41" fmla="*/ 2052343 w 3130671"/>
                  <a:gd name="connsiteY41" fmla="*/ 121762 h 2100345"/>
                  <a:gd name="connsiteX42" fmla="*/ 1575422 w 3130671"/>
                  <a:gd name="connsiteY42" fmla="*/ 498656 h 2100345"/>
                  <a:gd name="connsiteX43" fmla="*/ 1751847 w 3130671"/>
                  <a:gd name="connsiteY43" fmla="*/ 485982 h 2100345"/>
                  <a:gd name="connsiteX44" fmla="*/ 1933365 w 3130671"/>
                  <a:gd name="connsiteY44" fmla="*/ 461642 h 2100345"/>
                  <a:gd name="connsiteX45" fmla="*/ 2114409 w 3130671"/>
                  <a:gd name="connsiteY45" fmla="*/ 426759 h 2100345"/>
                  <a:gd name="connsiteX46" fmla="*/ 1907958 w 3130671"/>
                  <a:gd name="connsiteY46" fmla="*/ 518732 h 2100345"/>
                  <a:gd name="connsiteX47" fmla="*/ 2440015 w 3130671"/>
                  <a:gd name="connsiteY47" fmla="*/ 281723 h 2100345"/>
                  <a:gd name="connsiteX48" fmla="*/ 2214021 w 3130671"/>
                  <a:gd name="connsiteY48" fmla="*/ 787663 h 2100345"/>
                  <a:gd name="connsiteX49" fmla="*/ 2326249 w 3130671"/>
                  <a:gd name="connsiteY49" fmla="*/ 781859 h 2100345"/>
                  <a:gd name="connsiteX50" fmla="*/ 2423611 w 3130671"/>
                  <a:gd name="connsiteY50" fmla="*/ 775226 h 2100345"/>
                  <a:gd name="connsiteX51" fmla="*/ 2444102 w 3130671"/>
                  <a:gd name="connsiteY51" fmla="*/ 795658 h 2100345"/>
                  <a:gd name="connsiteX52" fmla="*/ 2443806 w 3130671"/>
                  <a:gd name="connsiteY52" fmla="*/ 963969 h 2100345"/>
                  <a:gd name="connsiteX53" fmla="*/ 2626627 w 3130671"/>
                  <a:gd name="connsiteY53" fmla="*/ 779846 h 2100345"/>
                  <a:gd name="connsiteX54" fmla="*/ 2757924 w 3130671"/>
                  <a:gd name="connsiteY54" fmla="*/ 705521 h 2100345"/>
                  <a:gd name="connsiteX55" fmla="*/ 2963072 w 3130671"/>
                  <a:gd name="connsiteY55" fmla="*/ 749583 h 2100345"/>
                  <a:gd name="connsiteX56" fmla="*/ 3063632 w 3130671"/>
                  <a:gd name="connsiteY56" fmla="*/ 865127 h 2100345"/>
                  <a:gd name="connsiteX57" fmla="*/ 3130672 w 3130671"/>
                  <a:gd name="connsiteY57" fmla="*/ 914282 h 2100345"/>
                  <a:gd name="connsiteX58" fmla="*/ 2944061 w 3130671"/>
                  <a:gd name="connsiteY58" fmla="*/ 1171842 h 2100345"/>
                  <a:gd name="connsiteX59" fmla="*/ 2678802 w 3130671"/>
                  <a:gd name="connsiteY59" fmla="*/ 1209211 h 2100345"/>
                  <a:gd name="connsiteX60" fmla="*/ 2520263 w 3130671"/>
                  <a:gd name="connsiteY60" fmla="*/ 1274889 h 2100345"/>
                  <a:gd name="connsiteX61" fmla="*/ 2461928 w 3130671"/>
                  <a:gd name="connsiteY61" fmla="*/ 1387294 h 2100345"/>
                  <a:gd name="connsiteX62" fmla="*/ 2448129 w 3130671"/>
                  <a:gd name="connsiteY62" fmla="*/ 1412878 h 2100345"/>
                  <a:gd name="connsiteX63" fmla="*/ 2435219 w 3130671"/>
                  <a:gd name="connsiteY63" fmla="*/ 1389367 h 2100345"/>
                  <a:gd name="connsiteX64" fmla="*/ 2399507 w 3130671"/>
                  <a:gd name="connsiteY64" fmla="*/ 1317056 h 2100345"/>
                  <a:gd name="connsiteX65" fmla="*/ 2279285 w 3130671"/>
                  <a:gd name="connsiteY65" fmla="*/ 1351168 h 2100345"/>
                  <a:gd name="connsiteX66" fmla="*/ 2267500 w 3130671"/>
                  <a:gd name="connsiteY66" fmla="*/ 1369409 h 2100345"/>
                  <a:gd name="connsiteX67" fmla="*/ 2249259 w 3130671"/>
                  <a:gd name="connsiteY67" fmla="*/ 1356261 h 2100345"/>
                  <a:gd name="connsiteX68" fmla="*/ 2227465 w 3130671"/>
                  <a:gd name="connsiteY68" fmla="*/ 1328308 h 2100345"/>
                  <a:gd name="connsiteX69" fmla="*/ 2164097 w 3130671"/>
                  <a:gd name="connsiteY69" fmla="*/ 1332809 h 2100345"/>
                  <a:gd name="connsiteX70" fmla="*/ 2146330 w 3130671"/>
                  <a:gd name="connsiteY70" fmla="*/ 1370060 h 2100345"/>
                  <a:gd name="connsiteX71" fmla="*/ 2107006 w 3130671"/>
                  <a:gd name="connsiteY71" fmla="*/ 1379122 h 2100345"/>
                  <a:gd name="connsiteX72" fmla="*/ 2100432 w 3130671"/>
                  <a:gd name="connsiteY72" fmla="*/ 1373199 h 2100345"/>
                  <a:gd name="connsiteX73" fmla="*/ 2047309 w 3130671"/>
                  <a:gd name="connsiteY73" fmla="*/ 1358571 h 2100345"/>
                  <a:gd name="connsiteX74" fmla="*/ 2013671 w 3130671"/>
                  <a:gd name="connsiteY74" fmla="*/ 1410806 h 2100345"/>
                  <a:gd name="connsiteX75" fmla="*/ 2014796 w 3130671"/>
                  <a:gd name="connsiteY75" fmla="*/ 1452084 h 2100345"/>
                  <a:gd name="connsiteX76" fmla="*/ 2013848 w 3130671"/>
                  <a:gd name="connsiteY76" fmla="*/ 1522263 h 2100345"/>
                  <a:gd name="connsiteX77" fmla="*/ 1830672 w 3130671"/>
                  <a:gd name="connsiteY77" fmla="*/ 1801735 h 2100345"/>
                  <a:gd name="connsiteX78" fmla="*/ 1570151 w 3130671"/>
                  <a:gd name="connsiteY78" fmla="*/ 1965131 h 2100345"/>
                  <a:gd name="connsiteX79" fmla="*/ 1458813 w 3130671"/>
                  <a:gd name="connsiteY79" fmla="*/ 2064270 h 2100345"/>
                  <a:gd name="connsiteX80" fmla="*/ 1436485 w 3130671"/>
                  <a:gd name="connsiteY80" fmla="*/ 2080734 h 210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130671" h="2100345">
                    <a:moveTo>
                      <a:pt x="1436485" y="2080734"/>
                    </a:moveTo>
                    <a:cubicBezTo>
                      <a:pt x="1350257" y="2092934"/>
                      <a:pt x="1263436" y="2096428"/>
                      <a:pt x="1176497" y="2097375"/>
                    </a:cubicBezTo>
                    <a:cubicBezTo>
                      <a:pt x="1104186" y="2108450"/>
                      <a:pt x="1035666" y="2085886"/>
                      <a:pt x="966019" y="2073509"/>
                    </a:cubicBezTo>
                    <a:cubicBezTo>
                      <a:pt x="847396" y="2037264"/>
                      <a:pt x="736590" y="1985385"/>
                      <a:pt x="636504" y="1911179"/>
                    </a:cubicBezTo>
                    <a:cubicBezTo>
                      <a:pt x="483590" y="1797767"/>
                      <a:pt x="366270" y="1653738"/>
                      <a:pt x="270981" y="1490401"/>
                    </a:cubicBezTo>
                    <a:cubicBezTo>
                      <a:pt x="251082" y="1456348"/>
                      <a:pt x="232427" y="1421643"/>
                      <a:pt x="215963" y="1385813"/>
                    </a:cubicBezTo>
                    <a:cubicBezTo>
                      <a:pt x="204296" y="1360407"/>
                      <a:pt x="192037" y="1336599"/>
                      <a:pt x="162840" y="1327716"/>
                    </a:cubicBezTo>
                    <a:cubicBezTo>
                      <a:pt x="170243" y="1319543"/>
                      <a:pt x="182147" y="1325406"/>
                      <a:pt x="191800" y="1317885"/>
                    </a:cubicBezTo>
                    <a:cubicBezTo>
                      <a:pt x="176520" y="1280397"/>
                      <a:pt x="161123" y="1242494"/>
                      <a:pt x="145665" y="1204592"/>
                    </a:cubicBezTo>
                    <a:cubicBezTo>
                      <a:pt x="133939" y="1197426"/>
                      <a:pt x="128964" y="1185877"/>
                      <a:pt x="124641" y="1173500"/>
                    </a:cubicBezTo>
                    <a:cubicBezTo>
                      <a:pt x="62339" y="994647"/>
                      <a:pt x="21830" y="811175"/>
                      <a:pt x="5248" y="622372"/>
                    </a:cubicBezTo>
                    <a:cubicBezTo>
                      <a:pt x="1635" y="581035"/>
                      <a:pt x="-3280" y="539993"/>
                      <a:pt x="3057" y="498597"/>
                    </a:cubicBezTo>
                    <a:cubicBezTo>
                      <a:pt x="9334" y="467505"/>
                      <a:pt x="-2925" y="435288"/>
                      <a:pt x="8742" y="404551"/>
                    </a:cubicBezTo>
                    <a:cubicBezTo>
                      <a:pt x="30062" y="417639"/>
                      <a:pt x="37821" y="435939"/>
                      <a:pt x="36577" y="461405"/>
                    </a:cubicBezTo>
                    <a:cubicBezTo>
                      <a:pt x="34563" y="502446"/>
                      <a:pt x="36044" y="543606"/>
                      <a:pt x="36044" y="592761"/>
                    </a:cubicBezTo>
                    <a:cubicBezTo>
                      <a:pt x="60740" y="560662"/>
                      <a:pt x="81172" y="534130"/>
                      <a:pt x="104091" y="504282"/>
                    </a:cubicBezTo>
                    <a:cubicBezTo>
                      <a:pt x="104091" y="576238"/>
                      <a:pt x="104091" y="645173"/>
                      <a:pt x="104091" y="714108"/>
                    </a:cubicBezTo>
                    <a:cubicBezTo>
                      <a:pt x="106164" y="714878"/>
                      <a:pt x="108236" y="715648"/>
                      <a:pt x="110309" y="716418"/>
                    </a:cubicBezTo>
                    <a:cubicBezTo>
                      <a:pt x="126536" y="689649"/>
                      <a:pt x="142763" y="662940"/>
                      <a:pt x="161123" y="632618"/>
                    </a:cubicBezTo>
                    <a:cubicBezTo>
                      <a:pt x="173500" y="666257"/>
                      <a:pt x="184634" y="696638"/>
                      <a:pt x="195827" y="727019"/>
                    </a:cubicBezTo>
                    <a:cubicBezTo>
                      <a:pt x="197070" y="726841"/>
                      <a:pt x="198314" y="726664"/>
                      <a:pt x="199617" y="726486"/>
                    </a:cubicBezTo>
                    <a:cubicBezTo>
                      <a:pt x="201098" y="695513"/>
                      <a:pt x="202934" y="664598"/>
                      <a:pt x="203940" y="633625"/>
                    </a:cubicBezTo>
                    <a:cubicBezTo>
                      <a:pt x="206072" y="566584"/>
                      <a:pt x="207731" y="499544"/>
                      <a:pt x="209744" y="432445"/>
                    </a:cubicBezTo>
                    <a:cubicBezTo>
                      <a:pt x="210573" y="405913"/>
                      <a:pt x="210929" y="379974"/>
                      <a:pt x="202519" y="353856"/>
                    </a:cubicBezTo>
                    <a:cubicBezTo>
                      <a:pt x="193162" y="324719"/>
                      <a:pt x="206546" y="299786"/>
                      <a:pt x="225498" y="278288"/>
                    </a:cubicBezTo>
                    <a:cubicBezTo>
                      <a:pt x="253273" y="246781"/>
                      <a:pt x="289518" y="227475"/>
                      <a:pt x="327953" y="209649"/>
                    </a:cubicBezTo>
                    <a:cubicBezTo>
                      <a:pt x="285135" y="253947"/>
                      <a:pt x="272994" y="305175"/>
                      <a:pt x="291827" y="368958"/>
                    </a:cubicBezTo>
                    <a:cubicBezTo>
                      <a:pt x="412878" y="201180"/>
                      <a:pt x="558567" y="68047"/>
                      <a:pt x="760161" y="0"/>
                    </a:cubicBezTo>
                    <a:cubicBezTo>
                      <a:pt x="737538" y="86643"/>
                      <a:pt x="703011" y="162803"/>
                      <a:pt x="642545" y="225935"/>
                    </a:cubicBezTo>
                    <a:cubicBezTo>
                      <a:pt x="580953" y="290310"/>
                      <a:pt x="503371" y="323297"/>
                      <a:pt x="410154" y="341005"/>
                    </a:cubicBezTo>
                    <a:cubicBezTo>
                      <a:pt x="512550" y="366411"/>
                      <a:pt x="595107" y="341479"/>
                      <a:pt x="671682" y="278584"/>
                    </a:cubicBezTo>
                    <a:cubicBezTo>
                      <a:pt x="664220" y="325252"/>
                      <a:pt x="634194" y="351369"/>
                      <a:pt x="599489" y="378078"/>
                    </a:cubicBezTo>
                    <a:cubicBezTo>
                      <a:pt x="660430" y="398747"/>
                      <a:pt x="720541" y="404966"/>
                      <a:pt x="780711" y="408874"/>
                    </a:cubicBezTo>
                    <a:cubicBezTo>
                      <a:pt x="864630" y="414323"/>
                      <a:pt x="948430" y="408756"/>
                      <a:pt x="1031520" y="397385"/>
                    </a:cubicBezTo>
                    <a:cubicBezTo>
                      <a:pt x="1069363" y="392233"/>
                      <a:pt x="1100515" y="369550"/>
                      <a:pt x="1130185" y="346513"/>
                    </a:cubicBezTo>
                    <a:cubicBezTo>
                      <a:pt x="1194797" y="296469"/>
                      <a:pt x="1245373" y="233397"/>
                      <a:pt x="1294410" y="168903"/>
                    </a:cubicBezTo>
                    <a:cubicBezTo>
                      <a:pt x="1299325" y="162448"/>
                      <a:pt x="1301813" y="153505"/>
                      <a:pt x="1315553" y="148768"/>
                    </a:cubicBezTo>
                    <a:cubicBezTo>
                      <a:pt x="1265568" y="247255"/>
                      <a:pt x="1200364" y="330049"/>
                      <a:pt x="1128231" y="412783"/>
                    </a:cubicBezTo>
                    <a:cubicBezTo>
                      <a:pt x="1260949" y="434222"/>
                      <a:pt x="1390055" y="442631"/>
                      <a:pt x="1519989" y="440085"/>
                    </a:cubicBezTo>
                    <a:cubicBezTo>
                      <a:pt x="1579982" y="438900"/>
                      <a:pt x="1640508" y="442276"/>
                      <a:pt x="1699079" y="425042"/>
                    </a:cubicBezTo>
                    <a:cubicBezTo>
                      <a:pt x="1818295" y="389982"/>
                      <a:pt x="1908787" y="314769"/>
                      <a:pt x="1983467" y="218473"/>
                    </a:cubicBezTo>
                    <a:cubicBezTo>
                      <a:pt x="2008104" y="186670"/>
                      <a:pt x="2030194" y="152972"/>
                      <a:pt x="2052343" y="121762"/>
                    </a:cubicBezTo>
                    <a:cubicBezTo>
                      <a:pt x="1977367" y="323120"/>
                      <a:pt x="1826171" y="463300"/>
                      <a:pt x="1575422" y="498656"/>
                    </a:cubicBezTo>
                    <a:cubicBezTo>
                      <a:pt x="1634230" y="494570"/>
                      <a:pt x="1693216" y="492023"/>
                      <a:pt x="1751847" y="485982"/>
                    </a:cubicBezTo>
                    <a:cubicBezTo>
                      <a:pt x="1812550" y="479764"/>
                      <a:pt x="1873135" y="471532"/>
                      <a:pt x="1933365" y="461642"/>
                    </a:cubicBezTo>
                    <a:cubicBezTo>
                      <a:pt x="1992350" y="451988"/>
                      <a:pt x="2050863" y="439137"/>
                      <a:pt x="2114409" y="426759"/>
                    </a:cubicBezTo>
                    <a:cubicBezTo>
                      <a:pt x="2065846" y="511744"/>
                      <a:pt x="1985895" y="513402"/>
                      <a:pt x="1907958" y="518732"/>
                    </a:cubicBezTo>
                    <a:cubicBezTo>
                      <a:pt x="2047842" y="558590"/>
                      <a:pt x="2252635" y="516541"/>
                      <a:pt x="2440015" y="281723"/>
                    </a:cubicBezTo>
                    <a:cubicBezTo>
                      <a:pt x="2454644" y="373992"/>
                      <a:pt x="2409161" y="572684"/>
                      <a:pt x="2214021" y="787663"/>
                    </a:cubicBezTo>
                    <a:cubicBezTo>
                      <a:pt x="2253582" y="785650"/>
                      <a:pt x="2289945" y="783932"/>
                      <a:pt x="2326249" y="781859"/>
                    </a:cubicBezTo>
                    <a:cubicBezTo>
                      <a:pt x="2358762" y="780023"/>
                      <a:pt x="2391335" y="779076"/>
                      <a:pt x="2423611" y="775226"/>
                    </a:cubicBezTo>
                    <a:cubicBezTo>
                      <a:pt x="2442147" y="773035"/>
                      <a:pt x="2444339" y="779905"/>
                      <a:pt x="2444102" y="795658"/>
                    </a:cubicBezTo>
                    <a:cubicBezTo>
                      <a:pt x="2443273" y="849492"/>
                      <a:pt x="2443806" y="903325"/>
                      <a:pt x="2443806" y="963969"/>
                    </a:cubicBezTo>
                    <a:cubicBezTo>
                      <a:pt x="2507945" y="899713"/>
                      <a:pt x="2569062" y="841437"/>
                      <a:pt x="2626627" y="779846"/>
                    </a:cubicBezTo>
                    <a:cubicBezTo>
                      <a:pt x="2663345" y="740581"/>
                      <a:pt x="2707703" y="719083"/>
                      <a:pt x="2757924" y="705521"/>
                    </a:cubicBezTo>
                    <a:cubicBezTo>
                      <a:pt x="2833966" y="685030"/>
                      <a:pt x="2902072" y="700783"/>
                      <a:pt x="2963072" y="749583"/>
                    </a:cubicBezTo>
                    <a:cubicBezTo>
                      <a:pt x="3003580" y="781978"/>
                      <a:pt x="3035620" y="822012"/>
                      <a:pt x="3063632" y="865127"/>
                    </a:cubicBezTo>
                    <a:cubicBezTo>
                      <a:pt x="3080096" y="890474"/>
                      <a:pt x="3101120" y="907708"/>
                      <a:pt x="3130672" y="914282"/>
                    </a:cubicBezTo>
                    <a:cubicBezTo>
                      <a:pt x="3113261" y="1032609"/>
                      <a:pt x="3047108" y="1116054"/>
                      <a:pt x="2944061" y="1171842"/>
                    </a:cubicBezTo>
                    <a:cubicBezTo>
                      <a:pt x="2860616" y="1217028"/>
                      <a:pt x="2772197" y="1232427"/>
                      <a:pt x="2678802" y="1209211"/>
                    </a:cubicBezTo>
                    <a:cubicBezTo>
                      <a:pt x="2609630" y="1192037"/>
                      <a:pt x="2560712" y="1223780"/>
                      <a:pt x="2520263" y="1274889"/>
                    </a:cubicBezTo>
                    <a:cubicBezTo>
                      <a:pt x="2493672" y="1308468"/>
                      <a:pt x="2476853" y="1347496"/>
                      <a:pt x="2461928" y="1387294"/>
                    </a:cubicBezTo>
                    <a:cubicBezTo>
                      <a:pt x="2458493" y="1396533"/>
                      <a:pt x="2456065" y="1406127"/>
                      <a:pt x="2448129" y="1412878"/>
                    </a:cubicBezTo>
                    <a:cubicBezTo>
                      <a:pt x="2434982" y="1409976"/>
                      <a:pt x="2435692" y="1398842"/>
                      <a:pt x="2435219" y="1389367"/>
                    </a:cubicBezTo>
                    <a:cubicBezTo>
                      <a:pt x="2433738" y="1359992"/>
                      <a:pt x="2420176" y="1336599"/>
                      <a:pt x="2399507" y="1317056"/>
                    </a:cubicBezTo>
                    <a:cubicBezTo>
                      <a:pt x="2356689" y="1276606"/>
                      <a:pt x="2295216" y="1294196"/>
                      <a:pt x="2279285" y="1351168"/>
                    </a:cubicBezTo>
                    <a:cubicBezTo>
                      <a:pt x="2277212" y="1358571"/>
                      <a:pt x="2277390" y="1368284"/>
                      <a:pt x="2267500" y="1369409"/>
                    </a:cubicBezTo>
                    <a:cubicBezTo>
                      <a:pt x="2258676" y="1370356"/>
                      <a:pt x="2254175" y="1362361"/>
                      <a:pt x="2249259" y="1356261"/>
                    </a:cubicBezTo>
                    <a:cubicBezTo>
                      <a:pt x="2241856" y="1347082"/>
                      <a:pt x="2236053" y="1336718"/>
                      <a:pt x="2227465" y="1328308"/>
                    </a:cubicBezTo>
                    <a:cubicBezTo>
                      <a:pt x="2202888" y="1304264"/>
                      <a:pt x="2184233" y="1305270"/>
                      <a:pt x="2164097" y="1332809"/>
                    </a:cubicBezTo>
                    <a:cubicBezTo>
                      <a:pt x="2155865" y="1344061"/>
                      <a:pt x="2151482" y="1357209"/>
                      <a:pt x="2146330" y="1370060"/>
                    </a:cubicBezTo>
                    <a:cubicBezTo>
                      <a:pt x="2136440" y="1394460"/>
                      <a:pt x="2128089" y="1396059"/>
                      <a:pt x="2107006" y="1379122"/>
                    </a:cubicBezTo>
                    <a:cubicBezTo>
                      <a:pt x="2104696" y="1377285"/>
                      <a:pt x="2102742" y="1374976"/>
                      <a:pt x="2100432" y="1373199"/>
                    </a:cubicBezTo>
                    <a:cubicBezTo>
                      <a:pt x="2084738" y="1360940"/>
                      <a:pt x="2069281" y="1347437"/>
                      <a:pt x="2047309" y="1358571"/>
                    </a:cubicBezTo>
                    <a:cubicBezTo>
                      <a:pt x="2026048" y="1369350"/>
                      <a:pt x="2016040" y="1388064"/>
                      <a:pt x="2013671" y="1410806"/>
                    </a:cubicBezTo>
                    <a:cubicBezTo>
                      <a:pt x="2012249" y="1424486"/>
                      <a:pt x="2011420" y="1438640"/>
                      <a:pt x="2014796" y="1452084"/>
                    </a:cubicBezTo>
                    <a:cubicBezTo>
                      <a:pt x="2020777" y="1475714"/>
                      <a:pt x="2019238" y="1498692"/>
                      <a:pt x="2013848" y="1522263"/>
                    </a:cubicBezTo>
                    <a:cubicBezTo>
                      <a:pt x="1987317" y="1638162"/>
                      <a:pt x="1931943" y="1734458"/>
                      <a:pt x="1830672" y="1801735"/>
                    </a:cubicBezTo>
                    <a:cubicBezTo>
                      <a:pt x="1745214" y="1858470"/>
                      <a:pt x="1659696" y="1914969"/>
                      <a:pt x="1570151" y="1965131"/>
                    </a:cubicBezTo>
                    <a:cubicBezTo>
                      <a:pt x="1525616" y="1990123"/>
                      <a:pt x="1487121" y="2021156"/>
                      <a:pt x="1458813" y="2064270"/>
                    </a:cubicBezTo>
                    <a:cubicBezTo>
                      <a:pt x="1453601" y="2071969"/>
                      <a:pt x="1449159" y="2082570"/>
                      <a:pt x="1436485" y="2080734"/>
                    </a:cubicBezTo>
                    <a:close/>
                  </a:path>
                </a:pathLst>
              </a:custGeom>
              <a:solidFill>
                <a:srgbClr val="FDAAB4"/>
              </a:solidFill>
              <a:ln w="5921" cap="flat">
                <a:noFill/>
                <a:prstDash val="solid"/>
                <a:miter/>
              </a:ln>
            </p:spPr>
            <p:txBody>
              <a:bodyPr rtlCol="0" anchor="ctr"/>
              <a:lstStyle/>
              <a:p>
                <a:endParaRPr lang="ko-KR" altLang="en-US"/>
              </a:p>
            </p:txBody>
          </p:sp>
          <p:sp>
            <p:nvSpPr>
              <p:cNvPr id="22" name="자유형: 도형 88">
                <a:extLst>
                  <a:ext uri="{FF2B5EF4-FFF2-40B4-BE49-F238E27FC236}">
                    <a16:creationId xmlns:a16="http://schemas.microsoft.com/office/drawing/2014/main" id="{EADB3FAA-1A48-6017-E77D-FD768CB25FF3}"/>
                  </a:ext>
                </a:extLst>
              </p:cNvPr>
              <p:cNvSpPr/>
              <p:nvPr/>
            </p:nvSpPr>
            <p:spPr>
              <a:xfrm>
                <a:off x="3590033" y="2575742"/>
                <a:ext cx="3160120" cy="1860131"/>
              </a:xfrm>
              <a:custGeom>
                <a:avLst/>
                <a:gdLst>
                  <a:gd name="connsiteX0" fmla="*/ 356097 w 3160120"/>
                  <a:gd name="connsiteY0" fmla="*/ 819823 h 1860131"/>
                  <a:gd name="connsiteX1" fmla="*/ 405015 w 3160120"/>
                  <a:gd name="connsiteY1" fmla="*/ 850442 h 1860131"/>
                  <a:gd name="connsiteX2" fmla="*/ 609511 w 3160120"/>
                  <a:gd name="connsiteY2" fmla="*/ 1180609 h 1860131"/>
                  <a:gd name="connsiteX3" fmla="*/ 948858 w 3160120"/>
                  <a:gd name="connsiteY3" fmla="*/ 1469438 h 1860131"/>
                  <a:gd name="connsiteX4" fmla="*/ 1138904 w 3160120"/>
                  <a:gd name="connsiteY4" fmla="*/ 1548501 h 1860131"/>
                  <a:gd name="connsiteX5" fmla="*/ 1157263 w 3160120"/>
                  <a:gd name="connsiteY5" fmla="*/ 1561648 h 1860131"/>
                  <a:gd name="connsiteX6" fmla="*/ 1151814 w 3160120"/>
                  <a:gd name="connsiteY6" fmla="*/ 1591852 h 1860131"/>
                  <a:gd name="connsiteX7" fmla="*/ 1004231 w 3160120"/>
                  <a:gd name="connsiteY7" fmla="*/ 1758919 h 1860131"/>
                  <a:gd name="connsiteX8" fmla="*/ 918240 w 3160120"/>
                  <a:gd name="connsiteY8" fmla="*/ 1841299 h 1860131"/>
                  <a:gd name="connsiteX9" fmla="*/ 900414 w 3160120"/>
                  <a:gd name="connsiteY9" fmla="*/ 1860131 h 1860131"/>
                  <a:gd name="connsiteX10" fmla="*/ 557455 w 3160120"/>
                  <a:gd name="connsiteY10" fmla="*/ 1771889 h 1860131"/>
                  <a:gd name="connsiteX11" fmla="*/ 499120 w 3160120"/>
                  <a:gd name="connsiteY11" fmla="*/ 1763361 h 1860131"/>
                  <a:gd name="connsiteX12" fmla="*/ 530449 w 3160120"/>
                  <a:gd name="connsiteY12" fmla="*/ 1716990 h 1860131"/>
                  <a:gd name="connsiteX13" fmla="*/ 531989 w 3160120"/>
                  <a:gd name="connsiteY13" fmla="*/ 1590549 h 1860131"/>
                  <a:gd name="connsiteX14" fmla="*/ 336672 w 3160120"/>
                  <a:gd name="connsiteY14" fmla="*/ 1227573 h 1860131"/>
                  <a:gd name="connsiteX15" fmla="*/ 273777 w 3160120"/>
                  <a:gd name="connsiteY15" fmla="*/ 926898 h 1860131"/>
                  <a:gd name="connsiteX16" fmla="*/ 356097 w 3160120"/>
                  <a:gd name="connsiteY16" fmla="*/ 819823 h 1860131"/>
                  <a:gd name="connsiteX17" fmla="*/ 2979540 w 3160120"/>
                  <a:gd name="connsiteY17" fmla="*/ 264066 h 1860131"/>
                  <a:gd name="connsiteX18" fmla="*/ 3160120 w 3160120"/>
                  <a:gd name="connsiteY18" fmla="*/ 336389 h 1860131"/>
                  <a:gd name="connsiteX19" fmla="*/ 2918491 w 3160120"/>
                  <a:gd name="connsiteY19" fmla="*/ 281844 h 1860131"/>
                  <a:gd name="connsiteX20" fmla="*/ 2979540 w 3160120"/>
                  <a:gd name="connsiteY20" fmla="*/ 264066 h 1860131"/>
                  <a:gd name="connsiteX21" fmla="*/ 196314 w 3160120"/>
                  <a:gd name="connsiteY21" fmla="*/ 0 h 1860131"/>
                  <a:gd name="connsiteX22" fmla="*/ 202533 w 3160120"/>
                  <a:gd name="connsiteY22" fmla="*/ 27657 h 1860131"/>
                  <a:gd name="connsiteX23" fmla="*/ 284734 w 3160120"/>
                  <a:gd name="connsiteY23" fmla="*/ 537506 h 1860131"/>
                  <a:gd name="connsiteX24" fmla="*/ 338804 w 3160120"/>
                  <a:gd name="connsiteY24" fmla="*/ 705995 h 1860131"/>
                  <a:gd name="connsiteX25" fmla="*/ 7512 w 3160120"/>
                  <a:gd name="connsiteY25" fmla="*/ 403130 h 1860131"/>
                  <a:gd name="connsiteX26" fmla="*/ 196314 w 3160120"/>
                  <a:gd name="connsiteY26" fmla="*/ 0 h 186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120" h="1860131">
                    <a:moveTo>
                      <a:pt x="356097" y="819823"/>
                    </a:moveTo>
                    <a:cubicBezTo>
                      <a:pt x="381030" y="816330"/>
                      <a:pt x="394355" y="826990"/>
                      <a:pt x="405015" y="850442"/>
                    </a:cubicBezTo>
                    <a:cubicBezTo>
                      <a:pt x="458848" y="969243"/>
                      <a:pt x="527073" y="1079930"/>
                      <a:pt x="609511" y="1180609"/>
                    </a:cubicBezTo>
                    <a:cubicBezTo>
                      <a:pt x="704801" y="1296982"/>
                      <a:pt x="815192" y="1396890"/>
                      <a:pt x="948858" y="1469438"/>
                    </a:cubicBezTo>
                    <a:cubicBezTo>
                      <a:pt x="1009739" y="1502426"/>
                      <a:pt x="1072515" y="1529550"/>
                      <a:pt x="1138904" y="1548501"/>
                    </a:cubicBezTo>
                    <a:cubicBezTo>
                      <a:pt x="1147077" y="1550810"/>
                      <a:pt x="1153473" y="1553949"/>
                      <a:pt x="1157263" y="1561648"/>
                    </a:cubicBezTo>
                    <a:cubicBezTo>
                      <a:pt x="1163600" y="1573197"/>
                      <a:pt x="1156552" y="1582613"/>
                      <a:pt x="1151814" y="1591852"/>
                    </a:cubicBezTo>
                    <a:cubicBezTo>
                      <a:pt x="1116873" y="1660077"/>
                      <a:pt x="1072515" y="1719833"/>
                      <a:pt x="1004231" y="1758919"/>
                    </a:cubicBezTo>
                    <a:cubicBezTo>
                      <a:pt x="968994" y="1779115"/>
                      <a:pt x="938672" y="1805291"/>
                      <a:pt x="918240" y="1841299"/>
                    </a:cubicBezTo>
                    <a:cubicBezTo>
                      <a:pt x="913857" y="1849057"/>
                      <a:pt x="909060" y="1856400"/>
                      <a:pt x="900414" y="1860131"/>
                    </a:cubicBezTo>
                    <a:cubicBezTo>
                      <a:pt x="787239" y="1826315"/>
                      <a:pt x="672761" y="1797414"/>
                      <a:pt x="557455" y="1771889"/>
                    </a:cubicBezTo>
                    <a:cubicBezTo>
                      <a:pt x="538326" y="1767625"/>
                      <a:pt x="518545" y="1766145"/>
                      <a:pt x="499120" y="1763361"/>
                    </a:cubicBezTo>
                    <a:cubicBezTo>
                      <a:pt x="509543" y="1747904"/>
                      <a:pt x="519966" y="1732388"/>
                      <a:pt x="530449" y="1716990"/>
                    </a:cubicBezTo>
                    <a:cubicBezTo>
                      <a:pt x="558876" y="1675178"/>
                      <a:pt x="559705" y="1634137"/>
                      <a:pt x="531989" y="1590549"/>
                    </a:cubicBezTo>
                    <a:cubicBezTo>
                      <a:pt x="458197" y="1474295"/>
                      <a:pt x="385590" y="1357093"/>
                      <a:pt x="336672" y="1227573"/>
                    </a:cubicBezTo>
                    <a:cubicBezTo>
                      <a:pt x="300131" y="1130802"/>
                      <a:pt x="268210" y="1032670"/>
                      <a:pt x="273777" y="926898"/>
                    </a:cubicBezTo>
                    <a:cubicBezTo>
                      <a:pt x="276857" y="866965"/>
                      <a:pt x="304277" y="830839"/>
                      <a:pt x="356097" y="819823"/>
                    </a:cubicBezTo>
                    <a:close/>
                    <a:moveTo>
                      <a:pt x="2979540" y="264066"/>
                    </a:moveTo>
                    <a:cubicBezTo>
                      <a:pt x="3045180" y="257426"/>
                      <a:pt x="3119790" y="283532"/>
                      <a:pt x="3160120" y="336389"/>
                    </a:cubicBezTo>
                    <a:lnTo>
                      <a:pt x="2918491" y="281844"/>
                    </a:lnTo>
                    <a:cubicBezTo>
                      <a:pt x="2936776" y="272132"/>
                      <a:pt x="2957660" y="266280"/>
                      <a:pt x="2979540" y="264066"/>
                    </a:cubicBezTo>
                    <a:close/>
                    <a:moveTo>
                      <a:pt x="196314" y="0"/>
                    </a:moveTo>
                    <a:cubicBezTo>
                      <a:pt x="205375" y="7640"/>
                      <a:pt x="202296" y="18122"/>
                      <a:pt x="202533" y="27657"/>
                    </a:cubicBezTo>
                    <a:cubicBezTo>
                      <a:pt x="207093" y="201298"/>
                      <a:pt x="238007" y="370794"/>
                      <a:pt x="284734" y="537506"/>
                    </a:cubicBezTo>
                    <a:cubicBezTo>
                      <a:pt x="300665" y="594242"/>
                      <a:pt x="320682" y="649852"/>
                      <a:pt x="338804" y="705995"/>
                    </a:cubicBezTo>
                    <a:cubicBezTo>
                      <a:pt x="183581" y="685919"/>
                      <a:pt x="37716" y="552549"/>
                      <a:pt x="7512" y="403130"/>
                    </a:cubicBezTo>
                    <a:cubicBezTo>
                      <a:pt x="-24705" y="243406"/>
                      <a:pt x="48257" y="87650"/>
                      <a:pt x="196314" y="0"/>
                    </a:cubicBezTo>
                    <a:close/>
                  </a:path>
                </a:pathLst>
              </a:custGeom>
              <a:solidFill>
                <a:srgbClr val="FC8393"/>
              </a:solidFill>
              <a:ln w="5921" cap="flat">
                <a:noFill/>
                <a:prstDash val="solid"/>
                <a:miter/>
              </a:ln>
            </p:spPr>
            <p:txBody>
              <a:bodyPr rtlCol="0" anchor="ctr"/>
              <a:lstStyle/>
              <a:p>
                <a:endParaRPr lang="ko-KR" altLang="en-US"/>
              </a:p>
            </p:txBody>
          </p:sp>
          <p:sp>
            <p:nvSpPr>
              <p:cNvPr id="24" name="자유형: 도형 89">
                <a:extLst>
                  <a:ext uri="{FF2B5EF4-FFF2-40B4-BE49-F238E27FC236}">
                    <a16:creationId xmlns:a16="http://schemas.microsoft.com/office/drawing/2014/main" id="{0254D49F-A4E3-C55D-72AA-DDBD8A814C70}"/>
                  </a:ext>
                </a:extLst>
              </p:cNvPr>
              <p:cNvSpPr/>
              <p:nvPr/>
            </p:nvSpPr>
            <p:spPr>
              <a:xfrm>
                <a:off x="5167795" y="3389530"/>
                <a:ext cx="1068683" cy="1244480"/>
              </a:xfrm>
              <a:custGeom>
                <a:avLst/>
                <a:gdLst>
                  <a:gd name="connsiteX0" fmla="*/ 36762 w 1068683"/>
                  <a:gd name="connsiteY0" fmla="*/ 1235797 h 1244480"/>
                  <a:gd name="connsiteX1" fmla="*/ 31491 w 1068683"/>
                  <a:gd name="connsiteY1" fmla="*/ 887567 h 1244480"/>
                  <a:gd name="connsiteX2" fmla="*/ 222070 w 1068683"/>
                  <a:gd name="connsiteY2" fmla="*/ 657131 h 1244480"/>
                  <a:gd name="connsiteX3" fmla="*/ 492363 w 1068683"/>
                  <a:gd name="connsiteY3" fmla="*/ 483075 h 1244480"/>
                  <a:gd name="connsiteX4" fmla="*/ 649718 w 1068683"/>
                  <a:gd name="connsiteY4" fmla="*/ 144202 h 1244480"/>
                  <a:gd name="connsiteX5" fmla="*/ 655403 w 1068683"/>
                  <a:gd name="connsiteY5" fmla="*/ 86164 h 1244480"/>
                  <a:gd name="connsiteX6" fmla="*/ 724931 w 1068683"/>
                  <a:gd name="connsiteY6" fmla="*/ 69996 h 1244480"/>
                  <a:gd name="connsiteX7" fmla="*/ 758332 w 1068683"/>
                  <a:gd name="connsiteY7" fmla="*/ 133660 h 1244480"/>
                  <a:gd name="connsiteX8" fmla="*/ 689516 w 1068683"/>
                  <a:gd name="connsiteY8" fmla="*/ 459386 h 1244480"/>
                  <a:gd name="connsiteX9" fmla="*/ 785753 w 1068683"/>
                  <a:gd name="connsiteY9" fmla="*/ 307183 h 1244480"/>
                  <a:gd name="connsiteX10" fmla="*/ 783916 w 1068683"/>
                  <a:gd name="connsiteY10" fmla="*/ 109142 h 1244480"/>
                  <a:gd name="connsiteX11" fmla="*/ 803875 w 1068683"/>
                  <a:gd name="connsiteY11" fmla="*/ 28185 h 1244480"/>
                  <a:gd name="connsiteX12" fmla="*/ 855991 w 1068683"/>
                  <a:gd name="connsiteY12" fmla="*/ 27356 h 1244480"/>
                  <a:gd name="connsiteX13" fmla="*/ 905323 w 1068683"/>
                  <a:gd name="connsiteY13" fmla="*/ 140057 h 1244480"/>
                  <a:gd name="connsiteX14" fmla="*/ 868961 w 1068683"/>
                  <a:gd name="connsiteY14" fmla="*/ 431374 h 1244480"/>
                  <a:gd name="connsiteX15" fmla="*/ 866769 w 1068683"/>
                  <a:gd name="connsiteY15" fmla="*/ 458557 h 1244480"/>
                  <a:gd name="connsiteX16" fmla="*/ 940087 w 1068683"/>
                  <a:gd name="connsiteY16" fmla="*/ 293325 h 1244480"/>
                  <a:gd name="connsiteX17" fmla="*/ 920010 w 1068683"/>
                  <a:gd name="connsiteY17" fmla="*/ 90250 h 1244480"/>
                  <a:gd name="connsiteX18" fmla="*/ 936593 w 1068683"/>
                  <a:gd name="connsiteY18" fmla="*/ 13853 h 1244480"/>
                  <a:gd name="connsiteX19" fmla="*/ 1032534 w 1068683"/>
                  <a:gd name="connsiteY19" fmla="*/ 18058 h 1244480"/>
                  <a:gd name="connsiteX20" fmla="*/ 1068601 w 1068683"/>
                  <a:gd name="connsiteY20" fmla="*/ 93448 h 1244480"/>
                  <a:gd name="connsiteX21" fmla="*/ 1050300 w 1068683"/>
                  <a:gd name="connsiteY21" fmla="*/ 346093 h 1244480"/>
                  <a:gd name="connsiteX22" fmla="*/ 979529 w 1068683"/>
                  <a:gd name="connsiteY22" fmla="*/ 501020 h 1244480"/>
                  <a:gd name="connsiteX23" fmla="*/ 968099 w 1068683"/>
                  <a:gd name="connsiteY23" fmla="*/ 526722 h 1244480"/>
                  <a:gd name="connsiteX24" fmla="*/ 1038634 w 1068683"/>
                  <a:gd name="connsiteY24" fmla="*/ 414495 h 1244480"/>
                  <a:gd name="connsiteX25" fmla="*/ 982787 w 1068683"/>
                  <a:gd name="connsiteY25" fmla="*/ 621183 h 1244480"/>
                  <a:gd name="connsiteX26" fmla="*/ 752943 w 1068683"/>
                  <a:gd name="connsiteY26" fmla="*/ 869208 h 1244480"/>
                  <a:gd name="connsiteX27" fmla="*/ 563667 w 1068683"/>
                  <a:gd name="connsiteY27" fmla="*/ 973499 h 1244480"/>
                  <a:gd name="connsiteX28" fmla="*/ 529377 w 1068683"/>
                  <a:gd name="connsiteY28" fmla="*/ 1052917 h 1244480"/>
                  <a:gd name="connsiteX29" fmla="*/ 551230 w 1068683"/>
                  <a:gd name="connsiteY29" fmla="*/ 1091352 h 1244480"/>
                  <a:gd name="connsiteX30" fmla="*/ 560291 w 1068683"/>
                  <a:gd name="connsiteY30" fmla="*/ 1124991 h 1244480"/>
                  <a:gd name="connsiteX31" fmla="*/ 356979 w 1068683"/>
                  <a:gd name="connsiteY31" fmla="*/ 1172784 h 1244480"/>
                  <a:gd name="connsiteX32" fmla="*/ 69334 w 1068683"/>
                  <a:gd name="connsiteY32" fmla="*/ 1238107 h 1244480"/>
                  <a:gd name="connsiteX33" fmla="*/ 36762 w 1068683"/>
                  <a:gd name="connsiteY33" fmla="*/ 1235797 h 124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68683" h="1244480">
                    <a:moveTo>
                      <a:pt x="36762" y="1235797"/>
                    </a:moveTo>
                    <a:cubicBezTo>
                      <a:pt x="-15828" y="1120490"/>
                      <a:pt x="-6886" y="1003229"/>
                      <a:pt x="31491" y="887567"/>
                    </a:cubicBezTo>
                    <a:cubicBezTo>
                      <a:pt x="64715" y="787362"/>
                      <a:pt x="125418" y="708359"/>
                      <a:pt x="222070" y="657131"/>
                    </a:cubicBezTo>
                    <a:cubicBezTo>
                      <a:pt x="316826" y="606910"/>
                      <a:pt x="408029" y="549701"/>
                      <a:pt x="492363" y="483075"/>
                    </a:cubicBezTo>
                    <a:cubicBezTo>
                      <a:pt x="601155" y="397143"/>
                      <a:pt x="655818" y="284382"/>
                      <a:pt x="649718" y="144202"/>
                    </a:cubicBezTo>
                    <a:cubicBezTo>
                      <a:pt x="648888" y="124659"/>
                      <a:pt x="646105" y="104878"/>
                      <a:pt x="655403" y="86164"/>
                    </a:cubicBezTo>
                    <a:cubicBezTo>
                      <a:pt x="670979" y="54835"/>
                      <a:pt x="696918" y="49268"/>
                      <a:pt x="724931" y="69996"/>
                    </a:cubicBezTo>
                    <a:cubicBezTo>
                      <a:pt x="746843" y="86164"/>
                      <a:pt x="756437" y="104997"/>
                      <a:pt x="758332" y="133660"/>
                    </a:cubicBezTo>
                    <a:cubicBezTo>
                      <a:pt x="765676" y="247901"/>
                      <a:pt x="755608" y="357641"/>
                      <a:pt x="689516" y="459386"/>
                    </a:cubicBezTo>
                    <a:cubicBezTo>
                      <a:pt x="727003" y="434216"/>
                      <a:pt x="767986" y="368301"/>
                      <a:pt x="785753" y="307183"/>
                    </a:cubicBezTo>
                    <a:cubicBezTo>
                      <a:pt x="804941" y="241031"/>
                      <a:pt x="804881" y="174465"/>
                      <a:pt x="783916" y="109142"/>
                    </a:cubicBezTo>
                    <a:cubicBezTo>
                      <a:pt x="773375" y="76273"/>
                      <a:pt x="784153" y="51459"/>
                      <a:pt x="803875" y="28185"/>
                    </a:cubicBezTo>
                    <a:cubicBezTo>
                      <a:pt x="821819" y="6983"/>
                      <a:pt x="836151" y="7042"/>
                      <a:pt x="855991" y="27356"/>
                    </a:cubicBezTo>
                    <a:cubicBezTo>
                      <a:pt x="886550" y="58566"/>
                      <a:pt x="902658" y="95107"/>
                      <a:pt x="905323" y="140057"/>
                    </a:cubicBezTo>
                    <a:cubicBezTo>
                      <a:pt x="911186" y="239729"/>
                      <a:pt x="900289" y="336617"/>
                      <a:pt x="868961" y="431374"/>
                    </a:cubicBezTo>
                    <a:cubicBezTo>
                      <a:pt x="866414" y="439132"/>
                      <a:pt x="859485" y="446712"/>
                      <a:pt x="866769" y="458557"/>
                    </a:cubicBezTo>
                    <a:cubicBezTo>
                      <a:pt x="908581" y="410113"/>
                      <a:pt x="928242" y="353377"/>
                      <a:pt x="940087" y="293325"/>
                    </a:cubicBezTo>
                    <a:cubicBezTo>
                      <a:pt x="953827" y="223738"/>
                      <a:pt x="944706" y="156165"/>
                      <a:pt x="920010" y="90250"/>
                    </a:cubicBezTo>
                    <a:cubicBezTo>
                      <a:pt x="906863" y="55072"/>
                      <a:pt x="912607" y="29665"/>
                      <a:pt x="936593" y="13853"/>
                    </a:cubicBezTo>
                    <a:cubicBezTo>
                      <a:pt x="966796" y="-6046"/>
                      <a:pt x="1008430" y="-4388"/>
                      <a:pt x="1032534" y="18058"/>
                    </a:cubicBezTo>
                    <a:cubicBezTo>
                      <a:pt x="1054387" y="38430"/>
                      <a:pt x="1069963" y="65317"/>
                      <a:pt x="1068601" y="93448"/>
                    </a:cubicBezTo>
                    <a:cubicBezTo>
                      <a:pt x="1064395" y="177781"/>
                      <a:pt x="1072924" y="263654"/>
                      <a:pt x="1050300" y="346093"/>
                    </a:cubicBezTo>
                    <a:cubicBezTo>
                      <a:pt x="1035258" y="400874"/>
                      <a:pt x="1008727" y="451924"/>
                      <a:pt x="979529" y="501020"/>
                    </a:cubicBezTo>
                    <a:cubicBezTo>
                      <a:pt x="974791" y="509015"/>
                      <a:pt x="970054" y="517010"/>
                      <a:pt x="968099" y="526722"/>
                    </a:cubicBezTo>
                    <a:cubicBezTo>
                      <a:pt x="1002508" y="496400"/>
                      <a:pt x="1015774" y="452516"/>
                      <a:pt x="1038634" y="414495"/>
                    </a:cubicBezTo>
                    <a:cubicBezTo>
                      <a:pt x="1040233" y="489116"/>
                      <a:pt x="1020038" y="557222"/>
                      <a:pt x="982787" y="621183"/>
                    </a:cubicBezTo>
                    <a:cubicBezTo>
                      <a:pt x="924630" y="721151"/>
                      <a:pt x="841244" y="797311"/>
                      <a:pt x="752943" y="869208"/>
                    </a:cubicBezTo>
                    <a:cubicBezTo>
                      <a:pt x="696089" y="915520"/>
                      <a:pt x="637754" y="957213"/>
                      <a:pt x="563667" y="973499"/>
                    </a:cubicBezTo>
                    <a:cubicBezTo>
                      <a:pt x="521678" y="982738"/>
                      <a:pt x="510663" y="1013593"/>
                      <a:pt x="529377" y="1052917"/>
                    </a:cubicBezTo>
                    <a:cubicBezTo>
                      <a:pt x="535714" y="1066183"/>
                      <a:pt x="543887" y="1078560"/>
                      <a:pt x="551230" y="1091352"/>
                    </a:cubicBezTo>
                    <a:cubicBezTo>
                      <a:pt x="558159" y="1101539"/>
                      <a:pt x="566095" y="1111429"/>
                      <a:pt x="560291" y="1124991"/>
                    </a:cubicBezTo>
                    <a:cubicBezTo>
                      <a:pt x="494021" y="1147259"/>
                      <a:pt x="424730" y="1156853"/>
                      <a:pt x="356979" y="1172784"/>
                    </a:cubicBezTo>
                    <a:cubicBezTo>
                      <a:pt x="261275" y="1195288"/>
                      <a:pt x="165216" y="1216372"/>
                      <a:pt x="69334" y="1238107"/>
                    </a:cubicBezTo>
                    <a:cubicBezTo>
                      <a:pt x="57726" y="1245746"/>
                      <a:pt x="46711" y="1248234"/>
                      <a:pt x="36762" y="1235797"/>
                    </a:cubicBezTo>
                    <a:close/>
                  </a:path>
                </a:pathLst>
              </a:custGeom>
              <a:solidFill>
                <a:srgbClr val="FEA9B3"/>
              </a:solidFill>
              <a:ln w="5921" cap="flat">
                <a:noFill/>
                <a:prstDash val="solid"/>
                <a:miter/>
              </a:ln>
            </p:spPr>
            <p:txBody>
              <a:bodyPr rtlCol="0" anchor="ctr"/>
              <a:lstStyle/>
              <a:p>
                <a:endParaRPr lang="ko-KR" altLang="en-US"/>
              </a:p>
            </p:txBody>
          </p:sp>
        </p:grpSp>
        <p:grpSp>
          <p:nvGrpSpPr>
            <p:cNvPr id="7" name="그룹 73">
              <a:extLst>
                <a:ext uri="{FF2B5EF4-FFF2-40B4-BE49-F238E27FC236}">
                  <a16:creationId xmlns:a16="http://schemas.microsoft.com/office/drawing/2014/main" id="{65C80AF2-F497-F0E9-30A1-BE7FA4A15EAB}"/>
                </a:ext>
              </a:extLst>
            </p:cNvPr>
            <p:cNvGrpSpPr/>
            <p:nvPr/>
          </p:nvGrpSpPr>
          <p:grpSpPr>
            <a:xfrm>
              <a:off x="0" y="3503470"/>
              <a:ext cx="5812123" cy="2428134"/>
              <a:chOff x="0" y="3503470"/>
              <a:chExt cx="5812123" cy="2428134"/>
            </a:xfrm>
          </p:grpSpPr>
          <p:sp>
            <p:nvSpPr>
              <p:cNvPr id="13" name="자유형: 도형 79">
                <a:extLst>
                  <a:ext uri="{FF2B5EF4-FFF2-40B4-BE49-F238E27FC236}">
                    <a16:creationId xmlns:a16="http://schemas.microsoft.com/office/drawing/2014/main" id="{547429A5-0D30-06D0-CDD4-D64D56BEBCBF}"/>
                  </a:ext>
                </a:extLst>
              </p:cNvPr>
              <p:cNvSpPr/>
              <p:nvPr/>
            </p:nvSpPr>
            <p:spPr>
              <a:xfrm>
                <a:off x="0" y="3503470"/>
                <a:ext cx="5812123" cy="2428134"/>
              </a:xfrm>
              <a:custGeom>
                <a:avLst/>
                <a:gdLst>
                  <a:gd name="connsiteX0" fmla="*/ 5770668 w 5812123"/>
                  <a:gd name="connsiteY0" fmla="*/ 2132080 h 2428134"/>
                  <a:gd name="connsiteX1" fmla="*/ 3935708 w 5812123"/>
                  <a:gd name="connsiteY1" fmla="*/ 2132080 h 2428134"/>
                  <a:gd name="connsiteX2" fmla="*/ 3946606 w 5812123"/>
                  <a:gd name="connsiteY2" fmla="*/ 2070251 h 2428134"/>
                  <a:gd name="connsiteX3" fmla="*/ 3087875 w 5812123"/>
                  <a:gd name="connsiteY3" fmla="*/ 180274 h 2428134"/>
                  <a:gd name="connsiteX4" fmla="*/ 2759544 w 5812123"/>
                  <a:gd name="connsiteY4" fmla="*/ 0 h 2428134"/>
                  <a:gd name="connsiteX5" fmla="*/ 176719 w 5812123"/>
                  <a:gd name="connsiteY5" fmla="*/ 0 h 2428134"/>
                  <a:gd name="connsiteX6" fmla="*/ 8289 w 5812123"/>
                  <a:gd name="connsiteY6" fmla="*/ 201358 h 2428134"/>
                  <a:gd name="connsiteX7" fmla="*/ 884787 w 5812123"/>
                  <a:gd name="connsiteY7" fmla="*/ 2070192 h 2428134"/>
                  <a:gd name="connsiteX8" fmla="*/ 1124284 w 5812123"/>
                  <a:gd name="connsiteY8" fmla="*/ 2250466 h 2428134"/>
                  <a:gd name="connsiteX9" fmla="*/ 1151289 w 5812123"/>
                  <a:gd name="connsiteY9" fmla="*/ 2250466 h 2428134"/>
                  <a:gd name="connsiteX10" fmla="*/ 1151289 w 5812123"/>
                  <a:gd name="connsiteY10" fmla="*/ 2342262 h 2428134"/>
                  <a:gd name="connsiteX11" fmla="*/ 1231240 w 5812123"/>
                  <a:gd name="connsiteY11" fmla="*/ 2422213 h 2428134"/>
                  <a:gd name="connsiteX12" fmla="*/ 3786704 w 5812123"/>
                  <a:gd name="connsiteY12" fmla="*/ 2422213 h 2428134"/>
                  <a:gd name="connsiteX13" fmla="*/ 3786704 w 5812123"/>
                  <a:gd name="connsiteY13" fmla="*/ 2420673 h 2428134"/>
                  <a:gd name="connsiteX14" fmla="*/ 3810393 w 5812123"/>
                  <a:gd name="connsiteY14" fmla="*/ 2428135 h 2428134"/>
                  <a:gd name="connsiteX15" fmla="*/ 5770668 w 5812123"/>
                  <a:gd name="connsiteY15" fmla="*/ 2428135 h 2428134"/>
                  <a:gd name="connsiteX16" fmla="*/ 5812124 w 5812123"/>
                  <a:gd name="connsiteY16" fmla="*/ 2386679 h 2428134"/>
                  <a:gd name="connsiteX17" fmla="*/ 5812124 w 5812123"/>
                  <a:gd name="connsiteY17" fmla="*/ 2173477 h 2428134"/>
                  <a:gd name="connsiteX18" fmla="*/ 5770668 w 5812123"/>
                  <a:gd name="connsiteY18" fmla="*/ 2132080 h 2428134"/>
                  <a:gd name="connsiteX19" fmla="*/ 3768937 w 5812123"/>
                  <a:gd name="connsiteY19" fmla="*/ 2250466 h 2428134"/>
                  <a:gd name="connsiteX20" fmla="*/ 3768937 w 5812123"/>
                  <a:gd name="connsiteY20" fmla="*/ 2250526 h 2428134"/>
                  <a:gd name="connsiteX21" fmla="*/ 3766331 w 5812123"/>
                  <a:gd name="connsiteY21" fmla="*/ 2250526 h 2428134"/>
                  <a:gd name="connsiteX22" fmla="*/ 3768937 w 5812123"/>
                  <a:gd name="connsiteY22" fmla="*/ 2250466 h 24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12123" h="2428134">
                    <a:moveTo>
                      <a:pt x="5770668" y="2132080"/>
                    </a:moveTo>
                    <a:lnTo>
                      <a:pt x="3935708" y="2132080"/>
                    </a:lnTo>
                    <a:cubicBezTo>
                      <a:pt x="3942756" y="2112773"/>
                      <a:pt x="3946606" y="2091986"/>
                      <a:pt x="3946606" y="2070251"/>
                    </a:cubicBezTo>
                    <a:lnTo>
                      <a:pt x="3087875" y="180274"/>
                    </a:lnTo>
                    <a:cubicBezTo>
                      <a:pt x="3046419" y="71067"/>
                      <a:pt x="2933896" y="17767"/>
                      <a:pt x="2759544" y="0"/>
                    </a:cubicBezTo>
                    <a:lnTo>
                      <a:pt x="176719" y="0"/>
                    </a:lnTo>
                    <a:cubicBezTo>
                      <a:pt x="55667" y="0"/>
                      <a:pt x="-27245" y="109918"/>
                      <a:pt x="8289" y="201358"/>
                    </a:cubicBezTo>
                    <a:lnTo>
                      <a:pt x="884787" y="2070192"/>
                    </a:lnTo>
                    <a:cubicBezTo>
                      <a:pt x="959940" y="2209839"/>
                      <a:pt x="1062633" y="2239510"/>
                      <a:pt x="1124284" y="2250466"/>
                    </a:cubicBezTo>
                    <a:lnTo>
                      <a:pt x="1151289" y="2250466"/>
                    </a:lnTo>
                    <a:lnTo>
                      <a:pt x="1151289" y="2342262"/>
                    </a:lnTo>
                    <a:cubicBezTo>
                      <a:pt x="1151289" y="2386442"/>
                      <a:pt x="1187060" y="2422213"/>
                      <a:pt x="1231240" y="2422213"/>
                    </a:cubicBezTo>
                    <a:lnTo>
                      <a:pt x="3786704" y="2422213"/>
                    </a:lnTo>
                    <a:lnTo>
                      <a:pt x="3786704" y="2420673"/>
                    </a:lnTo>
                    <a:cubicBezTo>
                      <a:pt x="3793396" y="2425351"/>
                      <a:pt x="3801569" y="2428135"/>
                      <a:pt x="3810393" y="2428135"/>
                    </a:cubicBezTo>
                    <a:lnTo>
                      <a:pt x="5770668" y="2428135"/>
                    </a:lnTo>
                    <a:cubicBezTo>
                      <a:pt x="5793587" y="2428135"/>
                      <a:pt x="5812124" y="2409598"/>
                      <a:pt x="5812124" y="2386679"/>
                    </a:cubicBezTo>
                    <a:lnTo>
                      <a:pt x="5812124" y="2173477"/>
                    </a:lnTo>
                    <a:cubicBezTo>
                      <a:pt x="5812124" y="2150617"/>
                      <a:pt x="5793587" y="2132080"/>
                      <a:pt x="5770668" y="2132080"/>
                    </a:cubicBezTo>
                    <a:close/>
                    <a:moveTo>
                      <a:pt x="3768937" y="2250466"/>
                    </a:moveTo>
                    <a:lnTo>
                      <a:pt x="3768937" y="2250526"/>
                    </a:lnTo>
                    <a:lnTo>
                      <a:pt x="3766331" y="2250526"/>
                    </a:lnTo>
                    <a:cubicBezTo>
                      <a:pt x="3767219" y="2250526"/>
                      <a:pt x="3768049" y="2250466"/>
                      <a:pt x="3768937" y="2250466"/>
                    </a:cubicBezTo>
                    <a:close/>
                  </a:path>
                </a:pathLst>
              </a:custGeom>
              <a:solidFill>
                <a:srgbClr val="090B55"/>
              </a:solidFill>
              <a:ln w="5921" cap="flat">
                <a:noFill/>
                <a:prstDash val="solid"/>
                <a:miter/>
              </a:ln>
            </p:spPr>
            <p:txBody>
              <a:bodyPr rtlCol="0" anchor="ctr"/>
              <a:lstStyle/>
              <a:p>
                <a:endParaRPr lang="ko-KR" altLang="en-US"/>
              </a:p>
            </p:txBody>
          </p:sp>
          <p:sp>
            <p:nvSpPr>
              <p:cNvPr id="14" name="자유형: 도형 80">
                <a:extLst>
                  <a:ext uri="{FF2B5EF4-FFF2-40B4-BE49-F238E27FC236}">
                    <a16:creationId xmlns:a16="http://schemas.microsoft.com/office/drawing/2014/main" id="{9FF19752-9B62-849B-3984-344E63E4B26E}"/>
                  </a:ext>
                </a:extLst>
              </p:cNvPr>
              <p:cNvSpPr/>
              <p:nvPr/>
            </p:nvSpPr>
            <p:spPr>
              <a:xfrm>
                <a:off x="3804470" y="5647394"/>
                <a:ext cx="1995808" cy="266502"/>
              </a:xfrm>
              <a:custGeom>
                <a:avLst/>
                <a:gdLst>
                  <a:gd name="connsiteX0" fmla="*/ 1954352 w 1995808"/>
                  <a:gd name="connsiteY0" fmla="*/ 266503 h 266502"/>
                  <a:gd name="connsiteX1" fmla="*/ 41456 w 1995808"/>
                  <a:gd name="connsiteY1" fmla="*/ 266503 h 266502"/>
                  <a:gd name="connsiteX2" fmla="*/ 0 w 1995808"/>
                  <a:gd name="connsiteY2" fmla="*/ 225047 h 266502"/>
                  <a:gd name="connsiteX3" fmla="*/ 0 w 1995808"/>
                  <a:gd name="connsiteY3" fmla="*/ 41456 h 266502"/>
                  <a:gd name="connsiteX4" fmla="*/ 41456 w 1995808"/>
                  <a:gd name="connsiteY4" fmla="*/ 0 h 266502"/>
                  <a:gd name="connsiteX5" fmla="*/ 1954352 w 1995808"/>
                  <a:gd name="connsiteY5" fmla="*/ 0 h 266502"/>
                  <a:gd name="connsiteX6" fmla="*/ 1995808 w 1995808"/>
                  <a:gd name="connsiteY6" fmla="*/ 41456 h 266502"/>
                  <a:gd name="connsiteX7" fmla="*/ 1995808 w 1995808"/>
                  <a:gd name="connsiteY7" fmla="*/ 225047 h 266502"/>
                  <a:gd name="connsiteX8" fmla="*/ 1954352 w 1995808"/>
                  <a:gd name="connsiteY8" fmla="*/ 266503 h 26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5808" h="266502">
                    <a:moveTo>
                      <a:pt x="1954352" y="266503"/>
                    </a:moveTo>
                    <a:lnTo>
                      <a:pt x="41456" y="266503"/>
                    </a:lnTo>
                    <a:cubicBezTo>
                      <a:pt x="18537" y="266503"/>
                      <a:pt x="0" y="247966"/>
                      <a:pt x="0" y="225047"/>
                    </a:cubicBezTo>
                    <a:lnTo>
                      <a:pt x="0" y="41456"/>
                    </a:lnTo>
                    <a:cubicBezTo>
                      <a:pt x="0" y="18536"/>
                      <a:pt x="18537" y="0"/>
                      <a:pt x="41456" y="0"/>
                    </a:cubicBezTo>
                    <a:lnTo>
                      <a:pt x="1954352" y="0"/>
                    </a:lnTo>
                    <a:cubicBezTo>
                      <a:pt x="1977272" y="0"/>
                      <a:pt x="1995808" y="18536"/>
                      <a:pt x="1995808" y="41456"/>
                    </a:cubicBezTo>
                    <a:lnTo>
                      <a:pt x="1995808" y="225047"/>
                    </a:lnTo>
                    <a:cubicBezTo>
                      <a:pt x="1995808" y="247966"/>
                      <a:pt x="1977272" y="266503"/>
                      <a:pt x="1954352" y="266503"/>
                    </a:cubicBezTo>
                    <a:close/>
                  </a:path>
                </a:pathLst>
              </a:custGeom>
              <a:solidFill>
                <a:srgbClr val="D6DAF3"/>
              </a:solidFill>
              <a:ln w="5921" cap="flat">
                <a:noFill/>
                <a:prstDash val="solid"/>
                <a:miter/>
              </a:ln>
            </p:spPr>
            <p:txBody>
              <a:bodyPr rtlCol="0" anchor="ctr"/>
              <a:lstStyle/>
              <a:p>
                <a:endParaRPr lang="ko-KR" altLang="en-US"/>
              </a:p>
            </p:txBody>
          </p:sp>
          <p:sp>
            <p:nvSpPr>
              <p:cNvPr id="15" name="자유형: 도형 81">
                <a:extLst>
                  <a:ext uri="{FF2B5EF4-FFF2-40B4-BE49-F238E27FC236}">
                    <a16:creationId xmlns:a16="http://schemas.microsoft.com/office/drawing/2014/main" id="{88F3589A-F7E8-77CD-71B4-85BD69F76D9B}"/>
                  </a:ext>
                </a:extLst>
              </p:cNvPr>
              <p:cNvSpPr/>
              <p:nvPr/>
            </p:nvSpPr>
            <p:spPr>
              <a:xfrm>
                <a:off x="29614" y="3521237"/>
                <a:ext cx="3898545" cy="2197165"/>
              </a:xfrm>
              <a:custGeom>
                <a:avLst/>
                <a:gdLst>
                  <a:gd name="connsiteX0" fmla="*/ 3757090 w 3898545"/>
                  <a:gd name="connsiteY0" fmla="*/ 2155769 h 2197165"/>
                  <a:gd name="connsiteX1" fmla="*/ 3798546 w 3898545"/>
                  <a:gd name="connsiteY1" fmla="*/ 2114313 h 2197165"/>
                  <a:gd name="connsiteX2" fmla="*/ 3886136 w 3898545"/>
                  <a:gd name="connsiteY2" fmla="*/ 2114313 h 2197165"/>
                  <a:gd name="connsiteX3" fmla="*/ 3891466 w 3898545"/>
                  <a:gd name="connsiteY3" fmla="*/ 2034007 h 2197165"/>
                  <a:gd name="connsiteX4" fmla="*/ 3039842 w 3898545"/>
                  <a:gd name="connsiteY4" fmla="*/ 175063 h 2197165"/>
                  <a:gd name="connsiteX5" fmla="*/ 2721046 w 3898545"/>
                  <a:gd name="connsiteY5" fmla="*/ 0 h 2197165"/>
                  <a:gd name="connsiteX6" fmla="*/ 177427 w 3898545"/>
                  <a:gd name="connsiteY6" fmla="*/ 0 h 2197165"/>
                  <a:gd name="connsiteX7" fmla="*/ 8286 w 3898545"/>
                  <a:gd name="connsiteY7" fmla="*/ 189513 h 2197165"/>
                  <a:gd name="connsiteX8" fmla="*/ 865003 w 3898545"/>
                  <a:gd name="connsiteY8" fmla="*/ 2010259 h 2197165"/>
                  <a:gd name="connsiteX9" fmla="*/ 1115338 w 3898545"/>
                  <a:gd name="connsiteY9" fmla="*/ 2197166 h 2197165"/>
                  <a:gd name="connsiteX10" fmla="*/ 3734229 w 3898545"/>
                  <a:gd name="connsiteY10" fmla="*/ 2197166 h 2197165"/>
                  <a:gd name="connsiteX11" fmla="*/ 3757090 w 3898545"/>
                  <a:gd name="connsiteY11" fmla="*/ 2196041 h 2197165"/>
                  <a:gd name="connsiteX12" fmla="*/ 3757090 w 3898545"/>
                  <a:gd name="connsiteY12" fmla="*/ 2155769 h 219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545" h="2197165">
                    <a:moveTo>
                      <a:pt x="3757090" y="2155769"/>
                    </a:moveTo>
                    <a:cubicBezTo>
                      <a:pt x="3757090" y="2132850"/>
                      <a:pt x="3775627" y="2114313"/>
                      <a:pt x="3798546" y="2114313"/>
                    </a:cubicBezTo>
                    <a:lnTo>
                      <a:pt x="3886136" y="2114313"/>
                    </a:lnTo>
                    <a:cubicBezTo>
                      <a:pt x="3901060" y="2083991"/>
                      <a:pt x="3902126" y="2052662"/>
                      <a:pt x="3891466" y="2034007"/>
                    </a:cubicBezTo>
                    <a:lnTo>
                      <a:pt x="3039842" y="175063"/>
                    </a:lnTo>
                    <a:cubicBezTo>
                      <a:pt x="2999571" y="69054"/>
                      <a:pt x="2890305" y="17293"/>
                      <a:pt x="2721046" y="0"/>
                    </a:cubicBezTo>
                    <a:lnTo>
                      <a:pt x="177427" y="0"/>
                    </a:lnTo>
                    <a:cubicBezTo>
                      <a:pt x="55665" y="0"/>
                      <a:pt x="-27247" y="106601"/>
                      <a:pt x="8286" y="189513"/>
                    </a:cubicBezTo>
                    <a:lnTo>
                      <a:pt x="865003" y="2010259"/>
                    </a:lnTo>
                    <a:cubicBezTo>
                      <a:pt x="893786" y="2099034"/>
                      <a:pt x="1050608" y="2197166"/>
                      <a:pt x="1115338" y="2197166"/>
                    </a:cubicBezTo>
                    <a:lnTo>
                      <a:pt x="3734229" y="2197166"/>
                    </a:lnTo>
                    <a:cubicBezTo>
                      <a:pt x="3742165" y="2197166"/>
                      <a:pt x="3749805" y="2196751"/>
                      <a:pt x="3757090" y="2196041"/>
                    </a:cubicBezTo>
                    <a:lnTo>
                      <a:pt x="3757090" y="2155769"/>
                    </a:lnTo>
                    <a:close/>
                  </a:path>
                </a:pathLst>
              </a:custGeom>
              <a:solidFill>
                <a:srgbClr val="D6DAF3"/>
              </a:solidFill>
              <a:ln w="5921" cap="flat">
                <a:noFill/>
                <a:prstDash val="solid"/>
                <a:miter/>
              </a:ln>
            </p:spPr>
            <p:txBody>
              <a:bodyPr rtlCol="0" anchor="ctr"/>
              <a:lstStyle/>
              <a:p>
                <a:endParaRPr lang="ko-KR" altLang="en-US"/>
              </a:p>
            </p:txBody>
          </p:sp>
          <p:sp>
            <p:nvSpPr>
              <p:cNvPr id="16" name="자유형: 도형 82">
                <a:extLst>
                  <a:ext uri="{FF2B5EF4-FFF2-40B4-BE49-F238E27FC236}">
                    <a16:creationId xmlns:a16="http://schemas.microsoft.com/office/drawing/2014/main" id="{C3E09749-E689-1EF9-CB9E-F6FA5921499A}"/>
                  </a:ext>
                </a:extLst>
              </p:cNvPr>
              <p:cNvSpPr/>
              <p:nvPr/>
            </p:nvSpPr>
            <p:spPr>
              <a:xfrm>
                <a:off x="1608663" y="4426794"/>
                <a:ext cx="418619" cy="498496"/>
              </a:xfrm>
              <a:custGeom>
                <a:avLst/>
                <a:gdLst>
                  <a:gd name="connsiteX0" fmla="*/ 222800 w 418619"/>
                  <a:gd name="connsiteY0" fmla="*/ 498496 h 498496"/>
                  <a:gd name="connsiteX1" fmla="*/ 54192 w 418619"/>
                  <a:gd name="connsiteY1" fmla="*/ 395686 h 498496"/>
                  <a:gd name="connsiteX2" fmla="*/ 42229 w 418619"/>
                  <a:gd name="connsiteY2" fmla="*/ 78903 h 498496"/>
                  <a:gd name="connsiteX3" fmla="*/ 307962 w 418619"/>
                  <a:gd name="connsiteY3" fmla="*/ 45560 h 498496"/>
                  <a:gd name="connsiteX4" fmla="*/ 418472 w 418619"/>
                  <a:gd name="connsiteY4" fmla="*/ 268534 h 498496"/>
                  <a:gd name="connsiteX5" fmla="*/ 274738 w 418619"/>
                  <a:gd name="connsiteY5" fmla="*/ 493996 h 498496"/>
                  <a:gd name="connsiteX6" fmla="*/ 222800 w 418619"/>
                  <a:gd name="connsiteY6" fmla="*/ 498496 h 4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19" h="498496">
                    <a:moveTo>
                      <a:pt x="222800" y="498496"/>
                    </a:moveTo>
                    <a:cubicBezTo>
                      <a:pt x="153805" y="495121"/>
                      <a:pt x="98669" y="455501"/>
                      <a:pt x="54192" y="395686"/>
                    </a:cubicBezTo>
                    <a:cubicBezTo>
                      <a:pt x="-12670" y="305904"/>
                      <a:pt x="-18829" y="169514"/>
                      <a:pt x="42229" y="78903"/>
                    </a:cubicBezTo>
                    <a:cubicBezTo>
                      <a:pt x="103999" y="-12715"/>
                      <a:pt x="220608" y="-25507"/>
                      <a:pt x="307962" y="45560"/>
                    </a:cubicBezTo>
                    <a:cubicBezTo>
                      <a:pt x="378437" y="102888"/>
                      <a:pt x="415570" y="179286"/>
                      <a:pt x="418472" y="268534"/>
                    </a:cubicBezTo>
                    <a:cubicBezTo>
                      <a:pt x="421314" y="357369"/>
                      <a:pt x="383471" y="465332"/>
                      <a:pt x="274738" y="493996"/>
                    </a:cubicBezTo>
                    <a:cubicBezTo>
                      <a:pt x="259932" y="497904"/>
                      <a:pt x="245482" y="496720"/>
                      <a:pt x="222800" y="498496"/>
                    </a:cubicBezTo>
                    <a:close/>
                  </a:path>
                </a:pathLst>
              </a:custGeom>
              <a:solidFill>
                <a:srgbClr val="FEFEFE"/>
              </a:solidFill>
              <a:ln w="5921" cap="flat">
                <a:noFill/>
                <a:prstDash val="solid"/>
                <a:miter/>
              </a:ln>
            </p:spPr>
            <p:txBody>
              <a:bodyPr rtlCol="0" anchor="ctr"/>
              <a:lstStyle/>
              <a:p>
                <a:endParaRPr lang="ko-KR" altLang="en-US"/>
              </a:p>
            </p:txBody>
          </p:sp>
        </p:grpSp>
        <p:grpSp>
          <p:nvGrpSpPr>
            <p:cNvPr id="8" name="그룹 74">
              <a:extLst>
                <a:ext uri="{FF2B5EF4-FFF2-40B4-BE49-F238E27FC236}">
                  <a16:creationId xmlns:a16="http://schemas.microsoft.com/office/drawing/2014/main" id="{64907BEB-7173-0506-7D83-239DD2A6A88D}"/>
                </a:ext>
              </a:extLst>
            </p:cNvPr>
            <p:cNvGrpSpPr/>
            <p:nvPr/>
          </p:nvGrpSpPr>
          <p:grpSpPr>
            <a:xfrm>
              <a:off x="5291056" y="5381468"/>
              <a:ext cx="2643896" cy="1475552"/>
              <a:chOff x="5291056" y="5381468"/>
              <a:chExt cx="2643896" cy="1475552"/>
            </a:xfrm>
          </p:grpSpPr>
          <p:sp>
            <p:nvSpPr>
              <p:cNvPr id="9" name="자유형: 도형 75">
                <a:extLst>
                  <a:ext uri="{FF2B5EF4-FFF2-40B4-BE49-F238E27FC236}">
                    <a16:creationId xmlns:a16="http://schemas.microsoft.com/office/drawing/2014/main" id="{3F305F7B-66A7-DC3D-A94B-6EC55B8736F7}"/>
                  </a:ext>
                </a:extLst>
              </p:cNvPr>
              <p:cNvSpPr/>
              <p:nvPr/>
            </p:nvSpPr>
            <p:spPr>
              <a:xfrm>
                <a:off x="5291056" y="5678278"/>
                <a:ext cx="2643896" cy="1178742"/>
              </a:xfrm>
              <a:custGeom>
                <a:avLst/>
                <a:gdLst>
                  <a:gd name="connsiteX0" fmla="*/ 2600794 w 2643896"/>
                  <a:gd name="connsiteY0" fmla="*/ 56470 h 1178742"/>
                  <a:gd name="connsiteX1" fmla="*/ 2603104 w 2643896"/>
                  <a:gd name="connsiteY1" fmla="*/ 356907 h 1178742"/>
                  <a:gd name="connsiteX2" fmla="*/ 2454692 w 2643896"/>
                  <a:gd name="connsiteY2" fmla="*/ 468897 h 1178742"/>
                  <a:gd name="connsiteX3" fmla="*/ 1180572 w 2643896"/>
                  <a:gd name="connsiteY3" fmla="*/ 1177617 h 1178742"/>
                  <a:gd name="connsiteX4" fmla="*/ 1103642 w 2643896"/>
                  <a:gd name="connsiteY4" fmla="*/ 1165713 h 1178742"/>
                  <a:gd name="connsiteX5" fmla="*/ 81752 w 2643896"/>
                  <a:gd name="connsiteY5" fmla="*/ 838447 h 1178742"/>
                  <a:gd name="connsiteX6" fmla="*/ 24010 w 2643896"/>
                  <a:gd name="connsiteY6" fmla="*/ 808185 h 1178742"/>
                  <a:gd name="connsiteX7" fmla="*/ 17555 w 2643896"/>
                  <a:gd name="connsiteY7" fmla="*/ 750916 h 1178742"/>
                  <a:gd name="connsiteX8" fmla="*/ 195223 w 2643896"/>
                  <a:gd name="connsiteY8" fmla="*/ 756838 h 1178742"/>
                  <a:gd name="connsiteX9" fmla="*/ 1119099 w 2643896"/>
                  <a:gd name="connsiteY9" fmla="*/ 1041108 h 1178742"/>
                  <a:gd name="connsiteX10" fmla="*/ 1154633 w 2643896"/>
                  <a:gd name="connsiteY10" fmla="*/ 1047030 h 1178742"/>
                  <a:gd name="connsiteX11" fmla="*/ 1184244 w 2643896"/>
                  <a:gd name="connsiteY11" fmla="*/ 1011496 h 1178742"/>
                  <a:gd name="connsiteX12" fmla="*/ 1136866 w 2643896"/>
                  <a:gd name="connsiteY12" fmla="*/ 685771 h 1178742"/>
                  <a:gd name="connsiteX13" fmla="*/ 17555 w 2643896"/>
                  <a:gd name="connsiteY13" fmla="*/ 348201 h 1178742"/>
                  <a:gd name="connsiteX14" fmla="*/ 17140 w 2643896"/>
                  <a:gd name="connsiteY14" fmla="*/ 276245 h 1178742"/>
                  <a:gd name="connsiteX15" fmla="*/ 17081 w 2643896"/>
                  <a:gd name="connsiteY15" fmla="*/ 276008 h 1178742"/>
                  <a:gd name="connsiteX16" fmla="*/ 112311 w 2643896"/>
                  <a:gd name="connsiteY16" fmla="*/ 306745 h 1178742"/>
                  <a:gd name="connsiteX17" fmla="*/ 1148710 w 2643896"/>
                  <a:gd name="connsiteY17" fmla="*/ 632470 h 1178742"/>
                  <a:gd name="connsiteX18" fmla="*/ 1225700 w 2643896"/>
                  <a:gd name="connsiteY18" fmla="*/ 632470 h 1178742"/>
                  <a:gd name="connsiteX19" fmla="*/ 2498990 w 2643896"/>
                  <a:gd name="connsiteY19" fmla="*/ 4709 h 1178742"/>
                  <a:gd name="connsiteX20" fmla="*/ 2600794 w 2643896"/>
                  <a:gd name="connsiteY20" fmla="*/ 56470 h 117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43896" h="1178742">
                    <a:moveTo>
                      <a:pt x="2600794" y="56470"/>
                    </a:moveTo>
                    <a:cubicBezTo>
                      <a:pt x="2662445" y="133755"/>
                      <a:pt x="2653207" y="291702"/>
                      <a:pt x="2603104" y="356907"/>
                    </a:cubicBezTo>
                    <a:cubicBezTo>
                      <a:pt x="2565083" y="406417"/>
                      <a:pt x="2509117" y="438279"/>
                      <a:pt x="2454692" y="468897"/>
                    </a:cubicBezTo>
                    <a:cubicBezTo>
                      <a:pt x="2048068" y="697615"/>
                      <a:pt x="1200057" y="1174478"/>
                      <a:pt x="1180572" y="1177617"/>
                    </a:cubicBezTo>
                    <a:cubicBezTo>
                      <a:pt x="1154692" y="1181762"/>
                      <a:pt x="1128634" y="1173708"/>
                      <a:pt x="1103642" y="1165713"/>
                    </a:cubicBezTo>
                    <a:cubicBezTo>
                      <a:pt x="762992" y="1056624"/>
                      <a:pt x="422402" y="947536"/>
                      <a:pt x="81752" y="838447"/>
                    </a:cubicBezTo>
                    <a:cubicBezTo>
                      <a:pt x="60787" y="831755"/>
                      <a:pt x="38875" y="824412"/>
                      <a:pt x="24010" y="808185"/>
                    </a:cubicBezTo>
                    <a:cubicBezTo>
                      <a:pt x="9204" y="791958"/>
                      <a:pt x="2157" y="776737"/>
                      <a:pt x="17555" y="750916"/>
                    </a:cubicBezTo>
                    <a:cubicBezTo>
                      <a:pt x="53088" y="697615"/>
                      <a:pt x="135290" y="738183"/>
                      <a:pt x="195223" y="756838"/>
                    </a:cubicBezTo>
                    <a:cubicBezTo>
                      <a:pt x="498859" y="851240"/>
                      <a:pt x="815463" y="946707"/>
                      <a:pt x="1119099" y="1041108"/>
                    </a:cubicBezTo>
                    <a:cubicBezTo>
                      <a:pt x="1132720" y="1045313"/>
                      <a:pt x="1141722" y="1053071"/>
                      <a:pt x="1154633" y="1047030"/>
                    </a:cubicBezTo>
                    <a:cubicBezTo>
                      <a:pt x="1164937" y="1042233"/>
                      <a:pt x="1178499" y="1021268"/>
                      <a:pt x="1184244" y="1011496"/>
                    </a:cubicBezTo>
                    <a:cubicBezTo>
                      <a:pt x="1243467" y="910817"/>
                      <a:pt x="1213855" y="709460"/>
                      <a:pt x="1136866" y="685771"/>
                    </a:cubicBezTo>
                    <a:cubicBezTo>
                      <a:pt x="942200" y="625897"/>
                      <a:pt x="38875" y="359987"/>
                      <a:pt x="17555" y="348201"/>
                    </a:cubicBezTo>
                    <a:cubicBezTo>
                      <a:pt x="-5424" y="335527"/>
                      <a:pt x="-6134" y="294900"/>
                      <a:pt x="17140" y="276245"/>
                    </a:cubicBezTo>
                    <a:lnTo>
                      <a:pt x="17081" y="276008"/>
                    </a:lnTo>
                    <a:cubicBezTo>
                      <a:pt x="59011" y="288978"/>
                      <a:pt x="87319" y="298809"/>
                      <a:pt x="112311" y="306745"/>
                    </a:cubicBezTo>
                    <a:cubicBezTo>
                      <a:pt x="310530" y="369640"/>
                      <a:pt x="991829" y="582605"/>
                      <a:pt x="1148710" y="632470"/>
                    </a:cubicBezTo>
                    <a:cubicBezTo>
                      <a:pt x="1168846" y="638867"/>
                      <a:pt x="1207045" y="642242"/>
                      <a:pt x="1225700" y="632470"/>
                    </a:cubicBezTo>
                    <a:cubicBezTo>
                      <a:pt x="1445002" y="517578"/>
                      <a:pt x="2346254" y="79803"/>
                      <a:pt x="2498990" y="4709"/>
                    </a:cubicBezTo>
                    <a:cubicBezTo>
                      <a:pt x="2537485" y="-14242"/>
                      <a:pt x="2578349" y="28280"/>
                      <a:pt x="2600794" y="56470"/>
                    </a:cubicBezTo>
                    <a:close/>
                  </a:path>
                </a:pathLst>
              </a:custGeom>
              <a:solidFill>
                <a:schemeClr val="accent3">
                  <a:lumMod val="75000"/>
                </a:schemeClr>
              </a:solidFill>
              <a:ln w="5921" cap="flat">
                <a:noFill/>
                <a:prstDash val="solid"/>
                <a:miter/>
              </a:ln>
            </p:spPr>
            <p:txBody>
              <a:bodyPr rtlCol="0" anchor="ctr"/>
              <a:lstStyle/>
              <a:p>
                <a:endParaRPr lang="ko-KR" altLang="en-US"/>
              </a:p>
            </p:txBody>
          </p:sp>
          <p:sp>
            <p:nvSpPr>
              <p:cNvPr id="10" name="자유형: 도형 76">
                <a:extLst>
                  <a:ext uri="{FF2B5EF4-FFF2-40B4-BE49-F238E27FC236}">
                    <a16:creationId xmlns:a16="http://schemas.microsoft.com/office/drawing/2014/main" id="{D941202E-8195-A27C-70CD-B7D0DC1864AA}"/>
                  </a:ext>
                </a:extLst>
              </p:cNvPr>
              <p:cNvSpPr/>
              <p:nvPr/>
            </p:nvSpPr>
            <p:spPr>
              <a:xfrm>
                <a:off x="5305590" y="5381468"/>
                <a:ext cx="2490496" cy="938887"/>
              </a:xfrm>
              <a:custGeom>
                <a:avLst/>
                <a:gdLst>
                  <a:gd name="connsiteX0" fmla="*/ 1484064 w 2490496"/>
                  <a:gd name="connsiteY0" fmla="*/ 11920 h 938887"/>
                  <a:gd name="connsiteX1" fmla="*/ 1593982 w 2490496"/>
                  <a:gd name="connsiteY1" fmla="*/ 9137 h 938887"/>
                  <a:gd name="connsiteX2" fmla="*/ 2490497 w 2490496"/>
                  <a:gd name="connsiteY2" fmla="*/ 299388 h 938887"/>
                  <a:gd name="connsiteX3" fmla="*/ 2483923 w 2490496"/>
                  <a:gd name="connsiteY3" fmla="*/ 307028 h 938887"/>
                  <a:gd name="connsiteX4" fmla="*/ 1200269 w 2490496"/>
                  <a:gd name="connsiteY4" fmla="*/ 931413 h 938887"/>
                  <a:gd name="connsiteX5" fmla="*/ 1149574 w 2490496"/>
                  <a:gd name="connsiteY5" fmla="*/ 935203 h 938887"/>
                  <a:gd name="connsiteX6" fmla="*/ 0 w 2490496"/>
                  <a:gd name="connsiteY6" fmla="*/ 571812 h 938887"/>
                  <a:gd name="connsiteX7" fmla="*/ 1484064 w 2490496"/>
                  <a:gd name="connsiteY7" fmla="*/ 11920 h 93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0496" h="938887">
                    <a:moveTo>
                      <a:pt x="1484064" y="11920"/>
                    </a:moveTo>
                    <a:cubicBezTo>
                      <a:pt x="1522440" y="-3537"/>
                      <a:pt x="1555842" y="-3419"/>
                      <a:pt x="1593982" y="9137"/>
                    </a:cubicBezTo>
                    <a:cubicBezTo>
                      <a:pt x="1749974" y="60364"/>
                      <a:pt x="2487654" y="302645"/>
                      <a:pt x="2490497" y="299388"/>
                    </a:cubicBezTo>
                    <a:cubicBezTo>
                      <a:pt x="2488305" y="301934"/>
                      <a:pt x="2486943" y="305547"/>
                      <a:pt x="2483923" y="307028"/>
                    </a:cubicBezTo>
                    <a:cubicBezTo>
                      <a:pt x="2383836" y="354761"/>
                      <a:pt x="1229821" y="931413"/>
                      <a:pt x="1200269" y="931413"/>
                    </a:cubicBezTo>
                    <a:cubicBezTo>
                      <a:pt x="1183153" y="939942"/>
                      <a:pt x="1167873" y="941126"/>
                      <a:pt x="1149574" y="935203"/>
                    </a:cubicBezTo>
                    <a:cubicBezTo>
                      <a:pt x="987659" y="883265"/>
                      <a:pt x="220486" y="643531"/>
                      <a:pt x="0" y="571812"/>
                    </a:cubicBezTo>
                    <a:cubicBezTo>
                      <a:pt x="17412" y="577498"/>
                      <a:pt x="1378174" y="47217"/>
                      <a:pt x="1484064" y="11920"/>
                    </a:cubicBezTo>
                    <a:close/>
                  </a:path>
                </a:pathLst>
              </a:custGeom>
              <a:solidFill>
                <a:schemeClr val="accent3"/>
              </a:solidFill>
              <a:ln w="5921" cap="flat">
                <a:noFill/>
                <a:prstDash val="solid"/>
                <a:miter/>
              </a:ln>
            </p:spPr>
            <p:txBody>
              <a:bodyPr rtlCol="0" anchor="ctr"/>
              <a:lstStyle/>
              <a:p>
                <a:endParaRPr lang="ko-KR" altLang="en-US"/>
              </a:p>
            </p:txBody>
          </p:sp>
          <p:sp>
            <p:nvSpPr>
              <p:cNvPr id="11" name="자유형: 도형 77">
                <a:extLst>
                  <a:ext uri="{FF2B5EF4-FFF2-40B4-BE49-F238E27FC236}">
                    <a16:creationId xmlns:a16="http://schemas.microsoft.com/office/drawing/2014/main" id="{1D3EA428-2B7F-8EDF-C669-CA9FDCCB5EDF}"/>
                  </a:ext>
                </a:extLst>
              </p:cNvPr>
              <p:cNvSpPr/>
              <p:nvPr/>
            </p:nvSpPr>
            <p:spPr>
              <a:xfrm>
                <a:off x="5914697" y="5779540"/>
                <a:ext cx="820354" cy="286351"/>
              </a:xfrm>
              <a:custGeom>
                <a:avLst/>
                <a:gdLst>
                  <a:gd name="connsiteX0" fmla="*/ 642805 w 820354"/>
                  <a:gd name="connsiteY0" fmla="*/ 279808 h 286351"/>
                  <a:gd name="connsiteX1" fmla="*/ 609403 w 820354"/>
                  <a:gd name="connsiteY1" fmla="*/ 280933 h 286351"/>
                  <a:gd name="connsiteX2" fmla="*/ 245656 w 820354"/>
                  <a:gd name="connsiteY2" fmla="*/ 169891 h 286351"/>
                  <a:gd name="connsiteX3" fmla="*/ 0 w 820354"/>
                  <a:gd name="connsiteY3" fmla="*/ 96336 h 286351"/>
                  <a:gd name="connsiteX4" fmla="*/ 197982 w 820354"/>
                  <a:gd name="connsiteY4" fmla="*/ 2053 h 286351"/>
                  <a:gd name="connsiteX5" fmla="*/ 217585 w 820354"/>
                  <a:gd name="connsiteY5" fmla="*/ 2112 h 286351"/>
                  <a:gd name="connsiteX6" fmla="*/ 814254 w 820354"/>
                  <a:gd name="connsiteY6" fmla="*/ 180787 h 286351"/>
                  <a:gd name="connsiteX7" fmla="*/ 820354 w 820354"/>
                  <a:gd name="connsiteY7" fmla="*/ 184341 h 286351"/>
                  <a:gd name="connsiteX8" fmla="*/ 642805 w 820354"/>
                  <a:gd name="connsiteY8" fmla="*/ 279808 h 28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354" h="286351">
                    <a:moveTo>
                      <a:pt x="642805" y="279808"/>
                    </a:moveTo>
                    <a:cubicBezTo>
                      <a:pt x="625867" y="288336"/>
                      <a:pt x="631789" y="288336"/>
                      <a:pt x="609403" y="280933"/>
                    </a:cubicBezTo>
                    <a:cubicBezTo>
                      <a:pt x="488174" y="243919"/>
                      <a:pt x="366945" y="206727"/>
                      <a:pt x="245656" y="169891"/>
                    </a:cubicBezTo>
                    <a:cubicBezTo>
                      <a:pt x="165646" y="145609"/>
                      <a:pt x="85518" y="121920"/>
                      <a:pt x="0" y="96336"/>
                    </a:cubicBezTo>
                    <a:cubicBezTo>
                      <a:pt x="69173" y="63467"/>
                      <a:pt x="133666" y="32967"/>
                      <a:pt x="197982" y="2053"/>
                    </a:cubicBezTo>
                    <a:cubicBezTo>
                      <a:pt x="205089" y="-1382"/>
                      <a:pt x="210715" y="99"/>
                      <a:pt x="217585" y="2112"/>
                    </a:cubicBezTo>
                    <a:cubicBezTo>
                      <a:pt x="416455" y="61809"/>
                      <a:pt x="615325" y="121209"/>
                      <a:pt x="814254" y="180787"/>
                    </a:cubicBezTo>
                    <a:cubicBezTo>
                      <a:pt x="815913" y="181261"/>
                      <a:pt x="817334" y="182564"/>
                      <a:pt x="820354" y="184341"/>
                    </a:cubicBezTo>
                    <a:cubicBezTo>
                      <a:pt x="813781" y="189197"/>
                      <a:pt x="663770" y="266838"/>
                      <a:pt x="642805" y="279808"/>
                    </a:cubicBezTo>
                    <a:close/>
                  </a:path>
                </a:pathLst>
              </a:custGeom>
              <a:solidFill>
                <a:srgbClr val="FEFEFB"/>
              </a:solidFill>
              <a:ln w="5921" cap="flat">
                <a:noFill/>
                <a:prstDash val="solid"/>
                <a:miter/>
              </a:ln>
            </p:spPr>
            <p:txBody>
              <a:bodyPr rtlCol="0" anchor="ctr"/>
              <a:lstStyle/>
              <a:p>
                <a:endParaRPr lang="ko-KR" altLang="en-US"/>
              </a:p>
            </p:txBody>
          </p:sp>
          <p:sp>
            <p:nvSpPr>
              <p:cNvPr id="12" name="자유형: 도형 78">
                <a:extLst>
                  <a:ext uri="{FF2B5EF4-FFF2-40B4-BE49-F238E27FC236}">
                    <a16:creationId xmlns:a16="http://schemas.microsoft.com/office/drawing/2014/main" id="{02B72805-763F-E282-849C-102C38D8A891}"/>
                  </a:ext>
                </a:extLst>
              </p:cNvPr>
              <p:cNvSpPr/>
              <p:nvPr/>
            </p:nvSpPr>
            <p:spPr>
              <a:xfrm>
                <a:off x="5391404" y="6056032"/>
                <a:ext cx="1120349" cy="674893"/>
              </a:xfrm>
              <a:custGeom>
                <a:avLst/>
                <a:gdLst>
                  <a:gd name="connsiteX0" fmla="*/ 237 w 1120349"/>
                  <a:gd name="connsiteY0" fmla="*/ 0 h 674893"/>
                  <a:gd name="connsiteX1" fmla="*/ 510619 w 1120349"/>
                  <a:gd name="connsiteY1" fmla="*/ 148531 h 674893"/>
                  <a:gd name="connsiteX2" fmla="*/ 1037287 w 1120349"/>
                  <a:gd name="connsiteY2" fmla="*/ 309025 h 674893"/>
                  <a:gd name="connsiteX3" fmla="*/ 1073235 w 1120349"/>
                  <a:gd name="connsiteY3" fmla="*/ 336326 h 674893"/>
                  <a:gd name="connsiteX4" fmla="*/ 1072762 w 1120349"/>
                  <a:gd name="connsiteY4" fmla="*/ 658439 h 674893"/>
                  <a:gd name="connsiteX5" fmla="*/ 1037702 w 1120349"/>
                  <a:gd name="connsiteY5" fmla="*/ 672653 h 674893"/>
                  <a:gd name="connsiteX6" fmla="*/ 8173 w 1120349"/>
                  <a:gd name="connsiteY6" fmla="*/ 353027 h 674893"/>
                  <a:gd name="connsiteX7" fmla="*/ 0 w 1120349"/>
                  <a:gd name="connsiteY7" fmla="*/ 349592 h 674893"/>
                  <a:gd name="connsiteX8" fmla="*/ 237 w 1120349"/>
                  <a:gd name="connsiteY8" fmla="*/ 0 h 6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349" h="674893">
                    <a:moveTo>
                      <a:pt x="237" y="0"/>
                    </a:moveTo>
                    <a:cubicBezTo>
                      <a:pt x="170325" y="51405"/>
                      <a:pt x="340650" y="96888"/>
                      <a:pt x="510619" y="148531"/>
                    </a:cubicBezTo>
                    <a:cubicBezTo>
                      <a:pt x="686215" y="201891"/>
                      <a:pt x="861692" y="255724"/>
                      <a:pt x="1037287" y="309025"/>
                    </a:cubicBezTo>
                    <a:cubicBezTo>
                      <a:pt x="1053100" y="313821"/>
                      <a:pt x="1064589" y="321639"/>
                      <a:pt x="1073235" y="336326"/>
                    </a:cubicBezTo>
                    <a:cubicBezTo>
                      <a:pt x="1136782" y="443934"/>
                      <a:pt x="1135479" y="551009"/>
                      <a:pt x="1072762" y="658439"/>
                    </a:cubicBezTo>
                    <a:cubicBezTo>
                      <a:pt x="1064175" y="673067"/>
                      <a:pt x="1055884" y="678338"/>
                      <a:pt x="1037702" y="672653"/>
                    </a:cubicBezTo>
                    <a:cubicBezTo>
                      <a:pt x="694684" y="565637"/>
                      <a:pt x="351369" y="459451"/>
                      <a:pt x="8173" y="353027"/>
                    </a:cubicBezTo>
                    <a:cubicBezTo>
                      <a:pt x="5389" y="352139"/>
                      <a:pt x="2724" y="350776"/>
                      <a:pt x="0" y="349592"/>
                    </a:cubicBezTo>
                    <a:cubicBezTo>
                      <a:pt x="178" y="231146"/>
                      <a:pt x="59" y="118445"/>
                      <a:pt x="237" y="0"/>
                    </a:cubicBezTo>
                    <a:close/>
                  </a:path>
                </a:pathLst>
              </a:custGeom>
              <a:solidFill>
                <a:srgbClr val="D5D9F2"/>
              </a:solidFill>
              <a:ln w="5921" cap="flat">
                <a:noFill/>
                <a:prstDash val="solid"/>
                <a:miter/>
              </a:ln>
            </p:spPr>
            <p:txBody>
              <a:bodyPr rtlCol="0" anchor="ctr"/>
              <a:lstStyle/>
              <a:p>
                <a:endParaRPr lang="ko-KR" altLang="en-US"/>
              </a:p>
            </p:txBody>
          </p:sp>
        </p:grpSp>
      </p:grpSp>
    </p:spTree>
    <p:extLst>
      <p:ext uri="{BB962C8B-B14F-4D97-AF65-F5344CB8AC3E}">
        <p14:creationId xmlns:p14="http://schemas.microsoft.com/office/powerpoint/2010/main" val="1499291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РЕКОМЕНДАЦИИ</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1437534" y="1336346"/>
            <a:ext cx="6490327" cy="615553"/>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altLang="ko-KR" sz="4000" b="1" i="0" u="none" strike="noStrike" kern="1200" cap="none" spc="0" normalizeH="0" baseline="0" noProof="0" dirty="0">
                <a:ln>
                  <a:noFill/>
                </a:ln>
                <a:solidFill>
                  <a:srgbClr val="F79465"/>
                </a:solidFill>
                <a:effectLst/>
                <a:uLnTx/>
                <a:uFillTx/>
                <a:latin typeface="Arial"/>
                <a:cs typeface="Arial" pitchFamily="34" charset="0"/>
              </a:rPr>
              <a:t>Грамматика</a:t>
            </a:r>
            <a:endParaRPr kumimoji="0" lang="ko-KR" altLang="en-US" sz="4000" b="1" i="0" u="none" strike="noStrike" kern="1200" cap="none" spc="0" normalizeH="0" baseline="0" noProof="0" dirty="0">
              <a:ln>
                <a:noFill/>
              </a:ln>
              <a:solidFill>
                <a:srgbClr val="F79465"/>
              </a:solidFill>
              <a:effectLst/>
              <a:uLnTx/>
              <a:uFillTx/>
              <a:latin typeface="Aria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3172955" y="2881470"/>
            <a:ext cx="8715760" cy="267765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ko-KR" sz="2800" dirty="0">
                <a:solidFill>
                  <a:prstClr val="black">
                    <a:lumMod val="75000"/>
                    <a:lumOff val="25000"/>
                  </a:prstClr>
                </a:solidFill>
                <a:latin typeface="Arial"/>
                <a:cs typeface="Arial" pitchFamily="34" charset="0"/>
              </a:rPr>
              <a:t>Есть данные темы в программе?</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ko-KR" sz="2800" dirty="0">
                <a:solidFill>
                  <a:prstClr val="black">
                    <a:lumMod val="75000"/>
                    <a:lumOff val="25000"/>
                  </a:prstClr>
                </a:solidFill>
                <a:latin typeface="Arial"/>
                <a:cs typeface="Arial" pitchFamily="34" charset="0"/>
              </a:rPr>
              <a:t>Есть материал в УМК?</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ko-KR" sz="2800" dirty="0">
                <a:solidFill>
                  <a:prstClr val="black">
                    <a:lumMod val="75000"/>
                    <a:lumOff val="25000"/>
                  </a:prstClr>
                </a:solidFill>
                <a:latin typeface="Arial"/>
                <a:cs typeface="Arial" pitchFamily="34" charset="0"/>
              </a:rPr>
              <a:t>Изучают ли данные темы (теорию) школьники на уроках?</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ko-KR" sz="2800" dirty="0">
                <a:solidFill>
                  <a:prstClr val="black">
                    <a:lumMod val="75000"/>
                    <a:lumOff val="25000"/>
                  </a:prstClr>
                </a:solidFill>
                <a:latin typeface="Arial"/>
                <a:cs typeface="Arial" pitchFamily="34" charset="0"/>
              </a:rPr>
              <a:t>Выполняют тренировочные упражнения в классе и дома? </a:t>
            </a:r>
            <a:endParaRPr kumimoji="0" lang="en-US"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3" name="그룹 71">
            <a:extLst>
              <a:ext uri="{FF2B5EF4-FFF2-40B4-BE49-F238E27FC236}">
                <a16:creationId xmlns:a16="http://schemas.microsoft.com/office/drawing/2014/main" id="{767FC643-350F-287A-D093-29C0B47E9B4C}"/>
              </a:ext>
            </a:extLst>
          </p:cNvPr>
          <p:cNvGrpSpPr/>
          <p:nvPr/>
        </p:nvGrpSpPr>
        <p:grpSpPr>
          <a:xfrm>
            <a:off x="106531" y="1782847"/>
            <a:ext cx="3089431" cy="2975584"/>
            <a:chOff x="0" y="0"/>
            <a:chExt cx="7934952" cy="6857020"/>
          </a:xfrm>
        </p:grpSpPr>
        <p:grpSp>
          <p:nvGrpSpPr>
            <p:cNvPr id="4" name="그룹 72">
              <a:extLst>
                <a:ext uri="{FF2B5EF4-FFF2-40B4-BE49-F238E27FC236}">
                  <a16:creationId xmlns:a16="http://schemas.microsoft.com/office/drawing/2014/main" id="{CEEC22D4-AB9B-8884-C6F8-79CFBD6A5AC2}"/>
                </a:ext>
              </a:extLst>
            </p:cNvPr>
            <p:cNvGrpSpPr/>
            <p:nvPr/>
          </p:nvGrpSpPr>
          <p:grpSpPr>
            <a:xfrm>
              <a:off x="3259917" y="0"/>
              <a:ext cx="4144327" cy="5931604"/>
              <a:chOff x="3259917" y="0"/>
              <a:chExt cx="4144327" cy="5931604"/>
            </a:xfrm>
          </p:grpSpPr>
          <p:sp>
            <p:nvSpPr>
              <p:cNvPr id="33" name="자유형: 도형 83">
                <a:extLst>
                  <a:ext uri="{FF2B5EF4-FFF2-40B4-BE49-F238E27FC236}">
                    <a16:creationId xmlns:a16="http://schemas.microsoft.com/office/drawing/2014/main" id="{07F8BE05-2B05-2A64-3D81-F7EBE78B149B}"/>
                  </a:ext>
                </a:extLst>
              </p:cNvPr>
              <p:cNvSpPr/>
              <p:nvPr/>
            </p:nvSpPr>
            <p:spPr>
              <a:xfrm>
                <a:off x="3493537" y="3918148"/>
                <a:ext cx="3823851" cy="2013456"/>
              </a:xfrm>
              <a:custGeom>
                <a:avLst/>
                <a:gdLst>
                  <a:gd name="connsiteX0" fmla="*/ 3823851 w 3823851"/>
                  <a:gd name="connsiteY0" fmla="*/ 1995749 h 2013456"/>
                  <a:gd name="connsiteX1" fmla="*/ 3724061 w 3823851"/>
                  <a:gd name="connsiteY1" fmla="*/ 1540267 h 2013456"/>
                  <a:gd name="connsiteX2" fmla="*/ 3456907 w 3823851"/>
                  <a:gd name="connsiteY2" fmla="*/ 901904 h 2013456"/>
                  <a:gd name="connsiteX3" fmla="*/ 2927278 w 3823851"/>
                  <a:gd name="connsiteY3" fmla="*/ 186907 h 2013456"/>
                  <a:gd name="connsiteX4" fmla="*/ 2686181 w 3823851"/>
                  <a:gd name="connsiteY4" fmla="*/ 2369 h 2013456"/>
                  <a:gd name="connsiteX5" fmla="*/ 2668948 w 3823851"/>
                  <a:gd name="connsiteY5" fmla="*/ 20254 h 2013456"/>
                  <a:gd name="connsiteX6" fmla="*/ 2644430 w 3823851"/>
                  <a:gd name="connsiteY6" fmla="*/ 68995 h 2013456"/>
                  <a:gd name="connsiteX7" fmla="*/ 2549495 w 3823851"/>
                  <a:gd name="connsiteY7" fmla="*/ 0 h 2013456"/>
                  <a:gd name="connsiteX8" fmla="*/ 1593343 w 3823851"/>
                  <a:gd name="connsiteY8" fmla="*/ 240267 h 2013456"/>
                  <a:gd name="connsiteX9" fmla="*/ 1473654 w 3823851"/>
                  <a:gd name="connsiteY9" fmla="*/ 245952 h 2013456"/>
                  <a:gd name="connsiteX10" fmla="*/ 1400395 w 3823851"/>
                  <a:gd name="connsiteY10" fmla="*/ 283263 h 2013456"/>
                  <a:gd name="connsiteX11" fmla="*/ 1241204 w 3823851"/>
                  <a:gd name="connsiteY11" fmla="*/ 441210 h 2013456"/>
                  <a:gd name="connsiteX12" fmla="*/ 1073426 w 3823851"/>
                  <a:gd name="connsiteY12" fmla="*/ 658025 h 2013456"/>
                  <a:gd name="connsiteX13" fmla="*/ 1021665 w 3823851"/>
                  <a:gd name="connsiteY13" fmla="*/ 525247 h 2013456"/>
                  <a:gd name="connsiteX14" fmla="*/ 996614 w 3823851"/>
                  <a:gd name="connsiteY14" fmla="*/ 516364 h 2013456"/>
                  <a:gd name="connsiteX15" fmla="*/ 642166 w 3823851"/>
                  <a:gd name="connsiteY15" fmla="*/ 424805 h 2013456"/>
                  <a:gd name="connsiteX16" fmla="*/ 595616 w 3823851"/>
                  <a:gd name="connsiteY16" fmla="*/ 427648 h 2013456"/>
                  <a:gd name="connsiteX17" fmla="*/ 479362 w 3823851"/>
                  <a:gd name="connsiteY17" fmla="*/ 511330 h 2013456"/>
                  <a:gd name="connsiteX18" fmla="*/ 435893 w 3823851"/>
                  <a:gd name="connsiteY18" fmla="*/ 588379 h 2013456"/>
                  <a:gd name="connsiteX19" fmla="*/ 169627 w 3823851"/>
                  <a:gd name="connsiteY19" fmla="*/ 1071104 h 2013456"/>
                  <a:gd name="connsiteX20" fmla="*/ 168679 w 3823851"/>
                  <a:gd name="connsiteY20" fmla="*/ 1995690 h 2013456"/>
                  <a:gd name="connsiteX21" fmla="*/ 895817 w 3823851"/>
                  <a:gd name="connsiteY21" fmla="*/ 1714678 h 2013456"/>
                  <a:gd name="connsiteX22" fmla="*/ 1023501 w 3823851"/>
                  <a:gd name="connsiteY22" fmla="*/ 1629160 h 2013456"/>
                  <a:gd name="connsiteX23" fmla="*/ 1304751 w 3823851"/>
                  <a:gd name="connsiteY23" fmla="*/ 1394223 h 2013456"/>
                  <a:gd name="connsiteX24" fmla="*/ 1427105 w 3823851"/>
                  <a:gd name="connsiteY24" fmla="*/ 1306870 h 2013456"/>
                  <a:gd name="connsiteX25" fmla="*/ 1465600 w 3823851"/>
                  <a:gd name="connsiteY25" fmla="*/ 1336540 h 2013456"/>
                  <a:gd name="connsiteX26" fmla="*/ 1454525 w 3823851"/>
                  <a:gd name="connsiteY26" fmla="*/ 2013457 h 2013456"/>
                  <a:gd name="connsiteX27" fmla="*/ 3823851 w 3823851"/>
                  <a:gd name="connsiteY27" fmla="*/ 1995749 h 201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23851" h="2013456">
                    <a:moveTo>
                      <a:pt x="3823851" y="1995749"/>
                    </a:moveTo>
                    <a:cubicBezTo>
                      <a:pt x="3823851" y="1995749"/>
                      <a:pt x="3726963" y="1551756"/>
                      <a:pt x="3724061" y="1540267"/>
                    </a:cubicBezTo>
                    <a:cubicBezTo>
                      <a:pt x="3666674" y="1314213"/>
                      <a:pt x="3570378" y="1104268"/>
                      <a:pt x="3456907" y="901904"/>
                    </a:cubicBezTo>
                    <a:cubicBezTo>
                      <a:pt x="3310745" y="641205"/>
                      <a:pt x="3143145" y="395964"/>
                      <a:pt x="2927278" y="186907"/>
                    </a:cubicBezTo>
                    <a:cubicBezTo>
                      <a:pt x="2854256" y="116136"/>
                      <a:pt x="2776260" y="51169"/>
                      <a:pt x="2686181" y="2369"/>
                    </a:cubicBezTo>
                    <a:cubicBezTo>
                      <a:pt x="2674752" y="2843"/>
                      <a:pt x="2672797" y="12614"/>
                      <a:pt x="2668948" y="20254"/>
                    </a:cubicBezTo>
                    <a:cubicBezTo>
                      <a:pt x="2660775" y="36481"/>
                      <a:pt x="2653135" y="53004"/>
                      <a:pt x="2644430" y="68995"/>
                    </a:cubicBezTo>
                    <a:lnTo>
                      <a:pt x="2549495" y="0"/>
                    </a:lnTo>
                    <a:lnTo>
                      <a:pt x="1593343" y="240267"/>
                    </a:lnTo>
                    <a:cubicBezTo>
                      <a:pt x="1553486" y="243051"/>
                      <a:pt x="1513629" y="244886"/>
                      <a:pt x="1473654" y="245952"/>
                    </a:cubicBezTo>
                    <a:cubicBezTo>
                      <a:pt x="1445878" y="251875"/>
                      <a:pt x="1422308" y="266384"/>
                      <a:pt x="1400395" y="283263"/>
                    </a:cubicBezTo>
                    <a:cubicBezTo>
                      <a:pt x="1340758" y="329220"/>
                      <a:pt x="1289412" y="383823"/>
                      <a:pt x="1241204" y="441210"/>
                    </a:cubicBezTo>
                    <a:cubicBezTo>
                      <a:pt x="1180975" y="512929"/>
                      <a:pt x="1120035" y="584292"/>
                      <a:pt x="1073426" y="658025"/>
                    </a:cubicBezTo>
                    <a:cubicBezTo>
                      <a:pt x="1106295" y="599986"/>
                      <a:pt x="1089416" y="551542"/>
                      <a:pt x="1021665" y="525247"/>
                    </a:cubicBezTo>
                    <a:cubicBezTo>
                      <a:pt x="1013374" y="522049"/>
                      <a:pt x="1004906" y="519384"/>
                      <a:pt x="996614" y="516364"/>
                    </a:cubicBezTo>
                    <a:cubicBezTo>
                      <a:pt x="880538" y="477987"/>
                      <a:pt x="761263" y="451692"/>
                      <a:pt x="642166" y="424805"/>
                    </a:cubicBezTo>
                    <a:cubicBezTo>
                      <a:pt x="626768" y="421311"/>
                      <a:pt x="610837" y="421311"/>
                      <a:pt x="595616" y="427648"/>
                    </a:cubicBezTo>
                    <a:cubicBezTo>
                      <a:pt x="543974" y="437657"/>
                      <a:pt x="506486" y="467801"/>
                      <a:pt x="479362" y="511330"/>
                    </a:cubicBezTo>
                    <a:cubicBezTo>
                      <a:pt x="463787" y="536322"/>
                      <a:pt x="448863" y="561965"/>
                      <a:pt x="435893" y="588379"/>
                    </a:cubicBezTo>
                    <a:cubicBezTo>
                      <a:pt x="354995" y="753669"/>
                      <a:pt x="245136" y="902911"/>
                      <a:pt x="169627" y="1071104"/>
                    </a:cubicBezTo>
                    <a:cubicBezTo>
                      <a:pt x="-139279" y="1652198"/>
                      <a:pt x="44312" y="1995690"/>
                      <a:pt x="168679" y="1995690"/>
                    </a:cubicBezTo>
                    <a:cubicBezTo>
                      <a:pt x="512646" y="1995690"/>
                      <a:pt x="883617" y="1719652"/>
                      <a:pt x="895817" y="1714678"/>
                    </a:cubicBezTo>
                    <a:cubicBezTo>
                      <a:pt x="941656" y="1691048"/>
                      <a:pt x="982045" y="1659245"/>
                      <a:pt x="1023501" y="1629160"/>
                    </a:cubicBezTo>
                    <a:cubicBezTo>
                      <a:pt x="1122522" y="1557204"/>
                      <a:pt x="1212718" y="1474530"/>
                      <a:pt x="1304751" y="1394223"/>
                    </a:cubicBezTo>
                    <a:cubicBezTo>
                      <a:pt x="1342890" y="1360940"/>
                      <a:pt x="1386893" y="1336718"/>
                      <a:pt x="1427105" y="1306870"/>
                    </a:cubicBezTo>
                    <a:cubicBezTo>
                      <a:pt x="1435100" y="1296683"/>
                      <a:pt x="1471403" y="1317115"/>
                      <a:pt x="1465600" y="1336540"/>
                    </a:cubicBezTo>
                    <a:cubicBezTo>
                      <a:pt x="1472825" y="1449005"/>
                      <a:pt x="1454525" y="2013457"/>
                      <a:pt x="1454525" y="2013457"/>
                    </a:cubicBezTo>
                    <a:lnTo>
                      <a:pt x="3823851" y="1995749"/>
                    </a:lnTo>
                    <a:close/>
                  </a:path>
                </a:pathLst>
              </a:custGeom>
              <a:solidFill>
                <a:schemeClr val="accent5">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4" name="자유형: 도형 84">
                <a:extLst>
                  <a:ext uri="{FF2B5EF4-FFF2-40B4-BE49-F238E27FC236}">
                    <a16:creationId xmlns:a16="http://schemas.microsoft.com/office/drawing/2014/main" id="{2DE0064E-C05F-6214-ED90-B8211C505F1D}"/>
                  </a:ext>
                </a:extLst>
              </p:cNvPr>
              <p:cNvSpPr/>
              <p:nvPr/>
            </p:nvSpPr>
            <p:spPr>
              <a:xfrm>
                <a:off x="5699748" y="4458189"/>
                <a:ext cx="390758" cy="833175"/>
              </a:xfrm>
              <a:custGeom>
                <a:avLst/>
                <a:gdLst>
                  <a:gd name="connsiteX0" fmla="*/ 10630 w 390758"/>
                  <a:gd name="connsiteY0" fmla="*/ 39276 h 833175"/>
                  <a:gd name="connsiteX1" fmla="*/ 1569 w 390758"/>
                  <a:gd name="connsiteY1" fmla="*/ 5578 h 833175"/>
                  <a:gd name="connsiteX2" fmla="*/ 11045 w 390758"/>
                  <a:gd name="connsiteY2" fmla="*/ 4275 h 833175"/>
                  <a:gd name="connsiteX3" fmla="*/ 43617 w 390758"/>
                  <a:gd name="connsiteY3" fmla="*/ 18963 h 833175"/>
                  <a:gd name="connsiteX4" fmla="*/ 173256 w 390758"/>
                  <a:gd name="connsiteY4" fmla="*/ 314662 h 833175"/>
                  <a:gd name="connsiteX5" fmla="*/ 207013 w 390758"/>
                  <a:gd name="connsiteY5" fmla="*/ 131071 h 833175"/>
                  <a:gd name="connsiteX6" fmla="*/ 213054 w 390758"/>
                  <a:gd name="connsiteY6" fmla="*/ 90385 h 833175"/>
                  <a:gd name="connsiteX7" fmla="*/ 242073 w 390758"/>
                  <a:gd name="connsiteY7" fmla="*/ 60063 h 833175"/>
                  <a:gd name="connsiteX8" fmla="*/ 253562 w 390758"/>
                  <a:gd name="connsiteY8" fmla="*/ 94768 h 833175"/>
                  <a:gd name="connsiteX9" fmla="*/ 216252 w 390758"/>
                  <a:gd name="connsiteY9" fmla="*/ 270363 h 833175"/>
                  <a:gd name="connsiteX10" fmla="*/ 202038 w 390758"/>
                  <a:gd name="connsiteY10" fmla="*/ 336515 h 833175"/>
                  <a:gd name="connsiteX11" fmla="*/ 225964 w 390758"/>
                  <a:gd name="connsiteY11" fmla="*/ 420079 h 833175"/>
                  <a:gd name="connsiteX12" fmla="*/ 385629 w 390758"/>
                  <a:gd name="connsiteY12" fmla="*/ 788444 h 833175"/>
                  <a:gd name="connsiteX13" fmla="*/ 390130 w 390758"/>
                  <a:gd name="connsiteY13" fmla="*/ 802362 h 833175"/>
                  <a:gd name="connsiteX14" fmla="*/ 378286 w 390758"/>
                  <a:gd name="connsiteY14" fmla="*/ 832092 h 833175"/>
                  <a:gd name="connsiteX15" fmla="*/ 351694 w 390758"/>
                  <a:gd name="connsiteY15" fmla="*/ 814858 h 833175"/>
                  <a:gd name="connsiteX16" fmla="*/ 302776 w 390758"/>
                  <a:gd name="connsiteY16" fmla="*/ 704111 h 833175"/>
                  <a:gd name="connsiteX17" fmla="*/ 154127 w 390758"/>
                  <a:gd name="connsiteY17" fmla="*/ 366364 h 833175"/>
                  <a:gd name="connsiteX18" fmla="*/ 10630 w 390758"/>
                  <a:gd name="connsiteY18" fmla="*/ 39276 h 83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758" h="833175">
                    <a:moveTo>
                      <a:pt x="10630" y="39276"/>
                    </a:moveTo>
                    <a:cubicBezTo>
                      <a:pt x="5359" y="28675"/>
                      <a:pt x="-3642" y="19022"/>
                      <a:pt x="1569" y="5578"/>
                    </a:cubicBezTo>
                    <a:cubicBezTo>
                      <a:pt x="4708" y="5164"/>
                      <a:pt x="7847" y="4749"/>
                      <a:pt x="11045" y="4275"/>
                    </a:cubicBezTo>
                    <a:cubicBezTo>
                      <a:pt x="28279" y="-4904"/>
                      <a:pt x="35978" y="1018"/>
                      <a:pt x="43617" y="18963"/>
                    </a:cubicBezTo>
                    <a:cubicBezTo>
                      <a:pt x="84836" y="115614"/>
                      <a:pt x="127773" y="211496"/>
                      <a:pt x="173256" y="314662"/>
                    </a:cubicBezTo>
                    <a:cubicBezTo>
                      <a:pt x="185397" y="248747"/>
                      <a:pt x="196294" y="189939"/>
                      <a:pt x="207013" y="131071"/>
                    </a:cubicBezTo>
                    <a:cubicBezTo>
                      <a:pt x="209441" y="117569"/>
                      <a:pt x="211218" y="103948"/>
                      <a:pt x="213054" y="90385"/>
                    </a:cubicBezTo>
                    <a:cubicBezTo>
                      <a:pt x="215363" y="72974"/>
                      <a:pt x="224365" y="57576"/>
                      <a:pt x="242073" y="60063"/>
                    </a:cubicBezTo>
                    <a:cubicBezTo>
                      <a:pt x="260669" y="62669"/>
                      <a:pt x="255931" y="82627"/>
                      <a:pt x="253562" y="94768"/>
                    </a:cubicBezTo>
                    <a:cubicBezTo>
                      <a:pt x="242132" y="153517"/>
                      <a:pt x="228866" y="211851"/>
                      <a:pt x="216252" y="270363"/>
                    </a:cubicBezTo>
                    <a:cubicBezTo>
                      <a:pt x="211514" y="292394"/>
                      <a:pt x="206954" y="314485"/>
                      <a:pt x="202038" y="336515"/>
                    </a:cubicBezTo>
                    <a:cubicBezTo>
                      <a:pt x="194872" y="368673"/>
                      <a:pt x="214712" y="393606"/>
                      <a:pt x="225964" y="420079"/>
                    </a:cubicBezTo>
                    <a:cubicBezTo>
                      <a:pt x="278199" y="543262"/>
                      <a:pt x="332269" y="665735"/>
                      <a:pt x="385629" y="788444"/>
                    </a:cubicBezTo>
                    <a:cubicBezTo>
                      <a:pt x="387583" y="792945"/>
                      <a:pt x="389893" y="797683"/>
                      <a:pt x="390130" y="802362"/>
                    </a:cubicBezTo>
                    <a:cubicBezTo>
                      <a:pt x="390663" y="813851"/>
                      <a:pt x="393861" y="827413"/>
                      <a:pt x="378286" y="832092"/>
                    </a:cubicBezTo>
                    <a:cubicBezTo>
                      <a:pt x="363420" y="836593"/>
                      <a:pt x="356787" y="826347"/>
                      <a:pt x="351694" y="814858"/>
                    </a:cubicBezTo>
                    <a:cubicBezTo>
                      <a:pt x="335349" y="777962"/>
                      <a:pt x="319062" y="741066"/>
                      <a:pt x="302776" y="704111"/>
                    </a:cubicBezTo>
                    <a:cubicBezTo>
                      <a:pt x="253207" y="591529"/>
                      <a:pt x="203578" y="479005"/>
                      <a:pt x="154127" y="366364"/>
                    </a:cubicBezTo>
                    <a:cubicBezTo>
                      <a:pt x="106156" y="257394"/>
                      <a:pt x="58423" y="148305"/>
                      <a:pt x="10630" y="39276"/>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5" name="자유형: 도형 85">
                <a:extLst>
                  <a:ext uri="{FF2B5EF4-FFF2-40B4-BE49-F238E27FC236}">
                    <a16:creationId xmlns:a16="http://schemas.microsoft.com/office/drawing/2014/main" id="{547C5226-D4C7-0198-9C26-D88C91491E24}"/>
                  </a:ext>
                </a:extLst>
              </p:cNvPr>
              <p:cNvSpPr/>
              <p:nvPr/>
            </p:nvSpPr>
            <p:spPr>
              <a:xfrm>
                <a:off x="4335640" y="4608271"/>
                <a:ext cx="2323335" cy="1014093"/>
              </a:xfrm>
              <a:custGeom>
                <a:avLst/>
                <a:gdLst>
                  <a:gd name="connsiteX0" fmla="*/ 177195 w 2323335"/>
                  <a:gd name="connsiteY0" fmla="*/ 68284 h 1014093"/>
                  <a:gd name="connsiteX1" fmla="*/ 0 w 2323335"/>
                  <a:gd name="connsiteY1" fmla="*/ 648667 h 1014093"/>
                  <a:gd name="connsiteX2" fmla="*/ 177195 w 2323335"/>
                  <a:gd name="connsiteY2" fmla="*/ 68284 h 1014093"/>
                  <a:gd name="connsiteX3" fmla="*/ 703389 w 2323335"/>
                  <a:gd name="connsiteY3" fmla="*/ 62243 h 1014093"/>
                  <a:gd name="connsiteX4" fmla="*/ 630545 w 2323335"/>
                  <a:gd name="connsiteY4" fmla="*/ 641619 h 1014093"/>
                  <a:gd name="connsiteX5" fmla="*/ 576652 w 2323335"/>
                  <a:gd name="connsiteY5" fmla="*/ 617990 h 1014093"/>
                  <a:gd name="connsiteX6" fmla="*/ 677271 w 2323335"/>
                  <a:gd name="connsiteY6" fmla="*/ 274201 h 1014093"/>
                  <a:gd name="connsiteX7" fmla="*/ 703389 w 2323335"/>
                  <a:gd name="connsiteY7" fmla="*/ 62243 h 1014093"/>
                  <a:gd name="connsiteX8" fmla="*/ 2308385 w 2323335"/>
                  <a:gd name="connsiteY8" fmla="*/ 60052 h 1014093"/>
                  <a:gd name="connsiteX9" fmla="*/ 2322777 w 2323335"/>
                  <a:gd name="connsiteY9" fmla="*/ 90196 h 1014093"/>
                  <a:gd name="connsiteX10" fmla="*/ 2246379 w 2323335"/>
                  <a:gd name="connsiteY10" fmla="*/ 615562 h 1014093"/>
                  <a:gd name="connsiteX11" fmla="*/ 2139127 w 2323335"/>
                  <a:gd name="connsiteY11" fmla="*/ 902556 h 1014093"/>
                  <a:gd name="connsiteX12" fmla="*/ 2104185 w 2323335"/>
                  <a:gd name="connsiteY12" fmla="*/ 914518 h 1014093"/>
                  <a:gd name="connsiteX13" fmla="*/ 2308385 w 2323335"/>
                  <a:gd name="connsiteY13" fmla="*/ 60052 h 1014093"/>
                  <a:gd name="connsiteX14" fmla="*/ 851386 w 2323335"/>
                  <a:gd name="connsiteY14" fmla="*/ 0 h 1014093"/>
                  <a:gd name="connsiteX15" fmla="*/ 883722 w 2323335"/>
                  <a:gd name="connsiteY15" fmla="*/ 2310 h 1014093"/>
                  <a:gd name="connsiteX16" fmla="*/ 869331 w 2323335"/>
                  <a:gd name="connsiteY16" fmla="*/ 216341 h 1014093"/>
                  <a:gd name="connsiteX17" fmla="*/ 1070689 w 2323335"/>
                  <a:gd name="connsiteY17" fmla="*/ 738804 h 1014093"/>
                  <a:gd name="connsiteX18" fmla="*/ 1178356 w 2323335"/>
                  <a:gd name="connsiteY18" fmla="*/ 994232 h 1014093"/>
                  <a:gd name="connsiteX19" fmla="*/ 1180132 w 2323335"/>
                  <a:gd name="connsiteY19" fmla="*/ 1014072 h 1014093"/>
                  <a:gd name="connsiteX20" fmla="*/ 1152653 w 2323335"/>
                  <a:gd name="connsiteY20" fmla="*/ 987422 h 1014093"/>
                  <a:gd name="connsiteX21" fmla="*/ 829060 w 2323335"/>
                  <a:gd name="connsiteY21" fmla="*/ 282493 h 1014093"/>
                  <a:gd name="connsiteX22" fmla="*/ 790269 w 2323335"/>
                  <a:gd name="connsiteY22" fmla="*/ 116491 h 1014093"/>
                  <a:gd name="connsiteX23" fmla="*/ 798441 w 2323335"/>
                  <a:gd name="connsiteY23" fmla="*/ 43766 h 1014093"/>
                  <a:gd name="connsiteX24" fmla="*/ 841970 w 2323335"/>
                  <a:gd name="connsiteY24" fmla="*/ 3850 h 1014093"/>
                  <a:gd name="connsiteX25" fmla="*/ 851386 w 2323335"/>
                  <a:gd name="connsiteY25" fmla="*/ 0 h 10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3335" h="1014093">
                    <a:moveTo>
                      <a:pt x="177195" y="68284"/>
                    </a:moveTo>
                    <a:cubicBezTo>
                      <a:pt x="188802" y="283263"/>
                      <a:pt x="129046" y="476507"/>
                      <a:pt x="0" y="648667"/>
                    </a:cubicBezTo>
                    <a:cubicBezTo>
                      <a:pt x="76753" y="460635"/>
                      <a:pt x="136686" y="267450"/>
                      <a:pt x="177195" y="68284"/>
                    </a:cubicBezTo>
                    <a:close/>
                    <a:moveTo>
                      <a:pt x="703389" y="62243"/>
                    </a:moveTo>
                    <a:cubicBezTo>
                      <a:pt x="720800" y="260639"/>
                      <a:pt x="718609" y="456607"/>
                      <a:pt x="630545" y="641619"/>
                    </a:cubicBezTo>
                    <a:cubicBezTo>
                      <a:pt x="618759" y="619707"/>
                      <a:pt x="599630" y="614496"/>
                      <a:pt x="576652" y="617990"/>
                    </a:cubicBezTo>
                    <a:cubicBezTo>
                      <a:pt x="627228" y="508368"/>
                      <a:pt x="656662" y="392647"/>
                      <a:pt x="677271" y="274201"/>
                    </a:cubicBezTo>
                    <a:cubicBezTo>
                      <a:pt x="689471" y="203963"/>
                      <a:pt x="693854" y="132777"/>
                      <a:pt x="703389" y="62243"/>
                    </a:cubicBezTo>
                    <a:close/>
                    <a:moveTo>
                      <a:pt x="2308385" y="60052"/>
                    </a:moveTo>
                    <a:cubicBezTo>
                      <a:pt x="2327573" y="70712"/>
                      <a:pt x="2322836" y="81668"/>
                      <a:pt x="2322777" y="90196"/>
                    </a:cubicBezTo>
                    <a:cubicBezTo>
                      <a:pt x="2321532" y="268812"/>
                      <a:pt x="2295238" y="443697"/>
                      <a:pt x="2246379" y="615562"/>
                    </a:cubicBezTo>
                    <a:cubicBezTo>
                      <a:pt x="2218367" y="714286"/>
                      <a:pt x="2177147" y="807740"/>
                      <a:pt x="2139127" y="902556"/>
                    </a:cubicBezTo>
                    <a:cubicBezTo>
                      <a:pt x="2127993" y="908004"/>
                      <a:pt x="2117451" y="915348"/>
                      <a:pt x="2104185" y="914518"/>
                    </a:cubicBezTo>
                    <a:cubicBezTo>
                      <a:pt x="2192723" y="635934"/>
                      <a:pt x="2241641" y="347460"/>
                      <a:pt x="2308385" y="60052"/>
                    </a:cubicBezTo>
                    <a:close/>
                    <a:moveTo>
                      <a:pt x="851386" y="0"/>
                    </a:moveTo>
                    <a:cubicBezTo>
                      <a:pt x="861869" y="4797"/>
                      <a:pt x="872944" y="1658"/>
                      <a:pt x="883722" y="2310"/>
                    </a:cubicBezTo>
                    <a:cubicBezTo>
                      <a:pt x="834686" y="70712"/>
                      <a:pt x="846530" y="142075"/>
                      <a:pt x="869331" y="216341"/>
                    </a:cubicBezTo>
                    <a:cubicBezTo>
                      <a:pt x="924231" y="395312"/>
                      <a:pt x="986947" y="570789"/>
                      <a:pt x="1070689" y="738804"/>
                    </a:cubicBezTo>
                    <a:cubicBezTo>
                      <a:pt x="1111789" y="821361"/>
                      <a:pt x="1143059" y="908833"/>
                      <a:pt x="1178356" y="994232"/>
                    </a:cubicBezTo>
                    <a:cubicBezTo>
                      <a:pt x="1180725" y="999977"/>
                      <a:pt x="1184752" y="1006669"/>
                      <a:pt x="1180132" y="1014072"/>
                    </a:cubicBezTo>
                    <a:cubicBezTo>
                      <a:pt x="1161714" y="1014783"/>
                      <a:pt x="1158220" y="997963"/>
                      <a:pt x="1152653" y="987422"/>
                    </a:cubicBezTo>
                    <a:cubicBezTo>
                      <a:pt x="1031602" y="758526"/>
                      <a:pt x="912623" y="528564"/>
                      <a:pt x="829060" y="282493"/>
                    </a:cubicBezTo>
                    <a:cubicBezTo>
                      <a:pt x="810700" y="228482"/>
                      <a:pt x="798441" y="172871"/>
                      <a:pt x="790269" y="116491"/>
                    </a:cubicBezTo>
                    <a:cubicBezTo>
                      <a:pt x="786715" y="91795"/>
                      <a:pt x="791275" y="67632"/>
                      <a:pt x="798441" y="43766"/>
                    </a:cubicBezTo>
                    <a:cubicBezTo>
                      <a:pt x="805133" y="21498"/>
                      <a:pt x="821953" y="11134"/>
                      <a:pt x="841970" y="3850"/>
                    </a:cubicBezTo>
                    <a:cubicBezTo>
                      <a:pt x="845109" y="2547"/>
                      <a:pt x="848248" y="1303"/>
                      <a:pt x="851386" y="0"/>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6" name="자유형: 도형 86">
                <a:extLst>
                  <a:ext uri="{FF2B5EF4-FFF2-40B4-BE49-F238E27FC236}">
                    <a16:creationId xmlns:a16="http://schemas.microsoft.com/office/drawing/2014/main" id="{83629740-581F-FD9E-F3A7-8F317A0405A4}"/>
                  </a:ext>
                </a:extLst>
              </p:cNvPr>
              <p:cNvSpPr/>
              <p:nvPr/>
            </p:nvSpPr>
            <p:spPr>
              <a:xfrm>
                <a:off x="3259917" y="0"/>
                <a:ext cx="4144327" cy="4617073"/>
              </a:xfrm>
              <a:custGeom>
                <a:avLst/>
                <a:gdLst>
                  <a:gd name="connsiteX0" fmla="*/ 4113438 w 4144327"/>
                  <a:gd name="connsiteY0" fmla="*/ 1843337 h 4617073"/>
                  <a:gd name="connsiteX1" fmla="*/ 4046635 w 4144327"/>
                  <a:gd name="connsiteY1" fmla="*/ 1551072 h 4617073"/>
                  <a:gd name="connsiteX2" fmla="*/ 3703202 w 4144327"/>
                  <a:gd name="connsiteY2" fmla="*/ 1060944 h 4617073"/>
                  <a:gd name="connsiteX3" fmla="*/ 3297466 w 4144327"/>
                  <a:gd name="connsiteY3" fmla="*/ 717215 h 4617073"/>
                  <a:gd name="connsiteX4" fmla="*/ 3363144 w 4144327"/>
                  <a:gd name="connsiteY4" fmla="*/ 333215 h 4617073"/>
                  <a:gd name="connsiteX5" fmla="*/ 3362671 w 4144327"/>
                  <a:gd name="connsiteY5" fmla="*/ 447159 h 4617073"/>
                  <a:gd name="connsiteX6" fmla="*/ 3327788 w 4144327"/>
                  <a:gd name="connsiteY6" fmla="*/ 620031 h 4617073"/>
                  <a:gd name="connsiteX7" fmla="*/ 3270934 w 4144327"/>
                  <a:gd name="connsiteY7" fmla="*/ 689203 h 4617073"/>
                  <a:gd name="connsiteX8" fmla="*/ 3177244 w 4144327"/>
                  <a:gd name="connsiteY8" fmla="*/ 684228 h 4617073"/>
                  <a:gd name="connsiteX9" fmla="*/ 3169486 w 4144327"/>
                  <a:gd name="connsiteY9" fmla="*/ 630276 h 4617073"/>
                  <a:gd name="connsiteX10" fmla="*/ 3126371 w 4144327"/>
                  <a:gd name="connsiteY10" fmla="*/ 312960 h 4617073"/>
                  <a:gd name="connsiteX11" fmla="*/ 2692742 w 4144327"/>
                  <a:gd name="connsiteY11" fmla="*/ 86 h 4617073"/>
                  <a:gd name="connsiteX12" fmla="*/ 2874320 w 4144327"/>
                  <a:gd name="connsiteY12" fmla="*/ 124513 h 4617073"/>
                  <a:gd name="connsiteX13" fmla="*/ 3081303 w 4144327"/>
                  <a:gd name="connsiteY13" fmla="*/ 385212 h 4617073"/>
                  <a:gd name="connsiteX14" fmla="*/ 3081007 w 4144327"/>
                  <a:gd name="connsiteY14" fmla="*/ 630513 h 4617073"/>
                  <a:gd name="connsiteX15" fmla="*/ 2788505 w 4144327"/>
                  <a:gd name="connsiteY15" fmla="*/ 380830 h 4617073"/>
                  <a:gd name="connsiteX16" fmla="*/ 1909580 w 4144327"/>
                  <a:gd name="connsiteY16" fmla="*/ 207721 h 4617073"/>
                  <a:gd name="connsiteX17" fmla="*/ 1712427 w 4144327"/>
                  <a:gd name="connsiteY17" fmla="*/ 222468 h 4617073"/>
                  <a:gd name="connsiteX18" fmla="*/ 1473404 w 4144327"/>
                  <a:gd name="connsiteY18" fmla="*/ 344645 h 4617073"/>
                  <a:gd name="connsiteX19" fmla="*/ 1489749 w 4144327"/>
                  <a:gd name="connsiteY19" fmla="*/ 343401 h 4617073"/>
                  <a:gd name="connsiteX20" fmla="*/ 1962347 w 4144327"/>
                  <a:gd name="connsiteY20" fmla="*/ 238458 h 4617073"/>
                  <a:gd name="connsiteX21" fmla="*/ 2309334 w 4144327"/>
                  <a:gd name="connsiteY21" fmla="*/ 264694 h 4617073"/>
                  <a:gd name="connsiteX22" fmla="*/ 2414099 w 4144327"/>
                  <a:gd name="connsiteY22" fmla="*/ 319889 h 4617073"/>
                  <a:gd name="connsiteX23" fmla="*/ 2403143 w 4144327"/>
                  <a:gd name="connsiteY23" fmla="*/ 319830 h 4617073"/>
                  <a:gd name="connsiteX24" fmla="*/ 2043068 w 4144327"/>
                  <a:gd name="connsiteY24" fmla="*/ 321962 h 4617073"/>
                  <a:gd name="connsiteX25" fmla="*/ 1789772 w 4144327"/>
                  <a:gd name="connsiteY25" fmla="*/ 364188 h 4617073"/>
                  <a:gd name="connsiteX26" fmla="*/ 1356380 w 4144327"/>
                  <a:gd name="connsiteY26" fmla="*/ 463919 h 4617073"/>
                  <a:gd name="connsiteX27" fmla="*/ 1188898 w 4144327"/>
                  <a:gd name="connsiteY27" fmla="*/ 528235 h 4617073"/>
                  <a:gd name="connsiteX28" fmla="*/ 817807 w 4144327"/>
                  <a:gd name="connsiteY28" fmla="*/ 440585 h 4617073"/>
                  <a:gd name="connsiteX29" fmla="*/ 784347 w 4144327"/>
                  <a:gd name="connsiteY29" fmla="*/ 411981 h 4617073"/>
                  <a:gd name="connsiteX30" fmla="*/ 875609 w 4144327"/>
                  <a:gd name="connsiteY30" fmla="*/ 556781 h 4617073"/>
                  <a:gd name="connsiteX31" fmla="*/ 1033556 w 4144327"/>
                  <a:gd name="connsiteY31" fmla="*/ 603152 h 4617073"/>
                  <a:gd name="connsiteX32" fmla="*/ 1000214 w 4144327"/>
                  <a:gd name="connsiteY32" fmla="*/ 642891 h 4617073"/>
                  <a:gd name="connsiteX33" fmla="*/ 497827 w 4144327"/>
                  <a:gd name="connsiteY33" fmla="*/ 927456 h 4617073"/>
                  <a:gd name="connsiteX34" fmla="*/ 247255 w 4144327"/>
                  <a:gd name="connsiteY34" fmla="*/ 1167901 h 4617073"/>
                  <a:gd name="connsiteX35" fmla="*/ 166712 w 4144327"/>
                  <a:gd name="connsiteY35" fmla="*/ 1401357 h 4617073"/>
                  <a:gd name="connsiteX36" fmla="*/ 392588 w 4144327"/>
                  <a:gd name="connsiteY36" fmla="*/ 1087535 h 4617073"/>
                  <a:gd name="connsiteX37" fmla="*/ 372689 w 4144327"/>
                  <a:gd name="connsiteY37" fmla="*/ 1108796 h 4617073"/>
                  <a:gd name="connsiteX38" fmla="*/ 265081 w 4144327"/>
                  <a:gd name="connsiteY38" fmla="*/ 1324249 h 4617073"/>
                  <a:gd name="connsiteX39" fmla="*/ 221197 w 4144327"/>
                  <a:gd name="connsiteY39" fmla="*/ 1619297 h 4617073"/>
                  <a:gd name="connsiteX40" fmla="*/ 109740 w 4144327"/>
                  <a:gd name="connsiteY40" fmla="*/ 1746034 h 4617073"/>
                  <a:gd name="connsiteX41" fmla="*/ 0 w 4144327"/>
                  <a:gd name="connsiteY41" fmla="*/ 1758411 h 4617073"/>
                  <a:gd name="connsiteX42" fmla="*/ 126855 w 4144327"/>
                  <a:gd name="connsiteY42" fmla="*/ 1797617 h 4617073"/>
                  <a:gd name="connsiteX43" fmla="*/ 237128 w 4144327"/>
                  <a:gd name="connsiteY43" fmla="*/ 1747870 h 4617073"/>
                  <a:gd name="connsiteX44" fmla="*/ 383823 w 4144327"/>
                  <a:gd name="connsiteY44" fmla="*/ 2452206 h 4617073"/>
                  <a:gd name="connsiteX45" fmla="*/ 438900 w 4144327"/>
                  <a:gd name="connsiteY45" fmla="*/ 1968593 h 4617073"/>
                  <a:gd name="connsiteX46" fmla="*/ 425634 w 4144327"/>
                  <a:gd name="connsiteY46" fmla="*/ 2176583 h 4617073"/>
                  <a:gd name="connsiteX47" fmla="*/ 532413 w 4144327"/>
                  <a:gd name="connsiteY47" fmla="*/ 2479212 h 4617073"/>
                  <a:gd name="connsiteX48" fmla="*/ 532413 w 4144327"/>
                  <a:gd name="connsiteY48" fmla="*/ 2479212 h 4617073"/>
                  <a:gd name="connsiteX49" fmla="*/ 526728 w 4144327"/>
                  <a:gd name="connsiteY49" fmla="*/ 2573258 h 4617073"/>
                  <a:gd name="connsiteX50" fmla="*/ 337985 w 4144327"/>
                  <a:gd name="connsiteY50" fmla="*/ 2976328 h 4617073"/>
                  <a:gd name="connsiteX51" fmla="*/ 669277 w 4144327"/>
                  <a:gd name="connsiteY51" fmla="*/ 3279194 h 4617073"/>
                  <a:gd name="connsiteX52" fmla="*/ 669277 w 4144327"/>
                  <a:gd name="connsiteY52" fmla="*/ 3279194 h 4617073"/>
                  <a:gd name="connsiteX53" fmla="*/ 715411 w 4144327"/>
                  <a:gd name="connsiteY53" fmla="*/ 3392487 h 4617073"/>
                  <a:gd name="connsiteX54" fmla="*/ 686451 w 4144327"/>
                  <a:gd name="connsiteY54" fmla="*/ 3402318 h 4617073"/>
                  <a:gd name="connsiteX55" fmla="*/ 604073 w 4144327"/>
                  <a:gd name="connsiteY55" fmla="*/ 3509393 h 4617073"/>
                  <a:gd name="connsiteX56" fmla="*/ 666967 w 4144327"/>
                  <a:gd name="connsiteY56" fmla="*/ 3810067 h 4617073"/>
                  <a:gd name="connsiteX57" fmla="*/ 862284 w 4144327"/>
                  <a:gd name="connsiteY57" fmla="*/ 4173043 h 4617073"/>
                  <a:gd name="connsiteX58" fmla="*/ 860744 w 4144327"/>
                  <a:gd name="connsiteY58" fmla="*/ 4299484 h 4617073"/>
                  <a:gd name="connsiteX59" fmla="*/ 829415 w 4144327"/>
                  <a:gd name="connsiteY59" fmla="*/ 4345856 h 4617073"/>
                  <a:gd name="connsiteX60" fmla="*/ 887750 w 4144327"/>
                  <a:gd name="connsiteY60" fmla="*/ 4354384 h 4617073"/>
                  <a:gd name="connsiteX61" fmla="*/ 1230709 w 4144327"/>
                  <a:gd name="connsiteY61" fmla="*/ 4442625 h 4617073"/>
                  <a:gd name="connsiteX62" fmla="*/ 1248535 w 4144327"/>
                  <a:gd name="connsiteY62" fmla="*/ 4423793 h 4617073"/>
                  <a:gd name="connsiteX63" fmla="*/ 1334526 w 4144327"/>
                  <a:gd name="connsiteY63" fmla="*/ 4341414 h 4617073"/>
                  <a:gd name="connsiteX64" fmla="*/ 1482110 w 4144327"/>
                  <a:gd name="connsiteY64" fmla="*/ 4174346 h 4617073"/>
                  <a:gd name="connsiteX65" fmla="*/ 1489157 w 4144327"/>
                  <a:gd name="connsiteY65" fmla="*/ 4147933 h 4617073"/>
                  <a:gd name="connsiteX66" fmla="*/ 1489572 w 4144327"/>
                  <a:gd name="connsiteY66" fmla="*/ 4148051 h 4617073"/>
                  <a:gd name="connsiteX67" fmla="*/ 1700050 w 4144327"/>
                  <a:gd name="connsiteY67" fmla="*/ 4171918 h 4617073"/>
                  <a:gd name="connsiteX68" fmla="*/ 1960038 w 4144327"/>
                  <a:gd name="connsiteY68" fmla="*/ 4155276 h 4617073"/>
                  <a:gd name="connsiteX69" fmla="*/ 1948845 w 4144327"/>
                  <a:gd name="connsiteY69" fmla="*/ 4175886 h 4617073"/>
                  <a:gd name="connsiteX70" fmla="*/ 1917634 w 4144327"/>
                  <a:gd name="connsiteY70" fmla="*/ 4612299 h 4617073"/>
                  <a:gd name="connsiteX71" fmla="*/ 1926695 w 4144327"/>
                  <a:gd name="connsiteY71" fmla="*/ 4607561 h 4617073"/>
                  <a:gd name="connsiteX72" fmla="*/ 1927051 w 4144327"/>
                  <a:gd name="connsiteY72" fmla="*/ 4608390 h 4617073"/>
                  <a:gd name="connsiteX73" fmla="*/ 1959386 w 4144327"/>
                  <a:gd name="connsiteY73" fmla="*/ 4610700 h 4617073"/>
                  <a:gd name="connsiteX74" fmla="*/ 2247031 w 4144327"/>
                  <a:gd name="connsiteY74" fmla="*/ 4545377 h 4617073"/>
                  <a:gd name="connsiteX75" fmla="*/ 2450343 w 4144327"/>
                  <a:gd name="connsiteY75" fmla="*/ 4497584 h 4617073"/>
                  <a:gd name="connsiteX76" fmla="*/ 2442467 w 4144327"/>
                  <a:gd name="connsiteY76" fmla="*/ 4465604 h 4617073"/>
                  <a:gd name="connsiteX77" fmla="*/ 2450758 w 4144327"/>
                  <a:gd name="connsiteY77" fmla="*/ 4462584 h 4617073"/>
                  <a:gd name="connsiteX78" fmla="*/ 2440631 w 4144327"/>
                  <a:gd name="connsiteY78" fmla="*/ 4444639 h 4617073"/>
                  <a:gd name="connsiteX79" fmla="*/ 2478830 w 4144327"/>
                  <a:gd name="connsiteY79" fmla="*/ 4348994 h 4617073"/>
                  <a:gd name="connsiteX80" fmla="*/ 2569914 w 4144327"/>
                  <a:gd name="connsiteY80" fmla="*/ 4307893 h 4617073"/>
                  <a:gd name="connsiteX81" fmla="*/ 2919743 w 4144327"/>
                  <a:gd name="connsiteY81" fmla="*/ 3920576 h 4617073"/>
                  <a:gd name="connsiteX82" fmla="*/ 2938872 w 4144327"/>
                  <a:gd name="connsiteY82" fmla="*/ 3796860 h 4617073"/>
                  <a:gd name="connsiteX83" fmla="*/ 2951131 w 4144327"/>
                  <a:gd name="connsiteY83" fmla="*/ 3717146 h 4617073"/>
                  <a:gd name="connsiteX84" fmla="*/ 2961318 w 4144327"/>
                  <a:gd name="connsiteY84" fmla="*/ 3639090 h 4617073"/>
                  <a:gd name="connsiteX85" fmla="*/ 2971563 w 4144327"/>
                  <a:gd name="connsiteY85" fmla="*/ 3487362 h 4617073"/>
                  <a:gd name="connsiteX86" fmla="*/ 2971563 w 4144327"/>
                  <a:gd name="connsiteY86" fmla="*/ 3487362 h 4617073"/>
                  <a:gd name="connsiteX87" fmla="*/ 2985362 w 4144327"/>
                  <a:gd name="connsiteY87" fmla="*/ 3461777 h 4617073"/>
                  <a:gd name="connsiteX88" fmla="*/ 3043697 w 4144327"/>
                  <a:gd name="connsiteY88" fmla="*/ 3349373 h 4617073"/>
                  <a:gd name="connsiteX89" fmla="*/ 3202236 w 4144327"/>
                  <a:gd name="connsiteY89" fmla="*/ 3283694 h 4617073"/>
                  <a:gd name="connsiteX90" fmla="*/ 3467495 w 4144327"/>
                  <a:gd name="connsiteY90" fmla="*/ 3246325 h 4617073"/>
                  <a:gd name="connsiteX91" fmla="*/ 3654106 w 4144327"/>
                  <a:gd name="connsiteY91" fmla="*/ 2988765 h 4617073"/>
                  <a:gd name="connsiteX92" fmla="*/ 3654106 w 4144327"/>
                  <a:gd name="connsiteY92" fmla="*/ 2988765 h 4617073"/>
                  <a:gd name="connsiteX93" fmla="*/ 3718896 w 4144327"/>
                  <a:gd name="connsiteY93" fmla="*/ 2957318 h 4617073"/>
                  <a:gd name="connsiteX94" fmla="*/ 3771249 w 4144327"/>
                  <a:gd name="connsiteY94" fmla="*/ 2886132 h 4617073"/>
                  <a:gd name="connsiteX95" fmla="*/ 3865827 w 4144327"/>
                  <a:gd name="connsiteY95" fmla="*/ 2673877 h 4617073"/>
                  <a:gd name="connsiteX96" fmla="*/ 3902605 w 4144327"/>
                  <a:gd name="connsiteY96" fmla="*/ 2571363 h 4617073"/>
                  <a:gd name="connsiteX97" fmla="*/ 3940389 w 4144327"/>
                  <a:gd name="connsiteY97" fmla="*/ 2465768 h 4617073"/>
                  <a:gd name="connsiteX98" fmla="*/ 3906395 w 4144327"/>
                  <a:gd name="connsiteY98" fmla="*/ 2758092 h 4617073"/>
                  <a:gd name="connsiteX99" fmla="*/ 3915220 w 4144327"/>
                  <a:gd name="connsiteY99" fmla="*/ 2758566 h 4617073"/>
                  <a:gd name="connsiteX100" fmla="*/ 4103074 w 4144327"/>
                  <a:gd name="connsiteY100" fmla="*/ 2576870 h 4617073"/>
                  <a:gd name="connsiteX101" fmla="*/ 4143879 w 4144327"/>
                  <a:gd name="connsiteY101" fmla="*/ 2306400 h 4617073"/>
                  <a:gd name="connsiteX102" fmla="*/ 4113438 w 4144327"/>
                  <a:gd name="connsiteY102" fmla="*/ 1843337 h 4617073"/>
                  <a:gd name="connsiteX103" fmla="*/ 262712 w 4144327"/>
                  <a:gd name="connsiteY103" fmla="*/ 1656015 h 4617073"/>
                  <a:gd name="connsiteX104" fmla="*/ 275327 w 4144327"/>
                  <a:gd name="connsiteY104" fmla="*/ 1491790 h 4617073"/>
                  <a:gd name="connsiteX105" fmla="*/ 484087 w 4144327"/>
                  <a:gd name="connsiteY105" fmla="*/ 1170329 h 4617073"/>
                  <a:gd name="connsiteX106" fmla="*/ 602592 w 4144327"/>
                  <a:gd name="connsiteY106" fmla="*/ 1070361 h 4617073"/>
                  <a:gd name="connsiteX107" fmla="*/ 262712 w 4144327"/>
                  <a:gd name="connsiteY107" fmla="*/ 1656015 h 46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144327" h="4617073">
                    <a:moveTo>
                      <a:pt x="4113438" y="1843337"/>
                    </a:moveTo>
                    <a:cubicBezTo>
                      <a:pt x="4102778" y="1743250"/>
                      <a:pt x="4085011" y="1645000"/>
                      <a:pt x="4046635" y="1551072"/>
                    </a:cubicBezTo>
                    <a:cubicBezTo>
                      <a:pt x="3969290" y="1361500"/>
                      <a:pt x="3845514" y="1204737"/>
                      <a:pt x="3703202" y="1060944"/>
                    </a:cubicBezTo>
                    <a:cubicBezTo>
                      <a:pt x="3578123" y="934504"/>
                      <a:pt x="3440489" y="822869"/>
                      <a:pt x="3297466" y="717215"/>
                    </a:cubicBezTo>
                    <a:cubicBezTo>
                      <a:pt x="3462698" y="596223"/>
                      <a:pt x="3425032" y="441652"/>
                      <a:pt x="3363144" y="333215"/>
                    </a:cubicBezTo>
                    <a:cubicBezTo>
                      <a:pt x="3363144" y="376566"/>
                      <a:pt x="3365158" y="412040"/>
                      <a:pt x="3362671" y="447159"/>
                    </a:cubicBezTo>
                    <a:cubicBezTo>
                      <a:pt x="3358585" y="506145"/>
                      <a:pt x="3350945" y="564776"/>
                      <a:pt x="3327788" y="620031"/>
                    </a:cubicBezTo>
                    <a:cubicBezTo>
                      <a:pt x="3315825" y="648635"/>
                      <a:pt x="3300131" y="675049"/>
                      <a:pt x="3270934" y="689203"/>
                    </a:cubicBezTo>
                    <a:cubicBezTo>
                      <a:pt x="3239191" y="704601"/>
                      <a:pt x="3206381" y="700574"/>
                      <a:pt x="3177244" y="684228"/>
                    </a:cubicBezTo>
                    <a:cubicBezTo>
                      <a:pt x="3155924" y="672265"/>
                      <a:pt x="3169308" y="648221"/>
                      <a:pt x="3169486" y="630276"/>
                    </a:cubicBezTo>
                    <a:cubicBezTo>
                      <a:pt x="3170552" y="522313"/>
                      <a:pt x="3163031" y="415712"/>
                      <a:pt x="3126371" y="312960"/>
                    </a:cubicBezTo>
                    <a:cubicBezTo>
                      <a:pt x="3062352" y="133456"/>
                      <a:pt x="2873372" y="-3941"/>
                      <a:pt x="2692742" y="86"/>
                    </a:cubicBezTo>
                    <a:cubicBezTo>
                      <a:pt x="2757236" y="38877"/>
                      <a:pt x="2818117" y="78438"/>
                      <a:pt x="2874320" y="124513"/>
                    </a:cubicBezTo>
                    <a:cubicBezTo>
                      <a:pt x="2962087" y="196410"/>
                      <a:pt x="3039906" y="276420"/>
                      <a:pt x="3081303" y="385212"/>
                    </a:cubicBezTo>
                    <a:cubicBezTo>
                      <a:pt x="3112276" y="466644"/>
                      <a:pt x="3112099" y="569750"/>
                      <a:pt x="3081007" y="630513"/>
                    </a:cubicBezTo>
                    <a:cubicBezTo>
                      <a:pt x="2980269" y="497795"/>
                      <a:pt x="2923415" y="448107"/>
                      <a:pt x="2788505" y="380830"/>
                    </a:cubicBezTo>
                    <a:cubicBezTo>
                      <a:pt x="2511521" y="242544"/>
                      <a:pt x="2217124" y="189777"/>
                      <a:pt x="1909580" y="207721"/>
                    </a:cubicBezTo>
                    <a:cubicBezTo>
                      <a:pt x="1843902" y="211571"/>
                      <a:pt x="1777572" y="205708"/>
                      <a:pt x="1712427" y="222468"/>
                    </a:cubicBezTo>
                    <a:cubicBezTo>
                      <a:pt x="1623593" y="245269"/>
                      <a:pt x="1545656" y="287198"/>
                      <a:pt x="1473404" y="344645"/>
                    </a:cubicBezTo>
                    <a:cubicBezTo>
                      <a:pt x="1481221" y="348612"/>
                      <a:pt x="1485189" y="344941"/>
                      <a:pt x="1489749" y="343401"/>
                    </a:cubicBezTo>
                    <a:cubicBezTo>
                      <a:pt x="1643729" y="292588"/>
                      <a:pt x="1796761" y="237688"/>
                      <a:pt x="1962347" y="238458"/>
                    </a:cubicBezTo>
                    <a:cubicBezTo>
                      <a:pt x="2078661" y="238991"/>
                      <a:pt x="2195211" y="236563"/>
                      <a:pt x="2309334" y="264694"/>
                    </a:cubicBezTo>
                    <a:cubicBezTo>
                      <a:pt x="2347236" y="274051"/>
                      <a:pt x="2384369" y="286310"/>
                      <a:pt x="2414099" y="319889"/>
                    </a:cubicBezTo>
                    <a:cubicBezTo>
                      <a:pt x="2407999" y="319889"/>
                      <a:pt x="2405512" y="320126"/>
                      <a:pt x="2403143" y="319830"/>
                    </a:cubicBezTo>
                    <a:cubicBezTo>
                      <a:pt x="2283039" y="306801"/>
                      <a:pt x="2163172" y="308282"/>
                      <a:pt x="2043068" y="321962"/>
                    </a:cubicBezTo>
                    <a:cubicBezTo>
                      <a:pt x="1957787" y="331675"/>
                      <a:pt x="1874342" y="351041"/>
                      <a:pt x="1789772" y="364188"/>
                    </a:cubicBezTo>
                    <a:cubicBezTo>
                      <a:pt x="1642781" y="387048"/>
                      <a:pt x="1497626" y="416186"/>
                      <a:pt x="1356380" y="463919"/>
                    </a:cubicBezTo>
                    <a:cubicBezTo>
                      <a:pt x="1299526" y="483167"/>
                      <a:pt x="1246699" y="515384"/>
                      <a:pt x="1188898" y="528235"/>
                    </a:cubicBezTo>
                    <a:cubicBezTo>
                      <a:pt x="1052804" y="558498"/>
                      <a:pt x="926896" y="531611"/>
                      <a:pt x="817807" y="440585"/>
                    </a:cubicBezTo>
                    <a:cubicBezTo>
                      <a:pt x="808509" y="432827"/>
                      <a:pt x="799389" y="424832"/>
                      <a:pt x="784347" y="411981"/>
                    </a:cubicBezTo>
                    <a:cubicBezTo>
                      <a:pt x="799034" y="476948"/>
                      <a:pt x="825980" y="523971"/>
                      <a:pt x="875609" y="556781"/>
                    </a:cubicBezTo>
                    <a:cubicBezTo>
                      <a:pt x="923461" y="588465"/>
                      <a:pt x="978479" y="596282"/>
                      <a:pt x="1033556" y="603152"/>
                    </a:cubicBezTo>
                    <a:cubicBezTo>
                      <a:pt x="1029233" y="624058"/>
                      <a:pt x="1017566" y="634718"/>
                      <a:pt x="1000214" y="642891"/>
                    </a:cubicBezTo>
                    <a:cubicBezTo>
                      <a:pt x="825684" y="725269"/>
                      <a:pt x="655063" y="814637"/>
                      <a:pt x="497827" y="927456"/>
                    </a:cubicBezTo>
                    <a:cubicBezTo>
                      <a:pt x="402893" y="995562"/>
                      <a:pt x="314355" y="1070598"/>
                      <a:pt x="247255" y="1167901"/>
                    </a:cubicBezTo>
                    <a:cubicBezTo>
                      <a:pt x="199936" y="1236481"/>
                      <a:pt x="170976" y="1311398"/>
                      <a:pt x="166712" y="1401357"/>
                    </a:cubicBezTo>
                    <a:cubicBezTo>
                      <a:pt x="203549" y="1259459"/>
                      <a:pt x="290251" y="1139237"/>
                      <a:pt x="392588" y="1087535"/>
                    </a:cubicBezTo>
                    <a:cubicBezTo>
                      <a:pt x="384178" y="1096478"/>
                      <a:pt x="378375" y="1102637"/>
                      <a:pt x="372689" y="1108796"/>
                    </a:cubicBezTo>
                    <a:cubicBezTo>
                      <a:pt x="316131" y="1170270"/>
                      <a:pt x="276689" y="1239856"/>
                      <a:pt x="265081" y="1324249"/>
                    </a:cubicBezTo>
                    <a:cubicBezTo>
                      <a:pt x="251460" y="1422736"/>
                      <a:pt x="234167" y="1520750"/>
                      <a:pt x="221197" y="1619297"/>
                    </a:cubicBezTo>
                    <a:cubicBezTo>
                      <a:pt x="212136" y="1687936"/>
                      <a:pt x="171154" y="1724891"/>
                      <a:pt x="109740" y="1746034"/>
                    </a:cubicBezTo>
                    <a:cubicBezTo>
                      <a:pt x="76160" y="1757582"/>
                      <a:pt x="41219" y="1757286"/>
                      <a:pt x="0" y="1758411"/>
                    </a:cubicBezTo>
                    <a:cubicBezTo>
                      <a:pt x="42403" y="1786957"/>
                      <a:pt x="82557" y="1800637"/>
                      <a:pt x="126855" y="1797617"/>
                    </a:cubicBezTo>
                    <a:cubicBezTo>
                      <a:pt x="168666" y="1794774"/>
                      <a:pt x="213084" y="1795189"/>
                      <a:pt x="237128" y="1747870"/>
                    </a:cubicBezTo>
                    <a:cubicBezTo>
                      <a:pt x="176365" y="2005193"/>
                      <a:pt x="217999" y="2239241"/>
                      <a:pt x="383823" y="2452206"/>
                    </a:cubicBezTo>
                    <a:cubicBezTo>
                      <a:pt x="308669" y="2183868"/>
                      <a:pt x="366707" y="2056006"/>
                      <a:pt x="438900" y="1968593"/>
                    </a:cubicBezTo>
                    <a:cubicBezTo>
                      <a:pt x="426641" y="2038831"/>
                      <a:pt x="423621" y="2107530"/>
                      <a:pt x="425634" y="2176583"/>
                    </a:cubicBezTo>
                    <a:cubicBezTo>
                      <a:pt x="428891" y="2288929"/>
                      <a:pt x="458681" y="2391799"/>
                      <a:pt x="532413" y="2479212"/>
                    </a:cubicBezTo>
                    <a:cubicBezTo>
                      <a:pt x="532413" y="2479212"/>
                      <a:pt x="532413" y="2479212"/>
                      <a:pt x="532413" y="2479212"/>
                    </a:cubicBezTo>
                    <a:cubicBezTo>
                      <a:pt x="520746" y="2509949"/>
                      <a:pt x="533005" y="2542166"/>
                      <a:pt x="526728" y="2573258"/>
                    </a:cubicBezTo>
                    <a:cubicBezTo>
                      <a:pt x="378611" y="2660967"/>
                      <a:pt x="305708" y="2816723"/>
                      <a:pt x="337985" y="2976328"/>
                    </a:cubicBezTo>
                    <a:cubicBezTo>
                      <a:pt x="368188" y="3125747"/>
                      <a:pt x="514113" y="3259117"/>
                      <a:pt x="669277" y="3279194"/>
                    </a:cubicBezTo>
                    <a:cubicBezTo>
                      <a:pt x="669277" y="3279194"/>
                      <a:pt x="669277" y="3279194"/>
                      <a:pt x="669277" y="3279194"/>
                    </a:cubicBezTo>
                    <a:cubicBezTo>
                      <a:pt x="684675" y="3317096"/>
                      <a:pt x="700132" y="3354999"/>
                      <a:pt x="715411" y="3392487"/>
                    </a:cubicBezTo>
                    <a:cubicBezTo>
                      <a:pt x="705758" y="3400008"/>
                      <a:pt x="693913" y="3394145"/>
                      <a:pt x="686451" y="3402318"/>
                    </a:cubicBezTo>
                    <a:cubicBezTo>
                      <a:pt x="634631" y="3413392"/>
                      <a:pt x="607211" y="3449518"/>
                      <a:pt x="604073" y="3509393"/>
                    </a:cubicBezTo>
                    <a:cubicBezTo>
                      <a:pt x="598565" y="3615224"/>
                      <a:pt x="630427" y="3713297"/>
                      <a:pt x="666967" y="3810067"/>
                    </a:cubicBezTo>
                    <a:cubicBezTo>
                      <a:pt x="715885" y="3939646"/>
                      <a:pt x="788433" y="4056789"/>
                      <a:pt x="862284" y="4173043"/>
                    </a:cubicBezTo>
                    <a:cubicBezTo>
                      <a:pt x="889941" y="4216631"/>
                      <a:pt x="889112" y="4257673"/>
                      <a:pt x="860744" y="4299484"/>
                    </a:cubicBezTo>
                    <a:cubicBezTo>
                      <a:pt x="850262" y="4314941"/>
                      <a:pt x="839839" y="4330398"/>
                      <a:pt x="829415" y="4345856"/>
                    </a:cubicBezTo>
                    <a:cubicBezTo>
                      <a:pt x="848899" y="4348639"/>
                      <a:pt x="868621" y="4350119"/>
                      <a:pt x="887750" y="4354384"/>
                    </a:cubicBezTo>
                    <a:cubicBezTo>
                      <a:pt x="1003057" y="4379909"/>
                      <a:pt x="1117534" y="4408750"/>
                      <a:pt x="1230709" y="4442625"/>
                    </a:cubicBezTo>
                    <a:cubicBezTo>
                      <a:pt x="1239355" y="4438895"/>
                      <a:pt x="1244153" y="4431551"/>
                      <a:pt x="1248535" y="4423793"/>
                    </a:cubicBezTo>
                    <a:cubicBezTo>
                      <a:pt x="1268967" y="4387726"/>
                      <a:pt x="1299289" y="4361549"/>
                      <a:pt x="1334526" y="4341414"/>
                    </a:cubicBezTo>
                    <a:cubicBezTo>
                      <a:pt x="1402810" y="4302327"/>
                      <a:pt x="1447168" y="4242571"/>
                      <a:pt x="1482110" y="4174346"/>
                    </a:cubicBezTo>
                    <a:cubicBezTo>
                      <a:pt x="1486314" y="4166114"/>
                      <a:pt x="1492296" y="4157764"/>
                      <a:pt x="1489157" y="4147933"/>
                    </a:cubicBezTo>
                    <a:cubicBezTo>
                      <a:pt x="1489276" y="4147992"/>
                      <a:pt x="1489453" y="4147992"/>
                      <a:pt x="1489572" y="4148051"/>
                    </a:cubicBezTo>
                    <a:cubicBezTo>
                      <a:pt x="1559218" y="4160370"/>
                      <a:pt x="1627739" y="4182933"/>
                      <a:pt x="1700050" y="4171918"/>
                    </a:cubicBezTo>
                    <a:cubicBezTo>
                      <a:pt x="1786989" y="4170970"/>
                      <a:pt x="1873809" y="4167476"/>
                      <a:pt x="1960038" y="4155276"/>
                    </a:cubicBezTo>
                    <a:cubicBezTo>
                      <a:pt x="1956307" y="4162146"/>
                      <a:pt x="1952398" y="4168898"/>
                      <a:pt x="1948845" y="4175886"/>
                    </a:cubicBezTo>
                    <a:cubicBezTo>
                      <a:pt x="1876593" y="4316895"/>
                      <a:pt x="1855924" y="4461636"/>
                      <a:pt x="1917634" y="4612299"/>
                    </a:cubicBezTo>
                    <a:cubicBezTo>
                      <a:pt x="1922194" y="4612832"/>
                      <a:pt x="1924978" y="4610878"/>
                      <a:pt x="1926695" y="4607561"/>
                    </a:cubicBezTo>
                    <a:cubicBezTo>
                      <a:pt x="1926814" y="4607857"/>
                      <a:pt x="1926932" y="4608153"/>
                      <a:pt x="1927051" y="4608390"/>
                    </a:cubicBezTo>
                    <a:cubicBezTo>
                      <a:pt x="1937000" y="4620827"/>
                      <a:pt x="1948016" y="4618340"/>
                      <a:pt x="1959386" y="4610700"/>
                    </a:cubicBezTo>
                    <a:cubicBezTo>
                      <a:pt x="2055268" y="4589024"/>
                      <a:pt x="2151328" y="4567882"/>
                      <a:pt x="2247031" y="4545377"/>
                    </a:cubicBezTo>
                    <a:cubicBezTo>
                      <a:pt x="2314782" y="4529446"/>
                      <a:pt x="2384073" y="4519852"/>
                      <a:pt x="2450343" y="4497584"/>
                    </a:cubicBezTo>
                    <a:cubicBezTo>
                      <a:pt x="2455851" y="4484733"/>
                      <a:pt x="2449040" y="4475198"/>
                      <a:pt x="2442467" y="4465604"/>
                    </a:cubicBezTo>
                    <a:cubicBezTo>
                      <a:pt x="2445369" y="4465663"/>
                      <a:pt x="2448152" y="4464834"/>
                      <a:pt x="2450758" y="4462584"/>
                    </a:cubicBezTo>
                    <a:cubicBezTo>
                      <a:pt x="2447382" y="4456602"/>
                      <a:pt x="2444125" y="4450561"/>
                      <a:pt x="2440631" y="4444639"/>
                    </a:cubicBezTo>
                    <a:cubicBezTo>
                      <a:pt x="2405452" y="4385298"/>
                      <a:pt x="2413092" y="4366465"/>
                      <a:pt x="2478830" y="4348994"/>
                    </a:cubicBezTo>
                    <a:cubicBezTo>
                      <a:pt x="2511402" y="4340348"/>
                      <a:pt x="2542613" y="4327674"/>
                      <a:pt x="2569914" y="4307893"/>
                    </a:cubicBezTo>
                    <a:cubicBezTo>
                      <a:pt x="2714003" y="4203721"/>
                      <a:pt x="2849150" y="4091257"/>
                      <a:pt x="2919743" y="3920576"/>
                    </a:cubicBezTo>
                    <a:cubicBezTo>
                      <a:pt x="2929456" y="3879831"/>
                      <a:pt x="2942129" y="3839027"/>
                      <a:pt x="2938872" y="3796860"/>
                    </a:cubicBezTo>
                    <a:cubicBezTo>
                      <a:pt x="2936681" y="3768552"/>
                      <a:pt x="2942129" y="3742967"/>
                      <a:pt x="2951131" y="3717146"/>
                    </a:cubicBezTo>
                    <a:cubicBezTo>
                      <a:pt x="2959956" y="3691799"/>
                      <a:pt x="2960785" y="3665622"/>
                      <a:pt x="2961318" y="3639090"/>
                    </a:cubicBezTo>
                    <a:cubicBezTo>
                      <a:pt x="2962384" y="3588396"/>
                      <a:pt x="2963568" y="3537642"/>
                      <a:pt x="2971563" y="3487362"/>
                    </a:cubicBezTo>
                    <a:cubicBezTo>
                      <a:pt x="2971563" y="3487362"/>
                      <a:pt x="2971563" y="3487362"/>
                      <a:pt x="2971563" y="3487362"/>
                    </a:cubicBezTo>
                    <a:cubicBezTo>
                      <a:pt x="2979499" y="3480610"/>
                      <a:pt x="2981868" y="3471016"/>
                      <a:pt x="2985362" y="3461777"/>
                    </a:cubicBezTo>
                    <a:cubicBezTo>
                      <a:pt x="3000227" y="3421980"/>
                      <a:pt x="3017106" y="3382952"/>
                      <a:pt x="3043697" y="3349373"/>
                    </a:cubicBezTo>
                    <a:cubicBezTo>
                      <a:pt x="3084146" y="3298322"/>
                      <a:pt x="3133064" y="3266520"/>
                      <a:pt x="3202236" y="3283694"/>
                    </a:cubicBezTo>
                    <a:cubicBezTo>
                      <a:pt x="3295571" y="3306910"/>
                      <a:pt x="3383991" y="3291512"/>
                      <a:pt x="3467495" y="3246325"/>
                    </a:cubicBezTo>
                    <a:cubicBezTo>
                      <a:pt x="3570602" y="3190537"/>
                      <a:pt x="3636695" y="3107092"/>
                      <a:pt x="3654106" y="2988765"/>
                    </a:cubicBezTo>
                    <a:cubicBezTo>
                      <a:pt x="3654106" y="2988765"/>
                      <a:pt x="3654106" y="2988765"/>
                      <a:pt x="3654106" y="2988765"/>
                    </a:cubicBezTo>
                    <a:cubicBezTo>
                      <a:pt x="3680164" y="2987462"/>
                      <a:pt x="3700892" y="2975262"/>
                      <a:pt x="3718896" y="2957318"/>
                    </a:cubicBezTo>
                    <a:cubicBezTo>
                      <a:pt x="3740038" y="2936294"/>
                      <a:pt x="3756443" y="2911834"/>
                      <a:pt x="3771249" y="2886132"/>
                    </a:cubicBezTo>
                    <a:cubicBezTo>
                      <a:pt x="3810040" y="2818618"/>
                      <a:pt x="3838348" y="2746366"/>
                      <a:pt x="3865827" y="2673877"/>
                    </a:cubicBezTo>
                    <a:cubicBezTo>
                      <a:pt x="3878679" y="2639943"/>
                      <a:pt x="3890405" y="2605534"/>
                      <a:pt x="3902605" y="2571363"/>
                    </a:cubicBezTo>
                    <a:cubicBezTo>
                      <a:pt x="3914805" y="2537250"/>
                      <a:pt x="3927005" y="2503138"/>
                      <a:pt x="3940389" y="2465768"/>
                    </a:cubicBezTo>
                    <a:cubicBezTo>
                      <a:pt x="4004231" y="2574265"/>
                      <a:pt x="3976219" y="2668429"/>
                      <a:pt x="3906395" y="2758092"/>
                    </a:cubicBezTo>
                    <a:cubicBezTo>
                      <a:pt x="3911606" y="2758447"/>
                      <a:pt x="3913502" y="2758980"/>
                      <a:pt x="3915220" y="2758566"/>
                    </a:cubicBezTo>
                    <a:cubicBezTo>
                      <a:pt x="4015602" y="2737068"/>
                      <a:pt x="4070324" y="2668073"/>
                      <a:pt x="4103074" y="2576870"/>
                    </a:cubicBezTo>
                    <a:cubicBezTo>
                      <a:pt x="4134403" y="2489457"/>
                      <a:pt x="4141806" y="2398136"/>
                      <a:pt x="4143879" y="2306400"/>
                    </a:cubicBezTo>
                    <a:cubicBezTo>
                      <a:pt x="4147373" y="2151236"/>
                      <a:pt x="4129843" y="1997316"/>
                      <a:pt x="4113438" y="1843337"/>
                    </a:cubicBezTo>
                    <a:close/>
                    <a:moveTo>
                      <a:pt x="262712" y="1656015"/>
                    </a:moveTo>
                    <a:cubicBezTo>
                      <a:pt x="274202" y="1601826"/>
                      <a:pt x="261410" y="1546453"/>
                      <a:pt x="275327" y="1491790"/>
                    </a:cubicBezTo>
                    <a:cubicBezTo>
                      <a:pt x="308728" y="1360434"/>
                      <a:pt x="385896" y="1258689"/>
                      <a:pt x="484087" y="1170329"/>
                    </a:cubicBezTo>
                    <a:cubicBezTo>
                      <a:pt x="520568" y="1137519"/>
                      <a:pt x="559063" y="1106960"/>
                      <a:pt x="602592" y="1070361"/>
                    </a:cubicBezTo>
                    <a:cubicBezTo>
                      <a:pt x="492023" y="1273317"/>
                      <a:pt x="339347" y="1442517"/>
                      <a:pt x="262712" y="1656015"/>
                    </a:cubicBezTo>
                    <a:close/>
                  </a:path>
                </a:pathLst>
              </a:custGeom>
              <a:solidFill>
                <a:srgbClr val="000000"/>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7" name="자유형: 도형 87">
                <a:extLst>
                  <a:ext uri="{FF2B5EF4-FFF2-40B4-BE49-F238E27FC236}">
                    <a16:creationId xmlns:a16="http://schemas.microsoft.com/office/drawing/2014/main" id="{F565796B-7990-D752-38A3-3C757C93C55F}"/>
                  </a:ext>
                </a:extLst>
              </p:cNvPr>
              <p:cNvSpPr/>
              <p:nvPr/>
            </p:nvSpPr>
            <p:spPr>
              <a:xfrm>
                <a:off x="3783291" y="2073713"/>
                <a:ext cx="3130671" cy="2100345"/>
              </a:xfrm>
              <a:custGeom>
                <a:avLst/>
                <a:gdLst>
                  <a:gd name="connsiteX0" fmla="*/ 1436485 w 3130671"/>
                  <a:gd name="connsiteY0" fmla="*/ 2080734 h 2100345"/>
                  <a:gd name="connsiteX1" fmla="*/ 1176497 w 3130671"/>
                  <a:gd name="connsiteY1" fmla="*/ 2097375 h 2100345"/>
                  <a:gd name="connsiteX2" fmla="*/ 966019 w 3130671"/>
                  <a:gd name="connsiteY2" fmla="*/ 2073509 h 2100345"/>
                  <a:gd name="connsiteX3" fmla="*/ 636504 w 3130671"/>
                  <a:gd name="connsiteY3" fmla="*/ 1911179 h 2100345"/>
                  <a:gd name="connsiteX4" fmla="*/ 270981 w 3130671"/>
                  <a:gd name="connsiteY4" fmla="*/ 1490401 h 2100345"/>
                  <a:gd name="connsiteX5" fmla="*/ 215963 w 3130671"/>
                  <a:gd name="connsiteY5" fmla="*/ 1385813 h 2100345"/>
                  <a:gd name="connsiteX6" fmla="*/ 162840 w 3130671"/>
                  <a:gd name="connsiteY6" fmla="*/ 1327716 h 2100345"/>
                  <a:gd name="connsiteX7" fmla="*/ 191800 w 3130671"/>
                  <a:gd name="connsiteY7" fmla="*/ 1317885 h 2100345"/>
                  <a:gd name="connsiteX8" fmla="*/ 145665 w 3130671"/>
                  <a:gd name="connsiteY8" fmla="*/ 1204592 h 2100345"/>
                  <a:gd name="connsiteX9" fmla="*/ 124641 w 3130671"/>
                  <a:gd name="connsiteY9" fmla="*/ 1173500 h 2100345"/>
                  <a:gd name="connsiteX10" fmla="*/ 5248 w 3130671"/>
                  <a:gd name="connsiteY10" fmla="*/ 622372 h 2100345"/>
                  <a:gd name="connsiteX11" fmla="*/ 3057 w 3130671"/>
                  <a:gd name="connsiteY11" fmla="*/ 498597 h 2100345"/>
                  <a:gd name="connsiteX12" fmla="*/ 8742 w 3130671"/>
                  <a:gd name="connsiteY12" fmla="*/ 404551 h 2100345"/>
                  <a:gd name="connsiteX13" fmla="*/ 36577 w 3130671"/>
                  <a:gd name="connsiteY13" fmla="*/ 461405 h 2100345"/>
                  <a:gd name="connsiteX14" fmla="*/ 36044 w 3130671"/>
                  <a:gd name="connsiteY14" fmla="*/ 592761 h 2100345"/>
                  <a:gd name="connsiteX15" fmla="*/ 104091 w 3130671"/>
                  <a:gd name="connsiteY15" fmla="*/ 504282 h 2100345"/>
                  <a:gd name="connsiteX16" fmla="*/ 104091 w 3130671"/>
                  <a:gd name="connsiteY16" fmla="*/ 714108 h 2100345"/>
                  <a:gd name="connsiteX17" fmla="*/ 110309 w 3130671"/>
                  <a:gd name="connsiteY17" fmla="*/ 716418 h 2100345"/>
                  <a:gd name="connsiteX18" fmla="*/ 161123 w 3130671"/>
                  <a:gd name="connsiteY18" fmla="*/ 632618 h 2100345"/>
                  <a:gd name="connsiteX19" fmla="*/ 195827 w 3130671"/>
                  <a:gd name="connsiteY19" fmla="*/ 727019 h 2100345"/>
                  <a:gd name="connsiteX20" fmla="*/ 199617 w 3130671"/>
                  <a:gd name="connsiteY20" fmla="*/ 726486 h 2100345"/>
                  <a:gd name="connsiteX21" fmla="*/ 203940 w 3130671"/>
                  <a:gd name="connsiteY21" fmla="*/ 633625 h 2100345"/>
                  <a:gd name="connsiteX22" fmla="*/ 209744 w 3130671"/>
                  <a:gd name="connsiteY22" fmla="*/ 432445 h 2100345"/>
                  <a:gd name="connsiteX23" fmla="*/ 202519 w 3130671"/>
                  <a:gd name="connsiteY23" fmla="*/ 353856 h 2100345"/>
                  <a:gd name="connsiteX24" fmla="*/ 225498 w 3130671"/>
                  <a:gd name="connsiteY24" fmla="*/ 278288 h 2100345"/>
                  <a:gd name="connsiteX25" fmla="*/ 327953 w 3130671"/>
                  <a:gd name="connsiteY25" fmla="*/ 209649 h 2100345"/>
                  <a:gd name="connsiteX26" fmla="*/ 291827 w 3130671"/>
                  <a:gd name="connsiteY26" fmla="*/ 368958 h 2100345"/>
                  <a:gd name="connsiteX27" fmla="*/ 760161 w 3130671"/>
                  <a:gd name="connsiteY27" fmla="*/ 0 h 2100345"/>
                  <a:gd name="connsiteX28" fmla="*/ 642545 w 3130671"/>
                  <a:gd name="connsiteY28" fmla="*/ 225935 h 2100345"/>
                  <a:gd name="connsiteX29" fmla="*/ 410154 w 3130671"/>
                  <a:gd name="connsiteY29" fmla="*/ 341005 h 2100345"/>
                  <a:gd name="connsiteX30" fmla="*/ 671682 w 3130671"/>
                  <a:gd name="connsiteY30" fmla="*/ 278584 h 2100345"/>
                  <a:gd name="connsiteX31" fmla="*/ 599489 w 3130671"/>
                  <a:gd name="connsiteY31" fmla="*/ 378078 h 2100345"/>
                  <a:gd name="connsiteX32" fmla="*/ 780711 w 3130671"/>
                  <a:gd name="connsiteY32" fmla="*/ 408874 h 2100345"/>
                  <a:gd name="connsiteX33" fmla="*/ 1031520 w 3130671"/>
                  <a:gd name="connsiteY33" fmla="*/ 397385 h 2100345"/>
                  <a:gd name="connsiteX34" fmla="*/ 1130185 w 3130671"/>
                  <a:gd name="connsiteY34" fmla="*/ 346513 h 2100345"/>
                  <a:gd name="connsiteX35" fmla="*/ 1294410 w 3130671"/>
                  <a:gd name="connsiteY35" fmla="*/ 168903 h 2100345"/>
                  <a:gd name="connsiteX36" fmla="*/ 1315553 w 3130671"/>
                  <a:gd name="connsiteY36" fmla="*/ 148768 h 2100345"/>
                  <a:gd name="connsiteX37" fmla="*/ 1128231 w 3130671"/>
                  <a:gd name="connsiteY37" fmla="*/ 412783 h 2100345"/>
                  <a:gd name="connsiteX38" fmla="*/ 1519989 w 3130671"/>
                  <a:gd name="connsiteY38" fmla="*/ 440085 h 2100345"/>
                  <a:gd name="connsiteX39" fmla="*/ 1699079 w 3130671"/>
                  <a:gd name="connsiteY39" fmla="*/ 425042 h 2100345"/>
                  <a:gd name="connsiteX40" fmla="*/ 1983467 w 3130671"/>
                  <a:gd name="connsiteY40" fmla="*/ 218473 h 2100345"/>
                  <a:gd name="connsiteX41" fmla="*/ 2052343 w 3130671"/>
                  <a:gd name="connsiteY41" fmla="*/ 121762 h 2100345"/>
                  <a:gd name="connsiteX42" fmla="*/ 1575422 w 3130671"/>
                  <a:gd name="connsiteY42" fmla="*/ 498656 h 2100345"/>
                  <a:gd name="connsiteX43" fmla="*/ 1751847 w 3130671"/>
                  <a:gd name="connsiteY43" fmla="*/ 485982 h 2100345"/>
                  <a:gd name="connsiteX44" fmla="*/ 1933365 w 3130671"/>
                  <a:gd name="connsiteY44" fmla="*/ 461642 h 2100345"/>
                  <a:gd name="connsiteX45" fmla="*/ 2114409 w 3130671"/>
                  <a:gd name="connsiteY45" fmla="*/ 426759 h 2100345"/>
                  <a:gd name="connsiteX46" fmla="*/ 1907958 w 3130671"/>
                  <a:gd name="connsiteY46" fmla="*/ 518732 h 2100345"/>
                  <a:gd name="connsiteX47" fmla="*/ 2440015 w 3130671"/>
                  <a:gd name="connsiteY47" fmla="*/ 281723 h 2100345"/>
                  <a:gd name="connsiteX48" fmla="*/ 2214021 w 3130671"/>
                  <a:gd name="connsiteY48" fmla="*/ 787663 h 2100345"/>
                  <a:gd name="connsiteX49" fmla="*/ 2326249 w 3130671"/>
                  <a:gd name="connsiteY49" fmla="*/ 781859 h 2100345"/>
                  <a:gd name="connsiteX50" fmla="*/ 2423611 w 3130671"/>
                  <a:gd name="connsiteY50" fmla="*/ 775226 h 2100345"/>
                  <a:gd name="connsiteX51" fmla="*/ 2444102 w 3130671"/>
                  <a:gd name="connsiteY51" fmla="*/ 795658 h 2100345"/>
                  <a:gd name="connsiteX52" fmla="*/ 2443806 w 3130671"/>
                  <a:gd name="connsiteY52" fmla="*/ 963969 h 2100345"/>
                  <a:gd name="connsiteX53" fmla="*/ 2626627 w 3130671"/>
                  <a:gd name="connsiteY53" fmla="*/ 779846 h 2100345"/>
                  <a:gd name="connsiteX54" fmla="*/ 2757924 w 3130671"/>
                  <a:gd name="connsiteY54" fmla="*/ 705521 h 2100345"/>
                  <a:gd name="connsiteX55" fmla="*/ 2963072 w 3130671"/>
                  <a:gd name="connsiteY55" fmla="*/ 749583 h 2100345"/>
                  <a:gd name="connsiteX56" fmla="*/ 3063632 w 3130671"/>
                  <a:gd name="connsiteY56" fmla="*/ 865127 h 2100345"/>
                  <a:gd name="connsiteX57" fmla="*/ 3130672 w 3130671"/>
                  <a:gd name="connsiteY57" fmla="*/ 914282 h 2100345"/>
                  <a:gd name="connsiteX58" fmla="*/ 2944061 w 3130671"/>
                  <a:gd name="connsiteY58" fmla="*/ 1171842 h 2100345"/>
                  <a:gd name="connsiteX59" fmla="*/ 2678802 w 3130671"/>
                  <a:gd name="connsiteY59" fmla="*/ 1209211 h 2100345"/>
                  <a:gd name="connsiteX60" fmla="*/ 2520263 w 3130671"/>
                  <a:gd name="connsiteY60" fmla="*/ 1274889 h 2100345"/>
                  <a:gd name="connsiteX61" fmla="*/ 2461928 w 3130671"/>
                  <a:gd name="connsiteY61" fmla="*/ 1387294 h 2100345"/>
                  <a:gd name="connsiteX62" fmla="*/ 2448129 w 3130671"/>
                  <a:gd name="connsiteY62" fmla="*/ 1412878 h 2100345"/>
                  <a:gd name="connsiteX63" fmla="*/ 2435219 w 3130671"/>
                  <a:gd name="connsiteY63" fmla="*/ 1389367 h 2100345"/>
                  <a:gd name="connsiteX64" fmla="*/ 2399507 w 3130671"/>
                  <a:gd name="connsiteY64" fmla="*/ 1317056 h 2100345"/>
                  <a:gd name="connsiteX65" fmla="*/ 2279285 w 3130671"/>
                  <a:gd name="connsiteY65" fmla="*/ 1351168 h 2100345"/>
                  <a:gd name="connsiteX66" fmla="*/ 2267500 w 3130671"/>
                  <a:gd name="connsiteY66" fmla="*/ 1369409 h 2100345"/>
                  <a:gd name="connsiteX67" fmla="*/ 2249259 w 3130671"/>
                  <a:gd name="connsiteY67" fmla="*/ 1356261 h 2100345"/>
                  <a:gd name="connsiteX68" fmla="*/ 2227465 w 3130671"/>
                  <a:gd name="connsiteY68" fmla="*/ 1328308 h 2100345"/>
                  <a:gd name="connsiteX69" fmla="*/ 2164097 w 3130671"/>
                  <a:gd name="connsiteY69" fmla="*/ 1332809 h 2100345"/>
                  <a:gd name="connsiteX70" fmla="*/ 2146330 w 3130671"/>
                  <a:gd name="connsiteY70" fmla="*/ 1370060 h 2100345"/>
                  <a:gd name="connsiteX71" fmla="*/ 2107006 w 3130671"/>
                  <a:gd name="connsiteY71" fmla="*/ 1379122 h 2100345"/>
                  <a:gd name="connsiteX72" fmla="*/ 2100432 w 3130671"/>
                  <a:gd name="connsiteY72" fmla="*/ 1373199 h 2100345"/>
                  <a:gd name="connsiteX73" fmla="*/ 2047309 w 3130671"/>
                  <a:gd name="connsiteY73" fmla="*/ 1358571 h 2100345"/>
                  <a:gd name="connsiteX74" fmla="*/ 2013671 w 3130671"/>
                  <a:gd name="connsiteY74" fmla="*/ 1410806 h 2100345"/>
                  <a:gd name="connsiteX75" fmla="*/ 2014796 w 3130671"/>
                  <a:gd name="connsiteY75" fmla="*/ 1452084 h 2100345"/>
                  <a:gd name="connsiteX76" fmla="*/ 2013848 w 3130671"/>
                  <a:gd name="connsiteY76" fmla="*/ 1522263 h 2100345"/>
                  <a:gd name="connsiteX77" fmla="*/ 1830672 w 3130671"/>
                  <a:gd name="connsiteY77" fmla="*/ 1801735 h 2100345"/>
                  <a:gd name="connsiteX78" fmla="*/ 1570151 w 3130671"/>
                  <a:gd name="connsiteY78" fmla="*/ 1965131 h 2100345"/>
                  <a:gd name="connsiteX79" fmla="*/ 1458813 w 3130671"/>
                  <a:gd name="connsiteY79" fmla="*/ 2064270 h 2100345"/>
                  <a:gd name="connsiteX80" fmla="*/ 1436485 w 3130671"/>
                  <a:gd name="connsiteY80" fmla="*/ 2080734 h 210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130671" h="2100345">
                    <a:moveTo>
                      <a:pt x="1436485" y="2080734"/>
                    </a:moveTo>
                    <a:cubicBezTo>
                      <a:pt x="1350257" y="2092934"/>
                      <a:pt x="1263436" y="2096428"/>
                      <a:pt x="1176497" y="2097375"/>
                    </a:cubicBezTo>
                    <a:cubicBezTo>
                      <a:pt x="1104186" y="2108450"/>
                      <a:pt x="1035666" y="2085886"/>
                      <a:pt x="966019" y="2073509"/>
                    </a:cubicBezTo>
                    <a:cubicBezTo>
                      <a:pt x="847396" y="2037264"/>
                      <a:pt x="736590" y="1985385"/>
                      <a:pt x="636504" y="1911179"/>
                    </a:cubicBezTo>
                    <a:cubicBezTo>
                      <a:pt x="483590" y="1797767"/>
                      <a:pt x="366270" y="1653738"/>
                      <a:pt x="270981" y="1490401"/>
                    </a:cubicBezTo>
                    <a:cubicBezTo>
                      <a:pt x="251082" y="1456348"/>
                      <a:pt x="232427" y="1421643"/>
                      <a:pt x="215963" y="1385813"/>
                    </a:cubicBezTo>
                    <a:cubicBezTo>
                      <a:pt x="204296" y="1360407"/>
                      <a:pt x="192037" y="1336599"/>
                      <a:pt x="162840" y="1327716"/>
                    </a:cubicBezTo>
                    <a:cubicBezTo>
                      <a:pt x="170243" y="1319543"/>
                      <a:pt x="182147" y="1325406"/>
                      <a:pt x="191800" y="1317885"/>
                    </a:cubicBezTo>
                    <a:cubicBezTo>
                      <a:pt x="176520" y="1280397"/>
                      <a:pt x="161123" y="1242494"/>
                      <a:pt x="145665" y="1204592"/>
                    </a:cubicBezTo>
                    <a:cubicBezTo>
                      <a:pt x="133939" y="1197426"/>
                      <a:pt x="128964" y="1185877"/>
                      <a:pt x="124641" y="1173500"/>
                    </a:cubicBezTo>
                    <a:cubicBezTo>
                      <a:pt x="62339" y="994647"/>
                      <a:pt x="21830" y="811175"/>
                      <a:pt x="5248" y="622372"/>
                    </a:cubicBezTo>
                    <a:cubicBezTo>
                      <a:pt x="1635" y="581035"/>
                      <a:pt x="-3280" y="539993"/>
                      <a:pt x="3057" y="498597"/>
                    </a:cubicBezTo>
                    <a:cubicBezTo>
                      <a:pt x="9334" y="467505"/>
                      <a:pt x="-2925" y="435288"/>
                      <a:pt x="8742" y="404551"/>
                    </a:cubicBezTo>
                    <a:cubicBezTo>
                      <a:pt x="30062" y="417639"/>
                      <a:pt x="37821" y="435939"/>
                      <a:pt x="36577" y="461405"/>
                    </a:cubicBezTo>
                    <a:cubicBezTo>
                      <a:pt x="34563" y="502446"/>
                      <a:pt x="36044" y="543606"/>
                      <a:pt x="36044" y="592761"/>
                    </a:cubicBezTo>
                    <a:cubicBezTo>
                      <a:pt x="60740" y="560662"/>
                      <a:pt x="81172" y="534130"/>
                      <a:pt x="104091" y="504282"/>
                    </a:cubicBezTo>
                    <a:cubicBezTo>
                      <a:pt x="104091" y="576238"/>
                      <a:pt x="104091" y="645173"/>
                      <a:pt x="104091" y="714108"/>
                    </a:cubicBezTo>
                    <a:cubicBezTo>
                      <a:pt x="106164" y="714878"/>
                      <a:pt x="108236" y="715648"/>
                      <a:pt x="110309" y="716418"/>
                    </a:cubicBezTo>
                    <a:cubicBezTo>
                      <a:pt x="126536" y="689649"/>
                      <a:pt x="142763" y="662940"/>
                      <a:pt x="161123" y="632618"/>
                    </a:cubicBezTo>
                    <a:cubicBezTo>
                      <a:pt x="173500" y="666257"/>
                      <a:pt x="184634" y="696638"/>
                      <a:pt x="195827" y="727019"/>
                    </a:cubicBezTo>
                    <a:cubicBezTo>
                      <a:pt x="197070" y="726841"/>
                      <a:pt x="198314" y="726664"/>
                      <a:pt x="199617" y="726486"/>
                    </a:cubicBezTo>
                    <a:cubicBezTo>
                      <a:pt x="201098" y="695513"/>
                      <a:pt x="202934" y="664598"/>
                      <a:pt x="203940" y="633625"/>
                    </a:cubicBezTo>
                    <a:cubicBezTo>
                      <a:pt x="206072" y="566584"/>
                      <a:pt x="207731" y="499544"/>
                      <a:pt x="209744" y="432445"/>
                    </a:cubicBezTo>
                    <a:cubicBezTo>
                      <a:pt x="210573" y="405913"/>
                      <a:pt x="210929" y="379974"/>
                      <a:pt x="202519" y="353856"/>
                    </a:cubicBezTo>
                    <a:cubicBezTo>
                      <a:pt x="193162" y="324719"/>
                      <a:pt x="206546" y="299786"/>
                      <a:pt x="225498" y="278288"/>
                    </a:cubicBezTo>
                    <a:cubicBezTo>
                      <a:pt x="253273" y="246781"/>
                      <a:pt x="289518" y="227475"/>
                      <a:pt x="327953" y="209649"/>
                    </a:cubicBezTo>
                    <a:cubicBezTo>
                      <a:pt x="285135" y="253947"/>
                      <a:pt x="272994" y="305175"/>
                      <a:pt x="291827" y="368958"/>
                    </a:cubicBezTo>
                    <a:cubicBezTo>
                      <a:pt x="412878" y="201180"/>
                      <a:pt x="558567" y="68047"/>
                      <a:pt x="760161" y="0"/>
                    </a:cubicBezTo>
                    <a:cubicBezTo>
                      <a:pt x="737538" y="86643"/>
                      <a:pt x="703011" y="162803"/>
                      <a:pt x="642545" y="225935"/>
                    </a:cubicBezTo>
                    <a:cubicBezTo>
                      <a:pt x="580953" y="290310"/>
                      <a:pt x="503371" y="323297"/>
                      <a:pt x="410154" y="341005"/>
                    </a:cubicBezTo>
                    <a:cubicBezTo>
                      <a:pt x="512550" y="366411"/>
                      <a:pt x="595107" y="341479"/>
                      <a:pt x="671682" y="278584"/>
                    </a:cubicBezTo>
                    <a:cubicBezTo>
                      <a:pt x="664220" y="325252"/>
                      <a:pt x="634194" y="351369"/>
                      <a:pt x="599489" y="378078"/>
                    </a:cubicBezTo>
                    <a:cubicBezTo>
                      <a:pt x="660430" y="398747"/>
                      <a:pt x="720541" y="404966"/>
                      <a:pt x="780711" y="408874"/>
                    </a:cubicBezTo>
                    <a:cubicBezTo>
                      <a:pt x="864630" y="414323"/>
                      <a:pt x="948430" y="408756"/>
                      <a:pt x="1031520" y="397385"/>
                    </a:cubicBezTo>
                    <a:cubicBezTo>
                      <a:pt x="1069363" y="392233"/>
                      <a:pt x="1100515" y="369550"/>
                      <a:pt x="1130185" y="346513"/>
                    </a:cubicBezTo>
                    <a:cubicBezTo>
                      <a:pt x="1194797" y="296469"/>
                      <a:pt x="1245373" y="233397"/>
                      <a:pt x="1294410" y="168903"/>
                    </a:cubicBezTo>
                    <a:cubicBezTo>
                      <a:pt x="1299325" y="162448"/>
                      <a:pt x="1301813" y="153505"/>
                      <a:pt x="1315553" y="148768"/>
                    </a:cubicBezTo>
                    <a:cubicBezTo>
                      <a:pt x="1265568" y="247255"/>
                      <a:pt x="1200364" y="330049"/>
                      <a:pt x="1128231" y="412783"/>
                    </a:cubicBezTo>
                    <a:cubicBezTo>
                      <a:pt x="1260949" y="434222"/>
                      <a:pt x="1390055" y="442631"/>
                      <a:pt x="1519989" y="440085"/>
                    </a:cubicBezTo>
                    <a:cubicBezTo>
                      <a:pt x="1579982" y="438900"/>
                      <a:pt x="1640508" y="442276"/>
                      <a:pt x="1699079" y="425042"/>
                    </a:cubicBezTo>
                    <a:cubicBezTo>
                      <a:pt x="1818295" y="389982"/>
                      <a:pt x="1908787" y="314769"/>
                      <a:pt x="1983467" y="218473"/>
                    </a:cubicBezTo>
                    <a:cubicBezTo>
                      <a:pt x="2008104" y="186670"/>
                      <a:pt x="2030194" y="152972"/>
                      <a:pt x="2052343" y="121762"/>
                    </a:cubicBezTo>
                    <a:cubicBezTo>
                      <a:pt x="1977367" y="323120"/>
                      <a:pt x="1826171" y="463300"/>
                      <a:pt x="1575422" y="498656"/>
                    </a:cubicBezTo>
                    <a:cubicBezTo>
                      <a:pt x="1634230" y="494570"/>
                      <a:pt x="1693216" y="492023"/>
                      <a:pt x="1751847" y="485982"/>
                    </a:cubicBezTo>
                    <a:cubicBezTo>
                      <a:pt x="1812550" y="479764"/>
                      <a:pt x="1873135" y="471532"/>
                      <a:pt x="1933365" y="461642"/>
                    </a:cubicBezTo>
                    <a:cubicBezTo>
                      <a:pt x="1992350" y="451988"/>
                      <a:pt x="2050863" y="439137"/>
                      <a:pt x="2114409" y="426759"/>
                    </a:cubicBezTo>
                    <a:cubicBezTo>
                      <a:pt x="2065846" y="511744"/>
                      <a:pt x="1985895" y="513402"/>
                      <a:pt x="1907958" y="518732"/>
                    </a:cubicBezTo>
                    <a:cubicBezTo>
                      <a:pt x="2047842" y="558590"/>
                      <a:pt x="2252635" y="516541"/>
                      <a:pt x="2440015" y="281723"/>
                    </a:cubicBezTo>
                    <a:cubicBezTo>
                      <a:pt x="2454644" y="373992"/>
                      <a:pt x="2409161" y="572684"/>
                      <a:pt x="2214021" y="787663"/>
                    </a:cubicBezTo>
                    <a:cubicBezTo>
                      <a:pt x="2253582" y="785650"/>
                      <a:pt x="2289945" y="783932"/>
                      <a:pt x="2326249" y="781859"/>
                    </a:cubicBezTo>
                    <a:cubicBezTo>
                      <a:pt x="2358762" y="780023"/>
                      <a:pt x="2391335" y="779076"/>
                      <a:pt x="2423611" y="775226"/>
                    </a:cubicBezTo>
                    <a:cubicBezTo>
                      <a:pt x="2442147" y="773035"/>
                      <a:pt x="2444339" y="779905"/>
                      <a:pt x="2444102" y="795658"/>
                    </a:cubicBezTo>
                    <a:cubicBezTo>
                      <a:pt x="2443273" y="849492"/>
                      <a:pt x="2443806" y="903325"/>
                      <a:pt x="2443806" y="963969"/>
                    </a:cubicBezTo>
                    <a:cubicBezTo>
                      <a:pt x="2507945" y="899713"/>
                      <a:pt x="2569062" y="841437"/>
                      <a:pt x="2626627" y="779846"/>
                    </a:cubicBezTo>
                    <a:cubicBezTo>
                      <a:pt x="2663345" y="740581"/>
                      <a:pt x="2707703" y="719083"/>
                      <a:pt x="2757924" y="705521"/>
                    </a:cubicBezTo>
                    <a:cubicBezTo>
                      <a:pt x="2833966" y="685030"/>
                      <a:pt x="2902072" y="700783"/>
                      <a:pt x="2963072" y="749583"/>
                    </a:cubicBezTo>
                    <a:cubicBezTo>
                      <a:pt x="3003580" y="781978"/>
                      <a:pt x="3035620" y="822012"/>
                      <a:pt x="3063632" y="865127"/>
                    </a:cubicBezTo>
                    <a:cubicBezTo>
                      <a:pt x="3080096" y="890474"/>
                      <a:pt x="3101120" y="907708"/>
                      <a:pt x="3130672" y="914282"/>
                    </a:cubicBezTo>
                    <a:cubicBezTo>
                      <a:pt x="3113261" y="1032609"/>
                      <a:pt x="3047108" y="1116054"/>
                      <a:pt x="2944061" y="1171842"/>
                    </a:cubicBezTo>
                    <a:cubicBezTo>
                      <a:pt x="2860616" y="1217028"/>
                      <a:pt x="2772197" y="1232427"/>
                      <a:pt x="2678802" y="1209211"/>
                    </a:cubicBezTo>
                    <a:cubicBezTo>
                      <a:pt x="2609630" y="1192037"/>
                      <a:pt x="2560712" y="1223780"/>
                      <a:pt x="2520263" y="1274889"/>
                    </a:cubicBezTo>
                    <a:cubicBezTo>
                      <a:pt x="2493672" y="1308468"/>
                      <a:pt x="2476853" y="1347496"/>
                      <a:pt x="2461928" y="1387294"/>
                    </a:cubicBezTo>
                    <a:cubicBezTo>
                      <a:pt x="2458493" y="1396533"/>
                      <a:pt x="2456065" y="1406127"/>
                      <a:pt x="2448129" y="1412878"/>
                    </a:cubicBezTo>
                    <a:cubicBezTo>
                      <a:pt x="2434982" y="1409976"/>
                      <a:pt x="2435692" y="1398842"/>
                      <a:pt x="2435219" y="1389367"/>
                    </a:cubicBezTo>
                    <a:cubicBezTo>
                      <a:pt x="2433738" y="1359992"/>
                      <a:pt x="2420176" y="1336599"/>
                      <a:pt x="2399507" y="1317056"/>
                    </a:cubicBezTo>
                    <a:cubicBezTo>
                      <a:pt x="2356689" y="1276606"/>
                      <a:pt x="2295216" y="1294196"/>
                      <a:pt x="2279285" y="1351168"/>
                    </a:cubicBezTo>
                    <a:cubicBezTo>
                      <a:pt x="2277212" y="1358571"/>
                      <a:pt x="2277390" y="1368284"/>
                      <a:pt x="2267500" y="1369409"/>
                    </a:cubicBezTo>
                    <a:cubicBezTo>
                      <a:pt x="2258676" y="1370356"/>
                      <a:pt x="2254175" y="1362361"/>
                      <a:pt x="2249259" y="1356261"/>
                    </a:cubicBezTo>
                    <a:cubicBezTo>
                      <a:pt x="2241856" y="1347082"/>
                      <a:pt x="2236053" y="1336718"/>
                      <a:pt x="2227465" y="1328308"/>
                    </a:cubicBezTo>
                    <a:cubicBezTo>
                      <a:pt x="2202888" y="1304264"/>
                      <a:pt x="2184233" y="1305270"/>
                      <a:pt x="2164097" y="1332809"/>
                    </a:cubicBezTo>
                    <a:cubicBezTo>
                      <a:pt x="2155865" y="1344061"/>
                      <a:pt x="2151482" y="1357209"/>
                      <a:pt x="2146330" y="1370060"/>
                    </a:cubicBezTo>
                    <a:cubicBezTo>
                      <a:pt x="2136440" y="1394460"/>
                      <a:pt x="2128089" y="1396059"/>
                      <a:pt x="2107006" y="1379122"/>
                    </a:cubicBezTo>
                    <a:cubicBezTo>
                      <a:pt x="2104696" y="1377285"/>
                      <a:pt x="2102742" y="1374976"/>
                      <a:pt x="2100432" y="1373199"/>
                    </a:cubicBezTo>
                    <a:cubicBezTo>
                      <a:pt x="2084738" y="1360940"/>
                      <a:pt x="2069281" y="1347437"/>
                      <a:pt x="2047309" y="1358571"/>
                    </a:cubicBezTo>
                    <a:cubicBezTo>
                      <a:pt x="2026048" y="1369350"/>
                      <a:pt x="2016040" y="1388064"/>
                      <a:pt x="2013671" y="1410806"/>
                    </a:cubicBezTo>
                    <a:cubicBezTo>
                      <a:pt x="2012249" y="1424486"/>
                      <a:pt x="2011420" y="1438640"/>
                      <a:pt x="2014796" y="1452084"/>
                    </a:cubicBezTo>
                    <a:cubicBezTo>
                      <a:pt x="2020777" y="1475714"/>
                      <a:pt x="2019238" y="1498692"/>
                      <a:pt x="2013848" y="1522263"/>
                    </a:cubicBezTo>
                    <a:cubicBezTo>
                      <a:pt x="1987317" y="1638162"/>
                      <a:pt x="1931943" y="1734458"/>
                      <a:pt x="1830672" y="1801735"/>
                    </a:cubicBezTo>
                    <a:cubicBezTo>
                      <a:pt x="1745214" y="1858470"/>
                      <a:pt x="1659696" y="1914969"/>
                      <a:pt x="1570151" y="1965131"/>
                    </a:cubicBezTo>
                    <a:cubicBezTo>
                      <a:pt x="1525616" y="1990123"/>
                      <a:pt x="1487121" y="2021156"/>
                      <a:pt x="1458813" y="2064270"/>
                    </a:cubicBezTo>
                    <a:cubicBezTo>
                      <a:pt x="1453601" y="2071969"/>
                      <a:pt x="1449159" y="2082570"/>
                      <a:pt x="1436485" y="2080734"/>
                    </a:cubicBezTo>
                    <a:close/>
                  </a:path>
                </a:pathLst>
              </a:custGeom>
              <a:solidFill>
                <a:srgbClr val="FDAAB4"/>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8" name="자유형: 도형 88">
                <a:extLst>
                  <a:ext uri="{FF2B5EF4-FFF2-40B4-BE49-F238E27FC236}">
                    <a16:creationId xmlns:a16="http://schemas.microsoft.com/office/drawing/2014/main" id="{DC55228A-83A1-F40B-D22E-264C4DC2181F}"/>
                  </a:ext>
                </a:extLst>
              </p:cNvPr>
              <p:cNvSpPr/>
              <p:nvPr/>
            </p:nvSpPr>
            <p:spPr>
              <a:xfrm>
                <a:off x="3590033" y="2575742"/>
                <a:ext cx="3160120" cy="1860131"/>
              </a:xfrm>
              <a:custGeom>
                <a:avLst/>
                <a:gdLst>
                  <a:gd name="connsiteX0" fmla="*/ 356097 w 3160120"/>
                  <a:gd name="connsiteY0" fmla="*/ 819823 h 1860131"/>
                  <a:gd name="connsiteX1" fmla="*/ 405015 w 3160120"/>
                  <a:gd name="connsiteY1" fmla="*/ 850442 h 1860131"/>
                  <a:gd name="connsiteX2" fmla="*/ 609511 w 3160120"/>
                  <a:gd name="connsiteY2" fmla="*/ 1180609 h 1860131"/>
                  <a:gd name="connsiteX3" fmla="*/ 948858 w 3160120"/>
                  <a:gd name="connsiteY3" fmla="*/ 1469438 h 1860131"/>
                  <a:gd name="connsiteX4" fmla="*/ 1138904 w 3160120"/>
                  <a:gd name="connsiteY4" fmla="*/ 1548501 h 1860131"/>
                  <a:gd name="connsiteX5" fmla="*/ 1157263 w 3160120"/>
                  <a:gd name="connsiteY5" fmla="*/ 1561648 h 1860131"/>
                  <a:gd name="connsiteX6" fmla="*/ 1151814 w 3160120"/>
                  <a:gd name="connsiteY6" fmla="*/ 1591852 h 1860131"/>
                  <a:gd name="connsiteX7" fmla="*/ 1004231 w 3160120"/>
                  <a:gd name="connsiteY7" fmla="*/ 1758919 h 1860131"/>
                  <a:gd name="connsiteX8" fmla="*/ 918240 w 3160120"/>
                  <a:gd name="connsiteY8" fmla="*/ 1841299 h 1860131"/>
                  <a:gd name="connsiteX9" fmla="*/ 900414 w 3160120"/>
                  <a:gd name="connsiteY9" fmla="*/ 1860131 h 1860131"/>
                  <a:gd name="connsiteX10" fmla="*/ 557455 w 3160120"/>
                  <a:gd name="connsiteY10" fmla="*/ 1771889 h 1860131"/>
                  <a:gd name="connsiteX11" fmla="*/ 499120 w 3160120"/>
                  <a:gd name="connsiteY11" fmla="*/ 1763361 h 1860131"/>
                  <a:gd name="connsiteX12" fmla="*/ 530449 w 3160120"/>
                  <a:gd name="connsiteY12" fmla="*/ 1716990 h 1860131"/>
                  <a:gd name="connsiteX13" fmla="*/ 531989 w 3160120"/>
                  <a:gd name="connsiteY13" fmla="*/ 1590549 h 1860131"/>
                  <a:gd name="connsiteX14" fmla="*/ 336672 w 3160120"/>
                  <a:gd name="connsiteY14" fmla="*/ 1227573 h 1860131"/>
                  <a:gd name="connsiteX15" fmla="*/ 273777 w 3160120"/>
                  <a:gd name="connsiteY15" fmla="*/ 926898 h 1860131"/>
                  <a:gd name="connsiteX16" fmla="*/ 356097 w 3160120"/>
                  <a:gd name="connsiteY16" fmla="*/ 819823 h 1860131"/>
                  <a:gd name="connsiteX17" fmla="*/ 2979540 w 3160120"/>
                  <a:gd name="connsiteY17" fmla="*/ 264066 h 1860131"/>
                  <a:gd name="connsiteX18" fmla="*/ 3160120 w 3160120"/>
                  <a:gd name="connsiteY18" fmla="*/ 336389 h 1860131"/>
                  <a:gd name="connsiteX19" fmla="*/ 2918491 w 3160120"/>
                  <a:gd name="connsiteY19" fmla="*/ 281844 h 1860131"/>
                  <a:gd name="connsiteX20" fmla="*/ 2979540 w 3160120"/>
                  <a:gd name="connsiteY20" fmla="*/ 264066 h 1860131"/>
                  <a:gd name="connsiteX21" fmla="*/ 196314 w 3160120"/>
                  <a:gd name="connsiteY21" fmla="*/ 0 h 1860131"/>
                  <a:gd name="connsiteX22" fmla="*/ 202533 w 3160120"/>
                  <a:gd name="connsiteY22" fmla="*/ 27657 h 1860131"/>
                  <a:gd name="connsiteX23" fmla="*/ 284734 w 3160120"/>
                  <a:gd name="connsiteY23" fmla="*/ 537506 h 1860131"/>
                  <a:gd name="connsiteX24" fmla="*/ 338804 w 3160120"/>
                  <a:gd name="connsiteY24" fmla="*/ 705995 h 1860131"/>
                  <a:gd name="connsiteX25" fmla="*/ 7512 w 3160120"/>
                  <a:gd name="connsiteY25" fmla="*/ 403130 h 1860131"/>
                  <a:gd name="connsiteX26" fmla="*/ 196314 w 3160120"/>
                  <a:gd name="connsiteY26" fmla="*/ 0 h 186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120" h="1860131">
                    <a:moveTo>
                      <a:pt x="356097" y="819823"/>
                    </a:moveTo>
                    <a:cubicBezTo>
                      <a:pt x="381030" y="816330"/>
                      <a:pt x="394355" y="826990"/>
                      <a:pt x="405015" y="850442"/>
                    </a:cubicBezTo>
                    <a:cubicBezTo>
                      <a:pt x="458848" y="969243"/>
                      <a:pt x="527073" y="1079930"/>
                      <a:pt x="609511" y="1180609"/>
                    </a:cubicBezTo>
                    <a:cubicBezTo>
                      <a:pt x="704801" y="1296982"/>
                      <a:pt x="815192" y="1396890"/>
                      <a:pt x="948858" y="1469438"/>
                    </a:cubicBezTo>
                    <a:cubicBezTo>
                      <a:pt x="1009739" y="1502426"/>
                      <a:pt x="1072515" y="1529550"/>
                      <a:pt x="1138904" y="1548501"/>
                    </a:cubicBezTo>
                    <a:cubicBezTo>
                      <a:pt x="1147077" y="1550810"/>
                      <a:pt x="1153473" y="1553949"/>
                      <a:pt x="1157263" y="1561648"/>
                    </a:cubicBezTo>
                    <a:cubicBezTo>
                      <a:pt x="1163600" y="1573197"/>
                      <a:pt x="1156552" y="1582613"/>
                      <a:pt x="1151814" y="1591852"/>
                    </a:cubicBezTo>
                    <a:cubicBezTo>
                      <a:pt x="1116873" y="1660077"/>
                      <a:pt x="1072515" y="1719833"/>
                      <a:pt x="1004231" y="1758919"/>
                    </a:cubicBezTo>
                    <a:cubicBezTo>
                      <a:pt x="968994" y="1779115"/>
                      <a:pt x="938672" y="1805291"/>
                      <a:pt x="918240" y="1841299"/>
                    </a:cubicBezTo>
                    <a:cubicBezTo>
                      <a:pt x="913857" y="1849057"/>
                      <a:pt x="909060" y="1856400"/>
                      <a:pt x="900414" y="1860131"/>
                    </a:cubicBezTo>
                    <a:cubicBezTo>
                      <a:pt x="787239" y="1826315"/>
                      <a:pt x="672761" y="1797414"/>
                      <a:pt x="557455" y="1771889"/>
                    </a:cubicBezTo>
                    <a:cubicBezTo>
                      <a:pt x="538326" y="1767625"/>
                      <a:pt x="518545" y="1766145"/>
                      <a:pt x="499120" y="1763361"/>
                    </a:cubicBezTo>
                    <a:cubicBezTo>
                      <a:pt x="509543" y="1747904"/>
                      <a:pt x="519966" y="1732388"/>
                      <a:pt x="530449" y="1716990"/>
                    </a:cubicBezTo>
                    <a:cubicBezTo>
                      <a:pt x="558876" y="1675178"/>
                      <a:pt x="559705" y="1634137"/>
                      <a:pt x="531989" y="1590549"/>
                    </a:cubicBezTo>
                    <a:cubicBezTo>
                      <a:pt x="458197" y="1474295"/>
                      <a:pt x="385590" y="1357093"/>
                      <a:pt x="336672" y="1227573"/>
                    </a:cubicBezTo>
                    <a:cubicBezTo>
                      <a:pt x="300131" y="1130802"/>
                      <a:pt x="268210" y="1032670"/>
                      <a:pt x="273777" y="926898"/>
                    </a:cubicBezTo>
                    <a:cubicBezTo>
                      <a:pt x="276857" y="866965"/>
                      <a:pt x="304277" y="830839"/>
                      <a:pt x="356097" y="819823"/>
                    </a:cubicBezTo>
                    <a:close/>
                    <a:moveTo>
                      <a:pt x="2979540" y="264066"/>
                    </a:moveTo>
                    <a:cubicBezTo>
                      <a:pt x="3045180" y="257426"/>
                      <a:pt x="3119790" y="283532"/>
                      <a:pt x="3160120" y="336389"/>
                    </a:cubicBezTo>
                    <a:lnTo>
                      <a:pt x="2918491" y="281844"/>
                    </a:lnTo>
                    <a:cubicBezTo>
                      <a:pt x="2936776" y="272132"/>
                      <a:pt x="2957660" y="266280"/>
                      <a:pt x="2979540" y="264066"/>
                    </a:cubicBezTo>
                    <a:close/>
                    <a:moveTo>
                      <a:pt x="196314" y="0"/>
                    </a:moveTo>
                    <a:cubicBezTo>
                      <a:pt x="205375" y="7640"/>
                      <a:pt x="202296" y="18122"/>
                      <a:pt x="202533" y="27657"/>
                    </a:cubicBezTo>
                    <a:cubicBezTo>
                      <a:pt x="207093" y="201298"/>
                      <a:pt x="238007" y="370794"/>
                      <a:pt x="284734" y="537506"/>
                    </a:cubicBezTo>
                    <a:cubicBezTo>
                      <a:pt x="300665" y="594242"/>
                      <a:pt x="320682" y="649852"/>
                      <a:pt x="338804" y="705995"/>
                    </a:cubicBezTo>
                    <a:cubicBezTo>
                      <a:pt x="183581" y="685919"/>
                      <a:pt x="37716" y="552549"/>
                      <a:pt x="7512" y="403130"/>
                    </a:cubicBezTo>
                    <a:cubicBezTo>
                      <a:pt x="-24705" y="243406"/>
                      <a:pt x="48257" y="87650"/>
                      <a:pt x="196314" y="0"/>
                    </a:cubicBezTo>
                    <a:close/>
                  </a:path>
                </a:pathLst>
              </a:custGeom>
              <a:solidFill>
                <a:srgbClr val="FC839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9" name="자유형: 도형 89">
                <a:extLst>
                  <a:ext uri="{FF2B5EF4-FFF2-40B4-BE49-F238E27FC236}">
                    <a16:creationId xmlns:a16="http://schemas.microsoft.com/office/drawing/2014/main" id="{5CD4D398-9FED-218E-C89E-8BA35A32138E}"/>
                  </a:ext>
                </a:extLst>
              </p:cNvPr>
              <p:cNvSpPr/>
              <p:nvPr/>
            </p:nvSpPr>
            <p:spPr>
              <a:xfrm>
                <a:off x="5167795" y="3389530"/>
                <a:ext cx="1068683" cy="1244480"/>
              </a:xfrm>
              <a:custGeom>
                <a:avLst/>
                <a:gdLst>
                  <a:gd name="connsiteX0" fmla="*/ 36762 w 1068683"/>
                  <a:gd name="connsiteY0" fmla="*/ 1235797 h 1244480"/>
                  <a:gd name="connsiteX1" fmla="*/ 31491 w 1068683"/>
                  <a:gd name="connsiteY1" fmla="*/ 887567 h 1244480"/>
                  <a:gd name="connsiteX2" fmla="*/ 222070 w 1068683"/>
                  <a:gd name="connsiteY2" fmla="*/ 657131 h 1244480"/>
                  <a:gd name="connsiteX3" fmla="*/ 492363 w 1068683"/>
                  <a:gd name="connsiteY3" fmla="*/ 483075 h 1244480"/>
                  <a:gd name="connsiteX4" fmla="*/ 649718 w 1068683"/>
                  <a:gd name="connsiteY4" fmla="*/ 144202 h 1244480"/>
                  <a:gd name="connsiteX5" fmla="*/ 655403 w 1068683"/>
                  <a:gd name="connsiteY5" fmla="*/ 86164 h 1244480"/>
                  <a:gd name="connsiteX6" fmla="*/ 724931 w 1068683"/>
                  <a:gd name="connsiteY6" fmla="*/ 69996 h 1244480"/>
                  <a:gd name="connsiteX7" fmla="*/ 758332 w 1068683"/>
                  <a:gd name="connsiteY7" fmla="*/ 133660 h 1244480"/>
                  <a:gd name="connsiteX8" fmla="*/ 689516 w 1068683"/>
                  <a:gd name="connsiteY8" fmla="*/ 459386 h 1244480"/>
                  <a:gd name="connsiteX9" fmla="*/ 785753 w 1068683"/>
                  <a:gd name="connsiteY9" fmla="*/ 307183 h 1244480"/>
                  <a:gd name="connsiteX10" fmla="*/ 783916 w 1068683"/>
                  <a:gd name="connsiteY10" fmla="*/ 109142 h 1244480"/>
                  <a:gd name="connsiteX11" fmla="*/ 803875 w 1068683"/>
                  <a:gd name="connsiteY11" fmla="*/ 28185 h 1244480"/>
                  <a:gd name="connsiteX12" fmla="*/ 855991 w 1068683"/>
                  <a:gd name="connsiteY12" fmla="*/ 27356 h 1244480"/>
                  <a:gd name="connsiteX13" fmla="*/ 905323 w 1068683"/>
                  <a:gd name="connsiteY13" fmla="*/ 140057 h 1244480"/>
                  <a:gd name="connsiteX14" fmla="*/ 868961 w 1068683"/>
                  <a:gd name="connsiteY14" fmla="*/ 431374 h 1244480"/>
                  <a:gd name="connsiteX15" fmla="*/ 866769 w 1068683"/>
                  <a:gd name="connsiteY15" fmla="*/ 458557 h 1244480"/>
                  <a:gd name="connsiteX16" fmla="*/ 940087 w 1068683"/>
                  <a:gd name="connsiteY16" fmla="*/ 293325 h 1244480"/>
                  <a:gd name="connsiteX17" fmla="*/ 920010 w 1068683"/>
                  <a:gd name="connsiteY17" fmla="*/ 90250 h 1244480"/>
                  <a:gd name="connsiteX18" fmla="*/ 936593 w 1068683"/>
                  <a:gd name="connsiteY18" fmla="*/ 13853 h 1244480"/>
                  <a:gd name="connsiteX19" fmla="*/ 1032534 w 1068683"/>
                  <a:gd name="connsiteY19" fmla="*/ 18058 h 1244480"/>
                  <a:gd name="connsiteX20" fmla="*/ 1068601 w 1068683"/>
                  <a:gd name="connsiteY20" fmla="*/ 93448 h 1244480"/>
                  <a:gd name="connsiteX21" fmla="*/ 1050300 w 1068683"/>
                  <a:gd name="connsiteY21" fmla="*/ 346093 h 1244480"/>
                  <a:gd name="connsiteX22" fmla="*/ 979529 w 1068683"/>
                  <a:gd name="connsiteY22" fmla="*/ 501020 h 1244480"/>
                  <a:gd name="connsiteX23" fmla="*/ 968099 w 1068683"/>
                  <a:gd name="connsiteY23" fmla="*/ 526722 h 1244480"/>
                  <a:gd name="connsiteX24" fmla="*/ 1038634 w 1068683"/>
                  <a:gd name="connsiteY24" fmla="*/ 414495 h 1244480"/>
                  <a:gd name="connsiteX25" fmla="*/ 982787 w 1068683"/>
                  <a:gd name="connsiteY25" fmla="*/ 621183 h 1244480"/>
                  <a:gd name="connsiteX26" fmla="*/ 752943 w 1068683"/>
                  <a:gd name="connsiteY26" fmla="*/ 869208 h 1244480"/>
                  <a:gd name="connsiteX27" fmla="*/ 563667 w 1068683"/>
                  <a:gd name="connsiteY27" fmla="*/ 973499 h 1244480"/>
                  <a:gd name="connsiteX28" fmla="*/ 529377 w 1068683"/>
                  <a:gd name="connsiteY28" fmla="*/ 1052917 h 1244480"/>
                  <a:gd name="connsiteX29" fmla="*/ 551230 w 1068683"/>
                  <a:gd name="connsiteY29" fmla="*/ 1091352 h 1244480"/>
                  <a:gd name="connsiteX30" fmla="*/ 560291 w 1068683"/>
                  <a:gd name="connsiteY30" fmla="*/ 1124991 h 1244480"/>
                  <a:gd name="connsiteX31" fmla="*/ 356979 w 1068683"/>
                  <a:gd name="connsiteY31" fmla="*/ 1172784 h 1244480"/>
                  <a:gd name="connsiteX32" fmla="*/ 69334 w 1068683"/>
                  <a:gd name="connsiteY32" fmla="*/ 1238107 h 1244480"/>
                  <a:gd name="connsiteX33" fmla="*/ 36762 w 1068683"/>
                  <a:gd name="connsiteY33" fmla="*/ 1235797 h 124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68683" h="1244480">
                    <a:moveTo>
                      <a:pt x="36762" y="1235797"/>
                    </a:moveTo>
                    <a:cubicBezTo>
                      <a:pt x="-15828" y="1120490"/>
                      <a:pt x="-6886" y="1003229"/>
                      <a:pt x="31491" y="887567"/>
                    </a:cubicBezTo>
                    <a:cubicBezTo>
                      <a:pt x="64715" y="787362"/>
                      <a:pt x="125418" y="708359"/>
                      <a:pt x="222070" y="657131"/>
                    </a:cubicBezTo>
                    <a:cubicBezTo>
                      <a:pt x="316826" y="606910"/>
                      <a:pt x="408029" y="549701"/>
                      <a:pt x="492363" y="483075"/>
                    </a:cubicBezTo>
                    <a:cubicBezTo>
                      <a:pt x="601155" y="397143"/>
                      <a:pt x="655818" y="284382"/>
                      <a:pt x="649718" y="144202"/>
                    </a:cubicBezTo>
                    <a:cubicBezTo>
                      <a:pt x="648888" y="124659"/>
                      <a:pt x="646105" y="104878"/>
                      <a:pt x="655403" y="86164"/>
                    </a:cubicBezTo>
                    <a:cubicBezTo>
                      <a:pt x="670979" y="54835"/>
                      <a:pt x="696918" y="49268"/>
                      <a:pt x="724931" y="69996"/>
                    </a:cubicBezTo>
                    <a:cubicBezTo>
                      <a:pt x="746843" y="86164"/>
                      <a:pt x="756437" y="104997"/>
                      <a:pt x="758332" y="133660"/>
                    </a:cubicBezTo>
                    <a:cubicBezTo>
                      <a:pt x="765676" y="247901"/>
                      <a:pt x="755608" y="357641"/>
                      <a:pt x="689516" y="459386"/>
                    </a:cubicBezTo>
                    <a:cubicBezTo>
                      <a:pt x="727003" y="434216"/>
                      <a:pt x="767986" y="368301"/>
                      <a:pt x="785753" y="307183"/>
                    </a:cubicBezTo>
                    <a:cubicBezTo>
                      <a:pt x="804941" y="241031"/>
                      <a:pt x="804881" y="174465"/>
                      <a:pt x="783916" y="109142"/>
                    </a:cubicBezTo>
                    <a:cubicBezTo>
                      <a:pt x="773375" y="76273"/>
                      <a:pt x="784153" y="51459"/>
                      <a:pt x="803875" y="28185"/>
                    </a:cubicBezTo>
                    <a:cubicBezTo>
                      <a:pt x="821819" y="6983"/>
                      <a:pt x="836151" y="7042"/>
                      <a:pt x="855991" y="27356"/>
                    </a:cubicBezTo>
                    <a:cubicBezTo>
                      <a:pt x="886550" y="58566"/>
                      <a:pt x="902658" y="95107"/>
                      <a:pt x="905323" y="140057"/>
                    </a:cubicBezTo>
                    <a:cubicBezTo>
                      <a:pt x="911186" y="239729"/>
                      <a:pt x="900289" y="336617"/>
                      <a:pt x="868961" y="431374"/>
                    </a:cubicBezTo>
                    <a:cubicBezTo>
                      <a:pt x="866414" y="439132"/>
                      <a:pt x="859485" y="446712"/>
                      <a:pt x="866769" y="458557"/>
                    </a:cubicBezTo>
                    <a:cubicBezTo>
                      <a:pt x="908581" y="410113"/>
                      <a:pt x="928242" y="353377"/>
                      <a:pt x="940087" y="293325"/>
                    </a:cubicBezTo>
                    <a:cubicBezTo>
                      <a:pt x="953827" y="223738"/>
                      <a:pt x="944706" y="156165"/>
                      <a:pt x="920010" y="90250"/>
                    </a:cubicBezTo>
                    <a:cubicBezTo>
                      <a:pt x="906863" y="55072"/>
                      <a:pt x="912607" y="29665"/>
                      <a:pt x="936593" y="13853"/>
                    </a:cubicBezTo>
                    <a:cubicBezTo>
                      <a:pt x="966796" y="-6046"/>
                      <a:pt x="1008430" y="-4388"/>
                      <a:pt x="1032534" y="18058"/>
                    </a:cubicBezTo>
                    <a:cubicBezTo>
                      <a:pt x="1054387" y="38430"/>
                      <a:pt x="1069963" y="65317"/>
                      <a:pt x="1068601" y="93448"/>
                    </a:cubicBezTo>
                    <a:cubicBezTo>
                      <a:pt x="1064395" y="177781"/>
                      <a:pt x="1072924" y="263654"/>
                      <a:pt x="1050300" y="346093"/>
                    </a:cubicBezTo>
                    <a:cubicBezTo>
                      <a:pt x="1035258" y="400874"/>
                      <a:pt x="1008727" y="451924"/>
                      <a:pt x="979529" y="501020"/>
                    </a:cubicBezTo>
                    <a:cubicBezTo>
                      <a:pt x="974791" y="509015"/>
                      <a:pt x="970054" y="517010"/>
                      <a:pt x="968099" y="526722"/>
                    </a:cubicBezTo>
                    <a:cubicBezTo>
                      <a:pt x="1002508" y="496400"/>
                      <a:pt x="1015774" y="452516"/>
                      <a:pt x="1038634" y="414495"/>
                    </a:cubicBezTo>
                    <a:cubicBezTo>
                      <a:pt x="1040233" y="489116"/>
                      <a:pt x="1020038" y="557222"/>
                      <a:pt x="982787" y="621183"/>
                    </a:cubicBezTo>
                    <a:cubicBezTo>
                      <a:pt x="924630" y="721151"/>
                      <a:pt x="841244" y="797311"/>
                      <a:pt x="752943" y="869208"/>
                    </a:cubicBezTo>
                    <a:cubicBezTo>
                      <a:pt x="696089" y="915520"/>
                      <a:pt x="637754" y="957213"/>
                      <a:pt x="563667" y="973499"/>
                    </a:cubicBezTo>
                    <a:cubicBezTo>
                      <a:pt x="521678" y="982738"/>
                      <a:pt x="510663" y="1013593"/>
                      <a:pt x="529377" y="1052917"/>
                    </a:cubicBezTo>
                    <a:cubicBezTo>
                      <a:pt x="535714" y="1066183"/>
                      <a:pt x="543887" y="1078560"/>
                      <a:pt x="551230" y="1091352"/>
                    </a:cubicBezTo>
                    <a:cubicBezTo>
                      <a:pt x="558159" y="1101539"/>
                      <a:pt x="566095" y="1111429"/>
                      <a:pt x="560291" y="1124991"/>
                    </a:cubicBezTo>
                    <a:cubicBezTo>
                      <a:pt x="494021" y="1147259"/>
                      <a:pt x="424730" y="1156853"/>
                      <a:pt x="356979" y="1172784"/>
                    </a:cubicBezTo>
                    <a:cubicBezTo>
                      <a:pt x="261275" y="1195288"/>
                      <a:pt x="165216" y="1216372"/>
                      <a:pt x="69334" y="1238107"/>
                    </a:cubicBezTo>
                    <a:cubicBezTo>
                      <a:pt x="57726" y="1245746"/>
                      <a:pt x="46711" y="1248234"/>
                      <a:pt x="36762" y="1235797"/>
                    </a:cubicBezTo>
                    <a:close/>
                  </a:path>
                </a:pathLst>
              </a:custGeom>
              <a:solidFill>
                <a:srgbClr val="FEA9B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3" name="그룹 73">
              <a:extLst>
                <a:ext uri="{FF2B5EF4-FFF2-40B4-BE49-F238E27FC236}">
                  <a16:creationId xmlns:a16="http://schemas.microsoft.com/office/drawing/2014/main" id="{A51AFBD2-64A0-ECBF-1B16-FD5050A23590}"/>
                </a:ext>
              </a:extLst>
            </p:cNvPr>
            <p:cNvGrpSpPr/>
            <p:nvPr/>
          </p:nvGrpSpPr>
          <p:grpSpPr>
            <a:xfrm>
              <a:off x="0" y="3503470"/>
              <a:ext cx="5812123" cy="2428134"/>
              <a:chOff x="0" y="3503470"/>
              <a:chExt cx="5812123" cy="2428134"/>
            </a:xfrm>
          </p:grpSpPr>
          <p:sp>
            <p:nvSpPr>
              <p:cNvPr id="29" name="자유형: 도형 79">
                <a:extLst>
                  <a:ext uri="{FF2B5EF4-FFF2-40B4-BE49-F238E27FC236}">
                    <a16:creationId xmlns:a16="http://schemas.microsoft.com/office/drawing/2014/main" id="{BD593AC3-362E-F43F-0CB6-F79DF3097796}"/>
                  </a:ext>
                </a:extLst>
              </p:cNvPr>
              <p:cNvSpPr/>
              <p:nvPr/>
            </p:nvSpPr>
            <p:spPr>
              <a:xfrm>
                <a:off x="0" y="3503470"/>
                <a:ext cx="5812123" cy="2428134"/>
              </a:xfrm>
              <a:custGeom>
                <a:avLst/>
                <a:gdLst>
                  <a:gd name="connsiteX0" fmla="*/ 5770668 w 5812123"/>
                  <a:gd name="connsiteY0" fmla="*/ 2132080 h 2428134"/>
                  <a:gd name="connsiteX1" fmla="*/ 3935708 w 5812123"/>
                  <a:gd name="connsiteY1" fmla="*/ 2132080 h 2428134"/>
                  <a:gd name="connsiteX2" fmla="*/ 3946606 w 5812123"/>
                  <a:gd name="connsiteY2" fmla="*/ 2070251 h 2428134"/>
                  <a:gd name="connsiteX3" fmla="*/ 3087875 w 5812123"/>
                  <a:gd name="connsiteY3" fmla="*/ 180274 h 2428134"/>
                  <a:gd name="connsiteX4" fmla="*/ 2759544 w 5812123"/>
                  <a:gd name="connsiteY4" fmla="*/ 0 h 2428134"/>
                  <a:gd name="connsiteX5" fmla="*/ 176719 w 5812123"/>
                  <a:gd name="connsiteY5" fmla="*/ 0 h 2428134"/>
                  <a:gd name="connsiteX6" fmla="*/ 8289 w 5812123"/>
                  <a:gd name="connsiteY6" fmla="*/ 201358 h 2428134"/>
                  <a:gd name="connsiteX7" fmla="*/ 884787 w 5812123"/>
                  <a:gd name="connsiteY7" fmla="*/ 2070192 h 2428134"/>
                  <a:gd name="connsiteX8" fmla="*/ 1124284 w 5812123"/>
                  <a:gd name="connsiteY8" fmla="*/ 2250466 h 2428134"/>
                  <a:gd name="connsiteX9" fmla="*/ 1151289 w 5812123"/>
                  <a:gd name="connsiteY9" fmla="*/ 2250466 h 2428134"/>
                  <a:gd name="connsiteX10" fmla="*/ 1151289 w 5812123"/>
                  <a:gd name="connsiteY10" fmla="*/ 2342262 h 2428134"/>
                  <a:gd name="connsiteX11" fmla="*/ 1231240 w 5812123"/>
                  <a:gd name="connsiteY11" fmla="*/ 2422213 h 2428134"/>
                  <a:gd name="connsiteX12" fmla="*/ 3786704 w 5812123"/>
                  <a:gd name="connsiteY12" fmla="*/ 2422213 h 2428134"/>
                  <a:gd name="connsiteX13" fmla="*/ 3786704 w 5812123"/>
                  <a:gd name="connsiteY13" fmla="*/ 2420673 h 2428134"/>
                  <a:gd name="connsiteX14" fmla="*/ 3810393 w 5812123"/>
                  <a:gd name="connsiteY14" fmla="*/ 2428135 h 2428134"/>
                  <a:gd name="connsiteX15" fmla="*/ 5770668 w 5812123"/>
                  <a:gd name="connsiteY15" fmla="*/ 2428135 h 2428134"/>
                  <a:gd name="connsiteX16" fmla="*/ 5812124 w 5812123"/>
                  <a:gd name="connsiteY16" fmla="*/ 2386679 h 2428134"/>
                  <a:gd name="connsiteX17" fmla="*/ 5812124 w 5812123"/>
                  <a:gd name="connsiteY17" fmla="*/ 2173477 h 2428134"/>
                  <a:gd name="connsiteX18" fmla="*/ 5770668 w 5812123"/>
                  <a:gd name="connsiteY18" fmla="*/ 2132080 h 2428134"/>
                  <a:gd name="connsiteX19" fmla="*/ 3768937 w 5812123"/>
                  <a:gd name="connsiteY19" fmla="*/ 2250466 h 2428134"/>
                  <a:gd name="connsiteX20" fmla="*/ 3768937 w 5812123"/>
                  <a:gd name="connsiteY20" fmla="*/ 2250526 h 2428134"/>
                  <a:gd name="connsiteX21" fmla="*/ 3766331 w 5812123"/>
                  <a:gd name="connsiteY21" fmla="*/ 2250526 h 2428134"/>
                  <a:gd name="connsiteX22" fmla="*/ 3768937 w 5812123"/>
                  <a:gd name="connsiteY22" fmla="*/ 2250466 h 24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12123" h="2428134">
                    <a:moveTo>
                      <a:pt x="5770668" y="2132080"/>
                    </a:moveTo>
                    <a:lnTo>
                      <a:pt x="3935708" y="2132080"/>
                    </a:lnTo>
                    <a:cubicBezTo>
                      <a:pt x="3942756" y="2112773"/>
                      <a:pt x="3946606" y="2091986"/>
                      <a:pt x="3946606" y="2070251"/>
                    </a:cubicBezTo>
                    <a:lnTo>
                      <a:pt x="3087875" y="180274"/>
                    </a:lnTo>
                    <a:cubicBezTo>
                      <a:pt x="3046419" y="71067"/>
                      <a:pt x="2933896" y="17767"/>
                      <a:pt x="2759544" y="0"/>
                    </a:cubicBezTo>
                    <a:lnTo>
                      <a:pt x="176719" y="0"/>
                    </a:lnTo>
                    <a:cubicBezTo>
                      <a:pt x="55667" y="0"/>
                      <a:pt x="-27245" y="109918"/>
                      <a:pt x="8289" y="201358"/>
                    </a:cubicBezTo>
                    <a:lnTo>
                      <a:pt x="884787" y="2070192"/>
                    </a:lnTo>
                    <a:cubicBezTo>
                      <a:pt x="959940" y="2209839"/>
                      <a:pt x="1062633" y="2239510"/>
                      <a:pt x="1124284" y="2250466"/>
                    </a:cubicBezTo>
                    <a:lnTo>
                      <a:pt x="1151289" y="2250466"/>
                    </a:lnTo>
                    <a:lnTo>
                      <a:pt x="1151289" y="2342262"/>
                    </a:lnTo>
                    <a:cubicBezTo>
                      <a:pt x="1151289" y="2386442"/>
                      <a:pt x="1187060" y="2422213"/>
                      <a:pt x="1231240" y="2422213"/>
                    </a:cubicBezTo>
                    <a:lnTo>
                      <a:pt x="3786704" y="2422213"/>
                    </a:lnTo>
                    <a:lnTo>
                      <a:pt x="3786704" y="2420673"/>
                    </a:lnTo>
                    <a:cubicBezTo>
                      <a:pt x="3793396" y="2425351"/>
                      <a:pt x="3801569" y="2428135"/>
                      <a:pt x="3810393" y="2428135"/>
                    </a:cubicBezTo>
                    <a:lnTo>
                      <a:pt x="5770668" y="2428135"/>
                    </a:lnTo>
                    <a:cubicBezTo>
                      <a:pt x="5793587" y="2428135"/>
                      <a:pt x="5812124" y="2409598"/>
                      <a:pt x="5812124" y="2386679"/>
                    </a:cubicBezTo>
                    <a:lnTo>
                      <a:pt x="5812124" y="2173477"/>
                    </a:lnTo>
                    <a:cubicBezTo>
                      <a:pt x="5812124" y="2150617"/>
                      <a:pt x="5793587" y="2132080"/>
                      <a:pt x="5770668" y="2132080"/>
                    </a:cubicBezTo>
                    <a:close/>
                    <a:moveTo>
                      <a:pt x="3768937" y="2250466"/>
                    </a:moveTo>
                    <a:lnTo>
                      <a:pt x="3768937" y="2250526"/>
                    </a:lnTo>
                    <a:lnTo>
                      <a:pt x="3766331" y="2250526"/>
                    </a:lnTo>
                    <a:cubicBezTo>
                      <a:pt x="3767219" y="2250526"/>
                      <a:pt x="3768049" y="2250466"/>
                      <a:pt x="3768937" y="2250466"/>
                    </a:cubicBezTo>
                    <a:close/>
                  </a:path>
                </a:pathLst>
              </a:custGeom>
              <a:solidFill>
                <a:srgbClr val="090B55"/>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0" name="자유형: 도형 80">
                <a:extLst>
                  <a:ext uri="{FF2B5EF4-FFF2-40B4-BE49-F238E27FC236}">
                    <a16:creationId xmlns:a16="http://schemas.microsoft.com/office/drawing/2014/main" id="{5C1C66FF-F58C-6AC9-CED8-F12236BD849B}"/>
                  </a:ext>
                </a:extLst>
              </p:cNvPr>
              <p:cNvSpPr/>
              <p:nvPr/>
            </p:nvSpPr>
            <p:spPr>
              <a:xfrm>
                <a:off x="3804470" y="5647394"/>
                <a:ext cx="1995808" cy="266502"/>
              </a:xfrm>
              <a:custGeom>
                <a:avLst/>
                <a:gdLst>
                  <a:gd name="connsiteX0" fmla="*/ 1954352 w 1995808"/>
                  <a:gd name="connsiteY0" fmla="*/ 266503 h 266502"/>
                  <a:gd name="connsiteX1" fmla="*/ 41456 w 1995808"/>
                  <a:gd name="connsiteY1" fmla="*/ 266503 h 266502"/>
                  <a:gd name="connsiteX2" fmla="*/ 0 w 1995808"/>
                  <a:gd name="connsiteY2" fmla="*/ 225047 h 266502"/>
                  <a:gd name="connsiteX3" fmla="*/ 0 w 1995808"/>
                  <a:gd name="connsiteY3" fmla="*/ 41456 h 266502"/>
                  <a:gd name="connsiteX4" fmla="*/ 41456 w 1995808"/>
                  <a:gd name="connsiteY4" fmla="*/ 0 h 266502"/>
                  <a:gd name="connsiteX5" fmla="*/ 1954352 w 1995808"/>
                  <a:gd name="connsiteY5" fmla="*/ 0 h 266502"/>
                  <a:gd name="connsiteX6" fmla="*/ 1995808 w 1995808"/>
                  <a:gd name="connsiteY6" fmla="*/ 41456 h 266502"/>
                  <a:gd name="connsiteX7" fmla="*/ 1995808 w 1995808"/>
                  <a:gd name="connsiteY7" fmla="*/ 225047 h 266502"/>
                  <a:gd name="connsiteX8" fmla="*/ 1954352 w 1995808"/>
                  <a:gd name="connsiteY8" fmla="*/ 266503 h 26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5808" h="266502">
                    <a:moveTo>
                      <a:pt x="1954352" y="266503"/>
                    </a:moveTo>
                    <a:lnTo>
                      <a:pt x="41456" y="266503"/>
                    </a:lnTo>
                    <a:cubicBezTo>
                      <a:pt x="18537" y="266503"/>
                      <a:pt x="0" y="247966"/>
                      <a:pt x="0" y="225047"/>
                    </a:cubicBezTo>
                    <a:lnTo>
                      <a:pt x="0" y="41456"/>
                    </a:lnTo>
                    <a:cubicBezTo>
                      <a:pt x="0" y="18536"/>
                      <a:pt x="18537" y="0"/>
                      <a:pt x="41456" y="0"/>
                    </a:cubicBezTo>
                    <a:lnTo>
                      <a:pt x="1954352" y="0"/>
                    </a:lnTo>
                    <a:cubicBezTo>
                      <a:pt x="1977272" y="0"/>
                      <a:pt x="1995808" y="18536"/>
                      <a:pt x="1995808" y="41456"/>
                    </a:cubicBezTo>
                    <a:lnTo>
                      <a:pt x="1995808" y="225047"/>
                    </a:lnTo>
                    <a:cubicBezTo>
                      <a:pt x="1995808" y="247966"/>
                      <a:pt x="1977272" y="266503"/>
                      <a:pt x="1954352" y="266503"/>
                    </a:cubicBez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1" name="자유형: 도형 81">
                <a:extLst>
                  <a:ext uri="{FF2B5EF4-FFF2-40B4-BE49-F238E27FC236}">
                    <a16:creationId xmlns:a16="http://schemas.microsoft.com/office/drawing/2014/main" id="{E4DF13C1-E808-BA83-949B-FA1828C2036C}"/>
                  </a:ext>
                </a:extLst>
              </p:cNvPr>
              <p:cNvSpPr/>
              <p:nvPr/>
            </p:nvSpPr>
            <p:spPr>
              <a:xfrm>
                <a:off x="29614" y="3521237"/>
                <a:ext cx="3898545" cy="2197165"/>
              </a:xfrm>
              <a:custGeom>
                <a:avLst/>
                <a:gdLst>
                  <a:gd name="connsiteX0" fmla="*/ 3757090 w 3898545"/>
                  <a:gd name="connsiteY0" fmla="*/ 2155769 h 2197165"/>
                  <a:gd name="connsiteX1" fmla="*/ 3798546 w 3898545"/>
                  <a:gd name="connsiteY1" fmla="*/ 2114313 h 2197165"/>
                  <a:gd name="connsiteX2" fmla="*/ 3886136 w 3898545"/>
                  <a:gd name="connsiteY2" fmla="*/ 2114313 h 2197165"/>
                  <a:gd name="connsiteX3" fmla="*/ 3891466 w 3898545"/>
                  <a:gd name="connsiteY3" fmla="*/ 2034007 h 2197165"/>
                  <a:gd name="connsiteX4" fmla="*/ 3039842 w 3898545"/>
                  <a:gd name="connsiteY4" fmla="*/ 175063 h 2197165"/>
                  <a:gd name="connsiteX5" fmla="*/ 2721046 w 3898545"/>
                  <a:gd name="connsiteY5" fmla="*/ 0 h 2197165"/>
                  <a:gd name="connsiteX6" fmla="*/ 177427 w 3898545"/>
                  <a:gd name="connsiteY6" fmla="*/ 0 h 2197165"/>
                  <a:gd name="connsiteX7" fmla="*/ 8286 w 3898545"/>
                  <a:gd name="connsiteY7" fmla="*/ 189513 h 2197165"/>
                  <a:gd name="connsiteX8" fmla="*/ 865003 w 3898545"/>
                  <a:gd name="connsiteY8" fmla="*/ 2010259 h 2197165"/>
                  <a:gd name="connsiteX9" fmla="*/ 1115338 w 3898545"/>
                  <a:gd name="connsiteY9" fmla="*/ 2197166 h 2197165"/>
                  <a:gd name="connsiteX10" fmla="*/ 3734229 w 3898545"/>
                  <a:gd name="connsiteY10" fmla="*/ 2197166 h 2197165"/>
                  <a:gd name="connsiteX11" fmla="*/ 3757090 w 3898545"/>
                  <a:gd name="connsiteY11" fmla="*/ 2196041 h 2197165"/>
                  <a:gd name="connsiteX12" fmla="*/ 3757090 w 3898545"/>
                  <a:gd name="connsiteY12" fmla="*/ 2155769 h 219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545" h="2197165">
                    <a:moveTo>
                      <a:pt x="3757090" y="2155769"/>
                    </a:moveTo>
                    <a:cubicBezTo>
                      <a:pt x="3757090" y="2132850"/>
                      <a:pt x="3775627" y="2114313"/>
                      <a:pt x="3798546" y="2114313"/>
                    </a:cubicBezTo>
                    <a:lnTo>
                      <a:pt x="3886136" y="2114313"/>
                    </a:lnTo>
                    <a:cubicBezTo>
                      <a:pt x="3901060" y="2083991"/>
                      <a:pt x="3902126" y="2052662"/>
                      <a:pt x="3891466" y="2034007"/>
                    </a:cubicBezTo>
                    <a:lnTo>
                      <a:pt x="3039842" y="175063"/>
                    </a:lnTo>
                    <a:cubicBezTo>
                      <a:pt x="2999571" y="69054"/>
                      <a:pt x="2890305" y="17293"/>
                      <a:pt x="2721046" y="0"/>
                    </a:cubicBezTo>
                    <a:lnTo>
                      <a:pt x="177427" y="0"/>
                    </a:lnTo>
                    <a:cubicBezTo>
                      <a:pt x="55665" y="0"/>
                      <a:pt x="-27247" y="106601"/>
                      <a:pt x="8286" y="189513"/>
                    </a:cubicBezTo>
                    <a:lnTo>
                      <a:pt x="865003" y="2010259"/>
                    </a:lnTo>
                    <a:cubicBezTo>
                      <a:pt x="893786" y="2099034"/>
                      <a:pt x="1050608" y="2197166"/>
                      <a:pt x="1115338" y="2197166"/>
                    </a:cubicBezTo>
                    <a:lnTo>
                      <a:pt x="3734229" y="2197166"/>
                    </a:lnTo>
                    <a:cubicBezTo>
                      <a:pt x="3742165" y="2197166"/>
                      <a:pt x="3749805" y="2196751"/>
                      <a:pt x="3757090" y="2196041"/>
                    </a:cubicBezTo>
                    <a:lnTo>
                      <a:pt x="3757090" y="2155769"/>
                    </a:ln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Arial"/>
                  <a:cs typeface="+mn-cs"/>
                </a:endParaRPr>
              </a:p>
            </p:txBody>
          </p:sp>
          <p:sp>
            <p:nvSpPr>
              <p:cNvPr id="32" name="자유형: 도형 82">
                <a:extLst>
                  <a:ext uri="{FF2B5EF4-FFF2-40B4-BE49-F238E27FC236}">
                    <a16:creationId xmlns:a16="http://schemas.microsoft.com/office/drawing/2014/main" id="{67050668-1CDB-31ED-E045-6093D0364F3F}"/>
                  </a:ext>
                </a:extLst>
              </p:cNvPr>
              <p:cNvSpPr/>
              <p:nvPr/>
            </p:nvSpPr>
            <p:spPr>
              <a:xfrm>
                <a:off x="1608663" y="4426794"/>
                <a:ext cx="418619" cy="498496"/>
              </a:xfrm>
              <a:custGeom>
                <a:avLst/>
                <a:gdLst>
                  <a:gd name="connsiteX0" fmla="*/ 222800 w 418619"/>
                  <a:gd name="connsiteY0" fmla="*/ 498496 h 498496"/>
                  <a:gd name="connsiteX1" fmla="*/ 54192 w 418619"/>
                  <a:gd name="connsiteY1" fmla="*/ 395686 h 498496"/>
                  <a:gd name="connsiteX2" fmla="*/ 42229 w 418619"/>
                  <a:gd name="connsiteY2" fmla="*/ 78903 h 498496"/>
                  <a:gd name="connsiteX3" fmla="*/ 307962 w 418619"/>
                  <a:gd name="connsiteY3" fmla="*/ 45560 h 498496"/>
                  <a:gd name="connsiteX4" fmla="*/ 418472 w 418619"/>
                  <a:gd name="connsiteY4" fmla="*/ 268534 h 498496"/>
                  <a:gd name="connsiteX5" fmla="*/ 274738 w 418619"/>
                  <a:gd name="connsiteY5" fmla="*/ 493996 h 498496"/>
                  <a:gd name="connsiteX6" fmla="*/ 222800 w 418619"/>
                  <a:gd name="connsiteY6" fmla="*/ 498496 h 4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19" h="498496">
                    <a:moveTo>
                      <a:pt x="222800" y="498496"/>
                    </a:moveTo>
                    <a:cubicBezTo>
                      <a:pt x="153805" y="495121"/>
                      <a:pt x="98669" y="455501"/>
                      <a:pt x="54192" y="395686"/>
                    </a:cubicBezTo>
                    <a:cubicBezTo>
                      <a:pt x="-12670" y="305904"/>
                      <a:pt x="-18829" y="169514"/>
                      <a:pt x="42229" y="78903"/>
                    </a:cubicBezTo>
                    <a:cubicBezTo>
                      <a:pt x="103999" y="-12715"/>
                      <a:pt x="220608" y="-25507"/>
                      <a:pt x="307962" y="45560"/>
                    </a:cubicBezTo>
                    <a:cubicBezTo>
                      <a:pt x="378437" y="102888"/>
                      <a:pt x="415570" y="179286"/>
                      <a:pt x="418472" y="268534"/>
                    </a:cubicBezTo>
                    <a:cubicBezTo>
                      <a:pt x="421314" y="357369"/>
                      <a:pt x="383471" y="465332"/>
                      <a:pt x="274738" y="493996"/>
                    </a:cubicBezTo>
                    <a:cubicBezTo>
                      <a:pt x="259932" y="497904"/>
                      <a:pt x="245482" y="496720"/>
                      <a:pt x="222800" y="498496"/>
                    </a:cubicBezTo>
                    <a:close/>
                  </a:path>
                </a:pathLst>
              </a:custGeom>
              <a:solidFill>
                <a:srgbClr val="FEFEFE"/>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4" name="그룹 74">
              <a:extLst>
                <a:ext uri="{FF2B5EF4-FFF2-40B4-BE49-F238E27FC236}">
                  <a16:creationId xmlns:a16="http://schemas.microsoft.com/office/drawing/2014/main" id="{F43A75C3-B963-5790-BB31-5156E0CE615C}"/>
                </a:ext>
              </a:extLst>
            </p:cNvPr>
            <p:cNvGrpSpPr/>
            <p:nvPr/>
          </p:nvGrpSpPr>
          <p:grpSpPr>
            <a:xfrm>
              <a:off x="5291056" y="5381468"/>
              <a:ext cx="2643896" cy="1475552"/>
              <a:chOff x="5291056" y="5381468"/>
              <a:chExt cx="2643896" cy="1475552"/>
            </a:xfrm>
          </p:grpSpPr>
          <p:sp>
            <p:nvSpPr>
              <p:cNvPr id="25" name="자유형: 도형 75">
                <a:extLst>
                  <a:ext uri="{FF2B5EF4-FFF2-40B4-BE49-F238E27FC236}">
                    <a16:creationId xmlns:a16="http://schemas.microsoft.com/office/drawing/2014/main" id="{069BF9F4-41B2-BA2D-DCE0-CF15C80F8CD5}"/>
                  </a:ext>
                </a:extLst>
              </p:cNvPr>
              <p:cNvSpPr/>
              <p:nvPr/>
            </p:nvSpPr>
            <p:spPr>
              <a:xfrm>
                <a:off x="5291056" y="5678278"/>
                <a:ext cx="2643896" cy="1178742"/>
              </a:xfrm>
              <a:custGeom>
                <a:avLst/>
                <a:gdLst>
                  <a:gd name="connsiteX0" fmla="*/ 2600794 w 2643896"/>
                  <a:gd name="connsiteY0" fmla="*/ 56470 h 1178742"/>
                  <a:gd name="connsiteX1" fmla="*/ 2603104 w 2643896"/>
                  <a:gd name="connsiteY1" fmla="*/ 356907 h 1178742"/>
                  <a:gd name="connsiteX2" fmla="*/ 2454692 w 2643896"/>
                  <a:gd name="connsiteY2" fmla="*/ 468897 h 1178742"/>
                  <a:gd name="connsiteX3" fmla="*/ 1180572 w 2643896"/>
                  <a:gd name="connsiteY3" fmla="*/ 1177617 h 1178742"/>
                  <a:gd name="connsiteX4" fmla="*/ 1103642 w 2643896"/>
                  <a:gd name="connsiteY4" fmla="*/ 1165713 h 1178742"/>
                  <a:gd name="connsiteX5" fmla="*/ 81752 w 2643896"/>
                  <a:gd name="connsiteY5" fmla="*/ 838447 h 1178742"/>
                  <a:gd name="connsiteX6" fmla="*/ 24010 w 2643896"/>
                  <a:gd name="connsiteY6" fmla="*/ 808185 h 1178742"/>
                  <a:gd name="connsiteX7" fmla="*/ 17555 w 2643896"/>
                  <a:gd name="connsiteY7" fmla="*/ 750916 h 1178742"/>
                  <a:gd name="connsiteX8" fmla="*/ 195223 w 2643896"/>
                  <a:gd name="connsiteY8" fmla="*/ 756838 h 1178742"/>
                  <a:gd name="connsiteX9" fmla="*/ 1119099 w 2643896"/>
                  <a:gd name="connsiteY9" fmla="*/ 1041108 h 1178742"/>
                  <a:gd name="connsiteX10" fmla="*/ 1154633 w 2643896"/>
                  <a:gd name="connsiteY10" fmla="*/ 1047030 h 1178742"/>
                  <a:gd name="connsiteX11" fmla="*/ 1184244 w 2643896"/>
                  <a:gd name="connsiteY11" fmla="*/ 1011496 h 1178742"/>
                  <a:gd name="connsiteX12" fmla="*/ 1136866 w 2643896"/>
                  <a:gd name="connsiteY12" fmla="*/ 685771 h 1178742"/>
                  <a:gd name="connsiteX13" fmla="*/ 17555 w 2643896"/>
                  <a:gd name="connsiteY13" fmla="*/ 348201 h 1178742"/>
                  <a:gd name="connsiteX14" fmla="*/ 17140 w 2643896"/>
                  <a:gd name="connsiteY14" fmla="*/ 276245 h 1178742"/>
                  <a:gd name="connsiteX15" fmla="*/ 17081 w 2643896"/>
                  <a:gd name="connsiteY15" fmla="*/ 276008 h 1178742"/>
                  <a:gd name="connsiteX16" fmla="*/ 112311 w 2643896"/>
                  <a:gd name="connsiteY16" fmla="*/ 306745 h 1178742"/>
                  <a:gd name="connsiteX17" fmla="*/ 1148710 w 2643896"/>
                  <a:gd name="connsiteY17" fmla="*/ 632470 h 1178742"/>
                  <a:gd name="connsiteX18" fmla="*/ 1225700 w 2643896"/>
                  <a:gd name="connsiteY18" fmla="*/ 632470 h 1178742"/>
                  <a:gd name="connsiteX19" fmla="*/ 2498990 w 2643896"/>
                  <a:gd name="connsiteY19" fmla="*/ 4709 h 1178742"/>
                  <a:gd name="connsiteX20" fmla="*/ 2600794 w 2643896"/>
                  <a:gd name="connsiteY20" fmla="*/ 56470 h 117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43896" h="1178742">
                    <a:moveTo>
                      <a:pt x="2600794" y="56470"/>
                    </a:moveTo>
                    <a:cubicBezTo>
                      <a:pt x="2662445" y="133755"/>
                      <a:pt x="2653207" y="291702"/>
                      <a:pt x="2603104" y="356907"/>
                    </a:cubicBezTo>
                    <a:cubicBezTo>
                      <a:pt x="2565083" y="406417"/>
                      <a:pt x="2509117" y="438279"/>
                      <a:pt x="2454692" y="468897"/>
                    </a:cubicBezTo>
                    <a:cubicBezTo>
                      <a:pt x="2048068" y="697615"/>
                      <a:pt x="1200057" y="1174478"/>
                      <a:pt x="1180572" y="1177617"/>
                    </a:cubicBezTo>
                    <a:cubicBezTo>
                      <a:pt x="1154692" y="1181762"/>
                      <a:pt x="1128634" y="1173708"/>
                      <a:pt x="1103642" y="1165713"/>
                    </a:cubicBezTo>
                    <a:cubicBezTo>
                      <a:pt x="762992" y="1056624"/>
                      <a:pt x="422402" y="947536"/>
                      <a:pt x="81752" y="838447"/>
                    </a:cubicBezTo>
                    <a:cubicBezTo>
                      <a:pt x="60787" y="831755"/>
                      <a:pt x="38875" y="824412"/>
                      <a:pt x="24010" y="808185"/>
                    </a:cubicBezTo>
                    <a:cubicBezTo>
                      <a:pt x="9204" y="791958"/>
                      <a:pt x="2157" y="776737"/>
                      <a:pt x="17555" y="750916"/>
                    </a:cubicBezTo>
                    <a:cubicBezTo>
                      <a:pt x="53088" y="697615"/>
                      <a:pt x="135290" y="738183"/>
                      <a:pt x="195223" y="756838"/>
                    </a:cubicBezTo>
                    <a:cubicBezTo>
                      <a:pt x="498859" y="851240"/>
                      <a:pt x="815463" y="946707"/>
                      <a:pt x="1119099" y="1041108"/>
                    </a:cubicBezTo>
                    <a:cubicBezTo>
                      <a:pt x="1132720" y="1045313"/>
                      <a:pt x="1141722" y="1053071"/>
                      <a:pt x="1154633" y="1047030"/>
                    </a:cubicBezTo>
                    <a:cubicBezTo>
                      <a:pt x="1164937" y="1042233"/>
                      <a:pt x="1178499" y="1021268"/>
                      <a:pt x="1184244" y="1011496"/>
                    </a:cubicBezTo>
                    <a:cubicBezTo>
                      <a:pt x="1243467" y="910817"/>
                      <a:pt x="1213855" y="709460"/>
                      <a:pt x="1136866" y="685771"/>
                    </a:cubicBezTo>
                    <a:cubicBezTo>
                      <a:pt x="942200" y="625897"/>
                      <a:pt x="38875" y="359987"/>
                      <a:pt x="17555" y="348201"/>
                    </a:cubicBezTo>
                    <a:cubicBezTo>
                      <a:pt x="-5424" y="335527"/>
                      <a:pt x="-6134" y="294900"/>
                      <a:pt x="17140" y="276245"/>
                    </a:cubicBezTo>
                    <a:lnTo>
                      <a:pt x="17081" y="276008"/>
                    </a:lnTo>
                    <a:cubicBezTo>
                      <a:pt x="59011" y="288978"/>
                      <a:pt x="87319" y="298809"/>
                      <a:pt x="112311" y="306745"/>
                    </a:cubicBezTo>
                    <a:cubicBezTo>
                      <a:pt x="310530" y="369640"/>
                      <a:pt x="991829" y="582605"/>
                      <a:pt x="1148710" y="632470"/>
                    </a:cubicBezTo>
                    <a:cubicBezTo>
                      <a:pt x="1168846" y="638867"/>
                      <a:pt x="1207045" y="642242"/>
                      <a:pt x="1225700" y="632470"/>
                    </a:cubicBezTo>
                    <a:cubicBezTo>
                      <a:pt x="1445002" y="517578"/>
                      <a:pt x="2346254" y="79803"/>
                      <a:pt x="2498990" y="4709"/>
                    </a:cubicBezTo>
                    <a:cubicBezTo>
                      <a:pt x="2537485" y="-14242"/>
                      <a:pt x="2578349" y="28280"/>
                      <a:pt x="2600794" y="56470"/>
                    </a:cubicBezTo>
                    <a:close/>
                  </a:path>
                </a:pathLst>
              </a:custGeom>
              <a:solidFill>
                <a:schemeClr val="accent3">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6" name="자유형: 도형 76">
                <a:extLst>
                  <a:ext uri="{FF2B5EF4-FFF2-40B4-BE49-F238E27FC236}">
                    <a16:creationId xmlns:a16="http://schemas.microsoft.com/office/drawing/2014/main" id="{D90E4810-FD26-9D8E-5629-F5EC7F7D4BE7}"/>
                  </a:ext>
                </a:extLst>
              </p:cNvPr>
              <p:cNvSpPr/>
              <p:nvPr/>
            </p:nvSpPr>
            <p:spPr>
              <a:xfrm>
                <a:off x="5305590" y="5381468"/>
                <a:ext cx="2490496" cy="938887"/>
              </a:xfrm>
              <a:custGeom>
                <a:avLst/>
                <a:gdLst>
                  <a:gd name="connsiteX0" fmla="*/ 1484064 w 2490496"/>
                  <a:gd name="connsiteY0" fmla="*/ 11920 h 938887"/>
                  <a:gd name="connsiteX1" fmla="*/ 1593982 w 2490496"/>
                  <a:gd name="connsiteY1" fmla="*/ 9137 h 938887"/>
                  <a:gd name="connsiteX2" fmla="*/ 2490497 w 2490496"/>
                  <a:gd name="connsiteY2" fmla="*/ 299388 h 938887"/>
                  <a:gd name="connsiteX3" fmla="*/ 2483923 w 2490496"/>
                  <a:gd name="connsiteY3" fmla="*/ 307028 h 938887"/>
                  <a:gd name="connsiteX4" fmla="*/ 1200269 w 2490496"/>
                  <a:gd name="connsiteY4" fmla="*/ 931413 h 938887"/>
                  <a:gd name="connsiteX5" fmla="*/ 1149574 w 2490496"/>
                  <a:gd name="connsiteY5" fmla="*/ 935203 h 938887"/>
                  <a:gd name="connsiteX6" fmla="*/ 0 w 2490496"/>
                  <a:gd name="connsiteY6" fmla="*/ 571812 h 938887"/>
                  <a:gd name="connsiteX7" fmla="*/ 1484064 w 2490496"/>
                  <a:gd name="connsiteY7" fmla="*/ 11920 h 93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0496" h="938887">
                    <a:moveTo>
                      <a:pt x="1484064" y="11920"/>
                    </a:moveTo>
                    <a:cubicBezTo>
                      <a:pt x="1522440" y="-3537"/>
                      <a:pt x="1555842" y="-3419"/>
                      <a:pt x="1593982" y="9137"/>
                    </a:cubicBezTo>
                    <a:cubicBezTo>
                      <a:pt x="1749974" y="60364"/>
                      <a:pt x="2487654" y="302645"/>
                      <a:pt x="2490497" y="299388"/>
                    </a:cubicBezTo>
                    <a:cubicBezTo>
                      <a:pt x="2488305" y="301934"/>
                      <a:pt x="2486943" y="305547"/>
                      <a:pt x="2483923" y="307028"/>
                    </a:cubicBezTo>
                    <a:cubicBezTo>
                      <a:pt x="2383836" y="354761"/>
                      <a:pt x="1229821" y="931413"/>
                      <a:pt x="1200269" y="931413"/>
                    </a:cubicBezTo>
                    <a:cubicBezTo>
                      <a:pt x="1183153" y="939942"/>
                      <a:pt x="1167873" y="941126"/>
                      <a:pt x="1149574" y="935203"/>
                    </a:cubicBezTo>
                    <a:cubicBezTo>
                      <a:pt x="987659" y="883265"/>
                      <a:pt x="220486" y="643531"/>
                      <a:pt x="0" y="571812"/>
                    </a:cubicBezTo>
                    <a:cubicBezTo>
                      <a:pt x="17412" y="577498"/>
                      <a:pt x="1378174" y="47217"/>
                      <a:pt x="1484064" y="11920"/>
                    </a:cubicBezTo>
                    <a:close/>
                  </a:path>
                </a:pathLst>
              </a:custGeom>
              <a:solidFill>
                <a:schemeClr val="accent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7" name="자유형: 도형 77">
                <a:extLst>
                  <a:ext uri="{FF2B5EF4-FFF2-40B4-BE49-F238E27FC236}">
                    <a16:creationId xmlns:a16="http://schemas.microsoft.com/office/drawing/2014/main" id="{35FD9857-770B-55D9-BC0D-E83D60246329}"/>
                  </a:ext>
                </a:extLst>
              </p:cNvPr>
              <p:cNvSpPr/>
              <p:nvPr/>
            </p:nvSpPr>
            <p:spPr>
              <a:xfrm>
                <a:off x="5914697" y="5779540"/>
                <a:ext cx="820354" cy="286351"/>
              </a:xfrm>
              <a:custGeom>
                <a:avLst/>
                <a:gdLst>
                  <a:gd name="connsiteX0" fmla="*/ 642805 w 820354"/>
                  <a:gd name="connsiteY0" fmla="*/ 279808 h 286351"/>
                  <a:gd name="connsiteX1" fmla="*/ 609403 w 820354"/>
                  <a:gd name="connsiteY1" fmla="*/ 280933 h 286351"/>
                  <a:gd name="connsiteX2" fmla="*/ 245656 w 820354"/>
                  <a:gd name="connsiteY2" fmla="*/ 169891 h 286351"/>
                  <a:gd name="connsiteX3" fmla="*/ 0 w 820354"/>
                  <a:gd name="connsiteY3" fmla="*/ 96336 h 286351"/>
                  <a:gd name="connsiteX4" fmla="*/ 197982 w 820354"/>
                  <a:gd name="connsiteY4" fmla="*/ 2053 h 286351"/>
                  <a:gd name="connsiteX5" fmla="*/ 217585 w 820354"/>
                  <a:gd name="connsiteY5" fmla="*/ 2112 h 286351"/>
                  <a:gd name="connsiteX6" fmla="*/ 814254 w 820354"/>
                  <a:gd name="connsiteY6" fmla="*/ 180787 h 286351"/>
                  <a:gd name="connsiteX7" fmla="*/ 820354 w 820354"/>
                  <a:gd name="connsiteY7" fmla="*/ 184341 h 286351"/>
                  <a:gd name="connsiteX8" fmla="*/ 642805 w 820354"/>
                  <a:gd name="connsiteY8" fmla="*/ 279808 h 28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354" h="286351">
                    <a:moveTo>
                      <a:pt x="642805" y="279808"/>
                    </a:moveTo>
                    <a:cubicBezTo>
                      <a:pt x="625867" y="288336"/>
                      <a:pt x="631789" y="288336"/>
                      <a:pt x="609403" y="280933"/>
                    </a:cubicBezTo>
                    <a:cubicBezTo>
                      <a:pt x="488174" y="243919"/>
                      <a:pt x="366945" y="206727"/>
                      <a:pt x="245656" y="169891"/>
                    </a:cubicBezTo>
                    <a:cubicBezTo>
                      <a:pt x="165646" y="145609"/>
                      <a:pt x="85518" y="121920"/>
                      <a:pt x="0" y="96336"/>
                    </a:cubicBezTo>
                    <a:cubicBezTo>
                      <a:pt x="69173" y="63467"/>
                      <a:pt x="133666" y="32967"/>
                      <a:pt x="197982" y="2053"/>
                    </a:cubicBezTo>
                    <a:cubicBezTo>
                      <a:pt x="205089" y="-1382"/>
                      <a:pt x="210715" y="99"/>
                      <a:pt x="217585" y="2112"/>
                    </a:cubicBezTo>
                    <a:cubicBezTo>
                      <a:pt x="416455" y="61809"/>
                      <a:pt x="615325" y="121209"/>
                      <a:pt x="814254" y="180787"/>
                    </a:cubicBezTo>
                    <a:cubicBezTo>
                      <a:pt x="815913" y="181261"/>
                      <a:pt x="817334" y="182564"/>
                      <a:pt x="820354" y="184341"/>
                    </a:cubicBezTo>
                    <a:cubicBezTo>
                      <a:pt x="813781" y="189197"/>
                      <a:pt x="663770" y="266838"/>
                      <a:pt x="642805" y="279808"/>
                    </a:cubicBezTo>
                    <a:close/>
                  </a:path>
                </a:pathLst>
              </a:custGeom>
              <a:solidFill>
                <a:srgbClr val="FEFEFB"/>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8" name="자유형: 도형 78">
                <a:extLst>
                  <a:ext uri="{FF2B5EF4-FFF2-40B4-BE49-F238E27FC236}">
                    <a16:creationId xmlns:a16="http://schemas.microsoft.com/office/drawing/2014/main" id="{E65E6D8F-224A-76BB-4F78-8478339F40A6}"/>
                  </a:ext>
                </a:extLst>
              </p:cNvPr>
              <p:cNvSpPr/>
              <p:nvPr/>
            </p:nvSpPr>
            <p:spPr>
              <a:xfrm>
                <a:off x="5391404" y="6056032"/>
                <a:ext cx="1120349" cy="674893"/>
              </a:xfrm>
              <a:custGeom>
                <a:avLst/>
                <a:gdLst>
                  <a:gd name="connsiteX0" fmla="*/ 237 w 1120349"/>
                  <a:gd name="connsiteY0" fmla="*/ 0 h 674893"/>
                  <a:gd name="connsiteX1" fmla="*/ 510619 w 1120349"/>
                  <a:gd name="connsiteY1" fmla="*/ 148531 h 674893"/>
                  <a:gd name="connsiteX2" fmla="*/ 1037287 w 1120349"/>
                  <a:gd name="connsiteY2" fmla="*/ 309025 h 674893"/>
                  <a:gd name="connsiteX3" fmla="*/ 1073235 w 1120349"/>
                  <a:gd name="connsiteY3" fmla="*/ 336326 h 674893"/>
                  <a:gd name="connsiteX4" fmla="*/ 1072762 w 1120349"/>
                  <a:gd name="connsiteY4" fmla="*/ 658439 h 674893"/>
                  <a:gd name="connsiteX5" fmla="*/ 1037702 w 1120349"/>
                  <a:gd name="connsiteY5" fmla="*/ 672653 h 674893"/>
                  <a:gd name="connsiteX6" fmla="*/ 8173 w 1120349"/>
                  <a:gd name="connsiteY6" fmla="*/ 353027 h 674893"/>
                  <a:gd name="connsiteX7" fmla="*/ 0 w 1120349"/>
                  <a:gd name="connsiteY7" fmla="*/ 349592 h 674893"/>
                  <a:gd name="connsiteX8" fmla="*/ 237 w 1120349"/>
                  <a:gd name="connsiteY8" fmla="*/ 0 h 6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349" h="674893">
                    <a:moveTo>
                      <a:pt x="237" y="0"/>
                    </a:moveTo>
                    <a:cubicBezTo>
                      <a:pt x="170325" y="51405"/>
                      <a:pt x="340650" y="96888"/>
                      <a:pt x="510619" y="148531"/>
                    </a:cubicBezTo>
                    <a:cubicBezTo>
                      <a:pt x="686215" y="201891"/>
                      <a:pt x="861692" y="255724"/>
                      <a:pt x="1037287" y="309025"/>
                    </a:cubicBezTo>
                    <a:cubicBezTo>
                      <a:pt x="1053100" y="313821"/>
                      <a:pt x="1064589" y="321639"/>
                      <a:pt x="1073235" y="336326"/>
                    </a:cubicBezTo>
                    <a:cubicBezTo>
                      <a:pt x="1136782" y="443934"/>
                      <a:pt x="1135479" y="551009"/>
                      <a:pt x="1072762" y="658439"/>
                    </a:cubicBezTo>
                    <a:cubicBezTo>
                      <a:pt x="1064175" y="673067"/>
                      <a:pt x="1055884" y="678338"/>
                      <a:pt x="1037702" y="672653"/>
                    </a:cubicBezTo>
                    <a:cubicBezTo>
                      <a:pt x="694684" y="565637"/>
                      <a:pt x="351369" y="459451"/>
                      <a:pt x="8173" y="353027"/>
                    </a:cubicBezTo>
                    <a:cubicBezTo>
                      <a:pt x="5389" y="352139"/>
                      <a:pt x="2724" y="350776"/>
                      <a:pt x="0" y="349592"/>
                    </a:cubicBezTo>
                    <a:cubicBezTo>
                      <a:pt x="178" y="231146"/>
                      <a:pt x="59" y="118445"/>
                      <a:pt x="237" y="0"/>
                    </a:cubicBezTo>
                    <a:close/>
                  </a:path>
                </a:pathLst>
              </a:custGeom>
              <a:solidFill>
                <a:srgbClr val="D5D9F2"/>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spTree>
    <p:extLst>
      <p:ext uri="{BB962C8B-B14F-4D97-AF65-F5344CB8AC3E}">
        <p14:creationId xmlns:p14="http://schemas.microsoft.com/office/powerpoint/2010/main" val="267904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РЕКОМЕНДАЦИИ</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1437534" y="1336346"/>
            <a:ext cx="6490327" cy="615553"/>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altLang="ko-KR" sz="4000" b="1" i="0" u="none" strike="noStrike" kern="1200" cap="none" spc="0" normalizeH="0" baseline="0" noProof="0" dirty="0">
                <a:ln>
                  <a:noFill/>
                </a:ln>
                <a:solidFill>
                  <a:srgbClr val="F79465"/>
                </a:solidFill>
                <a:effectLst/>
                <a:uLnTx/>
                <a:uFillTx/>
                <a:latin typeface="Arial"/>
                <a:cs typeface="Arial" pitchFamily="34" charset="0"/>
              </a:rPr>
              <a:t>Грамматика</a:t>
            </a:r>
            <a:endParaRPr kumimoji="0" lang="ko-KR" altLang="en-US" sz="4000" b="1" i="0" u="none" strike="noStrike" kern="1200" cap="none" spc="0" normalizeH="0" baseline="0" noProof="0" dirty="0">
              <a:ln>
                <a:noFill/>
              </a:ln>
              <a:solidFill>
                <a:srgbClr val="F79465"/>
              </a:solidFill>
              <a:effectLst/>
              <a:uLnTx/>
              <a:uFillTx/>
              <a:latin typeface="Aria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3172955" y="2881470"/>
            <a:ext cx="8715760" cy="3600986"/>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ru-RU" altLang="ko-KR" sz="2800" dirty="0">
                <a:solidFill>
                  <a:prstClr val="black">
                    <a:lumMod val="75000"/>
                    <a:lumOff val="25000"/>
                  </a:prstClr>
                </a:solidFill>
                <a:latin typeface="Arial"/>
                <a:cs typeface="Arial" pitchFamily="34" charset="0"/>
              </a:rPr>
              <a:t>Знаю правило, но допускаю ошибки. Почему?</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ru-RU"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a:p>
            <a:pPr>
              <a:defRPr/>
            </a:pPr>
            <a:r>
              <a:rPr kumimoji="0" lang="en-US" sz="3600" b="0" i="0" u="none" strike="noStrike" kern="1200" cap="none" spc="0" normalizeH="0" baseline="0" noProof="0" dirty="0">
                <a:ln>
                  <a:noFill/>
                </a:ln>
                <a:solidFill>
                  <a:prstClr val="black"/>
                </a:solidFill>
                <a:effectLst/>
                <a:uLnTx/>
                <a:uFillTx/>
                <a:latin typeface="TimesNewRoman"/>
                <a:cs typeface="+mn-cs"/>
              </a:rPr>
              <a:t>However, van Gogh never stopped painting. He preferred to</a:t>
            </a:r>
            <a:r>
              <a:rPr kumimoji="0" lang="ru-RU" sz="3600" b="0" i="0" u="none" strike="noStrike" kern="1200" cap="none" spc="0" normalizeH="0" baseline="0" noProof="0" dirty="0">
                <a:ln>
                  <a:noFill/>
                </a:ln>
                <a:solidFill>
                  <a:prstClr val="black"/>
                </a:solidFill>
                <a:effectLst/>
                <a:uLnTx/>
                <a:uFillTx/>
                <a:latin typeface="TimesNewRoman"/>
                <a:cs typeface="+mn-cs"/>
              </a:rPr>
              <a:t> </a:t>
            </a:r>
            <a:r>
              <a:rPr kumimoji="0" lang="en-US" sz="3600" b="0" i="0" u="none" strike="noStrike" kern="1200" cap="none" spc="0" normalizeH="0" baseline="0" noProof="0" dirty="0">
                <a:ln>
                  <a:noFill/>
                </a:ln>
                <a:solidFill>
                  <a:prstClr val="black"/>
                </a:solidFill>
                <a:effectLst/>
                <a:uLnTx/>
                <a:uFillTx/>
                <a:latin typeface="TimesNewRoman"/>
                <a:cs typeface="+mn-cs"/>
              </a:rPr>
              <a:t>listen to his heart and follow his dream. Now his pictures</a:t>
            </a:r>
            <a:r>
              <a:rPr kumimoji="0" lang="ru-RU" sz="3600" b="0" i="0" u="none" strike="noStrike" kern="1200" cap="none" spc="0" normalizeH="0" baseline="0" noProof="0" dirty="0">
                <a:ln>
                  <a:noFill/>
                </a:ln>
                <a:solidFill>
                  <a:prstClr val="black"/>
                </a:solidFill>
                <a:effectLst/>
                <a:uLnTx/>
                <a:uFillTx/>
                <a:latin typeface="TimesNewRoman"/>
                <a:cs typeface="+mn-cs"/>
              </a:rPr>
              <a:t> </a:t>
            </a:r>
            <a:r>
              <a:rPr kumimoji="0" lang="en-US" sz="3600" b="1" i="1" u="none" strike="noStrike" kern="1200" cap="none" spc="0" normalizeH="0" baseline="0" noProof="0" dirty="0">
                <a:ln>
                  <a:noFill/>
                </a:ln>
                <a:solidFill>
                  <a:srgbClr val="FF0000"/>
                </a:solidFill>
                <a:effectLst/>
                <a:uLnTx/>
                <a:uFillTx/>
                <a:latin typeface="TimesNewRoman"/>
                <a:cs typeface="+mn-cs"/>
              </a:rPr>
              <a:t>are considered</a:t>
            </a:r>
            <a:r>
              <a:rPr kumimoji="0" lang="en-US" sz="3600" b="0" i="0" u="none" strike="noStrike" kern="1200" cap="none" spc="0" normalizeH="0" baseline="0" noProof="0" dirty="0">
                <a:ln>
                  <a:noFill/>
                </a:ln>
                <a:solidFill>
                  <a:prstClr val="black"/>
                </a:solidFill>
                <a:effectLst/>
                <a:uLnTx/>
                <a:uFillTx/>
                <a:latin typeface="TimesNewRoman"/>
                <a:cs typeface="+mn-cs"/>
              </a:rPr>
              <a:t> masterpieces and cost a lot of money.</a:t>
            </a:r>
          </a:p>
          <a:p>
            <a:pPr marR="0" lvl="0" algn="l" defTabSz="914400" rtl="0" eaLnBrk="1" fontAlgn="auto" latinLnBrk="0" hangingPunct="1">
              <a:lnSpc>
                <a:spcPct val="100000"/>
              </a:lnSpc>
              <a:spcBef>
                <a:spcPts val="0"/>
              </a:spcBef>
              <a:spcAft>
                <a:spcPts val="0"/>
              </a:spcAft>
              <a:buClrTx/>
              <a:buSzTx/>
              <a:tabLst/>
              <a:defRPr/>
            </a:pPr>
            <a:endParaRPr kumimoji="0" lang="en-US"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3" name="그룹 71">
            <a:extLst>
              <a:ext uri="{FF2B5EF4-FFF2-40B4-BE49-F238E27FC236}">
                <a16:creationId xmlns:a16="http://schemas.microsoft.com/office/drawing/2014/main" id="{767FC643-350F-287A-D093-29C0B47E9B4C}"/>
              </a:ext>
            </a:extLst>
          </p:cNvPr>
          <p:cNvGrpSpPr/>
          <p:nvPr/>
        </p:nvGrpSpPr>
        <p:grpSpPr>
          <a:xfrm>
            <a:off x="106531" y="1782847"/>
            <a:ext cx="3089431" cy="2975584"/>
            <a:chOff x="0" y="0"/>
            <a:chExt cx="7934952" cy="6857020"/>
          </a:xfrm>
        </p:grpSpPr>
        <p:grpSp>
          <p:nvGrpSpPr>
            <p:cNvPr id="4" name="그룹 72">
              <a:extLst>
                <a:ext uri="{FF2B5EF4-FFF2-40B4-BE49-F238E27FC236}">
                  <a16:creationId xmlns:a16="http://schemas.microsoft.com/office/drawing/2014/main" id="{CEEC22D4-AB9B-8884-C6F8-79CFBD6A5AC2}"/>
                </a:ext>
              </a:extLst>
            </p:cNvPr>
            <p:cNvGrpSpPr/>
            <p:nvPr/>
          </p:nvGrpSpPr>
          <p:grpSpPr>
            <a:xfrm>
              <a:off x="3259917" y="0"/>
              <a:ext cx="4144327" cy="5931604"/>
              <a:chOff x="3259917" y="0"/>
              <a:chExt cx="4144327" cy="5931604"/>
            </a:xfrm>
          </p:grpSpPr>
          <p:sp>
            <p:nvSpPr>
              <p:cNvPr id="33" name="자유형: 도형 83">
                <a:extLst>
                  <a:ext uri="{FF2B5EF4-FFF2-40B4-BE49-F238E27FC236}">
                    <a16:creationId xmlns:a16="http://schemas.microsoft.com/office/drawing/2014/main" id="{07F8BE05-2B05-2A64-3D81-F7EBE78B149B}"/>
                  </a:ext>
                </a:extLst>
              </p:cNvPr>
              <p:cNvSpPr/>
              <p:nvPr/>
            </p:nvSpPr>
            <p:spPr>
              <a:xfrm>
                <a:off x="3493537" y="3918148"/>
                <a:ext cx="3823851" cy="2013456"/>
              </a:xfrm>
              <a:custGeom>
                <a:avLst/>
                <a:gdLst>
                  <a:gd name="connsiteX0" fmla="*/ 3823851 w 3823851"/>
                  <a:gd name="connsiteY0" fmla="*/ 1995749 h 2013456"/>
                  <a:gd name="connsiteX1" fmla="*/ 3724061 w 3823851"/>
                  <a:gd name="connsiteY1" fmla="*/ 1540267 h 2013456"/>
                  <a:gd name="connsiteX2" fmla="*/ 3456907 w 3823851"/>
                  <a:gd name="connsiteY2" fmla="*/ 901904 h 2013456"/>
                  <a:gd name="connsiteX3" fmla="*/ 2927278 w 3823851"/>
                  <a:gd name="connsiteY3" fmla="*/ 186907 h 2013456"/>
                  <a:gd name="connsiteX4" fmla="*/ 2686181 w 3823851"/>
                  <a:gd name="connsiteY4" fmla="*/ 2369 h 2013456"/>
                  <a:gd name="connsiteX5" fmla="*/ 2668948 w 3823851"/>
                  <a:gd name="connsiteY5" fmla="*/ 20254 h 2013456"/>
                  <a:gd name="connsiteX6" fmla="*/ 2644430 w 3823851"/>
                  <a:gd name="connsiteY6" fmla="*/ 68995 h 2013456"/>
                  <a:gd name="connsiteX7" fmla="*/ 2549495 w 3823851"/>
                  <a:gd name="connsiteY7" fmla="*/ 0 h 2013456"/>
                  <a:gd name="connsiteX8" fmla="*/ 1593343 w 3823851"/>
                  <a:gd name="connsiteY8" fmla="*/ 240267 h 2013456"/>
                  <a:gd name="connsiteX9" fmla="*/ 1473654 w 3823851"/>
                  <a:gd name="connsiteY9" fmla="*/ 245952 h 2013456"/>
                  <a:gd name="connsiteX10" fmla="*/ 1400395 w 3823851"/>
                  <a:gd name="connsiteY10" fmla="*/ 283263 h 2013456"/>
                  <a:gd name="connsiteX11" fmla="*/ 1241204 w 3823851"/>
                  <a:gd name="connsiteY11" fmla="*/ 441210 h 2013456"/>
                  <a:gd name="connsiteX12" fmla="*/ 1073426 w 3823851"/>
                  <a:gd name="connsiteY12" fmla="*/ 658025 h 2013456"/>
                  <a:gd name="connsiteX13" fmla="*/ 1021665 w 3823851"/>
                  <a:gd name="connsiteY13" fmla="*/ 525247 h 2013456"/>
                  <a:gd name="connsiteX14" fmla="*/ 996614 w 3823851"/>
                  <a:gd name="connsiteY14" fmla="*/ 516364 h 2013456"/>
                  <a:gd name="connsiteX15" fmla="*/ 642166 w 3823851"/>
                  <a:gd name="connsiteY15" fmla="*/ 424805 h 2013456"/>
                  <a:gd name="connsiteX16" fmla="*/ 595616 w 3823851"/>
                  <a:gd name="connsiteY16" fmla="*/ 427648 h 2013456"/>
                  <a:gd name="connsiteX17" fmla="*/ 479362 w 3823851"/>
                  <a:gd name="connsiteY17" fmla="*/ 511330 h 2013456"/>
                  <a:gd name="connsiteX18" fmla="*/ 435893 w 3823851"/>
                  <a:gd name="connsiteY18" fmla="*/ 588379 h 2013456"/>
                  <a:gd name="connsiteX19" fmla="*/ 169627 w 3823851"/>
                  <a:gd name="connsiteY19" fmla="*/ 1071104 h 2013456"/>
                  <a:gd name="connsiteX20" fmla="*/ 168679 w 3823851"/>
                  <a:gd name="connsiteY20" fmla="*/ 1995690 h 2013456"/>
                  <a:gd name="connsiteX21" fmla="*/ 895817 w 3823851"/>
                  <a:gd name="connsiteY21" fmla="*/ 1714678 h 2013456"/>
                  <a:gd name="connsiteX22" fmla="*/ 1023501 w 3823851"/>
                  <a:gd name="connsiteY22" fmla="*/ 1629160 h 2013456"/>
                  <a:gd name="connsiteX23" fmla="*/ 1304751 w 3823851"/>
                  <a:gd name="connsiteY23" fmla="*/ 1394223 h 2013456"/>
                  <a:gd name="connsiteX24" fmla="*/ 1427105 w 3823851"/>
                  <a:gd name="connsiteY24" fmla="*/ 1306870 h 2013456"/>
                  <a:gd name="connsiteX25" fmla="*/ 1465600 w 3823851"/>
                  <a:gd name="connsiteY25" fmla="*/ 1336540 h 2013456"/>
                  <a:gd name="connsiteX26" fmla="*/ 1454525 w 3823851"/>
                  <a:gd name="connsiteY26" fmla="*/ 2013457 h 2013456"/>
                  <a:gd name="connsiteX27" fmla="*/ 3823851 w 3823851"/>
                  <a:gd name="connsiteY27" fmla="*/ 1995749 h 201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23851" h="2013456">
                    <a:moveTo>
                      <a:pt x="3823851" y="1995749"/>
                    </a:moveTo>
                    <a:cubicBezTo>
                      <a:pt x="3823851" y="1995749"/>
                      <a:pt x="3726963" y="1551756"/>
                      <a:pt x="3724061" y="1540267"/>
                    </a:cubicBezTo>
                    <a:cubicBezTo>
                      <a:pt x="3666674" y="1314213"/>
                      <a:pt x="3570378" y="1104268"/>
                      <a:pt x="3456907" y="901904"/>
                    </a:cubicBezTo>
                    <a:cubicBezTo>
                      <a:pt x="3310745" y="641205"/>
                      <a:pt x="3143145" y="395964"/>
                      <a:pt x="2927278" y="186907"/>
                    </a:cubicBezTo>
                    <a:cubicBezTo>
                      <a:pt x="2854256" y="116136"/>
                      <a:pt x="2776260" y="51169"/>
                      <a:pt x="2686181" y="2369"/>
                    </a:cubicBezTo>
                    <a:cubicBezTo>
                      <a:pt x="2674752" y="2843"/>
                      <a:pt x="2672797" y="12614"/>
                      <a:pt x="2668948" y="20254"/>
                    </a:cubicBezTo>
                    <a:cubicBezTo>
                      <a:pt x="2660775" y="36481"/>
                      <a:pt x="2653135" y="53004"/>
                      <a:pt x="2644430" y="68995"/>
                    </a:cubicBezTo>
                    <a:lnTo>
                      <a:pt x="2549495" y="0"/>
                    </a:lnTo>
                    <a:lnTo>
                      <a:pt x="1593343" y="240267"/>
                    </a:lnTo>
                    <a:cubicBezTo>
                      <a:pt x="1553486" y="243051"/>
                      <a:pt x="1513629" y="244886"/>
                      <a:pt x="1473654" y="245952"/>
                    </a:cubicBezTo>
                    <a:cubicBezTo>
                      <a:pt x="1445878" y="251875"/>
                      <a:pt x="1422308" y="266384"/>
                      <a:pt x="1400395" y="283263"/>
                    </a:cubicBezTo>
                    <a:cubicBezTo>
                      <a:pt x="1340758" y="329220"/>
                      <a:pt x="1289412" y="383823"/>
                      <a:pt x="1241204" y="441210"/>
                    </a:cubicBezTo>
                    <a:cubicBezTo>
                      <a:pt x="1180975" y="512929"/>
                      <a:pt x="1120035" y="584292"/>
                      <a:pt x="1073426" y="658025"/>
                    </a:cubicBezTo>
                    <a:cubicBezTo>
                      <a:pt x="1106295" y="599986"/>
                      <a:pt x="1089416" y="551542"/>
                      <a:pt x="1021665" y="525247"/>
                    </a:cubicBezTo>
                    <a:cubicBezTo>
                      <a:pt x="1013374" y="522049"/>
                      <a:pt x="1004906" y="519384"/>
                      <a:pt x="996614" y="516364"/>
                    </a:cubicBezTo>
                    <a:cubicBezTo>
                      <a:pt x="880538" y="477987"/>
                      <a:pt x="761263" y="451692"/>
                      <a:pt x="642166" y="424805"/>
                    </a:cubicBezTo>
                    <a:cubicBezTo>
                      <a:pt x="626768" y="421311"/>
                      <a:pt x="610837" y="421311"/>
                      <a:pt x="595616" y="427648"/>
                    </a:cubicBezTo>
                    <a:cubicBezTo>
                      <a:pt x="543974" y="437657"/>
                      <a:pt x="506486" y="467801"/>
                      <a:pt x="479362" y="511330"/>
                    </a:cubicBezTo>
                    <a:cubicBezTo>
                      <a:pt x="463787" y="536322"/>
                      <a:pt x="448863" y="561965"/>
                      <a:pt x="435893" y="588379"/>
                    </a:cubicBezTo>
                    <a:cubicBezTo>
                      <a:pt x="354995" y="753669"/>
                      <a:pt x="245136" y="902911"/>
                      <a:pt x="169627" y="1071104"/>
                    </a:cubicBezTo>
                    <a:cubicBezTo>
                      <a:pt x="-139279" y="1652198"/>
                      <a:pt x="44312" y="1995690"/>
                      <a:pt x="168679" y="1995690"/>
                    </a:cubicBezTo>
                    <a:cubicBezTo>
                      <a:pt x="512646" y="1995690"/>
                      <a:pt x="883617" y="1719652"/>
                      <a:pt x="895817" y="1714678"/>
                    </a:cubicBezTo>
                    <a:cubicBezTo>
                      <a:pt x="941656" y="1691048"/>
                      <a:pt x="982045" y="1659245"/>
                      <a:pt x="1023501" y="1629160"/>
                    </a:cubicBezTo>
                    <a:cubicBezTo>
                      <a:pt x="1122522" y="1557204"/>
                      <a:pt x="1212718" y="1474530"/>
                      <a:pt x="1304751" y="1394223"/>
                    </a:cubicBezTo>
                    <a:cubicBezTo>
                      <a:pt x="1342890" y="1360940"/>
                      <a:pt x="1386893" y="1336718"/>
                      <a:pt x="1427105" y="1306870"/>
                    </a:cubicBezTo>
                    <a:cubicBezTo>
                      <a:pt x="1435100" y="1296683"/>
                      <a:pt x="1471403" y="1317115"/>
                      <a:pt x="1465600" y="1336540"/>
                    </a:cubicBezTo>
                    <a:cubicBezTo>
                      <a:pt x="1472825" y="1449005"/>
                      <a:pt x="1454525" y="2013457"/>
                      <a:pt x="1454525" y="2013457"/>
                    </a:cubicBezTo>
                    <a:lnTo>
                      <a:pt x="3823851" y="1995749"/>
                    </a:lnTo>
                    <a:close/>
                  </a:path>
                </a:pathLst>
              </a:custGeom>
              <a:solidFill>
                <a:schemeClr val="accent5">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4" name="자유형: 도형 84">
                <a:extLst>
                  <a:ext uri="{FF2B5EF4-FFF2-40B4-BE49-F238E27FC236}">
                    <a16:creationId xmlns:a16="http://schemas.microsoft.com/office/drawing/2014/main" id="{2DE0064E-C05F-6214-ED90-B8211C505F1D}"/>
                  </a:ext>
                </a:extLst>
              </p:cNvPr>
              <p:cNvSpPr/>
              <p:nvPr/>
            </p:nvSpPr>
            <p:spPr>
              <a:xfrm>
                <a:off x="5699748" y="4458189"/>
                <a:ext cx="390758" cy="833175"/>
              </a:xfrm>
              <a:custGeom>
                <a:avLst/>
                <a:gdLst>
                  <a:gd name="connsiteX0" fmla="*/ 10630 w 390758"/>
                  <a:gd name="connsiteY0" fmla="*/ 39276 h 833175"/>
                  <a:gd name="connsiteX1" fmla="*/ 1569 w 390758"/>
                  <a:gd name="connsiteY1" fmla="*/ 5578 h 833175"/>
                  <a:gd name="connsiteX2" fmla="*/ 11045 w 390758"/>
                  <a:gd name="connsiteY2" fmla="*/ 4275 h 833175"/>
                  <a:gd name="connsiteX3" fmla="*/ 43617 w 390758"/>
                  <a:gd name="connsiteY3" fmla="*/ 18963 h 833175"/>
                  <a:gd name="connsiteX4" fmla="*/ 173256 w 390758"/>
                  <a:gd name="connsiteY4" fmla="*/ 314662 h 833175"/>
                  <a:gd name="connsiteX5" fmla="*/ 207013 w 390758"/>
                  <a:gd name="connsiteY5" fmla="*/ 131071 h 833175"/>
                  <a:gd name="connsiteX6" fmla="*/ 213054 w 390758"/>
                  <a:gd name="connsiteY6" fmla="*/ 90385 h 833175"/>
                  <a:gd name="connsiteX7" fmla="*/ 242073 w 390758"/>
                  <a:gd name="connsiteY7" fmla="*/ 60063 h 833175"/>
                  <a:gd name="connsiteX8" fmla="*/ 253562 w 390758"/>
                  <a:gd name="connsiteY8" fmla="*/ 94768 h 833175"/>
                  <a:gd name="connsiteX9" fmla="*/ 216252 w 390758"/>
                  <a:gd name="connsiteY9" fmla="*/ 270363 h 833175"/>
                  <a:gd name="connsiteX10" fmla="*/ 202038 w 390758"/>
                  <a:gd name="connsiteY10" fmla="*/ 336515 h 833175"/>
                  <a:gd name="connsiteX11" fmla="*/ 225964 w 390758"/>
                  <a:gd name="connsiteY11" fmla="*/ 420079 h 833175"/>
                  <a:gd name="connsiteX12" fmla="*/ 385629 w 390758"/>
                  <a:gd name="connsiteY12" fmla="*/ 788444 h 833175"/>
                  <a:gd name="connsiteX13" fmla="*/ 390130 w 390758"/>
                  <a:gd name="connsiteY13" fmla="*/ 802362 h 833175"/>
                  <a:gd name="connsiteX14" fmla="*/ 378286 w 390758"/>
                  <a:gd name="connsiteY14" fmla="*/ 832092 h 833175"/>
                  <a:gd name="connsiteX15" fmla="*/ 351694 w 390758"/>
                  <a:gd name="connsiteY15" fmla="*/ 814858 h 833175"/>
                  <a:gd name="connsiteX16" fmla="*/ 302776 w 390758"/>
                  <a:gd name="connsiteY16" fmla="*/ 704111 h 833175"/>
                  <a:gd name="connsiteX17" fmla="*/ 154127 w 390758"/>
                  <a:gd name="connsiteY17" fmla="*/ 366364 h 833175"/>
                  <a:gd name="connsiteX18" fmla="*/ 10630 w 390758"/>
                  <a:gd name="connsiteY18" fmla="*/ 39276 h 83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758" h="833175">
                    <a:moveTo>
                      <a:pt x="10630" y="39276"/>
                    </a:moveTo>
                    <a:cubicBezTo>
                      <a:pt x="5359" y="28675"/>
                      <a:pt x="-3642" y="19022"/>
                      <a:pt x="1569" y="5578"/>
                    </a:cubicBezTo>
                    <a:cubicBezTo>
                      <a:pt x="4708" y="5164"/>
                      <a:pt x="7847" y="4749"/>
                      <a:pt x="11045" y="4275"/>
                    </a:cubicBezTo>
                    <a:cubicBezTo>
                      <a:pt x="28279" y="-4904"/>
                      <a:pt x="35978" y="1018"/>
                      <a:pt x="43617" y="18963"/>
                    </a:cubicBezTo>
                    <a:cubicBezTo>
                      <a:pt x="84836" y="115614"/>
                      <a:pt x="127773" y="211496"/>
                      <a:pt x="173256" y="314662"/>
                    </a:cubicBezTo>
                    <a:cubicBezTo>
                      <a:pt x="185397" y="248747"/>
                      <a:pt x="196294" y="189939"/>
                      <a:pt x="207013" y="131071"/>
                    </a:cubicBezTo>
                    <a:cubicBezTo>
                      <a:pt x="209441" y="117569"/>
                      <a:pt x="211218" y="103948"/>
                      <a:pt x="213054" y="90385"/>
                    </a:cubicBezTo>
                    <a:cubicBezTo>
                      <a:pt x="215363" y="72974"/>
                      <a:pt x="224365" y="57576"/>
                      <a:pt x="242073" y="60063"/>
                    </a:cubicBezTo>
                    <a:cubicBezTo>
                      <a:pt x="260669" y="62669"/>
                      <a:pt x="255931" y="82627"/>
                      <a:pt x="253562" y="94768"/>
                    </a:cubicBezTo>
                    <a:cubicBezTo>
                      <a:pt x="242132" y="153517"/>
                      <a:pt x="228866" y="211851"/>
                      <a:pt x="216252" y="270363"/>
                    </a:cubicBezTo>
                    <a:cubicBezTo>
                      <a:pt x="211514" y="292394"/>
                      <a:pt x="206954" y="314485"/>
                      <a:pt x="202038" y="336515"/>
                    </a:cubicBezTo>
                    <a:cubicBezTo>
                      <a:pt x="194872" y="368673"/>
                      <a:pt x="214712" y="393606"/>
                      <a:pt x="225964" y="420079"/>
                    </a:cubicBezTo>
                    <a:cubicBezTo>
                      <a:pt x="278199" y="543262"/>
                      <a:pt x="332269" y="665735"/>
                      <a:pt x="385629" y="788444"/>
                    </a:cubicBezTo>
                    <a:cubicBezTo>
                      <a:pt x="387583" y="792945"/>
                      <a:pt x="389893" y="797683"/>
                      <a:pt x="390130" y="802362"/>
                    </a:cubicBezTo>
                    <a:cubicBezTo>
                      <a:pt x="390663" y="813851"/>
                      <a:pt x="393861" y="827413"/>
                      <a:pt x="378286" y="832092"/>
                    </a:cubicBezTo>
                    <a:cubicBezTo>
                      <a:pt x="363420" y="836593"/>
                      <a:pt x="356787" y="826347"/>
                      <a:pt x="351694" y="814858"/>
                    </a:cubicBezTo>
                    <a:cubicBezTo>
                      <a:pt x="335349" y="777962"/>
                      <a:pt x="319062" y="741066"/>
                      <a:pt x="302776" y="704111"/>
                    </a:cubicBezTo>
                    <a:cubicBezTo>
                      <a:pt x="253207" y="591529"/>
                      <a:pt x="203578" y="479005"/>
                      <a:pt x="154127" y="366364"/>
                    </a:cubicBezTo>
                    <a:cubicBezTo>
                      <a:pt x="106156" y="257394"/>
                      <a:pt x="58423" y="148305"/>
                      <a:pt x="10630" y="39276"/>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5" name="자유형: 도형 85">
                <a:extLst>
                  <a:ext uri="{FF2B5EF4-FFF2-40B4-BE49-F238E27FC236}">
                    <a16:creationId xmlns:a16="http://schemas.microsoft.com/office/drawing/2014/main" id="{547C5226-D4C7-0198-9C26-D88C91491E24}"/>
                  </a:ext>
                </a:extLst>
              </p:cNvPr>
              <p:cNvSpPr/>
              <p:nvPr/>
            </p:nvSpPr>
            <p:spPr>
              <a:xfrm>
                <a:off x="4335640" y="4608271"/>
                <a:ext cx="2323335" cy="1014093"/>
              </a:xfrm>
              <a:custGeom>
                <a:avLst/>
                <a:gdLst>
                  <a:gd name="connsiteX0" fmla="*/ 177195 w 2323335"/>
                  <a:gd name="connsiteY0" fmla="*/ 68284 h 1014093"/>
                  <a:gd name="connsiteX1" fmla="*/ 0 w 2323335"/>
                  <a:gd name="connsiteY1" fmla="*/ 648667 h 1014093"/>
                  <a:gd name="connsiteX2" fmla="*/ 177195 w 2323335"/>
                  <a:gd name="connsiteY2" fmla="*/ 68284 h 1014093"/>
                  <a:gd name="connsiteX3" fmla="*/ 703389 w 2323335"/>
                  <a:gd name="connsiteY3" fmla="*/ 62243 h 1014093"/>
                  <a:gd name="connsiteX4" fmla="*/ 630545 w 2323335"/>
                  <a:gd name="connsiteY4" fmla="*/ 641619 h 1014093"/>
                  <a:gd name="connsiteX5" fmla="*/ 576652 w 2323335"/>
                  <a:gd name="connsiteY5" fmla="*/ 617990 h 1014093"/>
                  <a:gd name="connsiteX6" fmla="*/ 677271 w 2323335"/>
                  <a:gd name="connsiteY6" fmla="*/ 274201 h 1014093"/>
                  <a:gd name="connsiteX7" fmla="*/ 703389 w 2323335"/>
                  <a:gd name="connsiteY7" fmla="*/ 62243 h 1014093"/>
                  <a:gd name="connsiteX8" fmla="*/ 2308385 w 2323335"/>
                  <a:gd name="connsiteY8" fmla="*/ 60052 h 1014093"/>
                  <a:gd name="connsiteX9" fmla="*/ 2322777 w 2323335"/>
                  <a:gd name="connsiteY9" fmla="*/ 90196 h 1014093"/>
                  <a:gd name="connsiteX10" fmla="*/ 2246379 w 2323335"/>
                  <a:gd name="connsiteY10" fmla="*/ 615562 h 1014093"/>
                  <a:gd name="connsiteX11" fmla="*/ 2139127 w 2323335"/>
                  <a:gd name="connsiteY11" fmla="*/ 902556 h 1014093"/>
                  <a:gd name="connsiteX12" fmla="*/ 2104185 w 2323335"/>
                  <a:gd name="connsiteY12" fmla="*/ 914518 h 1014093"/>
                  <a:gd name="connsiteX13" fmla="*/ 2308385 w 2323335"/>
                  <a:gd name="connsiteY13" fmla="*/ 60052 h 1014093"/>
                  <a:gd name="connsiteX14" fmla="*/ 851386 w 2323335"/>
                  <a:gd name="connsiteY14" fmla="*/ 0 h 1014093"/>
                  <a:gd name="connsiteX15" fmla="*/ 883722 w 2323335"/>
                  <a:gd name="connsiteY15" fmla="*/ 2310 h 1014093"/>
                  <a:gd name="connsiteX16" fmla="*/ 869331 w 2323335"/>
                  <a:gd name="connsiteY16" fmla="*/ 216341 h 1014093"/>
                  <a:gd name="connsiteX17" fmla="*/ 1070689 w 2323335"/>
                  <a:gd name="connsiteY17" fmla="*/ 738804 h 1014093"/>
                  <a:gd name="connsiteX18" fmla="*/ 1178356 w 2323335"/>
                  <a:gd name="connsiteY18" fmla="*/ 994232 h 1014093"/>
                  <a:gd name="connsiteX19" fmla="*/ 1180132 w 2323335"/>
                  <a:gd name="connsiteY19" fmla="*/ 1014072 h 1014093"/>
                  <a:gd name="connsiteX20" fmla="*/ 1152653 w 2323335"/>
                  <a:gd name="connsiteY20" fmla="*/ 987422 h 1014093"/>
                  <a:gd name="connsiteX21" fmla="*/ 829060 w 2323335"/>
                  <a:gd name="connsiteY21" fmla="*/ 282493 h 1014093"/>
                  <a:gd name="connsiteX22" fmla="*/ 790269 w 2323335"/>
                  <a:gd name="connsiteY22" fmla="*/ 116491 h 1014093"/>
                  <a:gd name="connsiteX23" fmla="*/ 798441 w 2323335"/>
                  <a:gd name="connsiteY23" fmla="*/ 43766 h 1014093"/>
                  <a:gd name="connsiteX24" fmla="*/ 841970 w 2323335"/>
                  <a:gd name="connsiteY24" fmla="*/ 3850 h 1014093"/>
                  <a:gd name="connsiteX25" fmla="*/ 851386 w 2323335"/>
                  <a:gd name="connsiteY25" fmla="*/ 0 h 10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3335" h="1014093">
                    <a:moveTo>
                      <a:pt x="177195" y="68284"/>
                    </a:moveTo>
                    <a:cubicBezTo>
                      <a:pt x="188802" y="283263"/>
                      <a:pt x="129046" y="476507"/>
                      <a:pt x="0" y="648667"/>
                    </a:cubicBezTo>
                    <a:cubicBezTo>
                      <a:pt x="76753" y="460635"/>
                      <a:pt x="136686" y="267450"/>
                      <a:pt x="177195" y="68284"/>
                    </a:cubicBezTo>
                    <a:close/>
                    <a:moveTo>
                      <a:pt x="703389" y="62243"/>
                    </a:moveTo>
                    <a:cubicBezTo>
                      <a:pt x="720800" y="260639"/>
                      <a:pt x="718609" y="456607"/>
                      <a:pt x="630545" y="641619"/>
                    </a:cubicBezTo>
                    <a:cubicBezTo>
                      <a:pt x="618759" y="619707"/>
                      <a:pt x="599630" y="614496"/>
                      <a:pt x="576652" y="617990"/>
                    </a:cubicBezTo>
                    <a:cubicBezTo>
                      <a:pt x="627228" y="508368"/>
                      <a:pt x="656662" y="392647"/>
                      <a:pt x="677271" y="274201"/>
                    </a:cubicBezTo>
                    <a:cubicBezTo>
                      <a:pt x="689471" y="203963"/>
                      <a:pt x="693854" y="132777"/>
                      <a:pt x="703389" y="62243"/>
                    </a:cubicBezTo>
                    <a:close/>
                    <a:moveTo>
                      <a:pt x="2308385" y="60052"/>
                    </a:moveTo>
                    <a:cubicBezTo>
                      <a:pt x="2327573" y="70712"/>
                      <a:pt x="2322836" y="81668"/>
                      <a:pt x="2322777" y="90196"/>
                    </a:cubicBezTo>
                    <a:cubicBezTo>
                      <a:pt x="2321532" y="268812"/>
                      <a:pt x="2295238" y="443697"/>
                      <a:pt x="2246379" y="615562"/>
                    </a:cubicBezTo>
                    <a:cubicBezTo>
                      <a:pt x="2218367" y="714286"/>
                      <a:pt x="2177147" y="807740"/>
                      <a:pt x="2139127" y="902556"/>
                    </a:cubicBezTo>
                    <a:cubicBezTo>
                      <a:pt x="2127993" y="908004"/>
                      <a:pt x="2117451" y="915348"/>
                      <a:pt x="2104185" y="914518"/>
                    </a:cubicBezTo>
                    <a:cubicBezTo>
                      <a:pt x="2192723" y="635934"/>
                      <a:pt x="2241641" y="347460"/>
                      <a:pt x="2308385" y="60052"/>
                    </a:cubicBezTo>
                    <a:close/>
                    <a:moveTo>
                      <a:pt x="851386" y="0"/>
                    </a:moveTo>
                    <a:cubicBezTo>
                      <a:pt x="861869" y="4797"/>
                      <a:pt x="872944" y="1658"/>
                      <a:pt x="883722" y="2310"/>
                    </a:cubicBezTo>
                    <a:cubicBezTo>
                      <a:pt x="834686" y="70712"/>
                      <a:pt x="846530" y="142075"/>
                      <a:pt x="869331" y="216341"/>
                    </a:cubicBezTo>
                    <a:cubicBezTo>
                      <a:pt x="924231" y="395312"/>
                      <a:pt x="986947" y="570789"/>
                      <a:pt x="1070689" y="738804"/>
                    </a:cubicBezTo>
                    <a:cubicBezTo>
                      <a:pt x="1111789" y="821361"/>
                      <a:pt x="1143059" y="908833"/>
                      <a:pt x="1178356" y="994232"/>
                    </a:cubicBezTo>
                    <a:cubicBezTo>
                      <a:pt x="1180725" y="999977"/>
                      <a:pt x="1184752" y="1006669"/>
                      <a:pt x="1180132" y="1014072"/>
                    </a:cubicBezTo>
                    <a:cubicBezTo>
                      <a:pt x="1161714" y="1014783"/>
                      <a:pt x="1158220" y="997963"/>
                      <a:pt x="1152653" y="987422"/>
                    </a:cubicBezTo>
                    <a:cubicBezTo>
                      <a:pt x="1031602" y="758526"/>
                      <a:pt x="912623" y="528564"/>
                      <a:pt x="829060" y="282493"/>
                    </a:cubicBezTo>
                    <a:cubicBezTo>
                      <a:pt x="810700" y="228482"/>
                      <a:pt x="798441" y="172871"/>
                      <a:pt x="790269" y="116491"/>
                    </a:cubicBezTo>
                    <a:cubicBezTo>
                      <a:pt x="786715" y="91795"/>
                      <a:pt x="791275" y="67632"/>
                      <a:pt x="798441" y="43766"/>
                    </a:cubicBezTo>
                    <a:cubicBezTo>
                      <a:pt x="805133" y="21498"/>
                      <a:pt x="821953" y="11134"/>
                      <a:pt x="841970" y="3850"/>
                    </a:cubicBezTo>
                    <a:cubicBezTo>
                      <a:pt x="845109" y="2547"/>
                      <a:pt x="848248" y="1303"/>
                      <a:pt x="851386" y="0"/>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6" name="자유형: 도형 86">
                <a:extLst>
                  <a:ext uri="{FF2B5EF4-FFF2-40B4-BE49-F238E27FC236}">
                    <a16:creationId xmlns:a16="http://schemas.microsoft.com/office/drawing/2014/main" id="{83629740-581F-FD9E-F3A7-8F317A0405A4}"/>
                  </a:ext>
                </a:extLst>
              </p:cNvPr>
              <p:cNvSpPr/>
              <p:nvPr/>
            </p:nvSpPr>
            <p:spPr>
              <a:xfrm>
                <a:off x="3259917" y="0"/>
                <a:ext cx="4144327" cy="4617073"/>
              </a:xfrm>
              <a:custGeom>
                <a:avLst/>
                <a:gdLst>
                  <a:gd name="connsiteX0" fmla="*/ 4113438 w 4144327"/>
                  <a:gd name="connsiteY0" fmla="*/ 1843337 h 4617073"/>
                  <a:gd name="connsiteX1" fmla="*/ 4046635 w 4144327"/>
                  <a:gd name="connsiteY1" fmla="*/ 1551072 h 4617073"/>
                  <a:gd name="connsiteX2" fmla="*/ 3703202 w 4144327"/>
                  <a:gd name="connsiteY2" fmla="*/ 1060944 h 4617073"/>
                  <a:gd name="connsiteX3" fmla="*/ 3297466 w 4144327"/>
                  <a:gd name="connsiteY3" fmla="*/ 717215 h 4617073"/>
                  <a:gd name="connsiteX4" fmla="*/ 3363144 w 4144327"/>
                  <a:gd name="connsiteY4" fmla="*/ 333215 h 4617073"/>
                  <a:gd name="connsiteX5" fmla="*/ 3362671 w 4144327"/>
                  <a:gd name="connsiteY5" fmla="*/ 447159 h 4617073"/>
                  <a:gd name="connsiteX6" fmla="*/ 3327788 w 4144327"/>
                  <a:gd name="connsiteY6" fmla="*/ 620031 h 4617073"/>
                  <a:gd name="connsiteX7" fmla="*/ 3270934 w 4144327"/>
                  <a:gd name="connsiteY7" fmla="*/ 689203 h 4617073"/>
                  <a:gd name="connsiteX8" fmla="*/ 3177244 w 4144327"/>
                  <a:gd name="connsiteY8" fmla="*/ 684228 h 4617073"/>
                  <a:gd name="connsiteX9" fmla="*/ 3169486 w 4144327"/>
                  <a:gd name="connsiteY9" fmla="*/ 630276 h 4617073"/>
                  <a:gd name="connsiteX10" fmla="*/ 3126371 w 4144327"/>
                  <a:gd name="connsiteY10" fmla="*/ 312960 h 4617073"/>
                  <a:gd name="connsiteX11" fmla="*/ 2692742 w 4144327"/>
                  <a:gd name="connsiteY11" fmla="*/ 86 h 4617073"/>
                  <a:gd name="connsiteX12" fmla="*/ 2874320 w 4144327"/>
                  <a:gd name="connsiteY12" fmla="*/ 124513 h 4617073"/>
                  <a:gd name="connsiteX13" fmla="*/ 3081303 w 4144327"/>
                  <a:gd name="connsiteY13" fmla="*/ 385212 h 4617073"/>
                  <a:gd name="connsiteX14" fmla="*/ 3081007 w 4144327"/>
                  <a:gd name="connsiteY14" fmla="*/ 630513 h 4617073"/>
                  <a:gd name="connsiteX15" fmla="*/ 2788505 w 4144327"/>
                  <a:gd name="connsiteY15" fmla="*/ 380830 h 4617073"/>
                  <a:gd name="connsiteX16" fmla="*/ 1909580 w 4144327"/>
                  <a:gd name="connsiteY16" fmla="*/ 207721 h 4617073"/>
                  <a:gd name="connsiteX17" fmla="*/ 1712427 w 4144327"/>
                  <a:gd name="connsiteY17" fmla="*/ 222468 h 4617073"/>
                  <a:gd name="connsiteX18" fmla="*/ 1473404 w 4144327"/>
                  <a:gd name="connsiteY18" fmla="*/ 344645 h 4617073"/>
                  <a:gd name="connsiteX19" fmla="*/ 1489749 w 4144327"/>
                  <a:gd name="connsiteY19" fmla="*/ 343401 h 4617073"/>
                  <a:gd name="connsiteX20" fmla="*/ 1962347 w 4144327"/>
                  <a:gd name="connsiteY20" fmla="*/ 238458 h 4617073"/>
                  <a:gd name="connsiteX21" fmla="*/ 2309334 w 4144327"/>
                  <a:gd name="connsiteY21" fmla="*/ 264694 h 4617073"/>
                  <a:gd name="connsiteX22" fmla="*/ 2414099 w 4144327"/>
                  <a:gd name="connsiteY22" fmla="*/ 319889 h 4617073"/>
                  <a:gd name="connsiteX23" fmla="*/ 2403143 w 4144327"/>
                  <a:gd name="connsiteY23" fmla="*/ 319830 h 4617073"/>
                  <a:gd name="connsiteX24" fmla="*/ 2043068 w 4144327"/>
                  <a:gd name="connsiteY24" fmla="*/ 321962 h 4617073"/>
                  <a:gd name="connsiteX25" fmla="*/ 1789772 w 4144327"/>
                  <a:gd name="connsiteY25" fmla="*/ 364188 h 4617073"/>
                  <a:gd name="connsiteX26" fmla="*/ 1356380 w 4144327"/>
                  <a:gd name="connsiteY26" fmla="*/ 463919 h 4617073"/>
                  <a:gd name="connsiteX27" fmla="*/ 1188898 w 4144327"/>
                  <a:gd name="connsiteY27" fmla="*/ 528235 h 4617073"/>
                  <a:gd name="connsiteX28" fmla="*/ 817807 w 4144327"/>
                  <a:gd name="connsiteY28" fmla="*/ 440585 h 4617073"/>
                  <a:gd name="connsiteX29" fmla="*/ 784347 w 4144327"/>
                  <a:gd name="connsiteY29" fmla="*/ 411981 h 4617073"/>
                  <a:gd name="connsiteX30" fmla="*/ 875609 w 4144327"/>
                  <a:gd name="connsiteY30" fmla="*/ 556781 h 4617073"/>
                  <a:gd name="connsiteX31" fmla="*/ 1033556 w 4144327"/>
                  <a:gd name="connsiteY31" fmla="*/ 603152 h 4617073"/>
                  <a:gd name="connsiteX32" fmla="*/ 1000214 w 4144327"/>
                  <a:gd name="connsiteY32" fmla="*/ 642891 h 4617073"/>
                  <a:gd name="connsiteX33" fmla="*/ 497827 w 4144327"/>
                  <a:gd name="connsiteY33" fmla="*/ 927456 h 4617073"/>
                  <a:gd name="connsiteX34" fmla="*/ 247255 w 4144327"/>
                  <a:gd name="connsiteY34" fmla="*/ 1167901 h 4617073"/>
                  <a:gd name="connsiteX35" fmla="*/ 166712 w 4144327"/>
                  <a:gd name="connsiteY35" fmla="*/ 1401357 h 4617073"/>
                  <a:gd name="connsiteX36" fmla="*/ 392588 w 4144327"/>
                  <a:gd name="connsiteY36" fmla="*/ 1087535 h 4617073"/>
                  <a:gd name="connsiteX37" fmla="*/ 372689 w 4144327"/>
                  <a:gd name="connsiteY37" fmla="*/ 1108796 h 4617073"/>
                  <a:gd name="connsiteX38" fmla="*/ 265081 w 4144327"/>
                  <a:gd name="connsiteY38" fmla="*/ 1324249 h 4617073"/>
                  <a:gd name="connsiteX39" fmla="*/ 221197 w 4144327"/>
                  <a:gd name="connsiteY39" fmla="*/ 1619297 h 4617073"/>
                  <a:gd name="connsiteX40" fmla="*/ 109740 w 4144327"/>
                  <a:gd name="connsiteY40" fmla="*/ 1746034 h 4617073"/>
                  <a:gd name="connsiteX41" fmla="*/ 0 w 4144327"/>
                  <a:gd name="connsiteY41" fmla="*/ 1758411 h 4617073"/>
                  <a:gd name="connsiteX42" fmla="*/ 126855 w 4144327"/>
                  <a:gd name="connsiteY42" fmla="*/ 1797617 h 4617073"/>
                  <a:gd name="connsiteX43" fmla="*/ 237128 w 4144327"/>
                  <a:gd name="connsiteY43" fmla="*/ 1747870 h 4617073"/>
                  <a:gd name="connsiteX44" fmla="*/ 383823 w 4144327"/>
                  <a:gd name="connsiteY44" fmla="*/ 2452206 h 4617073"/>
                  <a:gd name="connsiteX45" fmla="*/ 438900 w 4144327"/>
                  <a:gd name="connsiteY45" fmla="*/ 1968593 h 4617073"/>
                  <a:gd name="connsiteX46" fmla="*/ 425634 w 4144327"/>
                  <a:gd name="connsiteY46" fmla="*/ 2176583 h 4617073"/>
                  <a:gd name="connsiteX47" fmla="*/ 532413 w 4144327"/>
                  <a:gd name="connsiteY47" fmla="*/ 2479212 h 4617073"/>
                  <a:gd name="connsiteX48" fmla="*/ 532413 w 4144327"/>
                  <a:gd name="connsiteY48" fmla="*/ 2479212 h 4617073"/>
                  <a:gd name="connsiteX49" fmla="*/ 526728 w 4144327"/>
                  <a:gd name="connsiteY49" fmla="*/ 2573258 h 4617073"/>
                  <a:gd name="connsiteX50" fmla="*/ 337985 w 4144327"/>
                  <a:gd name="connsiteY50" fmla="*/ 2976328 h 4617073"/>
                  <a:gd name="connsiteX51" fmla="*/ 669277 w 4144327"/>
                  <a:gd name="connsiteY51" fmla="*/ 3279194 h 4617073"/>
                  <a:gd name="connsiteX52" fmla="*/ 669277 w 4144327"/>
                  <a:gd name="connsiteY52" fmla="*/ 3279194 h 4617073"/>
                  <a:gd name="connsiteX53" fmla="*/ 715411 w 4144327"/>
                  <a:gd name="connsiteY53" fmla="*/ 3392487 h 4617073"/>
                  <a:gd name="connsiteX54" fmla="*/ 686451 w 4144327"/>
                  <a:gd name="connsiteY54" fmla="*/ 3402318 h 4617073"/>
                  <a:gd name="connsiteX55" fmla="*/ 604073 w 4144327"/>
                  <a:gd name="connsiteY55" fmla="*/ 3509393 h 4617073"/>
                  <a:gd name="connsiteX56" fmla="*/ 666967 w 4144327"/>
                  <a:gd name="connsiteY56" fmla="*/ 3810067 h 4617073"/>
                  <a:gd name="connsiteX57" fmla="*/ 862284 w 4144327"/>
                  <a:gd name="connsiteY57" fmla="*/ 4173043 h 4617073"/>
                  <a:gd name="connsiteX58" fmla="*/ 860744 w 4144327"/>
                  <a:gd name="connsiteY58" fmla="*/ 4299484 h 4617073"/>
                  <a:gd name="connsiteX59" fmla="*/ 829415 w 4144327"/>
                  <a:gd name="connsiteY59" fmla="*/ 4345856 h 4617073"/>
                  <a:gd name="connsiteX60" fmla="*/ 887750 w 4144327"/>
                  <a:gd name="connsiteY60" fmla="*/ 4354384 h 4617073"/>
                  <a:gd name="connsiteX61" fmla="*/ 1230709 w 4144327"/>
                  <a:gd name="connsiteY61" fmla="*/ 4442625 h 4617073"/>
                  <a:gd name="connsiteX62" fmla="*/ 1248535 w 4144327"/>
                  <a:gd name="connsiteY62" fmla="*/ 4423793 h 4617073"/>
                  <a:gd name="connsiteX63" fmla="*/ 1334526 w 4144327"/>
                  <a:gd name="connsiteY63" fmla="*/ 4341414 h 4617073"/>
                  <a:gd name="connsiteX64" fmla="*/ 1482110 w 4144327"/>
                  <a:gd name="connsiteY64" fmla="*/ 4174346 h 4617073"/>
                  <a:gd name="connsiteX65" fmla="*/ 1489157 w 4144327"/>
                  <a:gd name="connsiteY65" fmla="*/ 4147933 h 4617073"/>
                  <a:gd name="connsiteX66" fmla="*/ 1489572 w 4144327"/>
                  <a:gd name="connsiteY66" fmla="*/ 4148051 h 4617073"/>
                  <a:gd name="connsiteX67" fmla="*/ 1700050 w 4144327"/>
                  <a:gd name="connsiteY67" fmla="*/ 4171918 h 4617073"/>
                  <a:gd name="connsiteX68" fmla="*/ 1960038 w 4144327"/>
                  <a:gd name="connsiteY68" fmla="*/ 4155276 h 4617073"/>
                  <a:gd name="connsiteX69" fmla="*/ 1948845 w 4144327"/>
                  <a:gd name="connsiteY69" fmla="*/ 4175886 h 4617073"/>
                  <a:gd name="connsiteX70" fmla="*/ 1917634 w 4144327"/>
                  <a:gd name="connsiteY70" fmla="*/ 4612299 h 4617073"/>
                  <a:gd name="connsiteX71" fmla="*/ 1926695 w 4144327"/>
                  <a:gd name="connsiteY71" fmla="*/ 4607561 h 4617073"/>
                  <a:gd name="connsiteX72" fmla="*/ 1927051 w 4144327"/>
                  <a:gd name="connsiteY72" fmla="*/ 4608390 h 4617073"/>
                  <a:gd name="connsiteX73" fmla="*/ 1959386 w 4144327"/>
                  <a:gd name="connsiteY73" fmla="*/ 4610700 h 4617073"/>
                  <a:gd name="connsiteX74" fmla="*/ 2247031 w 4144327"/>
                  <a:gd name="connsiteY74" fmla="*/ 4545377 h 4617073"/>
                  <a:gd name="connsiteX75" fmla="*/ 2450343 w 4144327"/>
                  <a:gd name="connsiteY75" fmla="*/ 4497584 h 4617073"/>
                  <a:gd name="connsiteX76" fmla="*/ 2442467 w 4144327"/>
                  <a:gd name="connsiteY76" fmla="*/ 4465604 h 4617073"/>
                  <a:gd name="connsiteX77" fmla="*/ 2450758 w 4144327"/>
                  <a:gd name="connsiteY77" fmla="*/ 4462584 h 4617073"/>
                  <a:gd name="connsiteX78" fmla="*/ 2440631 w 4144327"/>
                  <a:gd name="connsiteY78" fmla="*/ 4444639 h 4617073"/>
                  <a:gd name="connsiteX79" fmla="*/ 2478830 w 4144327"/>
                  <a:gd name="connsiteY79" fmla="*/ 4348994 h 4617073"/>
                  <a:gd name="connsiteX80" fmla="*/ 2569914 w 4144327"/>
                  <a:gd name="connsiteY80" fmla="*/ 4307893 h 4617073"/>
                  <a:gd name="connsiteX81" fmla="*/ 2919743 w 4144327"/>
                  <a:gd name="connsiteY81" fmla="*/ 3920576 h 4617073"/>
                  <a:gd name="connsiteX82" fmla="*/ 2938872 w 4144327"/>
                  <a:gd name="connsiteY82" fmla="*/ 3796860 h 4617073"/>
                  <a:gd name="connsiteX83" fmla="*/ 2951131 w 4144327"/>
                  <a:gd name="connsiteY83" fmla="*/ 3717146 h 4617073"/>
                  <a:gd name="connsiteX84" fmla="*/ 2961318 w 4144327"/>
                  <a:gd name="connsiteY84" fmla="*/ 3639090 h 4617073"/>
                  <a:gd name="connsiteX85" fmla="*/ 2971563 w 4144327"/>
                  <a:gd name="connsiteY85" fmla="*/ 3487362 h 4617073"/>
                  <a:gd name="connsiteX86" fmla="*/ 2971563 w 4144327"/>
                  <a:gd name="connsiteY86" fmla="*/ 3487362 h 4617073"/>
                  <a:gd name="connsiteX87" fmla="*/ 2985362 w 4144327"/>
                  <a:gd name="connsiteY87" fmla="*/ 3461777 h 4617073"/>
                  <a:gd name="connsiteX88" fmla="*/ 3043697 w 4144327"/>
                  <a:gd name="connsiteY88" fmla="*/ 3349373 h 4617073"/>
                  <a:gd name="connsiteX89" fmla="*/ 3202236 w 4144327"/>
                  <a:gd name="connsiteY89" fmla="*/ 3283694 h 4617073"/>
                  <a:gd name="connsiteX90" fmla="*/ 3467495 w 4144327"/>
                  <a:gd name="connsiteY90" fmla="*/ 3246325 h 4617073"/>
                  <a:gd name="connsiteX91" fmla="*/ 3654106 w 4144327"/>
                  <a:gd name="connsiteY91" fmla="*/ 2988765 h 4617073"/>
                  <a:gd name="connsiteX92" fmla="*/ 3654106 w 4144327"/>
                  <a:gd name="connsiteY92" fmla="*/ 2988765 h 4617073"/>
                  <a:gd name="connsiteX93" fmla="*/ 3718896 w 4144327"/>
                  <a:gd name="connsiteY93" fmla="*/ 2957318 h 4617073"/>
                  <a:gd name="connsiteX94" fmla="*/ 3771249 w 4144327"/>
                  <a:gd name="connsiteY94" fmla="*/ 2886132 h 4617073"/>
                  <a:gd name="connsiteX95" fmla="*/ 3865827 w 4144327"/>
                  <a:gd name="connsiteY95" fmla="*/ 2673877 h 4617073"/>
                  <a:gd name="connsiteX96" fmla="*/ 3902605 w 4144327"/>
                  <a:gd name="connsiteY96" fmla="*/ 2571363 h 4617073"/>
                  <a:gd name="connsiteX97" fmla="*/ 3940389 w 4144327"/>
                  <a:gd name="connsiteY97" fmla="*/ 2465768 h 4617073"/>
                  <a:gd name="connsiteX98" fmla="*/ 3906395 w 4144327"/>
                  <a:gd name="connsiteY98" fmla="*/ 2758092 h 4617073"/>
                  <a:gd name="connsiteX99" fmla="*/ 3915220 w 4144327"/>
                  <a:gd name="connsiteY99" fmla="*/ 2758566 h 4617073"/>
                  <a:gd name="connsiteX100" fmla="*/ 4103074 w 4144327"/>
                  <a:gd name="connsiteY100" fmla="*/ 2576870 h 4617073"/>
                  <a:gd name="connsiteX101" fmla="*/ 4143879 w 4144327"/>
                  <a:gd name="connsiteY101" fmla="*/ 2306400 h 4617073"/>
                  <a:gd name="connsiteX102" fmla="*/ 4113438 w 4144327"/>
                  <a:gd name="connsiteY102" fmla="*/ 1843337 h 4617073"/>
                  <a:gd name="connsiteX103" fmla="*/ 262712 w 4144327"/>
                  <a:gd name="connsiteY103" fmla="*/ 1656015 h 4617073"/>
                  <a:gd name="connsiteX104" fmla="*/ 275327 w 4144327"/>
                  <a:gd name="connsiteY104" fmla="*/ 1491790 h 4617073"/>
                  <a:gd name="connsiteX105" fmla="*/ 484087 w 4144327"/>
                  <a:gd name="connsiteY105" fmla="*/ 1170329 h 4617073"/>
                  <a:gd name="connsiteX106" fmla="*/ 602592 w 4144327"/>
                  <a:gd name="connsiteY106" fmla="*/ 1070361 h 4617073"/>
                  <a:gd name="connsiteX107" fmla="*/ 262712 w 4144327"/>
                  <a:gd name="connsiteY107" fmla="*/ 1656015 h 46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144327" h="4617073">
                    <a:moveTo>
                      <a:pt x="4113438" y="1843337"/>
                    </a:moveTo>
                    <a:cubicBezTo>
                      <a:pt x="4102778" y="1743250"/>
                      <a:pt x="4085011" y="1645000"/>
                      <a:pt x="4046635" y="1551072"/>
                    </a:cubicBezTo>
                    <a:cubicBezTo>
                      <a:pt x="3969290" y="1361500"/>
                      <a:pt x="3845514" y="1204737"/>
                      <a:pt x="3703202" y="1060944"/>
                    </a:cubicBezTo>
                    <a:cubicBezTo>
                      <a:pt x="3578123" y="934504"/>
                      <a:pt x="3440489" y="822869"/>
                      <a:pt x="3297466" y="717215"/>
                    </a:cubicBezTo>
                    <a:cubicBezTo>
                      <a:pt x="3462698" y="596223"/>
                      <a:pt x="3425032" y="441652"/>
                      <a:pt x="3363144" y="333215"/>
                    </a:cubicBezTo>
                    <a:cubicBezTo>
                      <a:pt x="3363144" y="376566"/>
                      <a:pt x="3365158" y="412040"/>
                      <a:pt x="3362671" y="447159"/>
                    </a:cubicBezTo>
                    <a:cubicBezTo>
                      <a:pt x="3358585" y="506145"/>
                      <a:pt x="3350945" y="564776"/>
                      <a:pt x="3327788" y="620031"/>
                    </a:cubicBezTo>
                    <a:cubicBezTo>
                      <a:pt x="3315825" y="648635"/>
                      <a:pt x="3300131" y="675049"/>
                      <a:pt x="3270934" y="689203"/>
                    </a:cubicBezTo>
                    <a:cubicBezTo>
                      <a:pt x="3239191" y="704601"/>
                      <a:pt x="3206381" y="700574"/>
                      <a:pt x="3177244" y="684228"/>
                    </a:cubicBezTo>
                    <a:cubicBezTo>
                      <a:pt x="3155924" y="672265"/>
                      <a:pt x="3169308" y="648221"/>
                      <a:pt x="3169486" y="630276"/>
                    </a:cubicBezTo>
                    <a:cubicBezTo>
                      <a:pt x="3170552" y="522313"/>
                      <a:pt x="3163031" y="415712"/>
                      <a:pt x="3126371" y="312960"/>
                    </a:cubicBezTo>
                    <a:cubicBezTo>
                      <a:pt x="3062352" y="133456"/>
                      <a:pt x="2873372" y="-3941"/>
                      <a:pt x="2692742" y="86"/>
                    </a:cubicBezTo>
                    <a:cubicBezTo>
                      <a:pt x="2757236" y="38877"/>
                      <a:pt x="2818117" y="78438"/>
                      <a:pt x="2874320" y="124513"/>
                    </a:cubicBezTo>
                    <a:cubicBezTo>
                      <a:pt x="2962087" y="196410"/>
                      <a:pt x="3039906" y="276420"/>
                      <a:pt x="3081303" y="385212"/>
                    </a:cubicBezTo>
                    <a:cubicBezTo>
                      <a:pt x="3112276" y="466644"/>
                      <a:pt x="3112099" y="569750"/>
                      <a:pt x="3081007" y="630513"/>
                    </a:cubicBezTo>
                    <a:cubicBezTo>
                      <a:pt x="2980269" y="497795"/>
                      <a:pt x="2923415" y="448107"/>
                      <a:pt x="2788505" y="380830"/>
                    </a:cubicBezTo>
                    <a:cubicBezTo>
                      <a:pt x="2511521" y="242544"/>
                      <a:pt x="2217124" y="189777"/>
                      <a:pt x="1909580" y="207721"/>
                    </a:cubicBezTo>
                    <a:cubicBezTo>
                      <a:pt x="1843902" y="211571"/>
                      <a:pt x="1777572" y="205708"/>
                      <a:pt x="1712427" y="222468"/>
                    </a:cubicBezTo>
                    <a:cubicBezTo>
                      <a:pt x="1623593" y="245269"/>
                      <a:pt x="1545656" y="287198"/>
                      <a:pt x="1473404" y="344645"/>
                    </a:cubicBezTo>
                    <a:cubicBezTo>
                      <a:pt x="1481221" y="348612"/>
                      <a:pt x="1485189" y="344941"/>
                      <a:pt x="1489749" y="343401"/>
                    </a:cubicBezTo>
                    <a:cubicBezTo>
                      <a:pt x="1643729" y="292588"/>
                      <a:pt x="1796761" y="237688"/>
                      <a:pt x="1962347" y="238458"/>
                    </a:cubicBezTo>
                    <a:cubicBezTo>
                      <a:pt x="2078661" y="238991"/>
                      <a:pt x="2195211" y="236563"/>
                      <a:pt x="2309334" y="264694"/>
                    </a:cubicBezTo>
                    <a:cubicBezTo>
                      <a:pt x="2347236" y="274051"/>
                      <a:pt x="2384369" y="286310"/>
                      <a:pt x="2414099" y="319889"/>
                    </a:cubicBezTo>
                    <a:cubicBezTo>
                      <a:pt x="2407999" y="319889"/>
                      <a:pt x="2405512" y="320126"/>
                      <a:pt x="2403143" y="319830"/>
                    </a:cubicBezTo>
                    <a:cubicBezTo>
                      <a:pt x="2283039" y="306801"/>
                      <a:pt x="2163172" y="308282"/>
                      <a:pt x="2043068" y="321962"/>
                    </a:cubicBezTo>
                    <a:cubicBezTo>
                      <a:pt x="1957787" y="331675"/>
                      <a:pt x="1874342" y="351041"/>
                      <a:pt x="1789772" y="364188"/>
                    </a:cubicBezTo>
                    <a:cubicBezTo>
                      <a:pt x="1642781" y="387048"/>
                      <a:pt x="1497626" y="416186"/>
                      <a:pt x="1356380" y="463919"/>
                    </a:cubicBezTo>
                    <a:cubicBezTo>
                      <a:pt x="1299526" y="483167"/>
                      <a:pt x="1246699" y="515384"/>
                      <a:pt x="1188898" y="528235"/>
                    </a:cubicBezTo>
                    <a:cubicBezTo>
                      <a:pt x="1052804" y="558498"/>
                      <a:pt x="926896" y="531611"/>
                      <a:pt x="817807" y="440585"/>
                    </a:cubicBezTo>
                    <a:cubicBezTo>
                      <a:pt x="808509" y="432827"/>
                      <a:pt x="799389" y="424832"/>
                      <a:pt x="784347" y="411981"/>
                    </a:cubicBezTo>
                    <a:cubicBezTo>
                      <a:pt x="799034" y="476948"/>
                      <a:pt x="825980" y="523971"/>
                      <a:pt x="875609" y="556781"/>
                    </a:cubicBezTo>
                    <a:cubicBezTo>
                      <a:pt x="923461" y="588465"/>
                      <a:pt x="978479" y="596282"/>
                      <a:pt x="1033556" y="603152"/>
                    </a:cubicBezTo>
                    <a:cubicBezTo>
                      <a:pt x="1029233" y="624058"/>
                      <a:pt x="1017566" y="634718"/>
                      <a:pt x="1000214" y="642891"/>
                    </a:cubicBezTo>
                    <a:cubicBezTo>
                      <a:pt x="825684" y="725269"/>
                      <a:pt x="655063" y="814637"/>
                      <a:pt x="497827" y="927456"/>
                    </a:cubicBezTo>
                    <a:cubicBezTo>
                      <a:pt x="402893" y="995562"/>
                      <a:pt x="314355" y="1070598"/>
                      <a:pt x="247255" y="1167901"/>
                    </a:cubicBezTo>
                    <a:cubicBezTo>
                      <a:pt x="199936" y="1236481"/>
                      <a:pt x="170976" y="1311398"/>
                      <a:pt x="166712" y="1401357"/>
                    </a:cubicBezTo>
                    <a:cubicBezTo>
                      <a:pt x="203549" y="1259459"/>
                      <a:pt x="290251" y="1139237"/>
                      <a:pt x="392588" y="1087535"/>
                    </a:cubicBezTo>
                    <a:cubicBezTo>
                      <a:pt x="384178" y="1096478"/>
                      <a:pt x="378375" y="1102637"/>
                      <a:pt x="372689" y="1108796"/>
                    </a:cubicBezTo>
                    <a:cubicBezTo>
                      <a:pt x="316131" y="1170270"/>
                      <a:pt x="276689" y="1239856"/>
                      <a:pt x="265081" y="1324249"/>
                    </a:cubicBezTo>
                    <a:cubicBezTo>
                      <a:pt x="251460" y="1422736"/>
                      <a:pt x="234167" y="1520750"/>
                      <a:pt x="221197" y="1619297"/>
                    </a:cubicBezTo>
                    <a:cubicBezTo>
                      <a:pt x="212136" y="1687936"/>
                      <a:pt x="171154" y="1724891"/>
                      <a:pt x="109740" y="1746034"/>
                    </a:cubicBezTo>
                    <a:cubicBezTo>
                      <a:pt x="76160" y="1757582"/>
                      <a:pt x="41219" y="1757286"/>
                      <a:pt x="0" y="1758411"/>
                    </a:cubicBezTo>
                    <a:cubicBezTo>
                      <a:pt x="42403" y="1786957"/>
                      <a:pt x="82557" y="1800637"/>
                      <a:pt x="126855" y="1797617"/>
                    </a:cubicBezTo>
                    <a:cubicBezTo>
                      <a:pt x="168666" y="1794774"/>
                      <a:pt x="213084" y="1795189"/>
                      <a:pt x="237128" y="1747870"/>
                    </a:cubicBezTo>
                    <a:cubicBezTo>
                      <a:pt x="176365" y="2005193"/>
                      <a:pt x="217999" y="2239241"/>
                      <a:pt x="383823" y="2452206"/>
                    </a:cubicBezTo>
                    <a:cubicBezTo>
                      <a:pt x="308669" y="2183868"/>
                      <a:pt x="366707" y="2056006"/>
                      <a:pt x="438900" y="1968593"/>
                    </a:cubicBezTo>
                    <a:cubicBezTo>
                      <a:pt x="426641" y="2038831"/>
                      <a:pt x="423621" y="2107530"/>
                      <a:pt x="425634" y="2176583"/>
                    </a:cubicBezTo>
                    <a:cubicBezTo>
                      <a:pt x="428891" y="2288929"/>
                      <a:pt x="458681" y="2391799"/>
                      <a:pt x="532413" y="2479212"/>
                    </a:cubicBezTo>
                    <a:cubicBezTo>
                      <a:pt x="532413" y="2479212"/>
                      <a:pt x="532413" y="2479212"/>
                      <a:pt x="532413" y="2479212"/>
                    </a:cubicBezTo>
                    <a:cubicBezTo>
                      <a:pt x="520746" y="2509949"/>
                      <a:pt x="533005" y="2542166"/>
                      <a:pt x="526728" y="2573258"/>
                    </a:cubicBezTo>
                    <a:cubicBezTo>
                      <a:pt x="378611" y="2660967"/>
                      <a:pt x="305708" y="2816723"/>
                      <a:pt x="337985" y="2976328"/>
                    </a:cubicBezTo>
                    <a:cubicBezTo>
                      <a:pt x="368188" y="3125747"/>
                      <a:pt x="514113" y="3259117"/>
                      <a:pt x="669277" y="3279194"/>
                    </a:cubicBezTo>
                    <a:cubicBezTo>
                      <a:pt x="669277" y="3279194"/>
                      <a:pt x="669277" y="3279194"/>
                      <a:pt x="669277" y="3279194"/>
                    </a:cubicBezTo>
                    <a:cubicBezTo>
                      <a:pt x="684675" y="3317096"/>
                      <a:pt x="700132" y="3354999"/>
                      <a:pt x="715411" y="3392487"/>
                    </a:cubicBezTo>
                    <a:cubicBezTo>
                      <a:pt x="705758" y="3400008"/>
                      <a:pt x="693913" y="3394145"/>
                      <a:pt x="686451" y="3402318"/>
                    </a:cubicBezTo>
                    <a:cubicBezTo>
                      <a:pt x="634631" y="3413392"/>
                      <a:pt x="607211" y="3449518"/>
                      <a:pt x="604073" y="3509393"/>
                    </a:cubicBezTo>
                    <a:cubicBezTo>
                      <a:pt x="598565" y="3615224"/>
                      <a:pt x="630427" y="3713297"/>
                      <a:pt x="666967" y="3810067"/>
                    </a:cubicBezTo>
                    <a:cubicBezTo>
                      <a:pt x="715885" y="3939646"/>
                      <a:pt x="788433" y="4056789"/>
                      <a:pt x="862284" y="4173043"/>
                    </a:cubicBezTo>
                    <a:cubicBezTo>
                      <a:pt x="889941" y="4216631"/>
                      <a:pt x="889112" y="4257673"/>
                      <a:pt x="860744" y="4299484"/>
                    </a:cubicBezTo>
                    <a:cubicBezTo>
                      <a:pt x="850262" y="4314941"/>
                      <a:pt x="839839" y="4330398"/>
                      <a:pt x="829415" y="4345856"/>
                    </a:cubicBezTo>
                    <a:cubicBezTo>
                      <a:pt x="848899" y="4348639"/>
                      <a:pt x="868621" y="4350119"/>
                      <a:pt x="887750" y="4354384"/>
                    </a:cubicBezTo>
                    <a:cubicBezTo>
                      <a:pt x="1003057" y="4379909"/>
                      <a:pt x="1117534" y="4408750"/>
                      <a:pt x="1230709" y="4442625"/>
                    </a:cubicBezTo>
                    <a:cubicBezTo>
                      <a:pt x="1239355" y="4438895"/>
                      <a:pt x="1244153" y="4431551"/>
                      <a:pt x="1248535" y="4423793"/>
                    </a:cubicBezTo>
                    <a:cubicBezTo>
                      <a:pt x="1268967" y="4387726"/>
                      <a:pt x="1299289" y="4361549"/>
                      <a:pt x="1334526" y="4341414"/>
                    </a:cubicBezTo>
                    <a:cubicBezTo>
                      <a:pt x="1402810" y="4302327"/>
                      <a:pt x="1447168" y="4242571"/>
                      <a:pt x="1482110" y="4174346"/>
                    </a:cubicBezTo>
                    <a:cubicBezTo>
                      <a:pt x="1486314" y="4166114"/>
                      <a:pt x="1492296" y="4157764"/>
                      <a:pt x="1489157" y="4147933"/>
                    </a:cubicBezTo>
                    <a:cubicBezTo>
                      <a:pt x="1489276" y="4147992"/>
                      <a:pt x="1489453" y="4147992"/>
                      <a:pt x="1489572" y="4148051"/>
                    </a:cubicBezTo>
                    <a:cubicBezTo>
                      <a:pt x="1559218" y="4160370"/>
                      <a:pt x="1627739" y="4182933"/>
                      <a:pt x="1700050" y="4171918"/>
                    </a:cubicBezTo>
                    <a:cubicBezTo>
                      <a:pt x="1786989" y="4170970"/>
                      <a:pt x="1873809" y="4167476"/>
                      <a:pt x="1960038" y="4155276"/>
                    </a:cubicBezTo>
                    <a:cubicBezTo>
                      <a:pt x="1956307" y="4162146"/>
                      <a:pt x="1952398" y="4168898"/>
                      <a:pt x="1948845" y="4175886"/>
                    </a:cubicBezTo>
                    <a:cubicBezTo>
                      <a:pt x="1876593" y="4316895"/>
                      <a:pt x="1855924" y="4461636"/>
                      <a:pt x="1917634" y="4612299"/>
                    </a:cubicBezTo>
                    <a:cubicBezTo>
                      <a:pt x="1922194" y="4612832"/>
                      <a:pt x="1924978" y="4610878"/>
                      <a:pt x="1926695" y="4607561"/>
                    </a:cubicBezTo>
                    <a:cubicBezTo>
                      <a:pt x="1926814" y="4607857"/>
                      <a:pt x="1926932" y="4608153"/>
                      <a:pt x="1927051" y="4608390"/>
                    </a:cubicBezTo>
                    <a:cubicBezTo>
                      <a:pt x="1937000" y="4620827"/>
                      <a:pt x="1948016" y="4618340"/>
                      <a:pt x="1959386" y="4610700"/>
                    </a:cubicBezTo>
                    <a:cubicBezTo>
                      <a:pt x="2055268" y="4589024"/>
                      <a:pt x="2151328" y="4567882"/>
                      <a:pt x="2247031" y="4545377"/>
                    </a:cubicBezTo>
                    <a:cubicBezTo>
                      <a:pt x="2314782" y="4529446"/>
                      <a:pt x="2384073" y="4519852"/>
                      <a:pt x="2450343" y="4497584"/>
                    </a:cubicBezTo>
                    <a:cubicBezTo>
                      <a:pt x="2455851" y="4484733"/>
                      <a:pt x="2449040" y="4475198"/>
                      <a:pt x="2442467" y="4465604"/>
                    </a:cubicBezTo>
                    <a:cubicBezTo>
                      <a:pt x="2445369" y="4465663"/>
                      <a:pt x="2448152" y="4464834"/>
                      <a:pt x="2450758" y="4462584"/>
                    </a:cubicBezTo>
                    <a:cubicBezTo>
                      <a:pt x="2447382" y="4456602"/>
                      <a:pt x="2444125" y="4450561"/>
                      <a:pt x="2440631" y="4444639"/>
                    </a:cubicBezTo>
                    <a:cubicBezTo>
                      <a:pt x="2405452" y="4385298"/>
                      <a:pt x="2413092" y="4366465"/>
                      <a:pt x="2478830" y="4348994"/>
                    </a:cubicBezTo>
                    <a:cubicBezTo>
                      <a:pt x="2511402" y="4340348"/>
                      <a:pt x="2542613" y="4327674"/>
                      <a:pt x="2569914" y="4307893"/>
                    </a:cubicBezTo>
                    <a:cubicBezTo>
                      <a:pt x="2714003" y="4203721"/>
                      <a:pt x="2849150" y="4091257"/>
                      <a:pt x="2919743" y="3920576"/>
                    </a:cubicBezTo>
                    <a:cubicBezTo>
                      <a:pt x="2929456" y="3879831"/>
                      <a:pt x="2942129" y="3839027"/>
                      <a:pt x="2938872" y="3796860"/>
                    </a:cubicBezTo>
                    <a:cubicBezTo>
                      <a:pt x="2936681" y="3768552"/>
                      <a:pt x="2942129" y="3742967"/>
                      <a:pt x="2951131" y="3717146"/>
                    </a:cubicBezTo>
                    <a:cubicBezTo>
                      <a:pt x="2959956" y="3691799"/>
                      <a:pt x="2960785" y="3665622"/>
                      <a:pt x="2961318" y="3639090"/>
                    </a:cubicBezTo>
                    <a:cubicBezTo>
                      <a:pt x="2962384" y="3588396"/>
                      <a:pt x="2963568" y="3537642"/>
                      <a:pt x="2971563" y="3487362"/>
                    </a:cubicBezTo>
                    <a:cubicBezTo>
                      <a:pt x="2971563" y="3487362"/>
                      <a:pt x="2971563" y="3487362"/>
                      <a:pt x="2971563" y="3487362"/>
                    </a:cubicBezTo>
                    <a:cubicBezTo>
                      <a:pt x="2979499" y="3480610"/>
                      <a:pt x="2981868" y="3471016"/>
                      <a:pt x="2985362" y="3461777"/>
                    </a:cubicBezTo>
                    <a:cubicBezTo>
                      <a:pt x="3000227" y="3421980"/>
                      <a:pt x="3017106" y="3382952"/>
                      <a:pt x="3043697" y="3349373"/>
                    </a:cubicBezTo>
                    <a:cubicBezTo>
                      <a:pt x="3084146" y="3298322"/>
                      <a:pt x="3133064" y="3266520"/>
                      <a:pt x="3202236" y="3283694"/>
                    </a:cubicBezTo>
                    <a:cubicBezTo>
                      <a:pt x="3295571" y="3306910"/>
                      <a:pt x="3383991" y="3291512"/>
                      <a:pt x="3467495" y="3246325"/>
                    </a:cubicBezTo>
                    <a:cubicBezTo>
                      <a:pt x="3570602" y="3190537"/>
                      <a:pt x="3636695" y="3107092"/>
                      <a:pt x="3654106" y="2988765"/>
                    </a:cubicBezTo>
                    <a:cubicBezTo>
                      <a:pt x="3654106" y="2988765"/>
                      <a:pt x="3654106" y="2988765"/>
                      <a:pt x="3654106" y="2988765"/>
                    </a:cubicBezTo>
                    <a:cubicBezTo>
                      <a:pt x="3680164" y="2987462"/>
                      <a:pt x="3700892" y="2975262"/>
                      <a:pt x="3718896" y="2957318"/>
                    </a:cubicBezTo>
                    <a:cubicBezTo>
                      <a:pt x="3740038" y="2936294"/>
                      <a:pt x="3756443" y="2911834"/>
                      <a:pt x="3771249" y="2886132"/>
                    </a:cubicBezTo>
                    <a:cubicBezTo>
                      <a:pt x="3810040" y="2818618"/>
                      <a:pt x="3838348" y="2746366"/>
                      <a:pt x="3865827" y="2673877"/>
                    </a:cubicBezTo>
                    <a:cubicBezTo>
                      <a:pt x="3878679" y="2639943"/>
                      <a:pt x="3890405" y="2605534"/>
                      <a:pt x="3902605" y="2571363"/>
                    </a:cubicBezTo>
                    <a:cubicBezTo>
                      <a:pt x="3914805" y="2537250"/>
                      <a:pt x="3927005" y="2503138"/>
                      <a:pt x="3940389" y="2465768"/>
                    </a:cubicBezTo>
                    <a:cubicBezTo>
                      <a:pt x="4004231" y="2574265"/>
                      <a:pt x="3976219" y="2668429"/>
                      <a:pt x="3906395" y="2758092"/>
                    </a:cubicBezTo>
                    <a:cubicBezTo>
                      <a:pt x="3911606" y="2758447"/>
                      <a:pt x="3913502" y="2758980"/>
                      <a:pt x="3915220" y="2758566"/>
                    </a:cubicBezTo>
                    <a:cubicBezTo>
                      <a:pt x="4015602" y="2737068"/>
                      <a:pt x="4070324" y="2668073"/>
                      <a:pt x="4103074" y="2576870"/>
                    </a:cubicBezTo>
                    <a:cubicBezTo>
                      <a:pt x="4134403" y="2489457"/>
                      <a:pt x="4141806" y="2398136"/>
                      <a:pt x="4143879" y="2306400"/>
                    </a:cubicBezTo>
                    <a:cubicBezTo>
                      <a:pt x="4147373" y="2151236"/>
                      <a:pt x="4129843" y="1997316"/>
                      <a:pt x="4113438" y="1843337"/>
                    </a:cubicBezTo>
                    <a:close/>
                    <a:moveTo>
                      <a:pt x="262712" y="1656015"/>
                    </a:moveTo>
                    <a:cubicBezTo>
                      <a:pt x="274202" y="1601826"/>
                      <a:pt x="261410" y="1546453"/>
                      <a:pt x="275327" y="1491790"/>
                    </a:cubicBezTo>
                    <a:cubicBezTo>
                      <a:pt x="308728" y="1360434"/>
                      <a:pt x="385896" y="1258689"/>
                      <a:pt x="484087" y="1170329"/>
                    </a:cubicBezTo>
                    <a:cubicBezTo>
                      <a:pt x="520568" y="1137519"/>
                      <a:pt x="559063" y="1106960"/>
                      <a:pt x="602592" y="1070361"/>
                    </a:cubicBezTo>
                    <a:cubicBezTo>
                      <a:pt x="492023" y="1273317"/>
                      <a:pt x="339347" y="1442517"/>
                      <a:pt x="262712" y="1656015"/>
                    </a:cubicBezTo>
                    <a:close/>
                  </a:path>
                </a:pathLst>
              </a:custGeom>
              <a:solidFill>
                <a:srgbClr val="000000"/>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7" name="자유형: 도형 87">
                <a:extLst>
                  <a:ext uri="{FF2B5EF4-FFF2-40B4-BE49-F238E27FC236}">
                    <a16:creationId xmlns:a16="http://schemas.microsoft.com/office/drawing/2014/main" id="{F565796B-7990-D752-38A3-3C757C93C55F}"/>
                  </a:ext>
                </a:extLst>
              </p:cNvPr>
              <p:cNvSpPr/>
              <p:nvPr/>
            </p:nvSpPr>
            <p:spPr>
              <a:xfrm>
                <a:off x="3783291" y="2073713"/>
                <a:ext cx="3130671" cy="2100345"/>
              </a:xfrm>
              <a:custGeom>
                <a:avLst/>
                <a:gdLst>
                  <a:gd name="connsiteX0" fmla="*/ 1436485 w 3130671"/>
                  <a:gd name="connsiteY0" fmla="*/ 2080734 h 2100345"/>
                  <a:gd name="connsiteX1" fmla="*/ 1176497 w 3130671"/>
                  <a:gd name="connsiteY1" fmla="*/ 2097375 h 2100345"/>
                  <a:gd name="connsiteX2" fmla="*/ 966019 w 3130671"/>
                  <a:gd name="connsiteY2" fmla="*/ 2073509 h 2100345"/>
                  <a:gd name="connsiteX3" fmla="*/ 636504 w 3130671"/>
                  <a:gd name="connsiteY3" fmla="*/ 1911179 h 2100345"/>
                  <a:gd name="connsiteX4" fmla="*/ 270981 w 3130671"/>
                  <a:gd name="connsiteY4" fmla="*/ 1490401 h 2100345"/>
                  <a:gd name="connsiteX5" fmla="*/ 215963 w 3130671"/>
                  <a:gd name="connsiteY5" fmla="*/ 1385813 h 2100345"/>
                  <a:gd name="connsiteX6" fmla="*/ 162840 w 3130671"/>
                  <a:gd name="connsiteY6" fmla="*/ 1327716 h 2100345"/>
                  <a:gd name="connsiteX7" fmla="*/ 191800 w 3130671"/>
                  <a:gd name="connsiteY7" fmla="*/ 1317885 h 2100345"/>
                  <a:gd name="connsiteX8" fmla="*/ 145665 w 3130671"/>
                  <a:gd name="connsiteY8" fmla="*/ 1204592 h 2100345"/>
                  <a:gd name="connsiteX9" fmla="*/ 124641 w 3130671"/>
                  <a:gd name="connsiteY9" fmla="*/ 1173500 h 2100345"/>
                  <a:gd name="connsiteX10" fmla="*/ 5248 w 3130671"/>
                  <a:gd name="connsiteY10" fmla="*/ 622372 h 2100345"/>
                  <a:gd name="connsiteX11" fmla="*/ 3057 w 3130671"/>
                  <a:gd name="connsiteY11" fmla="*/ 498597 h 2100345"/>
                  <a:gd name="connsiteX12" fmla="*/ 8742 w 3130671"/>
                  <a:gd name="connsiteY12" fmla="*/ 404551 h 2100345"/>
                  <a:gd name="connsiteX13" fmla="*/ 36577 w 3130671"/>
                  <a:gd name="connsiteY13" fmla="*/ 461405 h 2100345"/>
                  <a:gd name="connsiteX14" fmla="*/ 36044 w 3130671"/>
                  <a:gd name="connsiteY14" fmla="*/ 592761 h 2100345"/>
                  <a:gd name="connsiteX15" fmla="*/ 104091 w 3130671"/>
                  <a:gd name="connsiteY15" fmla="*/ 504282 h 2100345"/>
                  <a:gd name="connsiteX16" fmla="*/ 104091 w 3130671"/>
                  <a:gd name="connsiteY16" fmla="*/ 714108 h 2100345"/>
                  <a:gd name="connsiteX17" fmla="*/ 110309 w 3130671"/>
                  <a:gd name="connsiteY17" fmla="*/ 716418 h 2100345"/>
                  <a:gd name="connsiteX18" fmla="*/ 161123 w 3130671"/>
                  <a:gd name="connsiteY18" fmla="*/ 632618 h 2100345"/>
                  <a:gd name="connsiteX19" fmla="*/ 195827 w 3130671"/>
                  <a:gd name="connsiteY19" fmla="*/ 727019 h 2100345"/>
                  <a:gd name="connsiteX20" fmla="*/ 199617 w 3130671"/>
                  <a:gd name="connsiteY20" fmla="*/ 726486 h 2100345"/>
                  <a:gd name="connsiteX21" fmla="*/ 203940 w 3130671"/>
                  <a:gd name="connsiteY21" fmla="*/ 633625 h 2100345"/>
                  <a:gd name="connsiteX22" fmla="*/ 209744 w 3130671"/>
                  <a:gd name="connsiteY22" fmla="*/ 432445 h 2100345"/>
                  <a:gd name="connsiteX23" fmla="*/ 202519 w 3130671"/>
                  <a:gd name="connsiteY23" fmla="*/ 353856 h 2100345"/>
                  <a:gd name="connsiteX24" fmla="*/ 225498 w 3130671"/>
                  <a:gd name="connsiteY24" fmla="*/ 278288 h 2100345"/>
                  <a:gd name="connsiteX25" fmla="*/ 327953 w 3130671"/>
                  <a:gd name="connsiteY25" fmla="*/ 209649 h 2100345"/>
                  <a:gd name="connsiteX26" fmla="*/ 291827 w 3130671"/>
                  <a:gd name="connsiteY26" fmla="*/ 368958 h 2100345"/>
                  <a:gd name="connsiteX27" fmla="*/ 760161 w 3130671"/>
                  <a:gd name="connsiteY27" fmla="*/ 0 h 2100345"/>
                  <a:gd name="connsiteX28" fmla="*/ 642545 w 3130671"/>
                  <a:gd name="connsiteY28" fmla="*/ 225935 h 2100345"/>
                  <a:gd name="connsiteX29" fmla="*/ 410154 w 3130671"/>
                  <a:gd name="connsiteY29" fmla="*/ 341005 h 2100345"/>
                  <a:gd name="connsiteX30" fmla="*/ 671682 w 3130671"/>
                  <a:gd name="connsiteY30" fmla="*/ 278584 h 2100345"/>
                  <a:gd name="connsiteX31" fmla="*/ 599489 w 3130671"/>
                  <a:gd name="connsiteY31" fmla="*/ 378078 h 2100345"/>
                  <a:gd name="connsiteX32" fmla="*/ 780711 w 3130671"/>
                  <a:gd name="connsiteY32" fmla="*/ 408874 h 2100345"/>
                  <a:gd name="connsiteX33" fmla="*/ 1031520 w 3130671"/>
                  <a:gd name="connsiteY33" fmla="*/ 397385 h 2100345"/>
                  <a:gd name="connsiteX34" fmla="*/ 1130185 w 3130671"/>
                  <a:gd name="connsiteY34" fmla="*/ 346513 h 2100345"/>
                  <a:gd name="connsiteX35" fmla="*/ 1294410 w 3130671"/>
                  <a:gd name="connsiteY35" fmla="*/ 168903 h 2100345"/>
                  <a:gd name="connsiteX36" fmla="*/ 1315553 w 3130671"/>
                  <a:gd name="connsiteY36" fmla="*/ 148768 h 2100345"/>
                  <a:gd name="connsiteX37" fmla="*/ 1128231 w 3130671"/>
                  <a:gd name="connsiteY37" fmla="*/ 412783 h 2100345"/>
                  <a:gd name="connsiteX38" fmla="*/ 1519989 w 3130671"/>
                  <a:gd name="connsiteY38" fmla="*/ 440085 h 2100345"/>
                  <a:gd name="connsiteX39" fmla="*/ 1699079 w 3130671"/>
                  <a:gd name="connsiteY39" fmla="*/ 425042 h 2100345"/>
                  <a:gd name="connsiteX40" fmla="*/ 1983467 w 3130671"/>
                  <a:gd name="connsiteY40" fmla="*/ 218473 h 2100345"/>
                  <a:gd name="connsiteX41" fmla="*/ 2052343 w 3130671"/>
                  <a:gd name="connsiteY41" fmla="*/ 121762 h 2100345"/>
                  <a:gd name="connsiteX42" fmla="*/ 1575422 w 3130671"/>
                  <a:gd name="connsiteY42" fmla="*/ 498656 h 2100345"/>
                  <a:gd name="connsiteX43" fmla="*/ 1751847 w 3130671"/>
                  <a:gd name="connsiteY43" fmla="*/ 485982 h 2100345"/>
                  <a:gd name="connsiteX44" fmla="*/ 1933365 w 3130671"/>
                  <a:gd name="connsiteY44" fmla="*/ 461642 h 2100345"/>
                  <a:gd name="connsiteX45" fmla="*/ 2114409 w 3130671"/>
                  <a:gd name="connsiteY45" fmla="*/ 426759 h 2100345"/>
                  <a:gd name="connsiteX46" fmla="*/ 1907958 w 3130671"/>
                  <a:gd name="connsiteY46" fmla="*/ 518732 h 2100345"/>
                  <a:gd name="connsiteX47" fmla="*/ 2440015 w 3130671"/>
                  <a:gd name="connsiteY47" fmla="*/ 281723 h 2100345"/>
                  <a:gd name="connsiteX48" fmla="*/ 2214021 w 3130671"/>
                  <a:gd name="connsiteY48" fmla="*/ 787663 h 2100345"/>
                  <a:gd name="connsiteX49" fmla="*/ 2326249 w 3130671"/>
                  <a:gd name="connsiteY49" fmla="*/ 781859 h 2100345"/>
                  <a:gd name="connsiteX50" fmla="*/ 2423611 w 3130671"/>
                  <a:gd name="connsiteY50" fmla="*/ 775226 h 2100345"/>
                  <a:gd name="connsiteX51" fmla="*/ 2444102 w 3130671"/>
                  <a:gd name="connsiteY51" fmla="*/ 795658 h 2100345"/>
                  <a:gd name="connsiteX52" fmla="*/ 2443806 w 3130671"/>
                  <a:gd name="connsiteY52" fmla="*/ 963969 h 2100345"/>
                  <a:gd name="connsiteX53" fmla="*/ 2626627 w 3130671"/>
                  <a:gd name="connsiteY53" fmla="*/ 779846 h 2100345"/>
                  <a:gd name="connsiteX54" fmla="*/ 2757924 w 3130671"/>
                  <a:gd name="connsiteY54" fmla="*/ 705521 h 2100345"/>
                  <a:gd name="connsiteX55" fmla="*/ 2963072 w 3130671"/>
                  <a:gd name="connsiteY55" fmla="*/ 749583 h 2100345"/>
                  <a:gd name="connsiteX56" fmla="*/ 3063632 w 3130671"/>
                  <a:gd name="connsiteY56" fmla="*/ 865127 h 2100345"/>
                  <a:gd name="connsiteX57" fmla="*/ 3130672 w 3130671"/>
                  <a:gd name="connsiteY57" fmla="*/ 914282 h 2100345"/>
                  <a:gd name="connsiteX58" fmla="*/ 2944061 w 3130671"/>
                  <a:gd name="connsiteY58" fmla="*/ 1171842 h 2100345"/>
                  <a:gd name="connsiteX59" fmla="*/ 2678802 w 3130671"/>
                  <a:gd name="connsiteY59" fmla="*/ 1209211 h 2100345"/>
                  <a:gd name="connsiteX60" fmla="*/ 2520263 w 3130671"/>
                  <a:gd name="connsiteY60" fmla="*/ 1274889 h 2100345"/>
                  <a:gd name="connsiteX61" fmla="*/ 2461928 w 3130671"/>
                  <a:gd name="connsiteY61" fmla="*/ 1387294 h 2100345"/>
                  <a:gd name="connsiteX62" fmla="*/ 2448129 w 3130671"/>
                  <a:gd name="connsiteY62" fmla="*/ 1412878 h 2100345"/>
                  <a:gd name="connsiteX63" fmla="*/ 2435219 w 3130671"/>
                  <a:gd name="connsiteY63" fmla="*/ 1389367 h 2100345"/>
                  <a:gd name="connsiteX64" fmla="*/ 2399507 w 3130671"/>
                  <a:gd name="connsiteY64" fmla="*/ 1317056 h 2100345"/>
                  <a:gd name="connsiteX65" fmla="*/ 2279285 w 3130671"/>
                  <a:gd name="connsiteY65" fmla="*/ 1351168 h 2100345"/>
                  <a:gd name="connsiteX66" fmla="*/ 2267500 w 3130671"/>
                  <a:gd name="connsiteY66" fmla="*/ 1369409 h 2100345"/>
                  <a:gd name="connsiteX67" fmla="*/ 2249259 w 3130671"/>
                  <a:gd name="connsiteY67" fmla="*/ 1356261 h 2100345"/>
                  <a:gd name="connsiteX68" fmla="*/ 2227465 w 3130671"/>
                  <a:gd name="connsiteY68" fmla="*/ 1328308 h 2100345"/>
                  <a:gd name="connsiteX69" fmla="*/ 2164097 w 3130671"/>
                  <a:gd name="connsiteY69" fmla="*/ 1332809 h 2100345"/>
                  <a:gd name="connsiteX70" fmla="*/ 2146330 w 3130671"/>
                  <a:gd name="connsiteY70" fmla="*/ 1370060 h 2100345"/>
                  <a:gd name="connsiteX71" fmla="*/ 2107006 w 3130671"/>
                  <a:gd name="connsiteY71" fmla="*/ 1379122 h 2100345"/>
                  <a:gd name="connsiteX72" fmla="*/ 2100432 w 3130671"/>
                  <a:gd name="connsiteY72" fmla="*/ 1373199 h 2100345"/>
                  <a:gd name="connsiteX73" fmla="*/ 2047309 w 3130671"/>
                  <a:gd name="connsiteY73" fmla="*/ 1358571 h 2100345"/>
                  <a:gd name="connsiteX74" fmla="*/ 2013671 w 3130671"/>
                  <a:gd name="connsiteY74" fmla="*/ 1410806 h 2100345"/>
                  <a:gd name="connsiteX75" fmla="*/ 2014796 w 3130671"/>
                  <a:gd name="connsiteY75" fmla="*/ 1452084 h 2100345"/>
                  <a:gd name="connsiteX76" fmla="*/ 2013848 w 3130671"/>
                  <a:gd name="connsiteY76" fmla="*/ 1522263 h 2100345"/>
                  <a:gd name="connsiteX77" fmla="*/ 1830672 w 3130671"/>
                  <a:gd name="connsiteY77" fmla="*/ 1801735 h 2100345"/>
                  <a:gd name="connsiteX78" fmla="*/ 1570151 w 3130671"/>
                  <a:gd name="connsiteY78" fmla="*/ 1965131 h 2100345"/>
                  <a:gd name="connsiteX79" fmla="*/ 1458813 w 3130671"/>
                  <a:gd name="connsiteY79" fmla="*/ 2064270 h 2100345"/>
                  <a:gd name="connsiteX80" fmla="*/ 1436485 w 3130671"/>
                  <a:gd name="connsiteY80" fmla="*/ 2080734 h 210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130671" h="2100345">
                    <a:moveTo>
                      <a:pt x="1436485" y="2080734"/>
                    </a:moveTo>
                    <a:cubicBezTo>
                      <a:pt x="1350257" y="2092934"/>
                      <a:pt x="1263436" y="2096428"/>
                      <a:pt x="1176497" y="2097375"/>
                    </a:cubicBezTo>
                    <a:cubicBezTo>
                      <a:pt x="1104186" y="2108450"/>
                      <a:pt x="1035666" y="2085886"/>
                      <a:pt x="966019" y="2073509"/>
                    </a:cubicBezTo>
                    <a:cubicBezTo>
                      <a:pt x="847396" y="2037264"/>
                      <a:pt x="736590" y="1985385"/>
                      <a:pt x="636504" y="1911179"/>
                    </a:cubicBezTo>
                    <a:cubicBezTo>
                      <a:pt x="483590" y="1797767"/>
                      <a:pt x="366270" y="1653738"/>
                      <a:pt x="270981" y="1490401"/>
                    </a:cubicBezTo>
                    <a:cubicBezTo>
                      <a:pt x="251082" y="1456348"/>
                      <a:pt x="232427" y="1421643"/>
                      <a:pt x="215963" y="1385813"/>
                    </a:cubicBezTo>
                    <a:cubicBezTo>
                      <a:pt x="204296" y="1360407"/>
                      <a:pt x="192037" y="1336599"/>
                      <a:pt x="162840" y="1327716"/>
                    </a:cubicBezTo>
                    <a:cubicBezTo>
                      <a:pt x="170243" y="1319543"/>
                      <a:pt x="182147" y="1325406"/>
                      <a:pt x="191800" y="1317885"/>
                    </a:cubicBezTo>
                    <a:cubicBezTo>
                      <a:pt x="176520" y="1280397"/>
                      <a:pt x="161123" y="1242494"/>
                      <a:pt x="145665" y="1204592"/>
                    </a:cubicBezTo>
                    <a:cubicBezTo>
                      <a:pt x="133939" y="1197426"/>
                      <a:pt x="128964" y="1185877"/>
                      <a:pt x="124641" y="1173500"/>
                    </a:cubicBezTo>
                    <a:cubicBezTo>
                      <a:pt x="62339" y="994647"/>
                      <a:pt x="21830" y="811175"/>
                      <a:pt x="5248" y="622372"/>
                    </a:cubicBezTo>
                    <a:cubicBezTo>
                      <a:pt x="1635" y="581035"/>
                      <a:pt x="-3280" y="539993"/>
                      <a:pt x="3057" y="498597"/>
                    </a:cubicBezTo>
                    <a:cubicBezTo>
                      <a:pt x="9334" y="467505"/>
                      <a:pt x="-2925" y="435288"/>
                      <a:pt x="8742" y="404551"/>
                    </a:cubicBezTo>
                    <a:cubicBezTo>
                      <a:pt x="30062" y="417639"/>
                      <a:pt x="37821" y="435939"/>
                      <a:pt x="36577" y="461405"/>
                    </a:cubicBezTo>
                    <a:cubicBezTo>
                      <a:pt x="34563" y="502446"/>
                      <a:pt x="36044" y="543606"/>
                      <a:pt x="36044" y="592761"/>
                    </a:cubicBezTo>
                    <a:cubicBezTo>
                      <a:pt x="60740" y="560662"/>
                      <a:pt x="81172" y="534130"/>
                      <a:pt x="104091" y="504282"/>
                    </a:cubicBezTo>
                    <a:cubicBezTo>
                      <a:pt x="104091" y="576238"/>
                      <a:pt x="104091" y="645173"/>
                      <a:pt x="104091" y="714108"/>
                    </a:cubicBezTo>
                    <a:cubicBezTo>
                      <a:pt x="106164" y="714878"/>
                      <a:pt x="108236" y="715648"/>
                      <a:pt x="110309" y="716418"/>
                    </a:cubicBezTo>
                    <a:cubicBezTo>
                      <a:pt x="126536" y="689649"/>
                      <a:pt x="142763" y="662940"/>
                      <a:pt x="161123" y="632618"/>
                    </a:cubicBezTo>
                    <a:cubicBezTo>
                      <a:pt x="173500" y="666257"/>
                      <a:pt x="184634" y="696638"/>
                      <a:pt x="195827" y="727019"/>
                    </a:cubicBezTo>
                    <a:cubicBezTo>
                      <a:pt x="197070" y="726841"/>
                      <a:pt x="198314" y="726664"/>
                      <a:pt x="199617" y="726486"/>
                    </a:cubicBezTo>
                    <a:cubicBezTo>
                      <a:pt x="201098" y="695513"/>
                      <a:pt x="202934" y="664598"/>
                      <a:pt x="203940" y="633625"/>
                    </a:cubicBezTo>
                    <a:cubicBezTo>
                      <a:pt x="206072" y="566584"/>
                      <a:pt x="207731" y="499544"/>
                      <a:pt x="209744" y="432445"/>
                    </a:cubicBezTo>
                    <a:cubicBezTo>
                      <a:pt x="210573" y="405913"/>
                      <a:pt x="210929" y="379974"/>
                      <a:pt x="202519" y="353856"/>
                    </a:cubicBezTo>
                    <a:cubicBezTo>
                      <a:pt x="193162" y="324719"/>
                      <a:pt x="206546" y="299786"/>
                      <a:pt x="225498" y="278288"/>
                    </a:cubicBezTo>
                    <a:cubicBezTo>
                      <a:pt x="253273" y="246781"/>
                      <a:pt x="289518" y="227475"/>
                      <a:pt x="327953" y="209649"/>
                    </a:cubicBezTo>
                    <a:cubicBezTo>
                      <a:pt x="285135" y="253947"/>
                      <a:pt x="272994" y="305175"/>
                      <a:pt x="291827" y="368958"/>
                    </a:cubicBezTo>
                    <a:cubicBezTo>
                      <a:pt x="412878" y="201180"/>
                      <a:pt x="558567" y="68047"/>
                      <a:pt x="760161" y="0"/>
                    </a:cubicBezTo>
                    <a:cubicBezTo>
                      <a:pt x="737538" y="86643"/>
                      <a:pt x="703011" y="162803"/>
                      <a:pt x="642545" y="225935"/>
                    </a:cubicBezTo>
                    <a:cubicBezTo>
                      <a:pt x="580953" y="290310"/>
                      <a:pt x="503371" y="323297"/>
                      <a:pt x="410154" y="341005"/>
                    </a:cubicBezTo>
                    <a:cubicBezTo>
                      <a:pt x="512550" y="366411"/>
                      <a:pt x="595107" y="341479"/>
                      <a:pt x="671682" y="278584"/>
                    </a:cubicBezTo>
                    <a:cubicBezTo>
                      <a:pt x="664220" y="325252"/>
                      <a:pt x="634194" y="351369"/>
                      <a:pt x="599489" y="378078"/>
                    </a:cubicBezTo>
                    <a:cubicBezTo>
                      <a:pt x="660430" y="398747"/>
                      <a:pt x="720541" y="404966"/>
                      <a:pt x="780711" y="408874"/>
                    </a:cubicBezTo>
                    <a:cubicBezTo>
                      <a:pt x="864630" y="414323"/>
                      <a:pt x="948430" y="408756"/>
                      <a:pt x="1031520" y="397385"/>
                    </a:cubicBezTo>
                    <a:cubicBezTo>
                      <a:pt x="1069363" y="392233"/>
                      <a:pt x="1100515" y="369550"/>
                      <a:pt x="1130185" y="346513"/>
                    </a:cubicBezTo>
                    <a:cubicBezTo>
                      <a:pt x="1194797" y="296469"/>
                      <a:pt x="1245373" y="233397"/>
                      <a:pt x="1294410" y="168903"/>
                    </a:cubicBezTo>
                    <a:cubicBezTo>
                      <a:pt x="1299325" y="162448"/>
                      <a:pt x="1301813" y="153505"/>
                      <a:pt x="1315553" y="148768"/>
                    </a:cubicBezTo>
                    <a:cubicBezTo>
                      <a:pt x="1265568" y="247255"/>
                      <a:pt x="1200364" y="330049"/>
                      <a:pt x="1128231" y="412783"/>
                    </a:cubicBezTo>
                    <a:cubicBezTo>
                      <a:pt x="1260949" y="434222"/>
                      <a:pt x="1390055" y="442631"/>
                      <a:pt x="1519989" y="440085"/>
                    </a:cubicBezTo>
                    <a:cubicBezTo>
                      <a:pt x="1579982" y="438900"/>
                      <a:pt x="1640508" y="442276"/>
                      <a:pt x="1699079" y="425042"/>
                    </a:cubicBezTo>
                    <a:cubicBezTo>
                      <a:pt x="1818295" y="389982"/>
                      <a:pt x="1908787" y="314769"/>
                      <a:pt x="1983467" y="218473"/>
                    </a:cubicBezTo>
                    <a:cubicBezTo>
                      <a:pt x="2008104" y="186670"/>
                      <a:pt x="2030194" y="152972"/>
                      <a:pt x="2052343" y="121762"/>
                    </a:cubicBezTo>
                    <a:cubicBezTo>
                      <a:pt x="1977367" y="323120"/>
                      <a:pt x="1826171" y="463300"/>
                      <a:pt x="1575422" y="498656"/>
                    </a:cubicBezTo>
                    <a:cubicBezTo>
                      <a:pt x="1634230" y="494570"/>
                      <a:pt x="1693216" y="492023"/>
                      <a:pt x="1751847" y="485982"/>
                    </a:cubicBezTo>
                    <a:cubicBezTo>
                      <a:pt x="1812550" y="479764"/>
                      <a:pt x="1873135" y="471532"/>
                      <a:pt x="1933365" y="461642"/>
                    </a:cubicBezTo>
                    <a:cubicBezTo>
                      <a:pt x="1992350" y="451988"/>
                      <a:pt x="2050863" y="439137"/>
                      <a:pt x="2114409" y="426759"/>
                    </a:cubicBezTo>
                    <a:cubicBezTo>
                      <a:pt x="2065846" y="511744"/>
                      <a:pt x="1985895" y="513402"/>
                      <a:pt x="1907958" y="518732"/>
                    </a:cubicBezTo>
                    <a:cubicBezTo>
                      <a:pt x="2047842" y="558590"/>
                      <a:pt x="2252635" y="516541"/>
                      <a:pt x="2440015" y="281723"/>
                    </a:cubicBezTo>
                    <a:cubicBezTo>
                      <a:pt x="2454644" y="373992"/>
                      <a:pt x="2409161" y="572684"/>
                      <a:pt x="2214021" y="787663"/>
                    </a:cubicBezTo>
                    <a:cubicBezTo>
                      <a:pt x="2253582" y="785650"/>
                      <a:pt x="2289945" y="783932"/>
                      <a:pt x="2326249" y="781859"/>
                    </a:cubicBezTo>
                    <a:cubicBezTo>
                      <a:pt x="2358762" y="780023"/>
                      <a:pt x="2391335" y="779076"/>
                      <a:pt x="2423611" y="775226"/>
                    </a:cubicBezTo>
                    <a:cubicBezTo>
                      <a:pt x="2442147" y="773035"/>
                      <a:pt x="2444339" y="779905"/>
                      <a:pt x="2444102" y="795658"/>
                    </a:cubicBezTo>
                    <a:cubicBezTo>
                      <a:pt x="2443273" y="849492"/>
                      <a:pt x="2443806" y="903325"/>
                      <a:pt x="2443806" y="963969"/>
                    </a:cubicBezTo>
                    <a:cubicBezTo>
                      <a:pt x="2507945" y="899713"/>
                      <a:pt x="2569062" y="841437"/>
                      <a:pt x="2626627" y="779846"/>
                    </a:cubicBezTo>
                    <a:cubicBezTo>
                      <a:pt x="2663345" y="740581"/>
                      <a:pt x="2707703" y="719083"/>
                      <a:pt x="2757924" y="705521"/>
                    </a:cubicBezTo>
                    <a:cubicBezTo>
                      <a:pt x="2833966" y="685030"/>
                      <a:pt x="2902072" y="700783"/>
                      <a:pt x="2963072" y="749583"/>
                    </a:cubicBezTo>
                    <a:cubicBezTo>
                      <a:pt x="3003580" y="781978"/>
                      <a:pt x="3035620" y="822012"/>
                      <a:pt x="3063632" y="865127"/>
                    </a:cubicBezTo>
                    <a:cubicBezTo>
                      <a:pt x="3080096" y="890474"/>
                      <a:pt x="3101120" y="907708"/>
                      <a:pt x="3130672" y="914282"/>
                    </a:cubicBezTo>
                    <a:cubicBezTo>
                      <a:pt x="3113261" y="1032609"/>
                      <a:pt x="3047108" y="1116054"/>
                      <a:pt x="2944061" y="1171842"/>
                    </a:cubicBezTo>
                    <a:cubicBezTo>
                      <a:pt x="2860616" y="1217028"/>
                      <a:pt x="2772197" y="1232427"/>
                      <a:pt x="2678802" y="1209211"/>
                    </a:cubicBezTo>
                    <a:cubicBezTo>
                      <a:pt x="2609630" y="1192037"/>
                      <a:pt x="2560712" y="1223780"/>
                      <a:pt x="2520263" y="1274889"/>
                    </a:cubicBezTo>
                    <a:cubicBezTo>
                      <a:pt x="2493672" y="1308468"/>
                      <a:pt x="2476853" y="1347496"/>
                      <a:pt x="2461928" y="1387294"/>
                    </a:cubicBezTo>
                    <a:cubicBezTo>
                      <a:pt x="2458493" y="1396533"/>
                      <a:pt x="2456065" y="1406127"/>
                      <a:pt x="2448129" y="1412878"/>
                    </a:cubicBezTo>
                    <a:cubicBezTo>
                      <a:pt x="2434982" y="1409976"/>
                      <a:pt x="2435692" y="1398842"/>
                      <a:pt x="2435219" y="1389367"/>
                    </a:cubicBezTo>
                    <a:cubicBezTo>
                      <a:pt x="2433738" y="1359992"/>
                      <a:pt x="2420176" y="1336599"/>
                      <a:pt x="2399507" y="1317056"/>
                    </a:cubicBezTo>
                    <a:cubicBezTo>
                      <a:pt x="2356689" y="1276606"/>
                      <a:pt x="2295216" y="1294196"/>
                      <a:pt x="2279285" y="1351168"/>
                    </a:cubicBezTo>
                    <a:cubicBezTo>
                      <a:pt x="2277212" y="1358571"/>
                      <a:pt x="2277390" y="1368284"/>
                      <a:pt x="2267500" y="1369409"/>
                    </a:cubicBezTo>
                    <a:cubicBezTo>
                      <a:pt x="2258676" y="1370356"/>
                      <a:pt x="2254175" y="1362361"/>
                      <a:pt x="2249259" y="1356261"/>
                    </a:cubicBezTo>
                    <a:cubicBezTo>
                      <a:pt x="2241856" y="1347082"/>
                      <a:pt x="2236053" y="1336718"/>
                      <a:pt x="2227465" y="1328308"/>
                    </a:cubicBezTo>
                    <a:cubicBezTo>
                      <a:pt x="2202888" y="1304264"/>
                      <a:pt x="2184233" y="1305270"/>
                      <a:pt x="2164097" y="1332809"/>
                    </a:cubicBezTo>
                    <a:cubicBezTo>
                      <a:pt x="2155865" y="1344061"/>
                      <a:pt x="2151482" y="1357209"/>
                      <a:pt x="2146330" y="1370060"/>
                    </a:cubicBezTo>
                    <a:cubicBezTo>
                      <a:pt x="2136440" y="1394460"/>
                      <a:pt x="2128089" y="1396059"/>
                      <a:pt x="2107006" y="1379122"/>
                    </a:cubicBezTo>
                    <a:cubicBezTo>
                      <a:pt x="2104696" y="1377285"/>
                      <a:pt x="2102742" y="1374976"/>
                      <a:pt x="2100432" y="1373199"/>
                    </a:cubicBezTo>
                    <a:cubicBezTo>
                      <a:pt x="2084738" y="1360940"/>
                      <a:pt x="2069281" y="1347437"/>
                      <a:pt x="2047309" y="1358571"/>
                    </a:cubicBezTo>
                    <a:cubicBezTo>
                      <a:pt x="2026048" y="1369350"/>
                      <a:pt x="2016040" y="1388064"/>
                      <a:pt x="2013671" y="1410806"/>
                    </a:cubicBezTo>
                    <a:cubicBezTo>
                      <a:pt x="2012249" y="1424486"/>
                      <a:pt x="2011420" y="1438640"/>
                      <a:pt x="2014796" y="1452084"/>
                    </a:cubicBezTo>
                    <a:cubicBezTo>
                      <a:pt x="2020777" y="1475714"/>
                      <a:pt x="2019238" y="1498692"/>
                      <a:pt x="2013848" y="1522263"/>
                    </a:cubicBezTo>
                    <a:cubicBezTo>
                      <a:pt x="1987317" y="1638162"/>
                      <a:pt x="1931943" y="1734458"/>
                      <a:pt x="1830672" y="1801735"/>
                    </a:cubicBezTo>
                    <a:cubicBezTo>
                      <a:pt x="1745214" y="1858470"/>
                      <a:pt x="1659696" y="1914969"/>
                      <a:pt x="1570151" y="1965131"/>
                    </a:cubicBezTo>
                    <a:cubicBezTo>
                      <a:pt x="1525616" y="1990123"/>
                      <a:pt x="1487121" y="2021156"/>
                      <a:pt x="1458813" y="2064270"/>
                    </a:cubicBezTo>
                    <a:cubicBezTo>
                      <a:pt x="1453601" y="2071969"/>
                      <a:pt x="1449159" y="2082570"/>
                      <a:pt x="1436485" y="2080734"/>
                    </a:cubicBezTo>
                    <a:close/>
                  </a:path>
                </a:pathLst>
              </a:custGeom>
              <a:solidFill>
                <a:srgbClr val="FDAAB4"/>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8" name="자유형: 도형 88">
                <a:extLst>
                  <a:ext uri="{FF2B5EF4-FFF2-40B4-BE49-F238E27FC236}">
                    <a16:creationId xmlns:a16="http://schemas.microsoft.com/office/drawing/2014/main" id="{DC55228A-83A1-F40B-D22E-264C4DC2181F}"/>
                  </a:ext>
                </a:extLst>
              </p:cNvPr>
              <p:cNvSpPr/>
              <p:nvPr/>
            </p:nvSpPr>
            <p:spPr>
              <a:xfrm>
                <a:off x="3590033" y="2575742"/>
                <a:ext cx="3160120" cy="1860131"/>
              </a:xfrm>
              <a:custGeom>
                <a:avLst/>
                <a:gdLst>
                  <a:gd name="connsiteX0" fmla="*/ 356097 w 3160120"/>
                  <a:gd name="connsiteY0" fmla="*/ 819823 h 1860131"/>
                  <a:gd name="connsiteX1" fmla="*/ 405015 w 3160120"/>
                  <a:gd name="connsiteY1" fmla="*/ 850442 h 1860131"/>
                  <a:gd name="connsiteX2" fmla="*/ 609511 w 3160120"/>
                  <a:gd name="connsiteY2" fmla="*/ 1180609 h 1860131"/>
                  <a:gd name="connsiteX3" fmla="*/ 948858 w 3160120"/>
                  <a:gd name="connsiteY3" fmla="*/ 1469438 h 1860131"/>
                  <a:gd name="connsiteX4" fmla="*/ 1138904 w 3160120"/>
                  <a:gd name="connsiteY4" fmla="*/ 1548501 h 1860131"/>
                  <a:gd name="connsiteX5" fmla="*/ 1157263 w 3160120"/>
                  <a:gd name="connsiteY5" fmla="*/ 1561648 h 1860131"/>
                  <a:gd name="connsiteX6" fmla="*/ 1151814 w 3160120"/>
                  <a:gd name="connsiteY6" fmla="*/ 1591852 h 1860131"/>
                  <a:gd name="connsiteX7" fmla="*/ 1004231 w 3160120"/>
                  <a:gd name="connsiteY7" fmla="*/ 1758919 h 1860131"/>
                  <a:gd name="connsiteX8" fmla="*/ 918240 w 3160120"/>
                  <a:gd name="connsiteY8" fmla="*/ 1841299 h 1860131"/>
                  <a:gd name="connsiteX9" fmla="*/ 900414 w 3160120"/>
                  <a:gd name="connsiteY9" fmla="*/ 1860131 h 1860131"/>
                  <a:gd name="connsiteX10" fmla="*/ 557455 w 3160120"/>
                  <a:gd name="connsiteY10" fmla="*/ 1771889 h 1860131"/>
                  <a:gd name="connsiteX11" fmla="*/ 499120 w 3160120"/>
                  <a:gd name="connsiteY11" fmla="*/ 1763361 h 1860131"/>
                  <a:gd name="connsiteX12" fmla="*/ 530449 w 3160120"/>
                  <a:gd name="connsiteY12" fmla="*/ 1716990 h 1860131"/>
                  <a:gd name="connsiteX13" fmla="*/ 531989 w 3160120"/>
                  <a:gd name="connsiteY13" fmla="*/ 1590549 h 1860131"/>
                  <a:gd name="connsiteX14" fmla="*/ 336672 w 3160120"/>
                  <a:gd name="connsiteY14" fmla="*/ 1227573 h 1860131"/>
                  <a:gd name="connsiteX15" fmla="*/ 273777 w 3160120"/>
                  <a:gd name="connsiteY15" fmla="*/ 926898 h 1860131"/>
                  <a:gd name="connsiteX16" fmla="*/ 356097 w 3160120"/>
                  <a:gd name="connsiteY16" fmla="*/ 819823 h 1860131"/>
                  <a:gd name="connsiteX17" fmla="*/ 2979540 w 3160120"/>
                  <a:gd name="connsiteY17" fmla="*/ 264066 h 1860131"/>
                  <a:gd name="connsiteX18" fmla="*/ 3160120 w 3160120"/>
                  <a:gd name="connsiteY18" fmla="*/ 336389 h 1860131"/>
                  <a:gd name="connsiteX19" fmla="*/ 2918491 w 3160120"/>
                  <a:gd name="connsiteY19" fmla="*/ 281844 h 1860131"/>
                  <a:gd name="connsiteX20" fmla="*/ 2979540 w 3160120"/>
                  <a:gd name="connsiteY20" fmla="*/ 264066 h 1860131"/>
                  <a:gd name="connsiteX21" fmla="*/ 196314 w 3160120"/>
                  <a:gd name="connsiteY21" fmla="*/ 0 h 1860131"/>
                  <a:gd name="connsiteX22" fmla="*/ 202533 w 3160120"/>
                  <a:gd name="connsiteY22" fmla="*/ 27657 h 1860131"/>
                  <a:gd name="connsiteX23" fmla="*/ 284734 w 3160120"/>
                  <a:gd name="connsiteY23" fmla="*/ 537506 h 1860131"/>
                  <a:gd name="connsiteX24" fmla="*/ 338804 w 3160120"/>
                  <a:gd name="connsiteY24" fmla="*/ 705995 h 1860131"/>
                  <a:gd name="connsiteX25" fmla="*/ 7512 w 3160120"/>
                  <a:gd name="connsiteY25" fmla="*/ 403130 h 1860131"/>
                  <a:gd name="connsiteX26" fmla="*/ 196314 w 3160120"/>
                  <a:gd name="connsiteY26" fmla="*/ 0 h 186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120" h="1860131">
                    <a:moveTo>
                      <a:pt x="356097" y="819823"/>
                    </a:moveTo>
                    <a:cubicBezTo>
                      <a:pt x="381030" y="816330"/>
                      <a:pt x="394355" y="826990"/>
                      <a:pt x="405015" y="850442"/>
                    </a:cubicBezTo>
                    <a:cubicBezTo>
                      <a:pt x="458848" y="969243"/>
                      <a:pt x="527073" y="1079930"/>
                      <a:pt x="609511" y="1180609"/>
                    </a:cubicBezTo>
                    <a:cubicBezTo>
                      <a:pt x="704801" y="1296982"/>
                      <a:pt x="815192" y="1396890"/>
                      <a:pt x="948858" y="1469438"/>
                    </a:cubicBezTo>
                    <a:cubicBezTo>
                      <a:pt x="1009739" y="1502426"/>
                      <a:pt x="1072515" y="1529550"/>
                      <a:pt x="1138904" y="1548501"/>
                    </a:cubicBezTo>
                    <a:cubicBezTo>
                      <a:pt x="1147077" y="1550810"/>
                      <a:pt x="1153473" y="1553949"/>
                      <a:pt x="1157263" y="1561648"/>
                    </a:cubicBezTo>
                    <a:cubicBezTo>
                      <a:pt x="1163600" y="1573197"/>
                      <a:pt x="1156552" y="1582613"/>
                      <a:pt x="1151814" y="1591852"/>
                    </a:cubicBezTo>
                    <a:cubicBezTo>
                      <a:pt x="1116873" y="1660077"/>
                      <a:pt x="1072515" y="1719833"/>
                      <a:pt x="1004231" y="1758919"/>
                    </a:cubicBezTo>
                    <a:cubicBezTo>
                      <a:pt x="968994" y="1779115"/>
                      <a:pt x="938672" y="1805291"/>
                      <a:pt x="918240" y="1841299"/>
                    </a:cubicBezTo>
                    <a:cubicBezTo>
                      <a:pt x="913857" y="1849057"/>
                      <a:pt x="909060" y="1856400"/>
                      <a:pt x="900414" y="1860131"/>
                    </a:cubicBezTo>
                    <a:cubicBezTo>
                      <a:pt x="787239" y="1826315"/>
                      <a:pt x="672761" y="1797414"/>
                      <a:pt x="557455" y="1771889"/>
                    </a:cubicBezTo>
                    <a:cubicBezTo>
                      <a:pt x="538326" y="1767625"/>
                      <a:pt x="518545" y="1766145"/>
                      <a:pt x="499120" y="1763361"/>
                    </a:cubicBezTo>
                    <a:cubicBezTo>
                      <a:pt x="509543" y="1747904"/>
                      <a:pt x="519966" y="1732388"/>
                      <a:pt x="530449" y="1716990"/>
                    </a:cubicBezTo>
                    <a:cubicBezTo>
                      <a:pt x="558876" y="1675178"/>
                      <a:pt x="559705" y="1634137"/>
                      <a:pt x="531989" y="1590549"/>
                    </a:cubicBezTo>
                    <a:cubicBezTo>
                      <a:pt x="458197" y="1474295"/>
                      <a:pt x="385590" y="1357093"/>
                      <a:pt x="336672" y="1227573"/>
                    </a:cubicBezTo>
                    <a:cubicBezTo>
                      <a:pt x="300131" y="1130802"/>
                      <a:pt x="268210" y="1032670"/>
                      <a:pt x="273777" y="926898"/>
                    </a:cubicBezTo>
                    <a:cubicBezTo>
                      <a:pt x="276857" y="866965"/>
                      <a:pt x="304277" y="830839"/>
                      <a:pt x="356097" y="819823"/>
                    </a:cubicBezTo>
                    <a:close/>
                    <a:moveTo>
                      <a:pt x="2979540" y="264066"/>
                    </a:moveTo>
                    <a:cubicBezTo>
                      <a:pt x="3045180" y="257426"/>
                      <a:pt x="3119790" y="283532"/>
                      <a:pt x="3160120" y="336389"/>
                    </a:cubicBezTo>
                    <a:lnTo>
                      <a:pt x="2918491" y="281844"/>
                    </a:lnTo>
                    <a:cubicBezTo>
                      <a:pt x="2936776" y="272132"/>
                      <a:pt x="2957660" y="266280"/>
                      <a:pt x="2979540" y="264066"/>
                    </a:cubicBezTo>
                    <a:close/>
                    <a:moveTo>
                      <a:pt x="196314" y="0"/>
                    </a:moveTo>
                    <a:cubicBezTo>
                      <a:pt x="205375" y="7640"/>
                      <a:pt x="202296" y="18122"/>
                      <a:pt x="202533" y="27657"/>
                    </a:cubicBezTo>
                    <a:cubicBezTo>
                      <a:pt x="207093" y="201298"/>
                      <a:pt x="238007" y="370794"/>
                      <a:pt x="284734" y="537506"/>
                    </a:cubicBezTo>
                    <a:cubicBezTo>
                      <a:pt x="300665" y="594242"/>
                      <a:pt x="320682" y="649852"/>
                      <a:pt x="338804" y="705995"/>
                    </a:cubicBezTo>
                    <a:cubicBezTo>
                      <a:pt x="183581" y="685919"/>
                      <a:pt x="37716" y="552549"/>
                      <a:pt x="7512" y="403130"/>
                    </a:cubicBezTo>
                    <a:cubicBezTo>
                      <a:pt x="-24705" y="243406"/>
                      <a:pt x="48257" y="87650"/>
                      <a:pt x="196314" y="0"/>
                    </a:cubicBezTo>
                    <a:close/>
                  </a:path>
                </a:pathLst>
              </a:custGeom>
              <a:solidFill>
                <a:srgbClr val="FC839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9" name="자유형: 도형 89">
                <a:extLst>
                  <a:ext uri="{FF2B5EF4-FFF2-40B4-BE49-F238E27FC236}">
                    <a16:creationId xmlns:a16="http://schemas.microsoft.com/office/drawing/2014/main" id="{5CD4D398-9FED-218E-C89E-8BA35A32138E}"/>
                  </a:ext>
                </a:extLst>
              </p:cNvPr>
              <p:cNvSpPr/>
              <p:nvPr/>
            </p:nvSpPr>
            <p:spPr>
              <a:xfrm>
                <a:off x="5167795" y="3389530"/>
                <a:ext cx="1068683" cy="1244480"/>
              </a:xfrm>
              <a:custGeom>
                <a:avLst/>
                <a:gdLst>
                  <a:gd name="connsiteX0" fmla="*/ 36762 w 1068683"/>
                  <a:gd name="connsiteY0" fmla="*/ 1235797 h 1244480"/>
                  <a:gd name="connsiteX1" fmla="*/ 31491 w 1068683"/>
                  <a:gd name="connsiteY1" fmla="*/ 887567 h 1244480"/>
                  <a:gd name="connsiteX2" fmla="*/ 222070 w 1068683"/>
                  <a:gd name="connsiteY2" fmla="*/ 657131 h 1244480"/>
                  <a:gd name="connsiteX3" fmla="*/ 492363 w 1068683"/>
                  <a:gd name="connsiteY3" fmla="*/ 483075 h 1244480"/>
                  <a:gd name="connsiteX4" fmla="*/ 649718 w 1068683"/>
                  <a:gd name="connsiteY4" fmla="*/ 144202 h 1244480"/>
                  <a:gd name="connsiteX5" fmla="*/ 655403 w 1068683"/>
                  <a:gd name="connsiteY5" fmla="*/ 86164 h 1244480"/>
                  <a:gd name="connsiteX6" fmla="*/ 724931 w 1068683"/>
                  <a:gd name="connsiteY6" fmla="*/ 69996 h 1244480"/>
                  <a:gd name="connsiteX7" fmla="*/ 758332 w 1068683"/>
                  <a:gd name="connsiteY7" fmla="*/ 133660 h 1244480"/>
                  <a:gd name="connsiteX8" fmla="*/ 689516 w 1068683"/>
                  <a:gd name="connsiteY8" fmla="*/ 459386 h 1244480"/>
                  <a:gd name="connsiteX9" fmla="*/ 785753 w 1068683"/>
                  <a:gd name="connsiteY9" fmla="*/ 307183 h 1244480"/>
                  <a:gd name="connsiteX10" fmla="*/ 783916 w 1068683"/>
                  <a:gd name="connsiteY10" fmla="*/ 109142 h 1244480"/>
                  <a:gd name="connsiteX11" fmla="*/ 803875 w 1068683"/>
                  <a:gd name="connsiteY11" fmla="*/ 28185 h 1244480"/>
                  <a:gd name="connsiteX12" fmla="*/ 855991 w 1068683"/>
                  <a:gd name="connsiteY12" fmla="*/ 27356 h 1244480"/>
                  <a:gd name="connsiteX13" fmla="*/ 905323 w 1068683"/>
                  <a:gd name="connsiteY13" fmla="*/ 140057 h 1244480"/>
                  <a:gd name="connsiteX14" fmla="*/ 868961 w 1068683"/>
                  <a:gd name="connsiteY14" fmla="*/ 431374 h 1244480"/>
                  <a:gd name="connsiteX15" fmla="*/ 866769 w 1068683"/>
                  <a:gd name="connsiteY15" fmla="*/ 458557 h 1244480"/>
                  <a:gd name="connsiteX16" fmla="*/ 940087 w 1068683"/>
                  <a:gd name="connsiteY16" fmla="*/ 293325 h 1244480"/>
                  <a:gd name="connsiteX17" fmla="*/ 920010 w 1068683"/>
                  <a:gd name="connsiteY17" fmla="*/ 90250 h 1244480"/>
                  <a:gd name="connsiteX18" fmla="*/ 936593 w 1068683"/>
                  <a:gd name="connsiteY18" fmla="*/ 13853 h 1244480"/>
                  <a:gd name="connsiteX19" fmla="*/ 1032534 w 1068683"/>
                  <a:gd name="connsiteY19" fmla="*/ 18058 h 1244480"/>
                  <a:gd name="connsiteX20" fmla="*/ 1068601 w 1068683"/>
                  <a:gd name="connsiteY20" fmla="*/ 93448 h 1244480"/>
                  <a:gd name="connsiteX21" fmla="*/ 1050300 w 1068683"/>
                  <a:gd name="connsiteY21" fmla="*/ 346093 h 1244480"/>
                  <a:gd name="connsiteX22" fmla="*/ 979529 w 1068683"/>
                  <a:gd name="connsiteY22" fmla="*/ 501020 h 1244480"/>
                  <a:gd name="connsiteX23" fmla="*/ 968099 w 1068683"/>
                  <a:gd name="connsiteY23" fmla="*/ 526722 h 1244480"/>
                  <a:gd name="connsiteX24" fmla="*/ 1038634 w 1068683"/>
                  <a:gd name="connsiteY24" fmla="*/ 414495 h 1244480"/>
                  <a:gd name="connsiteX25" fmla="*/ 982787 w 1068683"/>
                  <a:gd name="connsiteY25" fmla="*/ 621183 h 1244480"/>
                  <a:gd name="connsiteX26" fmla="*/ 752943 w 1068683"/>
                  <a:gd name="connsiteY26" fmla="*/ 869208 h 1244480"/>
                  <a:gd name="connsiteX27" fmla="*/ 563667 w 1068683"/>
                  <a:gd name="connsiteY27" fmla="*/ 973499 h 1244480"/>
                  <a:gd name="connsiteX28" fmla="*/ 529377 w 1068683"/>
                  <a:gd name="connsiteY28" fmla="*/ 1052917 h 1244480"/>
                  <a:gd name="connsiteX29" fmla="*/ 551230 w 1068683"/>
                  <a:gd name="connsiteY29" fmla="*/ 1091352 h 1244480"/>
                  <a:gd name="connsiteX30" fmla="*/ 560291 w 1068683"/>
                  <a:gd name="connsiteY30" fmla="*/ 1124991 h 1244480"/>
                  <a:gd name="connsiteX31" fmla="*/ 356979 w 1068683"/>
                  <a:gd name="connsiteY31" fmla="*/ 1172784 h 1244480"/>
                  <a:gd name="connsiteX32" fmla="*/ 69334 w 1068683"/>
                  <a:gd name="connsiteY32" fmla="*/ 1238107 h 1244480"/>
                  <a:gd name="connsiteX33" fmla="*/ 36762 w 1068683"/>
                  <a:gd name="connsiteY33" fmla="*/ 1235797 h 124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68683" h="1244480">
                    <a:moveTo>
                      <a:pt x="36762" y="1235797"/>
                    </a:moveTo>
                    <a:cubicBezTo>
                      <a:pt x="-15828" y="1120490"/>
                      <a:pt x="-6886" y="1003229"/>
                      <a:pt x="31491" y="887567"/>
                    </a:cubicBezTo>
                    <a:cubicBezTo>
                      <a:pt x="64715" y="787362"/>
                      <a:pt x="125418" y="708359"/>
                      <a:pt x="222070" y="657131"/>
                    </a:cubicBezTo>
                    <a:cubicBezTo>
                      <a:pt x="316826" y="606910"/>
                      <a:pt x="408029" y="549701"/>
                      <a:pt x="492363" y="483075"/>
                    </a:cubicBezTo>
                    <a:cubicBezTo>
                      <a:pt x="601155" y="397143"/>
                      <a:pt x="655818" y="284382"/>
                      <a:pt x="649718" y="144202"/>
                    </a:cubicBezTo>
                    <a:cubicBezTo>
                      <a:pt x="648888" y="124659"/>
                      <a:pt x="646105" y="104878"/>
                      <a:pt x="655403" y="86164"/>
                    </a:cubicBezTo>
                    <a:cubicBezTo>
                      <a:pt x="670979" y="54835"/>
                      <a:pt x="696918" y="49268"/>
                      <a:pt x="724931" y="69996"/>
                    </a:cubicBezTo>
                    <a:cubicBezTo>
                      <a:pt x="746843" y="86164"/>
                      <a:pt x="756437" y="104997"/>
                      <a:pt x="758332" y="133660"/>
                    </a:cubicBezTo>
                    <a:cubicBezTo>
                      <a:pt x="765676" y="247901"/>
                      <a:pt x="755608" y="357641"/>
                      <a:pt x="689516" y="459386"/>
                    </a:cubicBezTo>
                    <a:cubicBezTo>
                      <a:pt x="727003" y="434216"/>
                      <a:pt x="767986" y="368301"/>
                      <a:pt x="785753" y="307183"/>
                    </a:cubicBezTo>
                    <a:cubicBezTo>
                      <a:pt x="804941" y="241031"/>
                      <a:pt x="804881" y="174465"/>
                      <a:pt x="783916" y="109142"/>
                    </a:cubicBezTo>
                    <a:cubicBezTo>
                      <a:pt x="773375" y="76273"/>
                      <a:pt x="784153" y="51459"/>
                      <a:pt x="803875" y="28185"/>
                    </a:cubicBezTo>
                    <a:cubicBezTo>
                      <a:pt x="821819" y="6983"/>
                      <a:pt x="836151" y="7042"/>
                      <a:pt x="855991" y="27356"/>
                    </a:cubicBezTo>
                    <a:cubicBezTo>
                      <a:pt x="886550" y="58566"/>
                      <a:pt x="902658" y="95107"/>
                      <a:pt x="905323" y="140057"/>
                    </a:cubicBezTo>
                    <a:cubicBezTo>
                      <a:pt x="911186" y="239729"/>
                      <a:pt x="900289" y="336617"/>
                      <a:pt x="868961" y="431374"/>
                    </a:cubicBezTo>
                    <a:cubicBezTo>
                      <a:pt x="866414" y="439132"/>
                      <a:pt x="859485" y="446712"/>
                      <a:pt x="866769" y="458557"/>
                    </a:cubicBezTo>
                    <a:cubicBezTo>
                      <a:pt x="908581" y="410113"/>
                      <a:pt x="928242" y="353377"/>
                      <a:pt x="940087" y="293325"/>
                    </a:cubicBezTo>
                    <a:cubicBezTo>
                      <a:pt x="953827" y="223738"/>
                      <a:pt x="944706" y="156165"/>
                      <a:pt x="920010" y="90250"/>
                    </a:cubicBezTo>
                    <a:cubicBezTo>
                      <a:pt x="906863" y="55072"/>
                      <a:pt x="912607" y="29665"/>
                      <a:pt x="936593" y="13853"/>
                    </a:cubicBezTo>
                    <a:cubicBezTo>
                      <a:pt x="966796" y="-6046"/>
                      <a:pt x="1008430" y="-4388"/>
                      <a:pt x="1032534" y="18058"/>
                    </a:cubicBezTo>
                    <a:cubicBezTo>
                      <a:pt x="1054387" y="38430"/>
                      <a:pt x="1069963" y="65317"/>
                      <a:pt x="1068601" y="93448"/>
                    </a:cubicBezTo>
                    <a:cubicBezTo>
                      <a:pt x="1064395" y="177781"/>
                      <a:pt x="1072924" y="263654"/>
                      <a:pt x="1050300" y="346093"/>
                    </a:cubicBezTo>
                    <a:cubicBezTo>
                      <a:pt x="1035258" y="400874"/>
                      <a:pt x="1008727" y="451924"/>
                      <a:pt x="979529" y="501020"/>
                    </a:cubicBezTo>
                    <a:cubicBezTo>
                      <a:pt x="974791" y="509015"/>
                      <a:pt x="970054" y="517010"/>
                      <a:pt x="968099" y="526722"/>
                    </a:cubicBezTo>
                    <a:cubicBezTo>
                      <a:pt x="1002508" y="496400"/>
                      <a:pt x="1015774" y="452516"/>
                      <a:pt x="1038634" y="414495"/>
                    </a:cubicBezTo>
                    <a:cubicBezTo>
                      <a:pt x="1040233" y="489116"/>
                      <a:pt x="1020038" y="557222"/>
                      <a:pt x="982787" y="621183"/>
                    </a:cubicBezTo>
                    <a:cubicBezTo>
                      <a:pt x="924630" y="721151"/>
                      <a:pt x="841244" y="797311"/>
                      <a:pt x="752943" y="869208"/>
                    </a:cubicBezTo>
                    <a:cubicBezTo>
                      <a:pt x="696089" y="915520"/>
                      <a:pt x="637754" y="957213"/>
                      <a:pt x="563667" y="973499"/>
                    </a:cubicBezTo>
                    <a:cubicBezTo>
                      <a:pt x="521678" y="982738"/>
                      <a:pt x="510663" y="1013593"/>
                      <a:pt x="529377" y="1052917"/>
                    </a:cubicBezTo>
                    <a:cubicBezTo>
                      <a:pt x="535714" y="1066183"/>
                      <a:pt x="543887" y="1078560"/>
                      <a:pt x="551230" y="1091352"/>
                    </a:cubicBezTo>
                    <a:cubicBezTo>
                      <a:pt x="558159" y="1101539"/>
                      <a:pt x="566095" y="1111429"/>
                      <a:pt x="560291" y="1124991"/>
                    </a:cubicBezTo>
                    <a:cubicBezTo>
                      <a:pt x="494021" y="1147259"/>
                      <a:pt x="424730" y="1156853"/>
                      <a:pt x="356979" y="1172784"/>
                    </a:cubicBezTo>
                    <a:cubicBezTo>
                      <a:pt x="261275" y="1195288"/>
                      <a:pt x="165216" y="1216372"/>
                      <a:pt x="69334" y="1238107"/>
                    </a:cubicBezTo>
                    <a:cubicBezTo>
                      <a:pt x="57726" y="1245746"/>
                      <a:pt x="46711" y="1248234"/>
                      <a:pt x="36762" y="1235797"/>
                    </a:cubicBezTo>
                    <a:close/>
                  </a:path>
                </a:pathLst>
              </a:custGeom>
              <a:solidFill>
                <a:srgbClr val="FEA9B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3" name="그룹 73">
              <a:extLst>
                <a:ext uri="{FF2B5EF4-FFF2-40B4-BE49-F238E27FC236}">
                  <a16:creationId xmlns:a16="http://schemas.microsoft.com/office/drawing/2014/main" id="{A51AFBD2-64A0-ECBF-1B16-FD5050A23590}"/>
                </a:ext>
              </a:extLst>
            </p:cNvPr>
            <p:cNvGrpSpPr/>
            <p:nvPr/>
          </p:nvGrpSpPr>
          <p:grpSpPr>
            <a:xfrm>
              <a:off x="0" y="3503470"/>
              <a:ext cx="5812123" cy="2428134"/>
              <a:chOff x="0" y="3503470"/>
              <a:chExt cx="5812123" cy="2428134"/>
            </a:xfrm>
          </p:grpSpPr>
          <p:sp>
            <p:nvSpPr>
              <p:cNvPr id="29" name="자유형: 도형 79">
                <a:extLst>
                  <a:ext uri="{FF2B5EF4-FFF2-40B4-BE49-F238E27FC236}">
                    <a16:creationId xmlns:a16="http://schemas.microsoft.com/office/drawing/2014/main" id="{BD593AC3-362E-F43F-0CB6-F79DF3097796}"/>
                  </a:ext>
                </a:extLst>
              </p:cNvPr>
              <p:cNvSpPr/>
              <p:nvPr/>
            </p:nvSpPr>
            <p:spPr>
              <a:xfrm>
                <a:off x="0" y="3503470"/>
                <a:ext cx="5812123" cy="2428134"/>
              </a:xfrm>
              <a:custGeom>
                <a:avLst/>
                <a:gdLst>
                  <a:gd name="connsiteX0" fmla="*/ 5770668 w 5812123"/>
                  <a:gd name="connsiteY0" fmla="*/ 2132080 h 2428134"/>
                  <a:gd name="connsiteX1" fmla="*/ 3935708 w 5812123"/>
                  <a:gd name="connsiteY1" fmla="*/ 2132080 h 2428134"/>
                  <a:gd name="connsiteX2" fmla="*/ 3946606 w 5812123"/>
                  <a:gd name="connsiteY2" fmla="*/ 2070251 h 2428134"/>
                  <a:gd name="connsiteX3" fmla="*/ 3087875 w 5812123"/>
                  <a:gd name="connsiteY3" fmla="*/ 180274 h 2428134"/>
                  <a:gd name="connsiteX4" fmla="*/ 2759544 w 5812123"/>
                  <a:gd name="connsiteY4" fmla="*/ 0 h 2428134"/>
                  <a:gd name="connsiteX5" fmla="*/ 176719 w 5812123"/>
                  <a:gd name="connsiteY5" fmla="*/ 0 h 2428134"/>
                  <a:gd name="connsiteX6" fmla="*/ 8289 w 5812123"/>
                  <a:gd name="connsiteY6" fmla="*/ 201358 h 2428134"/>
                  <a:gd name="connsiteX7" fmla="*/ 884787 w 5812123"/>
                  <a:gd name="connsiteY7" fmla="*/ 2070192 h 2428134"/>
                  <a:gd name="connsiteX8" fmla="*/ 1124284 w 5812123"/>
                  <a:gd name="connsiteY8" fmla="*/ 2250466 h 2428134"/>
                  <a:gd name="connsiteX9" fmla="*/ 1151289 w 5812123"/>
                  <a:gd name="connsiteY9" fmla="*/ 2250466 h 2428134"/>
                  <a:gd name="connsiteX10" fmla="*/ 1151289 w 5812123"/>
                  <a:gd name="connsiteY10" fmla="*/ 2342262 h 2428134"/>
                  <a:gd name="connsiteX11" fmla="*/ 1231240 w 5812123"/>
                  <a:gd name="connsiteY11" fmla="*/ 2422213 h 2428134"/>
                  <a:gd name="connsiteX12" fmla="*/ 3786704 w 5812123"/>
                  <a:gd name="connsiteY12" fmla="*/ 2422213 h 2428134"/>
                  <a:gd name="connsiteX13" fmla="*/ 3786704 w 5812123"/>
                  <a:gd name="connsiteY13" fmla="*/ 2420673 h 2428134"/>
                  <a:gd name="connsiteX14" fmla="*/ 3810393 w 5812123"/>
                  <a:gd name="connsiteY14" fmla="*/ 2428135 h 2428134"/>
                  <a:gd name="connsiteX15" fmla="*/ 5770668 w 5812123"/>
                  <a:gd name="connsiteY15" fmla="*/ 2428135 h 2428134"/>
                  <a:gd name="connsiteX16" fmla="*/ 5812124 w 5812123"/>
                  <a:gd name="connsiteY16" fmla="*/ 2386679 h 2428134"/>
                  <a:gd name="connsiteX17" fmla="*/ 5812124 w 5812123"/>
                  <a:gd name="connsiteY17" fmla="*/ 2173477 h 2428134"/>
                  <a:gd name="connsiteX18" fmla="*/ 5770668 w 5812123"/>
                  <a:gd name="connsiteY18" fmla="*/ 2132080 h 2428134"/>
                  <a:gd name="connsiteX19" fmla="*/ 3768937 w 5812123"/>
                  <a:gd name="connsiteY19" fmla="*/ 2250466 h 2428134"/>
                  <a:gd name="connsiteX20" fmla="*/ 3768937 w 5812123"/>
                  <a:gd name="connsiteY20" fmla="*/ 2250526 h 2428134"/>
                  <a:gd name="connsiteX21" fmla="*/ 3766331 w 5812123"/>
                  <a:gd name="connsiteY21" fmla="*/ 2250526 h 2428134"/>
                  <a:gd name="connsiteX22" fmla="*/ 3768937 w 5812123"/>
                  <a:gd name="connsiteY22" fmla="*/ 2250466 h 24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12123" h="2428134">
                    <a:moveTo>
                      <a:pt x="5770668" y="2132080"/>
                    </a:moveTo>
                    <a:lnTo>
                      <a:pt x="3935708" y="2132080"/>
                    </a:lnTo>
                    <a:cubicBezTo>
                      <a:pt x="3942756" y="2112773"/>
                      <a:pt x="3946606" y="2091986"/>
                      <a:pt x="3946606" y="2070251"/>
                    </a:cubicBezTo>
                    <a:lnTo>
                      <a:pt x="3087875" y="180274"/>
                    </a:lnTo>
                    <a:cubicBezTo>
                      <a:pt x="3046419" y="71067"/>
                      <a:pt x="2933896" y="17767"/>
                      <a:pt x="2759544" y="0"/>
                    </a:cubicBezTo>
                    <a:lnTo>
                      <a:pt x="176719" y="0"/>
                    </a:lnTo>
                    <a:cubicBezTo>
                      <a:pt x="55667" y="0"/>
                      <a:pt x="-27245" y="109918"/>
                      <a:pt x="8289" y="201358"/>
                    </a:cubicBezTo>
                    <a:lnTo>
                      <a:pt x="884787" y="2070192"/>
                    </a:lnTo>
                    <a:cubicBezTo>
                      <a:pt x="959940" y="2209839"/>
                      <a:pt x="1062633" y="2239510"/>
                      <a:pt x="1124284" y="2250466"/>
                    </a:cubicBezTo>
                    <a:lnTo>
                      <a:pt x="1151289" y="2250466"/>
                    </a:lnTo>
                    <a:lnTo>
                      <a:pt x="1151289" y="2342262"/>
                    </a:lnTo>
                    <a:cubicBezTo>
                      <a:pt x="1151289" y="2386442"/>
                      <a:pt x="1187060" y="2422213"/>
                      <a:pt x="1231240" y="2422213"/>
                    </a:cubicBezTo>
                    <a:lnTo>
                      <a:pt x="3786704" y="2422213"/>
                    </a:lnTo>
                    <a:lnTo>
                      <a:pt x="3786704" y="2420673"/>
                    </a:lnTo>
                    <a:cubicBezTo>
                      <a:pt x="3793396" y="2425351"/>
                      <a:pt x="3801569" y="2428135"/>
                      <a:pt x="3810393" y="2428135"/>
                    </a:cubicBezTo>
                    <a:lnTo>
                      <a:pt x="5770668" y="2428135"/>
                    </a:lnTo>
                    <a:cubicBezTo>
                      <a:pt x="5793587" y="2428135"/>
                      <a:pt x="5812124" y="2409598"/>
                      <a:pt x="5812124" y="2386679"/>
                    </a:cubicBezTo>
                    <a:lnTo>
                      <a:pt x="5812124" y="2173477"/>
                    </a:lnTo>
                    <a:cubicBezTo>
                      <a:pt x="5812124" y="2150617"/>
                      <a:pt x="5793587" y="2132080"/>
                      <a:pt x="5770668" y="2132080"/>
                    </a:cubicBezTo>
                    <a:close/>
                    <a:moveTo>
                      <a:pt x="3768937" y="2250466"/>
                    </a:moveTo>
                    <a:lnTo>
                      <a:pt x="3768937" y="2250526"/>
                    </a:lnTo>
                    <a:lnTo>
                      <a:pt x="3766331" y="2250526"/>
                    </a:lnTo>
                    <a:cubicBezTo>
                      <a:pt x="3767219" y="2250526"/>
                      <a:pt x="3768049" y="2250466"/>
                      <a:pt x="3768937" y="2250466"/>
                    </a:cubicBezTo>
                    <a:close/>
                  </a:path>
                </a:pathLst>
              </a:custGeom>
              <a:solidFill>
                <a:srgbClr val="090B55"/>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0" name="자유형: 도형 80">
                <a:extLst>
                  <a:ext uri="{FF2B5EF4-FFF2-40B4-BE49-F238E27FC236}">
                    <a16:creationId xmlns:a16="http://schemas.microsoft.com/office/drawing/2014/main" id="{5C1C66FF-F58C-6AC9-CED8-F12236BD849B}"/>
                  </a:ext>
                </a:extLst>
              </p:cNvPr>
              <p:cNvSpPr/>
              <p:nvPr/>
            </p:nvSpPr>
            <p:spPr>
              <a:xfrm>
                <a:off x="3804470" y="5647394"/>
                <a:ext cx="1995808" cy="266502"/>
              </a:xfrm>
              <a:custGeom>
                <a:avLst/>
                <a:gdLst>
                  <a:gd name="connsiteX0" fmla="*/ 1954352 w 1995808"/>
                  <a:gd name="connsiteY0" fmla="*/ 266503 h 266502"/>
                  <a:gd name="connsiteX1" fmla="*/ 41456 w 1995808"/>
                  <a:gd name="connsiteY1" fmla="*/ 266503 h 266502"/>
                  <a:gd name="connsiteX2" fmla="*/ 0 w 1995808"/>
                  <a:gd name="connsiteY2" fmla="*/ 225047 h 266502"/>
                  <a:gd name="connsiteX3" fmla="*/ 0 w 1995808"/>
                  <a:gd name="connsiteY3" fmla="*/ 41456 h 266502"/>
                  <a:gd name="connsiteX4" fmla="*/ 41456 w 1995808"/>
                  <a:gd name="connsiteY4" fmla="*/ 0 h 266502"/>
                  <a:gd name="connsiteX5" fmla="*/ 1954352 w 1995808"/>
                  <a:gd name="connsiteY5" fmla="*/ 0 h 266502"/>
                  <a:gd name="connsiteX6" fmla="*/ 1995808 w 1995808"/>
                  <a:gd name="connsiteY6" fmla="*/ 41456 h 266502"/>
                  <a:gd name="connsiteX7" fmla="*/ 1995808 w 1995808"/>
                  <a:gd name="connsiteY7" fmla="*/ 225047 h 266502"/>
                  <a:gd name="connsiteX8" fmla="*/ 1954352 w 1995808"/>
                  <a:gd name="connsiteY8" fmla="*/ 266503 h 26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5808" h="266502">
                    <a:moveTo>
                      <a:pt x="1954352" y="266503"/>
                    </a:moveTo>
                    <a:lnTo>
                      <a:pt x="41456" y="266503"/>
                    </a:lnTo>
                    <a:cubicBezTo>
                      <a:pt x="18537" y="266503"/>
                      <a:pt x="0" y="247966"/>
                      <a:pt x="0" y="225047"/>
                    </a:cubicBezTo>
                    <a:lnTo>
                      <a:pt x="0" y="41456"/>
                    </a:lnTo>
                    <a:cubicBezTo>
                      <a:pt x="0" y="18536"/>
                      <a:pt x="18537" y="0"/>
                      <a:pt x="41456" y="0"/>
                    </a:cubicBezTo>
                    <a:lnTo>
                      <a:pt x="1954352" y="0"/>
                    </a:lnTo>
                    <a:cubicBezTo>
                      <a:pt x="1977272" y="0"/>
                      <a:pt x="1995808" y="18536"/>
                      <a:pt x="1995808" y="41456"/>
                    </a:cubicBezTo>
                    <a:lnTo>
                      <a:pt x="1995808" y="225047"/>
                    </a:lnTo>
                    <a:cubicBezTo>
                      <a:pt x="1995808" y="247966"/>
                      <a:pt x="1977272" y="266503"/>
                      <a:pt x="1954352" y="266503"/>
                    </a:cubicBez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1" name="자유형: 도형 81">
                <a:extLst>
                  <a:ext uri="{FF2B5EF4-FFF2-40B4-BE49-F238E27FC236}">
                    <a16:creationId xmlns:a16="http://schemas.microsoft.com/office/drawing/2014/main" id="{E4DF13C1-E808-BA83-949B-FA1828C2036C}"/>
                  </a:ext>
                </a:extLst>
              </p:cNvPr>
              <p:cNvSpPr/>
              <p:nvPr/>
            </p:nvSpPr>
            <p:spPr>
              <a:xfrm>
                <a:off x="29614" y="3521237"/>
                <a:ext cx="3898545" cy="2197165"/>
              </a:xfrm>
              <a:custGeom>
                <a:avLst/>
                <a:gdLst>
                  <a:gd name="connsiteX0" fmla="*/ 3757090 w 3898545"/>
                  <a:gd name="connsiteY0" fmla="*/ 2155769 h 2197165"/>
                  <a:gd name="connsiteX1" fmla="*/ 3798546 w 3898545"/>
                  <a:gd name="connsiteY1" fmla="*/ 2114313 h 2197165"/>
                  <a:gd name="connsiteX2" fmla="*/ 3886136 w 3898545"/>
                  <a:gd name="connsiteY2" fmla="*/ 2114313 h 2197165"/>
                  <a:gd name="connsiteX3" fmla="*/ 3891466 w 3898545"/>
                  <a:gd name="connsiteY3" fmla="*/ 2034007 h 2197165"/>
                  <a:gd name="connsiteX4" fmla="*/ 3039842 w 3898545"/>
                  <a:gd name="connsiteY4" fmla="*/ 175063 h 2197165"/>
                  <a:gd name="connsiteX5" fmla="*/ 2721046 w 3898545"/>
                  <a:gd name="connsiteY5" fmla="*/ 0 h 2197165"/>
                  <a:gd name="connsiteX6" fmla="*/ 177427 w 3898545"/>
                  <a:gd name="connsiteY6" fmla="*/ 0 h 2197165"/>
                  <a:gd name="connsiteX7" fmla="*/ 8286 w 3898545"/>
                  <a:gd name="connsiteY7" fmla="*/ 189513 h 2197165"/>
                  <a:gd name="connsiteX8" fmla="*/ 865003 w 3898545"/>
                  <a:gd name="connsiteY8" fmla="*/ 2010259 h 2197165"/>
                  <a:gd name="connsiteX9" fmla="*/ 1115338 w 3898545"/>
                  <a:gd name="connsiteY9" fmla="*/ 2197166 h 2197165"/>
                  <a:gd name="connsiteX10" fmla="*/ 3734229 w 3898545"/>
                  <a:gd name="connsiteY10" fmla="*/ 2197166 h 2197165"/>
                  <a:gd name="connsiteX11" fmla="*/ 3757090 w 3898545"/>
                  <a:gd name="connsiteY11" fmla="*/ 2196041 h 2197165"/>
                  <a:gd name="connsiteX12" fmla="*/ 3757090 w 3898545"/>
                  <a:gd name="connsiteY12" fmla="*/ 2155769 h 219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545" h="2197165">
                    <a:moveTo>
                      <a:pt x="3757090" y="2155769"/>
                    </a:moveTo>
                    <a:cubicBezTo>
                      <a:pt x="3757090" y="2132850"/>
                      <a:pt x="3775627" y="2114313"/>
                      <a:pt x="3798546" y="2114313"/>
                    </a:cubicBezTo>
                    <a:lnTo>
                      <a:pt x="3886136" y="2114313"/>
                    </a:lnTo>
                    <a:cubicBezTo>
                      <a:pt x="3901060" y="2083991"/>
                      <a:pt x="3902126" y="2052662"/>
                      <a:pt x="3891466" y="2034007"/>
                    </a:cubicBezTo>
                    <a:lnTo>
                      <a:pt x="3039842" y="175063"/>
                    </a:lnTo>
                    <a:cubicBezTo>
                      <a:pt x="2999571" y="69054"/>
                      <a:pt x="2890305" y="17293"/>
                      <a:pt x="2721046" y="0"/>
                    </a:cubicBezTo>
                    <a:lnTo>
                      <a:pt x="177427" y="0"/>
                    </a:lnTo>
                    <a:cubicBezTo>
                      <a:pt x="55665" y="0"/>
                      <a:pt x="-27247" y="106601"/>
                      <a:pt x="8286" y="189513"/>
                    </a:cubicBezTo>
                    <a:lnTo>
                      <a:pt x="865003" y="2010259"/>
                    </a:lnTo>
                    <a:cubicBezTo>
                      <a:pt x="893786" y="2099034"/>
                      <a:pt x="1050608" y="2197166"/>
                      <a:pt x="1115338" y="2197166"/>
                    </a:cubicBezTo>
                    <a:lnTo>
                      <a:pt x="3734229" y="2197166"/>
                    </a:lnTo>
                    <a:cubicBezTo>
                      <a:pt x="3742165" y="2197166"/>
                      <a:pt x="3749805" y="2196751"/>
                      <a:pt x="3757090" y="2196041"/>
                    </a:cubicBezTo>
                    <a:lnTo>
                      <a:pt x="3757090" y="2155769"/>
                    </a:ln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Arial"/>
                  <a:cs typeface="+mn-cs"/>
                </a:endParaRPr>
              </a:p>
            </p:txBody>
          </p:sp>
          <p:sp>
            <p:nvSpPr>
              <p:cNvPr id="32" name="자유형: 도형 82">
                <a:extLst>
                  <a:ext uri="{FF2B5EF4-FFF2-40B4-BE49-F238E27FC236}">
                    <a16:creationId xmlns:a16="http://schemas.microsoft.com/office/drawing/2014/main" id="{67050668-1CDB-31ED-E045-6093D0364F3F}"/>
                  </a:ext>
                </a:extLst>
              </p:cNvPr>
              <p:cNvSpPr/>
              <p:nvPr/>
            </p:nvSpPr>
            <p:spPr>
              <a:xfrm>
                <a:off x="1608663" y="4426794"/>
                <a:ext cx="418619" cy="498496"/>
              </a:xfrm>
              <a:custGeom>
                <a:avLst/>
                <a:gdLst>
                  <a:gd name="connsiteX0" fmla="*/ 222800 w 418619"/>
                  <a:gd name="connsiteY0" fmla="*/ 498496 h 498496"/>
                  <a:gd name="connsiteX1" fmla="*/ 54192 w 418619"/>
                  <a:gd name="connsiteY1" fmla="*/ 395686 h 498496"/>
                  <a:gd name="connsiteX2" fmla="*/ 42229 w 418619"/>
                  <a:gd name="connsiteY2" fmla="*/ 78903 h 498496"/>
                  <a:gd name="connsiteX3" fmla="*/ 307962 w 418619"/>
                  <a:gd name="connsiteY3" fmla="*/ 45560 h 498496"/>
                  <a:gd name="connsiteX4" fmla="*/ 418472 w 418619"/>
                  <a:gd name="connsiteY4" fmla="*/ 268534 h 498496"/>
                  <a:gd name="connsiteX5" fmla="*/ 274738 w 418619"/>
                  <a:gd name="connsiteY5" fmla="*/ 493996 h 498496"/>
                  <a:gd name="connsiteX6" fmla="*/ 222800 w 418619"/>
                  <a:gd name="connsiteY6" fmla="*/ 498496 h 4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19" h="498496">
                    <a:moveTo>
                      <a:pt x="222800" y="498496"/>
                    </a:moveTo>
                    <a:cubicBezTo>
                      <a:pt x="153805" y="495121"/>
                      <a:pt x="98669" y="455501"/>
                      <a:pt x="54192" y="395686"/>
                    </a:cubicBezTo>
                    <a:cubicBezTo>
                      <a:pt x="-12670" y="305904"/>
                      <a:pt x="-18829" y="169514"/>
                      <a:pt x="42229" y="78903"/>
                    </a:cubicBezTo>
                    <a:cubicBezTo>
                      <a:pt x="103999" y="-12715"/>
                      <a:pt x="220608" y="-25507"/>
                      <a:pt x="307962" y="45560"/>
                    </a:cubicBezTo>
                    <a:cubicBezTo>
                      <a:pt x="378437" y="102888"/>
                      <a:pt x="415570" y="179286"/>
                      <a:pt x="418472" y="268534"/>
                    </a:cubicBezTo>
                    <a:cubicBezTo>
                      <a:pt x="421314" y="357369"/>
                      <a:pt x="383471" y="465332"/>
                      <a:pt x="274738" y="493996"/>
                    </a:cubicBezTo>
                    <a:cubicBezTo>
                      <a:pt x="259932" y="497904"/>
                      <a:pt x="245482" y="496720"/>
                      <a:pt x="222800" y="498496"/>
                    </a:cubicBezTo>
                    <a:close/>
                  </a:path>
                </a:pathLst>
              </a:custGeom>
              <a:solidFill>
                <a:srgbClr val="FEFEFE"/>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4" name="그룹 74">
              <a:extLst>
                <a:ext uri="{FF2B5EF4-FFF2-40B4-BE49-F238E27FC236}">
                  <a16:creationId xmlns:a16="http://schemas.microsoft.com/office/drawing/2014/main" id="{F43A75C3-B963-5790-BB31-5156E0CE615C}"/>
                </a:ext>
              </a:extLst>
            </p:cNvPr>
            <p:cNvGrpSpPr/>
            <p:nvPr/>
          </p:nvGrpSpPr>
          <p:grpSpPr>
            <a:xfrm>
              <a:off x="5291056" y="5381468"/>
              <a:ext cx="2643896" cy="1475552"/>
              <a:chOff x="5291056" y="5381468"/>
              <a:chExt cx="2643896" cy="1475552"/>
            </a:xfrm>
          </p:grpSpPr>
          <p:sp>
            <p:nvSpPr>
              <p:cNvPr id="25" name="자유형: 도형 75">
                <a:extLst>
                  <a:ext uri="{FF2B5EF4-FFF2-40B4-BE49-F238E27FC236}">
                    <a16:creationId xmlns:a16="http://schemas.microsoft.com/office/drawing/2014/main" id="{069BF9F4-41B2-BA2D-DCE0-CF15C80F8CD5}"/>
                  </a:ext>
                </a:extLst>
              </p:cNvPr>
              <p:cNvSpPr/>
              <p:nvPr/>
            </p:nvSpPr>
            <p:spPr>
              <a:xfrm>
                <a:off x="5291056" y="5678278"/>
                <a:ext cx="2643896" cy="1178742"/>
              </a:xfrm>
              <a:custGeom>
                <a:avLst/>
                <a:gdLst>
                  <a:gd name="connsiteX0" fmla="*/ 2600794 w 2643896"/>
                  <a:gd name="connsiteY0" fmla="*/ 56470 h 1178742"/>
                  <a:gd name="connsiteX1" fmla="*/ 2603104 w 2643896"/>
                  <a:gd name="connsiteY1" fmla="*/ 356907 h 1178742"/>
                  <a:gd name="connsiteX2" fmla="*/ 2454692 w 2643896"/>
                  <a:gd name="connsiteY2" fmla="*/ 468897 h 1178742"/>
                  <a:gd name="connsiteX3" fmla="*/ 1180572 w 2643896"/>
                  <a:gd name="connsiteY3" fmla="*/ 1177617 h 1178742"/>
                  <a:gd name="connsiteX4" fmla="*/ 1103642 w 2643896"/>
                  <a:gd name="connsiteY4" fmla="*/ 1165713 h 1178742"/>
                  <a:gd name="connsiteX5" fmla="*/ 81752 w 2643896"/>
                  <a:gd name="connsiteY5" fmla="*/ 838447 h 1178742"/>
                  <a:gd name="connsiteX6" fmla="*/ 24010 w 2643896"/>
                  <a:gd name="connsiteY6" fmla="*/ 808185 h 1178742"/>
                  <a:gd name="connsiteX7" fmla="*/ 17555 w 2643896"/>
                  <a:gd name="connsiteY7" fmla="*/ 750916 h 1178742"/>
                  <a:gd name="connsiteX8" fmla="*/ 195223 w 2643896"/>
                  <a:gd name="connsiteY8" fmla="*/ 756838 h 1178742"/>
                  <a:gd name="connsiteX9" fmla="*/ 1119099 w 2643896"/>
                  <a:gd name="connsiteY9" fmla="*/ 1041108 h 1178742"/>
                  <a:gd name="connsiteX10" fmla="*/ 1154633 w 2643896"/>
                  <a:gd name="connsiteY10" fmla="*/ 1047030 h 1178742"/>
                  <a:gd name="connsiteX11" fmla="*/ 1184244 w 2643896"/>
                  <a:gd name="connsiteY11" fmla="*/ 1011496 h 1178742"/>
                  <a:gd name="connsiteX12" fmla="*/ 1136866 w 2643896"/>
                  <a:gd name="connsiteY12" fmla="*/ 685771 h 1178742"/>
                  <a:gd name="connsiteX13" fmla="*/ 17555 w 2643896"/>
                  <a:gd name="connsiteY13" fmla="*/ 348201 h 1178742"/>
                  <a:gd name="connsiteX14" fmla="*/ 17140 w 2643896"/>
                  <a:gd name="connsiteY14" fmla="*/ 276245 h 1178742"/>
                  <a:gd name="connsiteX15" fmla="*/ 17081 w 2643896"/>
                  <a:gd name="connsiteY15" fmla="*/ 276008 h 1178742"/>
                  <a:gd name="connsiteX16" fmla="*/ 112311 w 2643896"/>
                  <a:gd name="connsiteY16" fmla="*/ 306745 h 1178742"/>
                  <a:gd name="connsiteX17" fmla="*/ 1148710 w 2643896"/>
                  <a:gd name="connsiteY17" fmla="*/ 632470 h 1178742"/>
                  <a:gd name="connsiteX18" fmla="*/ 1225700 w 2643896"/>
                  <a:gd name="connsiteY18" fmla="*/ 632470 h 1178742"/>
                  <a:gd name="connsiteX19" fmla="*/ 2498990 w 2643896"/>
                  <a:gd name="connsiteY19" fmla="*/ 4709 h 1178742"/>
                  <a:gd name="connsiteX20" fmla="*/ 2600794 w 2643896"/>
                  <a:gd name="connsiteY20" fmla="*/ 56470 h 117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43896" h="1178742">
                    <a:moveTo>
                      <a:pt x="2600794" y="56470"/>
                    </a:moveTo>
                    <a:cubicBezTo>
                      <a:pt x="2662445" y="133755"/>
                      <a:pt x="2653207" y="291702"/>
                      <a:pt x="2603104" y="356907"/>
                    </a:cubicBezTo>
                    <a:cubicBezTo>
                      <a:pt x="2565083" y="406417"/>
                      <a:pt x="2509117" y="438279"/>
                      <a:pt x="2454692" y="468897"/>
                    </a:cubicBezTo>
                    <a:cubicBezTo>
                      <a:pt x="2048068" y="697615"/>
                      <a:pt x="1200057" y="1174478"/>
                      <a:pt x="1180572" y="1177617"/>
                    </a:cubicBezTo>
                    <a:cubicBezTo>
                      <a:pt x="1154692" y="1181762"/>
                      <a:pt x="1128634" y="1173708"/>
                      <a:pt x="1103642" y="1165713"/>
                    </a:cubicBezTo>
                    <a:cubicBezTo>
                      <a:pt x="762992" y="1056624"/>
                      <a:pt x="422402" y="947536"/>
                      <a:pt x="81752" y="838447"/>
                    </a:cubicBezTo>
                    <a:cubicBezTo>
                      <a:pt x="60787" y="831755"/>
                      <a:pt x="38875" y="824412"/>
                      <a:pt x="24010" y="808185"/>
                    </a:cubicBezTo>
                    <a:cubicBezTo>
                      <a:pt x="9204" y="791958"/>
                      <a:pt x="2157" y="776737"/>
                      <a:pt x="17555" y="750916"/>
                    </a:cubicBezTo>
                    <a:cubicBezTo>
                      <a:pt x="53088" y="697615"/>
                      <a:pt x="135290" y="738183"/>
                      <a:pt x="195223" y="756838"/>
                    </a:cubicBezTo>
                    <a:cubicBezTo>
                      <a:pt x="498859" y="851240"/>
                      <a:pt x="815463" y="946707"/>
                      <a:pt x="1119099" y="1041108"/>
                    </a:cubicBezTo>
                    <a:cubicBezTo>
                      <a:pt x="1132720" y="1045313"/>
                      <a:pt x="1141722" y="1053071"/>
                      <a:pt x="1154633" y="1047030"/>
                    </a:cubicBezTo>
                    <a:cubicBezTo>
                      <a:pt x="1164937" y="1042233"/>
                      <a:pt x="1178499" y="1021268"/>
                      <a:pt x="1184244" y="1011496"/>
                    </a:cubicBezTo>
                    <a:cubicBezTo>
                      <a:pt x="1243467" y="910817"/>
                      <a:pt x="1213855" y="709460"/>
                      <a:pt x="1136866" y="685771"/>
                    </a:cubicBezTo>
                    <a:cubicBezTo>
                      <a:pt x="942200" y="625897"/>
                      <a:pt x="38875" y="359987"/>
                      <a:pt x="17555" y="348201"/>
                    </a:cubicBezTo>
                    <a:cubicBezTo>
                      <a:pt x="-5424" y="335527"/>
                      <a:pt x="-6134" y="294900"/>
                      <a:pt x="17140" y="276245"/>
                    </a:cubicBezTo>
                    <a:lnTo>
                      <a:pt x="17081" y="276008"/>
                    </a:lnTo>
                    <a:cubicBezTo>
                      <a:pt x="59011" y="288978"/>
                      <a:pt x="87319" y="298809"/>
                      <a:pt x="112311" y="306745"/>
                    </a:cubicBezTo>
                    <a:cubicBezTo>
                      <a:pt x="310530" y="369640"/>
                      <a:pt x="991829" y="582605"/>
                      <a:pt x="1148710" y="632470"/>
                    </a:cubicBezTo>
                    <a:cubicBezTo>
                      <a:pt x="1168846" y="638867"/>
                      <a:pt x="1207045" y="642242"/>
                      <a:pt x="1225700" y="632470"/>
                    </a:cubicBezTo>
                    <a:cubicBezTo>
                      <a:pt x="1445002" y="517578"/>
                      <a:pt x="2346254" y="79803"/>
                      <a:pt x="2498990" y="4709"/>
                    </a:cubicBezTo>
                    <a:cubicBezTo>
                      <a:pt x="2537485" y="-14242"/>
                      <a:pt x="2578349" y="28280"/>
                      <a:pt x="2600794" y="56470"/>
                    </a:cubicBezTo>
                    <a:close/>
                  </a:path>
                </a:pathLst>
              </a:custGeom>
              <a:solidFill>
                <a:schemeClr val="accent3">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6" name="자유형: 도형 76">
                <a:extLst>
                  <a:ext uri="{FF2B5EF4-FFF2-40B4-BE49-F238E27FC236}">
                    <a16:creationId xmlns:a16="http://schemas.microsoft.com/office/drawing/2014/main" id="{D90E4810-FD26-9D8E-5629-F5EC7F7D4BE7}"/>
                  </a:ext>
                </a:extLst>
              </p:cNvPr>
              <p:cNvSpPr/>
              <p:nvPr/>
            </p:nvSpPr>
            <p:spPr>
              <a:xfrm>
                <a:off x="5305590" y="5381468"/>
                <a:ext cx="2490496" cy="938887"/>
              </a:xfrm>
              <a:custGeom>
                <a:avLst/>
                <a:gdLst>
                  <a:gd name="connsiteX0" fmla="*/ 1484064 w 2490496"/>
                  <a:gd name="connsiteY0" fmla="*/ 11920 h 938887"/>
                  <a:gd name="connsiteX1" fmla="*/ 1593982 w 2490496"/>
                  <a:gd name="connsiteY1" fmla="*/ 9137 h 938887"/>
                  <a:gd name="connsiteX2" fmla="*/ 2490497 w 2490496"/>
                  <a:gd name="connsiteY2" fmla="*/ 299388 h 938887"/>
                  <a:gd name="connsiteX3" fmla="*/ 2483923 w 2490496"/>
                  <a:gd name="connsiteY3" fmla="*/ 307028 h 938887"/>
                  <a:gd name="connsiteX4" fmla="*/ 1200269 w 2490496"/>
                  <a:gd name="connsiteY4" fmla="*/ 931413 h 938887"/>
                  <a:gd name="connsiteX5" fmla="*/ 1149574 w 2490496"/>
                  <a:gd name="connsiteY5" fmla="*/ 935203 h 938887"/>
                  <a:gd name="connsiteX6" fmla="*/ 0 w 2490496"/>
                  <a:gd name="connsiteY6" fmla="*/ 571812 h 938887"/>
                  <a:gd name="connsiteX7" fmla="*/ 1484064 w 2490496"/>
                  <a:gd name="connsiteY7" fmla="*/ 11920 h 93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0496" h="938887">
                    <a:moveTo>
                      <a:pt x="1484064" y="11920"/>
                    </a:moveTo>
                    <a:cubicBezTo>
                      <a:pt x="1522440" y="-3537"/>
                      <a:pt x="1555842" y="-3419"/>
                      <a:pt x="1593982" y="9137"/>
                    </a:cubicBezTo>
                    <a:cubicBezTo>
                      <a:pt x="1749974" y="60364"/>
                      <a:pt x="2487654" y="302645"/>
                      <a:pt x="2490497" y="299388"/>
                    </a:cubicBezTo>
                    <a:cubicBezTo>
                      <a:pt x="2488305" y="301934"/>
                      <a:pt x="2486943" y="305547"/>
                      <a:pt x="2483923" y="307028"/>
                    </a:cubicBezTo>
                    <a:cubicBezTo>
                      <a:pt x="2383836" y="354761"/>
                      <a:pt x="1229821" y="931413"/>
                      <a:pt x="1200269" y="931413"/>
                    </a:cubicBezTo>
                    <a:cubicBezTo>
                      <a:pt x="1183153" y="939942"/>
                      <a:pt x="1167873" y="941126"/>
                      <a:pt x="1149574" y="935203"/>
                    </a:cubicBezTo>
                    <a:cubicBezTo>
                      <a:pt x="987659" y="883265"/>
                      <a:pt x="220486" y="643531"/>
                      <a:pt x="0" y="571812"/>
                    </a:cubicBezTo>
                    <a:cubicBezTo>
                      <a:pt x="17412" y="577498"/>
                      <a:pt x="1378174" y="47217"/>
                      <a:pt x="1484064" y="11920"/>
                    </a:cubicBezTo>
                    <a:close/>
                  </a:path>
                </a:pathLst>
              </a:custGeom>
              <a:solidFill>
                <a:schemeClr val="accent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7" name="자유형: 도형 77">
                <a:extLst>
                  <a:ext uri="{FF2B5EF4-FFF2-40B4-BE49-F238E27FC236}">
                    <a16:creationId xmlns:a16="http://schemas.microsoft.com/office/drawing/2014/main" id="{35FD9857-770B-55D9-BC0D-E83D60246329}"/>
                  </a:ext>
                </a:extLst>
              </p:cNvPr>
              <p:cNvSpPr/>
              <p:nvPr/>
            </p:nvSpPr>
            <p:spPr>
              <a:xfrm>
                <a:off x="5914697" y="5779540"/>
                <a:ext cx="820354" cy="286351"/>
              </a:xfrm>
              <a:custGeom>
                <a:avLst/>
                <a:gdLst>
                  <a:gd name="connsiteX0" fmla="*/ 642805 w 820354"/>
                  <a:gd name="connsiteY0" fmla="*/ 279808 h 286351"/>
                  <a:gd name="connsiteX1" fmla="*/ 609403 w 820354"/>
                  <a:gd name="connsiteY1" fmla="*/ 280933 h 286351"/>
                  <a:gd name="connsiteX2" fmla="*/ 245656 w 820354"/>
                  <a:gd name="connsiteY2" fmla="*/ 169891 h 286351"/>
                  <a:gd name="connsiteX3" fmla="*/ 0 w 820354"/>
                  <a:gd name="connsiteY3" fmla="*/ 96336 h 286351"/>
                  <a:gd name="connsiteX4" fmla="*/ 197982 w 820354"/>
                  <a:gd name="connsiteY4" fmla="*/ 2053 h 286351"/>
                  <a:gd name="connsiteX5" fmla="*/ 217585 w 820354"/>
                  <a:gd name="connsiteY5" fmla="*/ 2112 h 286351"/>
                  <a:gd name="connsiteX6" fmla="*/ 814254 w 820354"/>
                  <a:gd name="connsiteY6" fmla="*/ 180787 h 286351"/>
                  <a:gd name="connsiteX7" fmla="*/ 820354 w 820354"/>
                  <a:gd name="connsiteY7" fmla="*/ 184341 h 286351"/>
                  <a:gd name="connsiteX8" fmla="*/ 642805 w 820354"/>
                  <a:gd name="connsiteY8" fmla="*/ 279808 h 28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354" h="286351">
                    <a:moveTo>
                      <a:pt x="642805" y="279808"/>
                    </a:moveTo>
                    <a:cubicBezTo>
                      <a:pt x="625867" y="288336"/>
                      <a:pt x="631789" y="288336"/>
                      <a:pt x="609403" y="280933"/>
                    </a:cubicBezTo>
                    <a:cubicBezTo>
                      <a:pt x="488174" y="243919"/>
                      <a:pt x="366945" y="206727"/>
                      <a:pt x="245656" y="169891"/>
                    </a:cubicBezTo>
                    <a:cubicBezTo>
                      <a:pt x="165646" y="145609"/>
                      <a:pt x="85518" y="121920"/>
                      <a:pt x="0" y="96336"/>
                    </a:cubicBezTo>
                    <a:cubicBezTo>
                      <a:pt x="69173" y="63467"/>
                      <a:pt x="133666" y="32967"/>
                      <a:pt x="197982" y="2053"/>
                    </a:cubicBezTo>
                    <a:cubicBezTo>
                      <a:pt x="205089" y="-1382"/>
                      <a:pt x="210715" y="99"/>
                      <a:pt x="217585" y="2112"/>
                    </a:cubicBezTo>
                    <a:cubicBezTo>
                      <a:pt x="416455" y="61809"/>
                      <a:pt x="615325" y="121209"/>
                      <a:pt x="814254" y="180787"/>
                    </a:cubicBezTo>
                    <a:cubicBezTo>
                      <a:pt x="815913" y="181261"/>
                      <a:pt x="817334" y="182564"/>
                      <a:pt x="820354" y="184341"/>
                    </a:cubicBezTo>
                    <a:cubicBezTo>
                      <a:pt x="813781" y="189197"/>
                      <a:pt x="663770" y="266838"/>
                      <a:pt x="642805" y="279808"/>
                    </a:cubicBezTo>
                    <a:close/>
                  </a:path>
                </a:pathLst>
              </a:custGeom>
              <a:solidFill>
                <a:srgbClr val="FEFEFB"/>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8" name="자유형: 도형 78">
                <a:extLst>
                  <a:ext uri="{FF2B5EF4-FFF2-40B4-BE49-F238E27FC236}">
                    <a16:creationId xmlns:a16="http://schemas.microsoft.com/office/drawing/2014/main" id="{E65E6D8F-224A-76BB-4F78-8478339F40A6}"/>
                  </a:ext>
                </a:extLst>
              </p:cNvPr>
              <p:cNvSpPr/>
              <p:nvPr/>
            </p:nvSpPr>
            <p:spPr>
              <a:xfrm>
                <a:off x="5391404" y="6056032"/>
                <a:ext cx="1120349" cy="674893"/>
              </a:xfrm>
              <a:custGeom>
                <a:avLst/>
                <a:gdLst>
                  <a:gd name="connsiteX0" fmla="*/ 237 w 1120349"/>
                  <a:gd name="connsiteY0" fmla="*/ 0 h 674893"/>
                  <a:gd name="connsiteX1" fmla="*/ 510619 w 1120349"/>
                  <a:gd name="connsiteY1" fmla="*/ 148531 h 674893"/>
                  <a:gd name="connsiteX2" fmla="*/ 1037287 w 1120349"/>
                  <a:gd name="connsiteY2" fmla="*/ 309025 h 674893"/>
                  <a:gd name="connsiteX3" fmla="*/ 1073235 w 1120349"/>
                  <a:gd name="connsiteY3" fmla="*/ 336326 h 674893"/>
                  <a:gd name="connsiteX4" fmla="*/ 1072762 w 1120349"/>
                  <a:gd name="connsiteY4" fmla="*/ 658439 h 674893"/>
                  <a:gd name="connsiteX5" fmla="*/ 1037702 w 1120349"/>
                  <a:gd name="connsiteY5" fmla="*/ 672653 h 674893"/>
                  <a:gd name="connsiteX6" fmla="*/ 8173 w 1120349"/>
                  <a:gd name="connsiteY6" fmla="*/ 353027 h 674893"/>
                  <a:gd name="connsiteX7" fmla="*/ 0 w 1120349"/>
                  <a:gd name="connsiteY7" fmla="*/ 349592 h 674893"/>
                  <a:gd name="connsiteX8" fmla="*/ 237 w 1120349"/>
                  <a:gd name="connsiteY8" fmla="*/ 0 h 6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349" h="674893">
                    <a:moveTo>
                      <a:pt x="237" y="0"/>
                    </a:moveTo>
                    <a:cubicBezTo>
                      <a:pt x="170325" y="51405"/>
                      <a:pt x="340650" y="96888"/>
                      <a:pt x="510619" y="148531"/>
                    </a:cubicBezTo>
                    <a:cubicBezTo>
                      <a:pt x="686215" y="201891"/>
                      <a:pt x="861692" y="255724"/>
                      <a:pt x="1037287" y="309025"/>
                    </a:cubicBezTo>
                    <a:cubicBezTo>
                      <a:pt x="1053100" y="313821"/>
                      <a:pt x="1064589" y="321639"/>
                      <a:pt x="1073235" y="336326"/>
                    </a:cubicBezTo>
                    <a:cubicBezTo>
                      <a:pt x="1136782" y="443934"/>
                      <a:pt x="1135479" y="551009"/>
                      <a:pt x="1072762" y="658439"/>
                    </a:cubicBezTo>
                    <a:cubicBezTo>
                      <a:pt x="1064175" y="673067"/>
                      <a:pt x="1055884" y="678338"/>
                      <a:pt x="1037702" y="672653"/>
                    </a:cubicBezTo>
                    <a:cubicBezTo>
                      <a:pt x="694684" y="565637"/>
                      <a:pt x="351369" y="459451"/>
                      <a:pt x="8173" y="353027"/>
                    </a:cubicBezTo>
                    <a:cubicBezTo>
                      <a:pt x="5389" y="352139"/>
                      <a:pt x="2724" y="350776"/>
                      <a:pt x="0" y="349592"/>
                    </a:cubicBezTo>
                    <a:cubicBezTo>
                      <a:pt x="178" y="231146"/>
                      <a:pt x="59" y="118445"/>
                      <a:pt x="237" y="0"/>
                    </a:cubicBezTo>
                    <a:close/>
                  </a:path>
                </a:pathLst>
              </a:custGeom>
              <a:solidFill>
                <a:srgbClr val="D5D9F2"/>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spTree>
    <p:extLst>
      <p:ext uri="{BB962C8B-B14F-4D97-AF65-F5344CB8AC3E}">
        <p14:creationId xmlns:p14="http://schemas.microsoft.com/office/powerpoint/2010/main" val="28492734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РЕКОМЕНДАЦИИ</a:t>
            </a:r>
            <a:endParaRPr lang="en-US" dirty="0"/>
          </a:p>
        </p:txBody>
      </p:sp>
      <p:grpSp>
        <p:nvGrpSpPr>
          <p:cNvPr id="5" name="그룹 4">
            <a:extLst>
              <a:ext uri="{FF2B5EF4-FFF2-40B4-BE49-F238E27FC236}">
                <a16:creationId xmlns:a16="http://schemas.microsoft.com/office/drawing/2014/main" id="{331A8A57-B6B4-428F-BE6B-FA8BCEF38EA4}"/>
              </a:ext>
            </a:extLst>
          </p:cNvPr>
          <p:cNvGrpSpPr/>
          <p:nvPr/>
        </p:nvGrpSpPr>
        <p:grpSpPr>
          <a:xfrm flipH="1">
            <a:off x="519931" y="205004"/>
            <a:ext cx="2909001" cy="2764544"/>
            <a:chOff x="6957846" y="390184"/>
            <a:chExt cx="3835060" cy="3644618"/>
          </a:xfrm>
        </p:grpSpPr>
        <p:grpSp>
          <p:nvGrpSpPr>
            <p:cNvPr id="6" name="그룹 5">
              <a:extLst>
                <a:ext uri="{FF2B5EF4-FFF2-40B4-BE49-F238E27FC236}">
                  <a16:creationId xmlns:a16="http://schemas.microsoft.com/office/drawing/2014/main" id="{6974F655-37C0-474B-B53D-536705169473}"/>
                </a:ext>
              </a:extLst>
            </p:cNvPr>
            <p:cNvGrpSpPr/>
            <p:nvPr/>
          </p:nvGrpSpPr>
          <p:grpSpPr>
            <a:xfrm>
              <a:off x="6957846" y="390184"/>
              <a:ext cx="3835060" cy="3644618"/>
              <a:chOff x="6957846" y="390184"/>
              <a:chExt cx="3835060" cy="3644618"/>
            </a:xfrm>
          </p:grpSpPr>
          <p:sp>
            <p:nvSpPr>
              <p:cNvPr id="13" name="자유형: 도형 12">
                <a:extLst>
                  <a:ext uri="{FF2B5EF4-FFF2-40B4-BE49-F238E27FC236}">
                    <a16:creationId xmlns:a16="http://schemas.microsoft.com/office/drawing/2014/main" id="{B70DE6EE-F4D0-4529-8D1D-8804F24145D6}"/>
                  </a:ext>
                </a:extLst>
              </p:cNvPr>
              <p:cNvSpPr/>
              <p:nvPr/>
            </p:nvSpPr>
            <p:spPr>
              <a:xfrm>
                <a:off x="9741118" y="1802306"/>
                <a:ext cx="1051788" cy="1120687"/>
              </a:xfrm>
              <a:custGeom>
                <a:avLst/>
                <a:gdLst>
                  <a:gd name="connsiteX0" fmla="*/ 1038197 w 1051788"/>
                  <a:gd name="connsiteY0" fmla="*/ 861877 h 1120687"/>
                  <a:gd name="connsiteX1" fmla="*/ 977598 w 1051788"/>
                  <a:gd name="connsiteY1" fmla="*/ 774938 h 1120687"/>
                  <a:gd name="connsiteX2" fmla="*/ 575884 w 1051788"/>
                  <a:gd name="connsiteY2" fmla="*/ 363798 h 1120687"/>
                  <a:gd name="connsiteX3" fmla="*/ 218630 w 1051788"/>
                  <a:gd name="connsiteY3" fmla="*/ 72976 h 1120687"/>
                  <a:gd name="connsiteX4" fmla="*/ 189871 w 1051788"/>
                  <a:gd name="connsiteY4" fmla="*/ 48325 h 1120687"/>
                  <a:gd name="connsiteX5" fmla="*/ 164303 w 1051788"/>
                  <a:gd name="connsiteY5" fmla="*/ 31268 h 1120687"/>
                  <a:gd name="connsiteX6" fmla="*/ 28980 w 1051788"/>
                  <a:gd name="connsiteY6" fmla="*/ 4783 h 1120687"/>
                  <a:gd name="connsiteX7" fmla="*/ 38 w 1051788"/>
                  <a:gd name="connsiteY7" fmla="*/ 136108 h 1120687"/>
                  <a:gd name="connsiteX8" fmla="*/ 63609 w 1051788"/>
                  <a:gd name="connsiteY8" fmla="*/ 363871 h 1120687"/>
                  <a:gd name="connsiteX9" fmla="*/ 110563 w 1051788"/>
                  <a:gd name="connsiteY9" fmla="*/ 450626 h 1120687"/>
                  <a:gd name="connsiteX10" fmla="*/ 125713 w 1051788"/>
                  <a:gd name="connsiteY10" fmla="*/ 470398 h 1120687"/>
                  <a:gd name="connsiteX11" fmla="*/ 282568 w 1051788"/>
                  <a:gd name="connsiteY11" fmla="*/ 568304 h 1120687"/>
                  <a:gd name="connsiteX12" fmla="*/ 282605 w 1051788"/>
                  <a:gd name="connsiteY12" fmla="*/ 566984 h 1120687"/>
                  <a:gd name="connsiteX13" fmla="*/ 644884 w 1051788"/>
                  <a:gd name="connsiteY13" fmla="*/ 780881 h 1120687"/>
                  <a:gd name="connsiteX14" fmla="*/ 712234 w 1051788"/>
                  <a:gd name="connsiteY14" fmla="*/ 830916 h 1120687"/>
                  <a:gd name="connsiteX15" fmla="*/ 701596 w 1051788"/>
                  <a:gd name="connsiteY15" fmla="*/ 895735 h 1120687"/>
                  <a:gd name="connsiteX16" fmla="*/ 535496 w 1051788"/>
                  <a:gd name="connsiteY16" fmla="*/ 951309 h 1120687"/>
                  <a:gd name="connsiteX17" fmla="*/ 532855 w 1051788"/>
                  <a:gd name="connsiteY17" fmla="*/ 951529 h 1120687"/>
                  <a:gd name="connsiteX18" fmla="*/ 539788 w 1051788"/>
                  <a:gd name="connsiteY18" fmla="*/ 970311 h 1120687"/>
                  <a:gd name="connsiteX19" fmla="*/ 639125 w 1051788"/>
                  <a:gd name="connsiteY19" fmla="*/ 1109706 h 1120687"/>
                  <a:gd name="connsiteX20" fmla="*/ 663960 w 1051788"/>
                  <a:gd name="connsiteY20" fmla="*/ 1119610 h 1120687"/>
                  <a:gd name="connsiteX21" fmla="*/ 767221 w 1051788"/>
                  <a:gd name="connsiteY21" fmla="*/ 1082634 h 1120687"/>
                  <a:gd name="connsiteX22" fmla="*/ 1007861 w 1051788"/>
                  <a:gd name="connsiteY22" fmla="*/ 971705 h 1120687"/>
                  <a:gd name="connsiteX23" fmla="*/ 1038197 w 1051788"/>
                  <a:gd name="connsiteY23" fmla="*/ 861877 h 112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788" h="1120687">
                    <a:moveTo>
                      <a:pt x="1038197" y="861877"/>
                    </a:moveTo>
                    <a:cubicBezTo>
                      <a:pt x="1022240" y="829999"/>
                      <a:pt x="1000377" y="802047"/>
                      <a:pt x="977598" y="774938"/>
                    </a:cubicBezTo>
                    <a:cubicBezTo>
                      <a:pt x="853903" y="627914"/>
                      <a:pt x="718434" y="492444"/>
                      <a:pt x="575884" y="363798"/>
                    </a:cubicBezTo>
                    <a:cubicBezTo>
                      <a:pt x="461727" y="260756"/>
                      <a:pt x="351642" y="152871"/>
                      <a:pt x="218630" y="72976"/>
                    </a:cubicBezTo>
                    <a:cubicBezTo>
                      <a:pt x="207956" y="66557"/>
                      <a:pt x="196841" y="59587"/>
                      <a:pt x="189871" y="48325"/>
                    </a:cubicBezTo>
                    <a:cubicBezTo>
                      <a:pt x="179637" y="45171"/>
                      <a:pt x="172777" y="36991"/>
                      <a:pt x="164303" y="31268"/>
                    </a:cubicBezTo>
                    <a:cubicBezTo>
                      <a:pt x="122925" y="3206"/>
                      <a:pt x="78098" y="-6919"/>
                      <a:pt x="28980" y="4783"/>
                    </a:cubicBezTo>
                    <a:cubicBezTo>
                      <a:pt x="12693" y="47078"/>
                      <a:pt x="698" y="90437"/>
                      <a:pt x="38" y="136108"/>
                    </a:cubicBezTo>
                    <a:cubicBezTo>
                      <a:pt x="-1100" y="218204"/>
                      <a:pt x="23588" y="293220"/>
                      <a:pt x="63609" y="363871"/>
                    </a:cubicBezTo>
                    <a:cubicBezTo>
                      <a:pt x="79823" y="392484"/>
                      <a:pt x="97467" y="420399"/>
                      <a:pt x="110563" y="450626"/>
                    </a:cubicBezTo>
                    <a:cubicBezTo>
                      <a:pt x="114121" y="458843"/>
                      <a:pt x="119073" y="465042"/>
                      <a:pt x="125713" y="470398"/>
                    </a:cubicBezTo>
                    <a:cubicBezTo>
                      <a:pt x="128170" y="473369"/>
                      <a:pt x="194970" y="514454"/>
                      <a:pt x="282568" y="568304"/>
                    </a:cubicBezTo>
                    <a:cubicBezTo>
                      <a:pt x="282605" y="567864"/>
                      <a:pt x="282605" y="567424"/>
                      <a:pt x="282605" y="566984"/>
                    </a:cubicBezTo>
                    <a:cubicBezTo>
                      <a:pt x="402485" y="639799"/>
                      <a:pt x="522768" y="711881"/>
                      <a:pt x="644884" y="780881"/>
                    </a:cubicBezTo>
                    <a:cubicBezTo>
                      <a:pt x="669352" y="794711"/>
                      <a:pt x="692829" y="810227"/>
                      <a:pt x="712234" y="830916"/>
                    </a:cubicBezTo>
                    <a:cubicBezTo>
                      <a:pt x="738059" y="858502"/>
                      <a:pt x="735271" y="878824"/>
                      <a:pt x="701596" y="895735"/>
                    </a:cubicBezTo>
                    <a:cubicBezTo>
                      <a:pt x="657246" y="918038"/>
                      <a:pt x="544190" y="948558"/>
                      <a:pt x="535496" y="951309"/>
                    </a:cubicBezTo>
                    <a:cubicBezTo>
                      <a:pt x="534616" y="951346"/>
                      <a:pt x="533736" y="951456"/>
                      <a:pt x="532855" y="951529"/>
                    </a:cubicBezTo>
                    <a:cubicBezTo>
                      <a:pt x="531534" y="959013"/>
                      <a:pt x="535900" y="964845"/>
                      <a:pt x="539788" y="970311"/>
                    </a:cubicBezTo>
                    <a:cubicBezTo>
                      <a:pt x="572766" y="1016898"/>
                      <a:pt x="606074" y="1063192"/>
                      <a:pt x="639125" y="1109706"/>
                    </a:cubicBezTo>
                    <a:cubicBezTo>
                      <a:pt x="645178" y="1118216"/>
                      <a:pt x="653028" y="1122948"/>
                      <a:pt x="663960" y="1119610"/>
                    </a:cubicBezTo>
                    <a:cubicBezTo>
                      <a:pt x="699175" y="1109559"/>
                      <a:pt x="733253" y="1096133"/>
                      <a:pt x="767221" y="1082634"/>
                    </a:cubicBezTo>
                    <a:cubicBezTo>
                      <a:pt x="849391" y="1049949"/>
                      <a:pt x="932074" y="1018072"/>
                      <a:pt x="1007861" y="971705"/>
                    </a:cubicBezTo>
                    <a:cubicBezTo>
                      <a:pt x="1054741" y="943056"/>
                      <a:pt x="1062812" y="911105"/>
                      <a:pt x="1038197" y="861877"/>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39BE19EB-8DDA-4B33-8DB5-6F14AFAB6BCC}"/>
                  </a:ext>
                </a:extLst>
              </p:cNvPr>
              <p:cNvSpPr/>
              <p:nvPr/>
            </p:nvSpPr>
            <p:spPr>
              <a:xfrm>
                <a:off x="8762612" y="1805011"/>
                <a:ext cx="1202235" cy="1454239"/>
              </a:xfrm>
              <a:custGeom>
                <a:avLst/>
                <a:gdLst>
                  <a:gd name="connsiteX0" fmla="*/ 1106236 w 1202235"/>
                  <a:gd name="connsiteY0" fmla="*/ 466812 h 1454239"/>
                  <a:gd name="connsiteX1" fmla="*/ 1058365 w 1202235"/>
                  <a:gd name="connsiteY1" fmla="*/ 372501 h 1454239"/>
                  <a:gd name="connsiteX2" fmla="*/ 986833 w 1202235"/>
                  <a:gd name="connsiteY2" fmla="*/ 133659 h 1454239"/>
                  <a:gd name="connsiteX3" fmla="*/ 1006679 w 1202235"/>
                  <a:gd name="connsiteY3" fmla="*/ 29847 h 1454239"/>
                  <a:gd name="connsiteX4" fmla="*/ 1007449 w 1202235"/>
                  <a:gd name="connsiteY4" fmla="*/ 2005 h 1454239"/>
                  <a:gd name="connsiteX5" fmla="*/ 923849 w 1202235"/>
                  <a:gd name="connsiteY5" fmla="*/ 13046 h 1454239"/>
                  <a:gd name="connsiteX6" fmla="*/ 911780 w 1202235"/>
                  <a:gd name="connsiteY6" fmla="*/ 32158 h 1454239"/>
                  <a:gd name="connsiteX7" fmla="*/ 860388 w 1202235"/>
                  <a:gd name="connsiteY7" fmla="*/ 188390 h 1454239"/>
                  <a:gd name="connsiteX8" fmla="*/ 765416 w 1202235"/>
                  <a:gd name="connsiteY8" fmla="*/ 386073 h 1454239"/>
                  <a:gd name="connsiteX9" fmla="*/ 735776 w 1202235"/>
                  <a:gd name="connsiteY9" fmla="*/ 392676 h 1454239"/>
                  <a:gd name="connsiteX10" fmla="*/ 626755 w 1202235"/>
                  <a:gd name="connsiteY10" fmla="*/ 352802 h 1454239"/>
                  <a:gd name="connsiteX11" fmla="*/ 519385 w 1202235"/>
                  <a:gd name="connsiteY11" fmla="*/ 375912 h 1454239"/>
                  <a:gd name="connsiteX12" fmla="*/ 491396 w 1202235"/>
                  <a:gd name="connsiteY12" fmla="*/ 368136 h 1454239"/>
                  <a:gd name="connsiteX13" fmla="*/ 353725 w 1202235"/>
                  <a:gd name="connsiteY13" fmla="*/ 430019 h 1454239"/>
                  <a:gd name="connsiteX14" fmla="*/ 331826 w 1202235"/>
                  <a:gd name="connsiteY14" fmla="*/ 430460 h 1454239"/>
                  <a:gd name="connsiteX15" fmla="*/ 264182 w 1202235"/>
                  <a:gd name="connsiteY15" fmla="*/ 278996 h 1454239"/>
                  <a:gd name="connsiteX16" fmla="*/ 234323 w 1202235"/>
                  <a:gd name="connsiteY16" fmla="*/ 103066 h 1454239"/>
                  <a:gd name="connsiteX17" fmla="*/ 226399 w 1202235"/>
                  <a:gd name="connsiteY17" fmla="*/ 85935 h 1454239"/>
                  <a:gd name="connsiteX18" fmla="*/ 149292 w 1202235"/>
                  <a:gd name="connsiteY18" fmla="*/ 122361 h 1454239"/>
                  <a:gd name="connsiteX19" fmla="*/ 114003 w 1202235"/>
                  <a:gd name="connsiteY19" fmla="*/ 177532 h 1454239"/>
                  <a:gd name="connsiteX20" fmla="*/ 49258 w 1202235"/>
                  <a:gd name="connsiteY20" fmla="*/ 322649 h 1454239"/>
                  <a:gd name="connsiteX21" fmla="*/ 2451 w 1202235"/>
                  <a:gd name="connsiteY21" fmla="*/ 604483 h 1454239"/>
                  <a:gd name="connsiteX22" fmla="*/ 17380 w 1202235"/>
                  <a:gd name="connsiteY22" fmla="*/ 643183 h 1454239"/>
                  <a:gd name="connsiteX23" fmla="*/ 54577 w 1202235"/>
                  <a:gd name="connsiteY23" fmla="*/ 726453 h 1454239"/>
                  <a:gd name="connsiteX24" fmla="*/ 107107 w 1202235"/>
                  <a:gd name="connsiteY24" fmla="*/ 805945 h 1454239"/>
                  <a:gd name="connsiteX25" fmla="*/ 201418 w 1202235"/>
                  <a:gd name="connsiteY25" fmla="*/ 1276879 h 1454239"/>
                  <a:gd name="connsiteX26" fmla="*/ 168147 w 1202235"/>
                  <a:gd name="connsiteY26" fmla="*/ 1402260 h 1454239"/>
                  <a:gd name="connsiteX27" fmla="*/ 604305 w 1202235"/>
                  <a:gd name="connsiteY27" fmla="*/ 1454240 h 1454239"/>
                  <a:gd name="connsiteX28" fmla="*/ 1202235 w 1202235"/>
                  <a:gd name="connsiteY28" fmla="*/ 1347860 h 1454239"/>
                  <a:gd name="connsiteX29" fmla="*/ 1040831 w 1202235"/>
                  <a:gd name="connsiteY29" fmla="*/ 1069070 h 1454239"/>
                  <a:gd name="connsiteX30" fmla="*/ 1055504 w 1202235"/>
                  <a:gd name="connsiteY30" fmla="*/ 760935 h 1454239"/>
                  <a:gd name="connsiteX31" fmla="*/ 1106236 w 1202235"/>
                  <a:gd name="connsiteY31" fmla="*/ 466812 h 145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2235" h="1454239">
                    <a:moveTo>
                      <a:pt x="1106236" y="466812"/>
                    </a:moveTo>
                    <a:cubicBezTo>
                      <a:pt x="1094571" y="433211"/>
                      <a:pt x="1076450" y="402801"/>
                      <a:pt x="1058365" y="372501"/>
                    </a:cubicBezTo>
                    <a:cubicBezTo>
                      <a:pt x="1014419" y="298842"/>
                      <a:pt x="986173" y="220451"/>
                      <a:pt x="986833" y="133659"/>
                    </a:cubicBezTo>
                    <a:cubicBezTo>
                      <a:pt x="987127" y="98077"/>
                      <a:pt x="994867" y="63485"/>
                      <a:pt x="1006679" y="29847"/>
                    </a:cubicBezTo>
                    <a:cubicBezTo>
                      <a:pt x="1009797" y="20896"/>
                      <a:pt x="1014822" y="11469"/>
                      <a:pt x="1007449" y="2005"/>
                    </a:cubicBezTo>
                    <a:cubicBezTo>
                      <a:pt x="978397" y="-3461"/>
                      <a:pt x="950884" y="2922"/>
                      <a:pt x="923849" y="13046"/>
                    </a:cubicBezTo>
                    <a:cubicBezTo>
                      <a:pt x="915082" y="16421"/>
                      <a:pt x="913872" y="24564"/>
                      <a:pt x="911780" y="32158"/>
                    </a:cubicBezTo>
                    <a:cubicBezTo>
                      <a:pt x="897144" y="85054"/>
                      <a:pt x="880453" y="137254"/>
                      <a:pt x="860388" y="188390"/>
                    </a:cubicBezTo>
                    <a:cubicBezTo>
                      <a:pt x="833573" y="256657"/>
                      <a:pt x="801292" y="322245"/>
                      <a:pt x="765416" y="386073"/>
                    </a:cubicBezTo>
                    <a:cubicBezTo>
                      <a:pt x="756135" y="402617"/>
                      <a:pt x="752871" y="407570"/>
                      <a:pt x="735776" y="392676"/>
                    </a:cubicBezTo>
                    <a:cubicBezTo>
                      <a:pt x="704853" y="365714"/>
                      <a:pt x="668427" y="352509"/>
                      <a:pt x="626755" y="352802"/>
                    </a:cubicBezTo>
                    <a:cubicBezTo>
                      <a:pt x="599683" y="352986"/>
                      <a:pt x="530793" y="381085"/>
                      <a:pt x="519385" y="375912"/>
                    </a:cubicBezTo>
                    <a:cubicBezTo>
                      <a:pt x="509444" y="375545"/>
                      <a:pt x="501300" y="368979"/>
                      <a:pt x="491396" y="368136"/>
                    </a:cubicBezTo>
                    <a:cubicBezTo>
                      <a:pt x="433950" y="363183"/>
                      <a:pt x="387327" y="382038"/>
                      <a:pt x="353725" y="430019"/>
                    </a:cubicBezTo>
                    <a:cubicBezTo>
                      <a:pt x="342683" y="445756"/>
                      <a:pt x="341436" y="445976"/>
                      <a:pt x="331826" y="430460"/>
                    </a:cubicBezTo>
                    <a:cubicBezTo>
                      <a:pt x="302406" y="383065"/>
                      <a:pt x="280690" y="332150"/>
                      <a:pt x="264182" y="278996"/>
                    </a:cubicBezTo>
                    <a:cubicBezTo>
                      <a:pt x="246391" y="221698"/>
                      <a:pt x="237367" y="162859"/>
                      <a:pt x="234323" y="103066"/>
                    </a:cubicBezTo>
                    <a:cubicBezTo>
                      <a:pt x="233993" y="96353"/>
                      <a:pt x="233846" y="89420"/>
                      <a:pt x="226399" y="85935"/>
                    </a:cubicBezTo>
                    <a:cubicBezTo>
                      <a:pt x="193165" y="82156"/>
                      <a:pt x="171412" y="102589"/>
                      <a:pt x="149292" y="122361"/>
                    </a:cubicBezTo>
                    <a:cubicBezTo>
                      <a:pt x="136343" y="140005"/>
                      <a:pt x="123834" y="157650"/>
                      <a:pt x="114003" y="177532"/>
                    </a:cubicBezTo>
                    <a:cubicBezTo>
                      <a:pt x="90526" y="225109"/>
                      <a:pt x="67562" y="272797"/>
                      <a:pt x="49258" y="322649"/>
                    </a:cubicBezTo>
                    <a:cubicBezTo>
                      <a:pt x="15803" y="413659"/>
                      <a:pt x="-7894" y="506320"/>
                      <a:pt x="2451" y="604483"/>
                    </a:cubicBezTo>
                    <a:cubicBezTo>
                      <a:pt x="3918" y="618275"/>
                      <a:pt x="1350" y="634599"/>
                      <a:pt x="17380" y="643183"/>
                    </a:cubicBezTo>
                    <a:cubicBezTo>
                      <a:pt x="25964" y="672639"/>
                      <a:pt x="37629" y="700775"/>
                      <a:pt x="54577" y="726453"/>
                    </a:cubicBezTo>
                    <a:cubicBezTo>
                      <a:pt x="72075" y="752975"/>
                      <a:pt x="90783" y="778726"/>
                      <a:pt x="107107" y="805945"/>
                    </a:cubicBezTo>
                    <a:cubicBezTo>
                      <a:pt x="194559" y="951612"/>
                      <a:pt x="228930" y="1107918"/>
                      <a:pt x="201418" y="1276879"/>
                    </a:cubicBezTo>
                    <a:cubicBezTo>
                      <a:pt x="194412" y="1319907"/>
                      <a:pt x="178895" y="1360369"/>
                      <a:pt x="168147" y="1402260"/>
                    </a:cubicBezTo>
                    <a:cubicBezTo>
                      <a:pt x="274600" y="1424160"/>
                      <a:pt x="495467" y="1454313"/>
                      <a:pt x="604305" y="1454240"/>
                    </a:cubicBezTo>
                    <a:cubicBezTo>
                      <a:pt x="671362" y="1454203"/>
                      <a:pt x="1135729" y="1357544"/>
                      <a:pt x="1202235" y="1347860"/>
                    </a:cubicBezTo>
                    <a:cubicBezTo>
                      <a:pt x="1139874" y="1215802"/>
                      <a:pt x="1092187" y="1171782"/>
                      <a:pt x="1040831" y="1069070"/>
                    </a:cubicBezTo>
                    <a:cubicBezTo>
                      <a:pt x="1015153" y="1021383"/>
                      <a:pt x="963797" y="900330"/>
                      <a:pt x="1055504" y="760935"/>
                    </a:cubicBezTo>
                    <a:cubicBezTo>
                      <a:pt x="1189836" y="556795"/>
                      <a:pt x="1104439" y="477230"/>
                      <a:pt x="1106236" y="466812"/>
                    </a:cubicBezTo>
                    <a:close/>
                  </a:path>
                </a:pathLst>
              </a:custGeom>
              <a:solidFill>
                <a:schemeClr val="accent4"/>
              </a:solidFill>
              <a:ln w="3666" cap="flat">
                <a:noFill/>
                <a:prstDash val="solid"/>
                <a:miter/>
              </a:ln>
            </p:spPr>
            <p:txBody>
              <a:bodyPr rtlCol="0" anchor="ctr"/>
              <a:lstStyle/>
              <a:p>
                <a:endParaRPr lang="ko-KR" altLang="en-US"/>
              </a:p>
            </p:txBody>
          </p:sp>
          <p:sp>
            <p:nvSpPr>
              <p:cNvPr id="15" name="자유형: 도형 14">
                <a:extLst>
                  <a:ext uri="{FF2B5EF4-FFF2-40B4-BE49-F238E27FC236}">
                    <a16:creationId xmlns:a16="http://schemas.microsoft.com/office/drawing/2014/main" id="{BDEDFFC3-1798-4CDC-A474-5D92F48864A3}"/>
                  </a:ext>
                </a:extLst>
              </p:cNvPr>
              <p:cNvSpPr/>
              <p:nvPr/>
            </p:nvSpPr>
            <p:spPr>
              <a:xfrm>
                <a:off x="8805827" y="3138198"/>
                <a:ext cx="1734940" cy="896604"/>
              </a:xfrm>
              <a:custGeom>
                <a:avLst/>
                <a:gdLst>
                  <a:gd name="connsiteX0" fmla="*/ 283 w 1734940"/>
                  <a:gd name="connsiteY0" fmla="*/ 1167320 h 1170479"/>
                  <a:gd name="connsiteX1" fmla="*/ 27 w 1734940"/>
                  <a:gd name="connsiteY1" fmla="*/ 1079502 h 1170479"/>
                  <a:gd name="connsiteX2" fmla="*/ 35719 w 1734940"/>
                  <a:gd name="connsiteY2" fmla="*/ 535679 h 1170479"/>
                  <a:gd name="connsiteX3" fmla="*/ 124968 w 1734940"/>
                  <a:gd name="connsiteY3" fmla="*/ 69074 h 1170479"/>
                  <a:gd name="connsiteX4" fmla="*/ 646598 w 1734940"/>
                  <a:gd name="connsiteY4" fmla="*/ 87195 h 1170479"/>
                  <a:gd name="connsiteX5" fmla="*/ 1151720 w 1734940"/>
                  <a:gd name="connsiteY5" fmla="*/ 0 h 1170479"/>
                  <a:gd name="connsiteX6" fmla="*/ 1469283 w 1734940"/>
                  <a:gd name="connsiteY6" fmla="*/ 451639 h 1170479"/>
                  <a:gd name="connsiteX7" fmla="*/ 1649506 w 1734940"/>
                  <a:gd name="connsiteY7" fmla="*/ 877966 h 1170479"/>
                  <a:gd name="connsiteX8" fmla="*/ 1734720 w 1734940"/>
                  <a:gd name="connsiteY8" fmla="*/ 1167504 h 1170479"/>
                  <a:gd name="connsiteX9" fmla="*/ 283 w 1734940"/>
                  <a:gd name="connsiteY9" fmla="*/ 1167320 h 11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4940" h="1170479">
                    <a:moveTo>
                      <a:pt x="283" y="1167320"/>
                    </a:moveTo>
                    <a:cubicBezTo>
                      <a:pt x="174" y="1138047"/>
                      <a:pt x="-83" y="1108774"/>
                      <a:pt x="27" y="1079502"/>
                    </a:cubicBezTo>
                    <a:cubicBezTo>
                      <a:pt x="724" y="897481"/>
                      <a:pt x="11912" y="716232"/>
                      <a:pt x="35719" y="535679"/>
                    </a:cubicBezTo>
                    <a:cubicBezTo>
                      <a:pt x="55821" y="383225"/>
                      <a:pt x="123611" y="73769"/>
                      <a:pt x="124968" y="69074"/>
                    </a:cubicBezTo>
                    <a:cubicBezTo>
                      <a:pt x="131975" y="62067"/>
                      <a:pt x="586218" y="88112"/>
                      <a:pt x="646598" y="87195"/>
                    </a:cubicBezTo>
                    <a:cubicBezTo>
                      <a:pt x="655108" y="90020"/>
                      <a:pt x="1101685" y="13719"/>
                      <a:pt x="1151720" y="0"/>
                    </a:cubicBezTo>
                    <a:cubicBezTo>
                      <a:pt x="1313124" y="179746"/>
                      <a:pt x="1430179" y="370863"/>
                      <a:pt x="1469283" y="451639"/>
                    </a:cubicBezTo>
                    <a:cubicBezTo>
                      <a:pt x="1536559" y="590667"/>
                      <a:pt x="1597343" y="732519"/>
                      <a:pt x="1649506" y="877966"/>
                    </a:cubicBezTo>
                    <a:cubicBezTo>
                      <a:pt x="1680649" y="964721"/>
                      <a:pt x="1738975" y="1158626"/>
                      <a:pt x="1734720" y="1167504"/>
                    </a:cubicBezTo>
                    <a:cubicBezTo>
                      <a:pt x="1728557" y="1171465"/>
                      <a:pt x="6410" y="1171539"/>
                      <a:pt x="283" y="1167320"/>
                    </a:cubicBezTo>
                    <a:close/>
                  </a:path>
                </a:pathLst>
              </a:custGeom>
              <a:solidFill>
                <a:schemeClr val="accent1"/>
              </a:solidFill>
              <a:ln w="3666" cap="flat">
                <a:noFill/>
                <a:prstDash val="solid"/>
                <a:miter/>
              </a:ln>
            </p:spPr>
            <p:txBody>
              <a:bodyPr rtlCol="0" anchor="ctr"/>
              <a:lstStyle/>
              <a:p>
                <a:endParaRPr lang="ko-KR" altLang="en-US"/>
              </a:p>
            </p:txBody>
          </p:sp>
          <p:sp>
            <p:nvSpPr>
              <p:cNvPr id="16" name="자유형: 도형 15">
                <a:extLst>
                  <a:ext uri="{FF2B5EF4-FFF2-40B4-BE49-F238E27FC236}">
                    <a16:creationId xmlns:a16="http://schemas.microsoft.com/office/drawing/2014/main" id="{1E10310C-D47D-4A4D-86D5-3058798B835C}"/>
                  </a:ext>
                </a:extLst>
              </p:cNvPr>
              <p:cNvSpPr/>
              <p:nvPr/>
            </p:nvSpPr>
            <p:spPr>
              <a:xfrm>
                <a:off x="8339708" y="390184"/>
                <a:ext cx="1625541" cy="1373519"/>
              </a:xfrm>
              <a:custGeom>
                <a:avLst/>
                <a:gdLst>
                  <a:gd name="connsiteX0" fmla="*/ 159808 w 1625541"/>
                  <a:gd name="connsiteY0" fmla="*/ 1084449 h 1373519"/>
                  <a:gd name="connsiteX1" fmla="*/ 242822 w 1625541"/>
                  <a:gd name="connsiteY1" fmla="*/ 1197469 h 1373519"/>
                  <a:gd name="connsiteX2" fmla="*/ 159808 w 1625541"/>
                  <a:gd name="connsiteY2" fmla="*/ 1084449 h 1373519"/>
                  <a:gd name="connsiteX3" fmla="*/ 1457389 w 1625541"/>
                  <a:gd name="connsiteY3" fmla="*/ 985808 h 1373519"/>
                  <a:gd name="connsiteX4" fmla="*/ 1398843 w 1625541"/>
                  <a:gd name="connsiteY4" fmla="*/ 1056790 h 1373519"/>
                  <a:gd name="connsiteX5" fmla="*/ 1375659 w 1625541"/>
                  <a:gd name="connsiteY5" fmla="*/ 1140573 h 1373519"/>
                  <a:gd name="connsiteX6" fmla="*/ 1457902 w 1625541"/>
                  <a:gd name="connsiteY6" fmla="*/ 1070619 h 1373519"/>
                  <a:gd name="connsiteX7" fmla="*/ 1457205 w 1625541"/>
                  <a:gd name="connsiteY7" fmla="*/ 1067024 h 1373519"/>
                  <a:gd name="connsiteX8" fmla="*/ 1453684 w 1625541"/>
                  <a:gd name="connsiteY8" fmla="*/ 1034340 h 1373519"/>
                  <a:gd name="connsiteX9" fmla="*/ 1480499 w 1625541"/>
                  <a:gd name="connsiteY9" fmla="*/ 997767 h 1373519"/>
                  <a:gd name="connsiteX10" fmla="*/ 1502435 w 1625541"/>
                  <a:gd name="connsiteY10" fmla="*/ 992008 h 1373519"/>
                  <a:gd name="connsiteX11" fmla="*/ 1457389 w 1625541"/>
                  <a:gd name="connsiteY11" fmla="*/ 985808 h 1373519"/>
                  <a:gd name="connsiteX12" fmla="*/ 79457 w 1625541"/>
                  <a:gd name="connsiteY12" fmla="*/ 882109 h 1373519"/>
                  <a:gd name="connsiteX13" fmla="*/ 66180 w 1625541"/>
                  <a:gd name="connsiteY13" fmla="*/ 891190 h 1373519"/>
                  <a:gd name="connsiteX14" fmla="*/ 52145 w 1625541"/>
                  <a:gd name="connsiteY14" fmla="*/ 902759 h 1373519"/>
                  <a:gd name="connsiteX15" fmla="*/ 43231 w 1625541"/>
                  <a:gd name="connsiteY15" fmla="*/ 985955 h 1373519"/>
                  <a:gd name="connsiteX16" fmla="*/ 28521 w 1625541"/>
                  <a:gd name="connsiteY16" fmla="*/ 928363 h 1373519"/>
                  <a:gd name="connsiteX17" fmla="*/ 47738 w 1625541"/>
                  <a:gd name="connsiteY17" fmla="*/ 896954 h 1373519"/>
                  <a:gd name="connsiteX18" fmla="*/ 216484 w 1625541"/>
                  <a:gd name="connsiteY18" fmla="*/ 273429 h 1373519"/>
                  <a:gd name="connsiteX19" fmla="*/ 185519 w 1625541"/>
                  <a:gd name="connsiteY19" fmla="*/ 306943 h 1373519"/>
                  <a:gd name="connsiteX20" fmla="*/ 169050 w 1625541"/>
                  <a:gd name="connsiteY20" fmla="*/ 348907 h 1373519"/>
                  <a:gd name="connsiteX21" fmla="*/ 161386 w 1625541"/>
                  <a:gd name="connsiteY21" fmla="*/ 353769 h 1373519"/>
                  <a:gd name="connsiteX22" fmla="*/ 158745 w 1625541"/>
                  <a:gd name="connsiteY22" fmla="*/ 345107 h 1373519"/>
                  <a:gd name="connsiteX23" fmla="*/ 188054 w 1625541"/>
                  <a:gd name="connsiteY23" fmla="*/ 285461 h 1373519"/>
                  <a:gd name="connsiteX24" fmla="*/ 216484 w 1625541"/>
                  <a:gd name="connsiteY24" fmla="*/ 273429 h 1373519"/>
                  <a:gd name="connsiteX25" fmla="*/ 1080854 w 1625541"/>
                  <a:gd name="connsiteY25" fmla="*/ 12696 h 1373519"/>
                  <a:gd name="connsiteX26" fmla="*/ 1045294 w 1625541"/>
                  <a:gd name="connsiteY26" fmla="*/ 24425 h 1373519"/>
                  <a:gd name="connsiteX27" fmla="*/ 1080106 w 1625541"/>
                  <a:gd name="connsiteY27" fmla="*/ 62466 h 1373519"/>
                  <a:gd name="connsiteX28" fmla="*/ 1124529 w 1625541"/>
                  <a:gd name="connsiteY28" fmla="*/ 67234 h 1373519"/>
                  <a:gd name="connsiteX29" fmla="*/ 1121044 w 1625541"/>
                  <a:gd name="connsiteY29" fmla="*/ 29158 h 1373519"/>
                  <a:gd name="connsiteX30" fmla="*/ 1115175 w 1625541"/>
                  <a:gd name="connsiteY30" fmla="*/ 22811 h 1373519"/>
                  <a:gd name="connsiteX31" fmla="*/ 1115285 w 1625541"/>
                  <a:gd name="connsiteY31" fmla="*/ 22848 h 1373519"/>
                  <a:gd name="connsiteX32" fmla="*/ 1114955 w 1625541"/>
                  <a:gd name="connsiteY32" fmla="*/ 22555 h 1373519"/>
                  <a:gd name="connsiteX33" fmla="*/ 1115175 w 1625541"/>
                  <a:gd name="connsiteY33" fmla="*/ 22811 h 1373519"/>
                  <a:gd name="connsiteX34" fmla="*/ 1080854 w 1625541"/>
                  <a:gd name="connsiteY34" fmla="*/ 12696 h 1373519"/>
                  <a:gd name="connsiteX35" fmla="*/ 1076438 w 1625541"/>
                  <a:gd name="connsiteY35" fmla="*/ 518 h 1373519"/>
                  <a:gd name="connsiteX36" fmla="*/ 1114991 w 1625541"/>
                  <a:gd name="connsiteY36" fmla="*/ 22518 h 1373519"/>
                  <a:gd name="connsiteX37" fmla="*/ 1226434 w 1625541"/>
                  <a:gd name="connsiteY37" fmla="*/ 47205 h 1373519"/>
                  <a:gd name="connsiteX38" fmla="*/ 1293197 w 1625541"/>
                  <a:gd name="connsiteY38" fmla="*/ 100102 h 1373519"/>
                  <a:gd name="connsiteX39" fmla="*/ 1325661 w 1625541"/>
                  <a:gd name="connsiteY39" fmla="*/ 185316 h 1373519"/>
                  <a:gd name="connsiteX40" fmla="*/ 1405849 w 1625541"/>
                  <a:gd name="connsiteY40" fmla="*/ 235572 h 1373519"/>
                  <a:gd name="connsiteX41" fmla="*/ 1490403 w 1625541"/>
                  <a:gd name="connsiteY41" fmla="*/ 257361 h 1373519"/>
                  <a:gd name="connsiteX42" fmla="*/ 1511496 w 1625541"/>
                  <a:gd name="connsiteY42" fmla="*/ 313009 h 1373519"/>
                  <a:gd name="connsiteX43" fmla="*/ 1511679 w 1625541"/>
                  <a:gd name="connsiteY43" fmla="*/ 369427 h 1373519"/>
                  <a:gd name="connsiteX44" fmla="*/ 1498400 w 1625541"/>
                  <a:gd name="connsiteY44" fmla="*/ 370821 h 1373519"/>
                  <a:gd name="connsiteX45" fmla="*/ 1477711 w 1625541"/>
                  <a:gd name="connsiteY45" fmla="*/ 394078 h 1373519"/>
                  <a:gd name="connsiteX46" fmla="*/ 1487982 w 1625541"/>
                  <a:gd name="connsiteY46" fmla="*/ 412566 h 1373519"/>
                  <a:gd name="connsiteX47" fmla="*/ 1564832 w 1625541"/>
                  <a:gd name="connsiteY47" fmla="*/ 495433 h 1373519"/>
                  <a:gd name="connsiteX48" fmla="*/ 1516815 w 1625541"/>
                  <a:gd name="connsiteY48" fmla="*/ 376837 h 1373519"/>
                  <a:gd name="connsiteX49" fmla="*/ 1569455 w 1625541"/>
                  <a:gd name="connsiteY49" fmla="*/ 509812 h 1373519"/>
                  <a:gd name="connsiteX50" fmla="*/ 1558853 w 1625541"/>
                  <a:gd name="connsiteY50" fmla="*/ 571733 h 1373519"/>
                  <a:gd name="connsiteX51" fmla="*/ 1552104 w 1625541"/>
                  <a:gd name="connsiteY51" fmla="*/ 584755 h 1373519"/>
                  <a:gd name="connsiteX52" fmla="*/ 1544951 w 1625541"/>
                  <a:gd name="connsiteY52" fmla="*/ 612231 h 1373519"/>
                  <a:gd name="connsiteX53" fmla="*/ 1567950 w 1625541"/>
                  <a:gd name="connsiteY53" fmla="*/ 635928 h 1373519"/>
                  <a:gd name="connsiteX54" fmla="*/ 1590621 w 1625541"/>
                  <a:gd name="connsiteY54" fmla="*/ 661973 h 1373519"/>
                  <a:gd name="connsiteX55" fmla="*/ 1572463 w 1625541"/>
                  <a:gd name="connsiteY55" fmla="*/ 595650 h 1373519"/>
                  <a:gd name="connsiteX56" fmla="*/ 1596233 w 1625541"/>
                  <a:gd name="connsiteY56" fmla="*/ 652655 h 1373519"/>
                  <a:gd name="connsiteX57" fmla="*/ 1602653 w 1625541"/>
                  <a:gd name="connsiteY57" fmla="*/ 681304 h 1373519"/>
                  <a:gd name="connsiteX58" fmla="*/ 1591244 w 1625541"/>
                  <a:gd name="connsiteY58" fmla="*/ 824404 h 1373519"/>
                  <a:gd name="connsiteX59" fmla="*/ 1586989 w 1625541"/>
                  <a:gd name="connsiteY59" fmla="*/ 840728 h 1373519"/>
                  <a:gd name="connsiteX60" fmla="*/ 1592015 w 1625541"/>
                  <a:gd name="connsiteY60" fmla="*/ 920953 h 1373519"/>
                  <a:gd name="connsiteX61" fmla="*/ 1536550 w 1625541"/>
                  <a:gd name="connsiteY61" fmla="*/ 987312 h 1373519"/>
                  <a:gd name="connsiteX62" fmla="*/ 1486882 w 1625541"/>
                  <a:gd name="connsiteY62" fmla="*/ 1005507 h 1373519"/>
                  <a:gd name="connsiteX63" fmla="*/ 1473052 w 1625541"/>
                  <a:gd name="connsiteY63" fmla="*/ 1031222 h 1373519"/>
                  <a:gd name="connsiteX64" fmla="*/ 1471768 w 1625541"/>
                  <a:gd name="connsiteY64" fmla="*/ 1118893 h 1373519"/>
                  <a:gd name="connsiteX65" fmla="*/ 1424227 w 1625541"/>
                  <a:gd name="connsiteY65" fmla="*/ 1159465 h 1373519"/>
                  <a:gd name="connsiteX66" fmla="*/ 1367773 w 1625541"/>
                  <a:gd name="connsiteY66" fmla="*/ 1143398 h 1373519"/>
                  <a:gd name="connsiteX67" fmla="*/ 1362014 w 1625541"/>
                  <a:gd name="connsiteY67" fmla="*/ 1141417 h 1373519"/>
                  <a:gd name="connsiteX68" fmla="*/ 1313482 w 1625541"/>
                  <a:gd name="connsiteY68" fmla="*/ 1154843 h 1373519"/>
                  <a:gd name="connsiteX69" fmla="*/ 1240007 w 1625541"/>
                  <a:gd name="connsiteY69" fmla="*/ 1211077 h 1373519"/>
                  <a:gd name="connsiteX70" fmla="*/ 1159231 w 1625541"/>
                  <a:gd name="connsiteY70" fmla="*/ 1302014 h 1373519"/>
                  <a:gd name="connsiteX71" fmla="*/ 1151381 w 1625541"/>
                  <a:gd name="connsiteY71" fmla="*/ 1313496 h 1373519"/>
                  <a:gd name="connsiteX72" fmla="*/ 1075484 w 1625541"/>
                  <a:gd name="connsiteY72" fmla="*/ 1334992 h 1373519"/>
                  <a:gd name="connsiteX73" fmla="*/ 1057986 w 1625541"/>
                  <a:gd name="connsiteY73" fmla="*/ 1318485 h 1373519"/>
                  <a:gd name="connsiteX74" fmla="*/ 863971 w 1625541"/>
                  <a:gd name="connsiteY74" fmla="*/ 1357662 h 1373519"/>
                  <a:gd name="connsiteX75" fmla="*/ 832240 w 1625541"/>
                  <a:gd name="connsiteY75" fmla="*/ 1356635 h 1373519"/>
                  <a:gd name="connsiteX76" fmla="*/ 825051 w 1625541"/>
                  <a:gd name="connsiteY76" fmla="*/ 1363054 h 1373519"/>
                  <a:gd name="connsiteX77" fmla="*/ 748347 w 1625541"/>
                  <a:gd name="connsiteY77" fmla="*/ 1368740 h 1373519"/>
                  <a:gd name="connsiteX78" fmla="*/ 554662 w 1625541"/>
                  <a:gd name="connsiteY78" fmla="*/ 1310855 h 1373519"/>
                  <a:gd name="connsiteX79" fmla="*/ 504113 w 1625541"/>
                  <a:gd name="connsiteY79" fmla="*/ 1251428 h 1373519"/>
                  <a:gd name="connsiteX80" fmla="*/ 477444 w 1625541"/>
                  <a:gd name="connsiteY80" fmla="*/ 1241047 h 1373519"/>
                  <a:gd name="connsiteX81" fmla="*/ 399016 w 1625541"/>
                  <a:gd name="connsiteY81" fmla="*/ 1257738 h 1373519"/>
                  <a:gd name="connsiteX82" fmla="*/ 300377 w 1625541"/>
                  <a:gd name="connsiteY82" fmla="*/ 1210784 h 1373519"/>
                  <a:gd name="connsiteX83" fmla="*/ 268096 w 1625541"/>
                  <a:gd name="connsiteY83" fmla="*/ 1180117 h 1373519"/>
                  <a:gd name="connsiteX84" fmla="*/ 214759 w 1625541"/>
                  <a:gd name="connsiteY84" fmla="*/ 1133750 h 1373519"/>
                  <a:gd name="connsiteX85" fmla="*/ 197371 w 1625541"/>
                  <a:gd name="connsiteY85" fmla="*/ 1085659 h 1373519"/>
                  <a:gd name="connsiteX86" fmla="*/ 125473 w 1625541"/>
                  <a:gd name="connsiteY86" fmla="*/ 1036651 h 1373519"/>
                  <a:gd name="connsiteX87" fmla="*/ 55922 w 1625541"/>
                  <a:gd name="connsiteY87" fmla="*/ 1000115 h 1373519"/>
                  <a:gd name="connsiteX88" fmla="*/ 106104 w 1625541"/>
                  <a:gd name="connsiteY88" fmla="*/ 1018456 h 1373519"/>
                  <a:gd name="connsiteX89" fmla="*/ 159551 w 1625541"/>
                  <a:gd name="connsiteY89" fmla="*/ 1004406 h 1373519"/>
                  <a:gd name="connsiteX90" fmla="*/ 167071 w 1625541"/>
                  <a:gd name="connsiteY90" fmla="*/ 992595 h 1373519"/>
                  <a:gd name="connsiteX91" fmla="*/ 155333 w 1625541"/>
                  <a:gd name="connsiteY91" fmla="*/ 985662 h 1373519"/>
                  <a:gd name="connsiteX92" fmla="*/ 124556 w 1625541"/>
                  <a:gd name="connsiteY92" fmla="*/ 981296 h 1373519"/>
                  <a:gd name="connsiteX93" fmla="*/ 78372 w 1625541"/>
                  <a:gd name="connsiteY93" fmla="*/ 911709 h 1373519"/>
                  <a:gd name="connsiteX94" fmla="*/ 83604 w 1625541"/>
                  <a:gd name="connsiteY94" fmla="*/ 896738 h 1373519"/>
                  <a:gd name="connsiteX95" fmla="*/ 81210 w 1625541"/>
                  <a:gd name="connsiteY95" fmla="*/ 881289 h 1373519"/>
                  <a:gd name="connsiteX96" fmla="*/ 79457 w 1625541"/>
                  <a:gd name="connsiteY96" fmla="*/ 882109 h 1373519"/>
                  <a:gd name="connsiteX97" fmla="*/ 81124 w 1625541"/>
                  <a:gd name="connsiteY97" fmla="*/ 880969 h 1373519"/>
                  <a:gd name="connsiteX98" fmla="*/ 81168 w 1625541"/>
                  <a:gd name="connsiteY98" fmla="*/ 881020 h 1373519"/>
                  <a:gd name="connsiteX99" fmla="*/ 81160 w 1625541"/>
                  <a:gd name="connsiteY99" fmla="*/ 880969 h 1373519"/>
                  <a:gd name="connsiteX100" fmla="*/ 81417 w 1625541"/>
                  <a:gd name="connsiteY100" fmla="*/ 881262 h 1373519"/>
                  <a:gd name="connsiteX101" fmla="*/ 98254 w 1625541"/>
                  <a:gd name="connsiteY101" fmla="*/ 849825 h 1373519"/>
                  <a:gd name="connsiteX102" fmla="*/ 88240 w 1625541"/>
                  <a:gd name="connsiteY102" fmla="*/ 837060 h 1373519"/>
                  <a:gd name="connsiteX103" fmla="*/ 38792 w 1625541"/>
                  <a:gd name="connsiteY103" fmla="*/ 779761 h 1373519"/>
                  <a:gd name="connsiteX104" fmla="*/ 46128 w 1625541"/>
                  <a:gd name="connsiteY104" fmla="*/ 698325 h 1373519"/>
                  <a:gd name="connsiteX105" fmla="*/ 41579 w 1625541"/>
                  <a:gd name="connsiteY105" fmla="*/ 662303 h 1373519"/>
                  <a:gd name="connsiteX106" fmla="*/ 2585 w 1625541"/>
                  <a:gd name="connsiteY106" fmla="*/ 594843 h 1373519"/>
                  <a:gd name="connsiteX107" fmla="*/ 6767 w 1625541"/>
                  <a:gd name="connsiteY107" fmla="*/ 551264 h 1373519"/>
                  <a:gd name="connsiteX108" fmla="*/ 58160 w 1625541"/>
                  <a:gd name="connsiteY108" fmla="*/ 669382 h 1373519"/>
                  <a:gd name="connsiteX109" fmla="*/ 64543 w 1625541"/>
                  <a:gd name="connsiteY109" fmla="*/ 644585 h 1373519"/>
                  <a:gd name="connsiteX110" fmla="*/ 68651 w 1625541"/>
                  <a:gd name="connsiteY110" fmla="*/ 544808 h 1373519"/>
                  <a:gd name="connsiteX111" fmla="*/ 57463 w 1625541"/>
                  <a:gd name="connsiteY111" fmla="*/ 523055 h 1373519"/>
                  <a:gd name="connsiteX112" fmla="*/ 105114 w 1625541"/>
                  <a:gd name="connsiteY112" fmla="*/ 509299 h 1373519"/>
                  <a:gd name="connsiteX113" fmla="*/ 164943 w 1625541"/>
                  <a:gd name="connsiteY113" fmla="*/ 421407 h 1373519"/>
                  <a:gd name="connsiteX114" fmla="*/ 169236 w 1625541"/>
                  <a:gd name="connsiteY114" fmla="*/ 348775 h 1373519"/>
                  <a:gd name="connsiteX115" fmla="*/ 169185 w 1625541"/>
                  <a:gd name="connsiteY115" fmla="*/ 348833 h 1373519"/>
                  <a:gd name="connsiteX116" fmla="*/ 168943 w 1625541"/>
                  <a:gd name="connsiteY116" fmla="*/ 349179 h 1373519"/>
                  <a:gd name="connsiteX117" fmla="*/ 168996 w 1625541"/>
                  <a:gd name="connsiteY117" fmla="*/ 349045 h 1373519"/>
                  <a:gd name="connsiteX118" fmla="*/ 168942 w 1625541"/>
                  <a:gd name="connsiteY118" fmla="*/ 349105 h 1373519"/>
                  <a:gd name="connsiteX119" fmla="*/ 169011 w 1625541"/>
                  <a:gd name="connsiteY119" fmla="*/ 349005 h 1373519"/>
                  <a:gd name="connsiteX120" fmla="*/ 169050 w 1625541"/>
                  <a:gd name="connsiteY120" fmla="*/ 348907 h 1373519"/>
                  <a:gd name="connsiteX121" fmla="*/ 169103 w 1625541"/>
                  <a:gd name="connsiteY121" fmla="*/ 348873 h 1373519"/>
                  <a:gd name="connsiteX122" fmla="*/ 194890 w 1625541"/>
                  <a:gd name="connsiteY122" fmla="*/ 311725 h 1373519"/>
                  <a:gd name="connsiteX123" fmla="*/ 229946 w 1625541"/>
                  <a:gd name="connsiteY123" fmla="*/ 282599 h 1373519"/>
                  <a:gd name="connsiteX124" fmla="*/ 233137 w 1625541"/>
                  <a:gd name="connsiteY124" fmla="*/ 270053 h 1373519"/>
                  <a:gd name="connsiteX125" fmla="*/ 240914 w 1625541"/>
                  <a:gd name="connsiteY125" fmla="*/ 265505 h 1373519"/>
                  <a:gd name="connsiteX126" fmla="*/ 297075 w 1625541"/>
                  <a:gd name="connsiteY126" fmla="*/ 257398 h 1373519"/>
                  <a:gd name="connsiteX127" fmla="*/ 353310 w 1625541"/>
                  <a:gd name="connsiteY127" fmla="*/ 151091 h 1373519"/>
                  <a:gd name="connsiteX128" fmla="*/ 349531 w 1625541"/>
                  <a:gd name="connsiteY128" fmla="*/ 145552 h 1373519"/>
                  <a:gd name="connsiteX129" fmla="*/ 341425 w 1625541"/>
                  <a:gd name="connsiteY129" fmla="*/ 151385 h 1373519"/>
                  <a:gd name="connsiteX130" fmla="*/ 316223 w 1625541"/>
                  <a:gd name="connsiteY130" fmla="*/ 206225 h 1373519"/>
                  <a:gd name="connsiteX131" fmla="*/ 302247 w 1625541"/>
                  <a:gd name="connsiteY131" fmla="*/ 232527 h 1373519"/>
                  <a:gd name="connsiteX132" fmla="*/ 365415 w 1625541"/>
                  <a:gd name="connsiteY132" fmla="*/ 114849 h 1373519"/>
                  <a:gd name="connsiteX133" fmla="*/ 441458 w 1625541"/>
                  <a:gd name="connsiteY133" fmla="*/ 108869 h 1373519"/>
                  <a:gd name="connsiteX134" fmla="*/ 518566 w 1625541"/>
                  <a:gd name="connsiteY134" fmla="*/ 129008 h 1373519"/>
                  <a:gd name="connsiteX135" fmla="*/ 640610 w 1625541"/>
                  <a:gd name="connsiteY135" fmla="*/ 50177 h 1373519"/>
                  <a:gd name="connsiteX136" fmla="*/ 519996 w 1625541"/>
                  <a:gd name="connsiteY136" fmla="*/ 109493 h 1373519"/>
                  <a:gd name="connsiteX137" fmla="*/ 525242 w 1625541"/>
                  <a:gd name="connsiteY137" fmla="*/ 99002 h 1373519"/>
                  <a:gd name="connsiteX138" fmla="*/ 600479 w 1625541"/>
                  <a:gd name="connsiteY138" fmla="*/ 51351 h 1373519"/>
                  <a:gd name="connsiteX139" fmla="*/ 705721 w 1625541"/>
                  <a:gd name="connsiteY139" fmla="*/ 72847 h 1373519"/>
                  <a:gd name="connsiteX140" fmla="*/ 796585 w 1625541"/>
                  <a:gd name="connsiteY140" fmla="*/ 59934 h 1373519"/>
                  <a:gd name="connsiteX141" fmla="*/ 909935 w 1625541"/>
                  <a:gd name="connsiteY141" fmla="*/ 16759 h 1373519"/>
                  <a:gd name="connsiteX142" fmla="*/ 979412 w 1625541"/>
                  <a:gd name="connsiteY142" fmla="*/ 49296 h 1373519"/>
                  <a:gd name="connsiteX143" fmla="*/ 999734 w 1625541"/>
                  <a:gd name="connsiteY143" fmla="*/ 47976 h 1373519"/>
                  <a:gd name="connsiteX144" fmla="*/ 1043056 w 1625541"/>
                  <a:gd name="connsiteY144" fmla="*/ 12027 h 1373519"/>
                  <a:gd name="connsiteX145" fmla="*/ 1076438 w 1625541"/>
                  <a:gd name="connsiteY145" fmla="*/ 518 h 137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625541" h="1373519">
                    <a:moveTo>
                      <a:pt x="159808" y="1084449"/>
                    </a:moveTo>
                    <a:cubicBezTo>
                      <a:pt x="171547" y="1136135"/>
                      <a:pt x="195684" y="1174615"/>
                      <a:pt x="242822" y="1197469"/>
                    </a:cubicBezTo>
                    <a:cubicBezTo>
                      <a:pt x="185156" y="1193030"/>
                      <a:pt x="146456" y="1141417"/>
                      <a:pt x="159808" y="1084449"/>
                    </a:cubicBezTo>
                    <a:close/>
                    <a:moveTo>
                      <a:pt x="1457389" y="985808"/>
                    </a:moveTo>
                    <a:cubicBezTo>
                      <a:pt x="1409077" y="985221"/>
                      <a:pt x="1388278" y="1009542"/>
                      <a:pt x="1398843" y="1056790"/>
                    </a:cubicBezTo>
                    <a:cubicBezTo>
                      <a:pt x="1406033" y="1088850"/>
                      <a:pt x="1399686" y="1115629"/>
                      <a:pt x="1375659" y="1140573"/>
                    </a:cubicBezTo>
                    <a:cubicBezTo>
                      <a:pt x="1445687" y="1153632"/>
                      <a:pt x="1464579" y="1146589"/>
                      <a:pt x="1457902" y="1070619"/>
                    </a:cubicBezTo>
                    <a:cubicBezTo>
                      <a:pt x="1457792" y="1069408"/>
                      <a:pt x="1457352" y="1068235"/>
                      <a:pt x="1457205" y="1067024"/>
                    </a:cubicBezTo>
                    <a:cubicBezTo>
                      <a:pt x="1455958" y="1056129"/>
                      <a:pt x="1454051" y="1045271"/>
                      <a:pt x="1453684" y="1034340"/>
                    </a:cubicBezTo>
                    <a:cubicBezTo>
                      <a:pt x="1453023" y="1015448"/>
                      <a:pt x="1462451" y="1003233"/>
                      <a:pt x="1480499" y="997767"/>
                    </a:cubicBezTo>
                    <a:cubicBezTo>
                      <a:pt x="1486771" y="995896"/>
                      <a:pt x="1493191" y="994429"/>
                      <a:pt x="1502435" y="992008"/>
                    </a:cubicBezTo>
                    <a:cubicBezTo>
                      <a:pt x="1486148" y="985368"/>
                      <a:pt x="1471512" y="985992"/>
                      <a:pt x="1457389" y="985808"/>
                    </a:cubicBezTo>
                    <a:close/>
                    <a:moveTo>
                      <a:pt x="79457" y="882109"/>
                    </a:moveTo>
                    <a:lnTo>
                      <a:pt x="66180" y="891190"/>
                    </a:lnTo>
                    <a:cubicBezTo>
                      <a:pt x="61105" y="894468"/>
                      <a:pt x="56180" y="897972"/>
                      <a:pt x="52145" y="902759"/>
                    </a:cubicBezTo>
                    <a:cubicBezTo>
                      <a:pt x="30539" y="928437"/>
                      <a:pt x="27934" y="956022"/>
                      <a:pt x="43231" y="985955"/>
                    </a:cubicBezTo>
                    <a:cubicBezTo>
                      <a:pt x="26650" y="969448"/>
                      <a:pt x="21258" y="949969"/>
                      <a:pt x="28521" y="928363"/>
                    </a:cubicBezTo>
                    <a:cubicBezTo>
                      <a:pt x="32795" y="915726"/>
                      <a:pt x="39068" y="905033"/>
                      <a:pt x="47738" y="896954"/>
                    </a:cubicBezTo>
                    <a:close/>
                    <a:moveTo>
                      <a:pt x="216484" y="273429"/>
                    </a:moveTo>
                    <a:cubicBezTo>
                      <a:pt x="204214" y="283461"/>
                      <a:pt x="193667" y="294475"/>
                      <a:pt x="185519" y="306943"/>
                    </a:cubicBezTo>
                    <a:lnTo>
                      <a:pt x="169050" y="348907"/>
                    </a:lnTo>
                    <a:lnTo>
                      <a:pt x="161386" y="353769"/>
                    </a:lnTo>
                    <a:cubicBezTo>
                      <a:pt x="159653" y="352975"/>
                      <a:pt x="158782" y="349912"/>
                      <a:pt x="158745" y="345107"/>
                    </a:cubicBezTo>
                    <a:cubicBezTo>
                      <a:pt x="158598" y="320456"/>
                      <a:pt x="167769" y="300134"/>
                      <a:pt x="188054" y="285461"/>
                    </a:cubicBezTo>
                    <a:cubicBezTo>
                      <a:pt x="196418" y="279408"/>
                      <a:pt x="205846" y="275483"/>
                      <a:pt x="216484" y="273429"/>
                    </a:cubicBezTo>
                    <a:close/>
                    <a:moveTo>
                      <a:pt x="1080854" y="12696"/>
                    </a:moveTo>
                    <a:cubicBezTo>
                      <a:pt x="1069285" y="12256"/>
                      <a:pt x="1057510" y="15457"/>
                      <a:pt x="1045294" y="24425"/>
                    </a:cubicBezTo>
                    <a:cubicBezTo>
                      <a:pt x="1065726" y="30221"/>
                      <a:pt x="1070165" y="48599"/>
                      <a:pt x="1080106" y="62466"/>
                    </a:cubicBezTo>
                    <a:cubicBezTo>
                      <a:pt x="1091074" y="77799"/>
                      <a:pt x="1109893" y="79560"/>
                      <a:pt x="1124529" y="67234"/>
                    </a:cubicBezTo>
                    <a:cubicBezTo>
                      <a:pt x="1137955" y="55936"/>
                      <a:pt x="1136928" y="44711"/>
                      <a:pt x="1121044" y="29158"/>
                    </a:cubicBezTo>
                    <a:cubicBezTo>
                      <a:pt x="1118990" y="27140"/>
                      <a:pt x="1117119" y="24939"/>
                      <a:pt x="1115175" y="22811"/>
                    </a:cubicBezTo>
                    <a:cubicBezTo>
                      <a:pt x="1115212" y="22848"/>
                      <a:pt x="1115248" y="22848"/>
                      <a:pt x="1115285" y="22848"/>
                    </a:cubicBezTo>
                    <a:cubicBezTo>
                      <a:pt x="1115285" y="22848"/>
                      <a:pt x="1114955" y="22555"/>
                      <a:pt x="1114955" y="22555"/>
                    </a:cubicBezTo>
                    <a:cubicBezTo>
                      <a:pt x="1115028" y="22665"/>
                      <a:pt x="1115101" y="22738"/>
                      <a:pt x="1115175" y="22811"/>
                    </a:cubicBezTo>
                    <a:cubicBezTo>
                      <a:pt x="1103785" y="17217"/>
                      <a:pt x="1092422" y="13136"/>
                      <a:pt x="1080854" y="12696"/>
                    </a:cubicBezTo>
                    <a:close/>
                    <a:moveTo>
                      <a:pt x="1076438" y="518"/>
                    </a:moveTo>
                    <a:cubicBezTo>
                      <a:pt x="1088800" y="2489"/>
                      <a:pt x="1102024" y="10046"/>
                      <a:pt x="1114991" y="22518"/>
                    </a:cubicBezTo>
                    <a:cubicBezTo>
                      <a:pt x="1149033" y="44821"/>
                      <a:pt x="1185569" y="51901"/>
                      <a:pt x="1226434" y="47205"/>
                    </a:cubicBezTo>
                    <a:cubicBezTo>
                      <a:pt x="1255266" y="43867"/>
                      <a:pt x="1286080" y="71306"/>
                      <a:pt x="1293197" y="100102"/>
                    </a:cubicBezTo>
                    <a:cubicBezTo>
                      <a:pt x="1300570" y="129852"/>
                      <a:pt x="1309557" y="158941"/>
                      <a:pt x="1325661" y="185316"/>
                    </a:cubicBezTo>
                    <a:cubicBezTo>
                      <a:pt x="1344002" y="215359"/>
                      <a:pt x="1369423" y="233334"/>
                      <a:pt x="1405849" y="235572"/>
                    </a:cubicBezTo>
                    <a:cubicBezTo>
                      <a:pt x="1435159" y="237406"/>
                      <a:pt x="1464065" y="243348"/>
                      <a:pt x="1490403" y="257361"/>
                    </a:cubicBezTo>
                    <a:cubicBezTo>
                      <a:pt x="1516008" y="270971"/>
                      <a:pt x="1521730" y="285754"/>
                      <a:pt x="1511496" y="313009"/>
                    </a:cubicBezTo>
                    <a:cubicBezTo>
                      <a:pt x="1504489" y="331681"/>
                      <a:pt x="1505773" y="349985"/>
                      <a:pt x="1511679" y="369427"/>
                    </a:cubicBezTo>
                    <a:cubicBezTo>
                      <a:pt x="1506654" y="369941"/>
                      <a:pt x="1502472" y="370087"/>
                      <a:pt x="1498400" y="370821"/>
                    </a:cubicBezTo>
                    <a:cubicBezTo>
                      <a:pt x="1485451" y="373132"/>
                      <a:pt x="1481966" y="383770"/>
                      <a:pt x="1477711" y="394078"/>
                    </a:cubicBezTo>
                    <a:cubicBezTo>
                      <a:pt x="1473236" y="405009"/>
                      <a:pt x="1482186" y="407907"/>
                      <a:pt x="1487982" y="412566"/>
                    </a:cubicBezTo>
                    <a:cubicBezTo>
                      <a:pt x="1516962" y="435823"/>
                      <a:pt x="1544657" y="460290"/>
                      <a:pt x="1564832" y="495433"/>
                    </a:cubicBezTo>
                    <a:cubicBezTo>
                      <a:pt x="1573526" y="443893"/>
                      <a:pt x="1547592" y="409411"/>
                      <a:pt x="1516815" y="376837"/>
                    </a:cubicBezTo>
                    <a:cubicBezTo>
                      <a:pt x="1568574" y="394445"/>
                      <a:pt x="1590180" y="459740"/>
                      <a:pt x="1569455" y="509812"/>
                    </a:cubicBezTo>
                    <a:cubicBezTo>
                      <a:pt x="1562228" y="527200"/>
                      <a:pt x="1552654" y="549540"/>
                      <a:pt x="1558853" y="571733"/>
                    </a:cubicBezTo>
                    <a:cubicBezTo>
                      <a:pt x="1560614" y="578079"/>
                      <a:pt x="1563805" y="582811"/>
                      <a:pt x="1552104" y="584755"/>
                    </a:cubicBezTo>
                    <a:cubicBezTo>
                      <a:pt x="1535707" y="587470"/>
                      <a:pt x="1533285" y="600199"/>
                      <a:pt x="1544951" y="612231"/>
                    </a:cubicBezTo>
                    <a:cubicBezTo>
                      <a:pt x="1552617" y="620154"/>
                      <a:pt x="1560504" y="627858"/>
                      <a:pt x="1567950" y="635928"/>
                    </a:cubicBezTo>
                    <a:cubicBezTo>
                      <a:pt x="1574884" y="643411"/>
                      <a:pt x="1581376" y="651298"/>
                      <a:pt x="1590621" y="661973"/>
                    </a:cubicBezTo>
                    <a:cubicBezTo>
                      <a:pt x="1592161" y="635854"/>
                      <a:pt x="1584605" y="616119"/>
                      <a:pt x="1572463" y="595650"/>
                    </a:cubicBezTo>
                    <a:cubicBezTo>
                      <a:pt x="1592345" y="607609"/>
                      <a:pt x="1600488" y="626390"/>
                      <a:pt x="1596233" y="652655"/>
                    </a:cubicBezTo>
                    <a:cubicBezTo>
                      <a:pt x="1594436" y="663843"/>
                      <a:pt x="1596820" y="672024"/>
                      <a:pt x="1602653" y="681304"/>
                    </a:cubicBezTo>
                    <a:cubicBezTo>
                      <a:pt x="1634090" y="731486"/>
                      <a:pt x="1635741" y="780165"/>
                      <a:pt x="1591244" y="824404"/>
                    </a:cubicBezTo>
                    <a:cubicBezTo>
                      <a:pt x="1586219" y="829393"/>
                      <a:pt x="1585742" y="834125"/>
                      <a:pt x="1586989" y="840728"/>
                    </a:cubicBezTo>
                    <a:cubicBezTo>
                      <a:pt x="1592381" y="867213"/>
                      <a:pt x="1594472" y="893991"/>
                      <a:pt x="1592015" y="920953"/>
                    </a:cubicBezTo>
                    <a:cubicBezTo>
                      <a:pt x="1588640" y="957783"/>
                      <a:pt x="1571986" y="976968"/>
                      <a:pt x="1536550" y="987312"/>
                    </a:cubicBezTo>
                    <a:cubicBezTo>
                      <a:pt x="1519639" y="992228"/>
                      <a:pt x="1503206" y="998831"/>
                      <a:pt x="1486882" y="1005507"/>
                    </a:cubicBezTo>
                    <a:cubicBezTo>
                      <a:pt x="1475767" y="1010056"/>
                      <a:pt x="1471218" y="1017062"/>
                      <a:pt x="1473052" y="1031222"/>
                    </a:cubicBezTo>
                    <a:cubicBezTo>
                      <a:pt x="1476867" y="1060238"/>
                      <a:pt x="1472062" y="1089621"/>
                      <a:pt x="1471768" y="1118893"/>
                    </a:cubicBezTo>
                    <a:cubicBezTo>
                      <a:pt x="1471548" y="1140903"/>
                      <a:pt x="1447888" y="1158804"/>
                      <a:pt x="1424227" y="1159465"/>
                    </a:cubicBezTo>
                    <a:cubicBezTo>
                      <a:pt x="1404015" y="1160015"/>
                      <a:pt x="1384243" y="1156934"/>
                      <a:pt x="1367773" y="1143398"/>
                    </a:cubicBezTo>
                    <a:cubicBezTo>
                      <a:pt x="1366012" y="1141930"/>
                      <a:pt x="1363921" y="1139106"/>
                      <a:pt x="1362014" y="1141417"/>
                    </a:cubicBezTo>
                    <a:cubicBezTo>
                      <a:pt x="1348991" y="1157374"/>
                      <a:pt x="1329769" y="1151981"/>
                      <a:pt x="1313482" y="1154843"/>
                    </a:cubicBezTo>
                    <a:cubicBezTo>
                      <a:pt x="1278560" y="1161005"/>
                      <a:pt x="1254203" y="1178906"/>
                      <a:pt x="1240007" y="1211077"/>
                    </a:cubicBezTo>
                    <a:cubicBezTo>
                      <a:pt x="1222729" y="1249961"/>
                      <a:pt x="1196611" y="1280995"/>
                      <a:pt x="1159231" y="1302014"/>
                    </a:cubicBezTo>
                    <a:cubicBezTo>
                      <a:pt x="1158717" y="1307260"/>
                      <a:pt x="1156003" y="1311258"/>
                      <a:pt x="1151381" y="1313496"/>
                    </a:cubicBezTo>
                    <a:cubicBezTo>
                      <a:pt x="1127354" y="1325124"/>
                      <a:pt x="1103106" y="1336019"/>
                      <a:pt x="1075484" y="1334992"/>
                    </a:cubicBezTo>
                    <a:cubicBezTo>
                      <a:pt x="1065616" y="1332718"/>
                      <a:pt x="1060517" y="1326665"/>
                      <a:pt x="1057986" y="1318485"/>
                    </a:cubicBezTo>
                    <a:cubicBezTo>
                      <a:pt x="997900" y="1343759"/>
                      <a:pt x="932458" y="1357662"/>
                      <a:pt x="863971" y="1357662"/>
                    </a:cubicBezTo>
                    <a:cubicBezTo>
                      <a:pt x="853333" y="1357662"/>
                      <a:pt x="842732" y="1357295"/>
                      <a:pt x="832240" y="1356635"/>
                    </a:cubicBezTo>
                    <a:cubicBezTo>
                      <a:pt x="830479" y="1359092"/>
                      <a:pt x="828205" y="1361293"/>
                      <a:pt x="825051" y="1363054"/>
                    </a:cubicBezTo>
                    <a:cubicBezTo>
                      <a:pt x="799923" y="1371088"/>
                      <a:pt x="774795" y="1378791"/>
                      <a:pt x="748347" y="1368740"/>
                    </a:cubicBezTo>
                    <a:cubicBezTo>
                      <a:pt x="678173" y="1368263"/>
                      <a:pt x="611190" y="1357478"/>
                      <a:pt x="554662" y="1310855"/>
                    </a:cubicBezTo>
                    <a:cubicBezTo>
                      <a:pt x="534156" y="1293944"/>
                      <a:pt x="516952" y="1274465"/>
                      <a:pt x="504113" y="1251428"/>
                    </a:cubicBezTo>
                    <a:cubicBezTo>
                      <a:pt x="497620" y="1239763"/>
                      <a:pt x="489953" y="1236352"/>
                      <a:pt x="477444" y="1241047"/>
                    </a:cubicBezTo>
                    <a:cubicBezTo>
                      <a:pt x="452206" y="1250475"/>
                      <a:pt x="425611" y="1254913"/>
                      <a:pt x="399016" y="1257738"/>
                    </a:cubicBezTo>
                    <a:cubicBezTo>
                      <a:pt x="356134" y="1262250"/>
                      <a:pt x="314059" y="1251355"/>
                      <a:pt x="300377" y="1210784"/>
                    </a:cubicBezTo>
                    <a:cubicBezTo>
                      <a:pt x="300120" y="1189398"/>
                      <a:pt x="289702" y="1182171"/>
                      <a:pt x="268096" y="1180117"/>
                    </a:cubicBezTo>
                    <a:cubicBezTo>
                      <a:pt x="241500" y="1177623"/>
                      <a:pt x="222829" y="1160785"/>
                      <a:pt x="214759" y="1133750"/>
                    </a:cubicBezTo>
                    <a:cubicBezTo>
                      <a:pt x="209880" y="1117389"/>
                      <a:pt x="205258" y="1100589"/>
                      <a:pt x="197371" y="1085659"/>
                    </a:cubicBezTo>
                    <a:cubicBezTo>
                      <a:pt x="182368" y="1057230"/>
                      <a:pt x="161385" y="1036761"/>
                      <a:pt x="125473" y="1036651"/>
                    </a:cubicBezTo>
                    <a:cubicBezTo>
                      <a:pt x="96970" y="1036541"/>
                      <a:pt x="75658" y="1019190"/>
                      <a:pt x="55922" y="1000115"/>
                    </a:cubicBezTo>
                    <a:cubicBezTo>
                      <a:pt x="72319" y="1007304"/>
                      <a:pt x="88056" y="1015888"/>
                      <a:pt x="106104" y="1018456"/>
                    </a:cubicBezTo>
                    <a:cubicBezTo>
                      <a:pt x="126023" y="1021281"/>
                      <a:pt x="143521" y="1015741"/>
                      <a:pt x="159551" y="1004406"/>
                    </a:cubicBezTo>
                    <a:cubicBezTo>
                      <a:pt x="163513" y="1001582"/>
                      <a:pt x="167952" y="997803"/>
                      <a:pt x="167071" y="992595"/>
                    </a:cubicBezTo>
                    <a:cubicBezTo>
                      <a:pt x="166117" y="986835"/>
                      <a:pt x="159991" y="986469"/>
                      <a:pt x="155333" y="985662"/>
                    </a:cubicBezTo>
                    <a:cubicBezTo>
                      <a:pt x="145135" y="983937"/>
                      <a:pt x="134717" y="983240"/>
                      <a:pt x="124556" y="981296"/>
                    </a:cubicBezTo>
                    <a:cubicBezTo>
                      <a:pt x="83801" y="973520"/>
                      <a:pt x="70779" y="952941"/>
                      <a:pt x="78372" y="911709"/>
                    </a:cubicBezTo>
                    <a:cubicBezTo>
                      <a:pt x="79289" y="906739"/>
                      <a:pt x="82086" y="901805"/>
                      <a:pt x="83604" y="896738"/>
                    </a:cubicBezTo>
                    <a:lnTo>
                      <a:pt x="81210" y="881289"/>
                    </a:lnTo>
                    <a:lnTo>
                      <a:pt x="79457" y="882109"/>
                    </a:lnTo>
                    <a:lnTo>
                      <a:pt x="81124" y="880969"/>
                    </a:lnTo>
                    <a:lnTo>
                      <a:pt x="81168" y="881020"/>
                    </a:lnTo>
                    <a:lnTo>
                      <a:pt x="81160" y="880969"/>
                    </a:lnTo>
                    <a:lnTo>
                      <a:pt x="81417" y="881262"/>
                    </a:lnTo>
                    <a:cubicBezTo>
                      <a:pt x="93155" y="874146"/>
                      <a:pt x="93339" y="860573"/>
                      <a:pt x="98254" y="849825"/>
                    </a:cubicBezTo>
                    <a:cubicBezTo>
                      <a:pt x="101886" y="841938"/>
                      <a:pt x="92679" y="840214"/>
                      <a:pt x="88240" y="837060"/>
                    </a:cubicBezTo>
                    <a:cubicBezTo>
                      <a:pt x="67111" y="821909"/>
                      <a:pt x="48366" y="804852"/>
                      <a:pt x="38792" y="779761"/>
                    </a:cubicBezTo>
                    <a:cubicBezTo>
                      <a:pt x="27970" y="751405"/>
                      <a:pt x="33619" y="724113"/>
                      <a:pt x="46128" y="698325"/>
                    </a:cubicBezTo>
                    <a:cubicBezTo>
                      <a:pt x="53024" y="684056"/>
                      <a:pt x="53868" y="674848"/>
                      <a:pt x="41579" y="662303"/>
                    </a:cubicBezTo>
                    <a:cubicBezTo>
                      <a:pt x="23201" y="643558"/>
                      <a:pt x="9482" y="620851"/>
                      <a:pt x="2585" y="594843"/>
                    </a:cubicBezTo>
                    <a:cubicBezTo>
                      <a:pt x="-1083" y="580977"/>
                      <a:pt x="-1780" y="567294"/>
                      <a:pt x="6767" y="551264"/>
                    </a:cubicBezTo>
                    <a:cubicBezTo>
                      <a:pt x="12600" y="597264"/>
                      <a:pt x="35600" y="632626"/>
                      <a:pt x="58160" y="669382"/>
                    </a:cubicBezTo>
                    <a:cubicBezTo>
                      <a:pt x="67001" y="661202"/>
                      <a:pt x="70449" y="655003"/>
                      <a:pt x="64543" y="644585"/>
                    </a:cubicBezTo>
                    <a:cubicBezTo>
                      <a:pt x="45358" y="610800"/>
                      <a:pt x="40075" y="577235"/>
                      <a:pt x="68651" y="544808"/>
                    </a:cubicBezTo>
                    <a:cubicBezTo>
                      <a:pt x="79766" y="532189"/>
                      <a:pt x="65276" y="529254"/>
                      <a:pt x="57463" y="523055"/>
                    </a:cubicBezTo>
                    <a:cubicBezTo>
                      <a:pt x="74154" y="518286"/>
                      <a:pt x="89927" y="514654"/>
                      <a:pt x="105114" y="509299"/>
                    </a:cubicBezTo>
                    <a:cubicBezTo>
                      <a:pt x="146749" y="494626"/>
                      <a:pt x="166778" y="465573"/>
                      <a:pt x="164943" y="421407"/>
                    </a:cubicBezTo>
                    <a:cubicBezTo>
                      <a:pt x="163953" y="396939"/>
                      <a:pt x="162486" y="372692"/>
                      <a:pt x="169236" y="348775"/>
                    </a:cubicBezTo>
                    <a:lnTo>
                      <a:pt x="169185" y="348833"/>
                    </a:lnTo>
                    <a:lnTo>
                      <a:pt x="168943" y="349179"/>
                    </a:lnTo>
                    <a:lnTo>
                      <a:pt x="168996" y="349045"/>
                    </a:lnTo>
                    <a:lnTo>
                      <a:pt x="168942" y="349105"/>
                    </a:lnTo>
                    <a:lnTo>
                      <a:pt x="169011" y="349005"/>
                    </a:lnTo>
                    <a:lnTo>
                      <a:pt x="169050" y="348907"/>
                    </a:lnTo>
                    <a:lnTo>
                      <a:pt x="169103" y="348873"/>
                    </a:lnTo>
                    <a:lnTo>
                      <a:pt x="194890" y="311725"/>
                    </a:lnTo>
                    <a:cubicBezTo>
                      <a:pt x="205020" y="300619"/>
                      <a:pt x="216667" y="290889"/>
                      <a:pt x="229946" y="282599"/>
                    </a:cubicBezTo>
                    <a:cubicBezTo>
                      <a:pt x="233504" y="280361"/>
                      <a:pt x="243738" y="277867"/>
                      <a:pt x="233137" y="270053"/>
                    </a:cubicBezTo>
                    <a:cubicBezTo>
                      <a:pt x="231303" y="268733"/>
                      <a:pt x="237869" y="265982"/>
                      <a:pt x="240914" y="265505"/>
                    </a:cubicBezTo>
                    <a:cubicBezTo>
                      <a:pt x="259622" y="262644"/>
                      <a:pt x="278550" y="261030"/>
                      <a:pt x="297075" y="257398"/>
                    </a:cubicBezTo>
                    <a:cubicBezTo>
                      <a:pt x="337866" y="249401"/>
                      <a:pt x="369377" y="189278"/>
                      <a:pt x="353310" y="151091"/>
                    </a:cubicBezTo>
                    <a:cubicBezTo>
                      <a:pt x="352429" y="149000"/>
                      <a:pt x="351182" y="146029"/>
                      <a:pt x="349531" y="145552"/>
                    </a:cubicBezTo>
                    <a:cubicBezTo>
                      <a:pt x="345093" y="144305"/>
                      <a:pt x="343295" y="148413"/>
                      <a:pt x="341425" y="151385"/>
                    </a:cubicBezTo>
                    <a:cubicBezTo>
                      <a:pt x="330603" y="168515"/>
                      <a:pt x="324000" y="187664"/>
                      <a:pt x="316223" y="206225"/>
                    </a:cubicBezTo>
                    <a:cubicBezTo>
                      <a:pt x="313069" y="213782"/>
                      <a:pt x="312188" y="222476"/>
                      <a:pt x="302247" y="232527"/>
                    </a:cubicBezTo>
                    <a:cubicBezTo>
                      <a:pt x="315306" y="185169"/>
                      <a:pt x="328916" y="143718"/>
                      <a:pt x="365415" y="114849"/>
                    </a:cubicBezTo>
                    <a:cubicBezTo>
                      <a:pt x="388965" y="96214"/>
                      <a:pt x="414863" y="96984"/>
                      <a:pt x="441458" y="108869"/>
                    </a:cubicBezTo>
                    <a:cubicBezTo>
                      <a:pt x="465999" y="119837"/>
                      <a:pt x="490613" y="131392"/>
                      <a:pt x="518566" y="129008"/>
                    </a:cubicBezTo>
                    <a:cubicBezTo>
                      <a:pt x="572966" y="124349"/>
                      <a:pt x="612400" y="96104"/>
                      <a:pt x="640610" y="50177"/>
                    </a:cubicBezTo>
                    <a:cubicBezTo>
                      <a:pt x="596847" y="62245"/>
                      <a:pt x="560788" y="89868"/>
                      <a:pt x="519996" y="109493"/>
                    </a:cubicBezTo>
                    <a:cubicBezTo>
                      <a:pt x="518015" y="103550"/>
                      <a:pt x="522638" y="101496"/>
                      <a:pt x="525242" y="99002"/>
                    </a:cubicBezTo>
                    <a:cubicBezTo>
                      <a:pt x="547068" y="77982"/>
                      <a:pt x="571646" y="61402"/>
                      <a:pt x="600479" y="51351"/>
                    </a:cubicBezTo>
                    <a:cubicBezTo>
                      <a:pt x="639949" y="37558"/>
                      <a:pt x="674651" y="44711"/>
                      <a:pt x="705721" y="72847"/>
                    </a:cubicBezTo>
                    <a:cubicBezTo>
                      <a:pt x="749484" y="112464"/>
                      <a:pt x="765881" y="109860"/>
                      <a:pt x="796585" y="59934"/>
                    </a:cubicBezTo>
                    <a:cubicBezTo>
                      <a:pt x="825381" y="13127"/>
                      <a:pt x="857405" y="875"/>
                      <a:pt x="909935" y="16759"/>
                    </a:cubicBezTo>
                    <a:cubicBezTo>
                      <a:pt x="934659" y="24242"/>
                      <a:pt x="957696" y="35504"/>
                      <a:pt x="979412" y="49296"/>
                    </a:cubicBezTo>
                    <a:cubicBezTo>
                      <a:pt x="987189" y="54249"/>
                      <a:pt x="992581" y="55386"/>
                      <a:pt x="999734" y="47976"/>
                    </a:cubicBezTo>
                    <a:cubicBezTo>
                      <a:pt x="1012793" y="34513"/>
                      <a:pt x="1029704" y="25856"/>
                      <a:pt x="1043056" y="12027"/>
                    </a:cubicBezTo>
                    <a:cubicBezTo>
                      <a:pt x="1052575" y="2159"/>
                      <a:pt x="1064076" y="-1454"/>
                      <a:pt x="1076438" y="518"/>
                    </a:cubicBezTo>
                    <a:close/>
                  </a:path>
                </a:pathLst>
              </a:custGeom>
              <a:solidFill>
                <a:srgbClr val="693723"/>
              </a:solidFill>
              <a:ln w="3666" cap="flat">
                <a:noFill/>
                <a:prstDash val="solid"/>
                <a:miter/>
              </a:ln>
            </p:spPr>
            <p:txBody>
              <a:bodyPr rtlCol="0" anchor="ctr"/>
              <a:lstStyle/>
              <a:p>
                <a:endParaRPr lang="ko-KR" altLang="en-US"/>
              </a:p>
            </p:txBody>
          </p:sp>
          <p:sp>
            <p:nvSpPr>
              <p:cNvPr id="17" name="자유형: 도형 16">
                <a:extLst>
                  <a:ext uri="{FF2B5EF4-FFF2-40B4-BE49-F238E27FC236}">
                    <a16:creationId xmlns:a16="http://schemas.microsoft.com/office/drawing/2014/main" id="{9A9C1565-C9B6-43D0-AA3D-72FD46CD09E0}"/>
                  </a:ext>
                </a:extLst>
              </p:cNvPr>
              <p:cNvSpPr/>
              <p:nvPr/>
            </p:nvSpPr>
            <p:spPr>
              <a:xfrm>
                <a:off x="7940651" y="1937869"/>
                <a:ext cx="969670" cy="1131758"/>
              </a:xfrm>
              <a:custGeom>
                <a:avLst/>
                <a:gdLst>
                  <a:gd name="connsiteX0" fmla="*/ 967768 w 969670"/>
                  <a:gd name="connsiteY0" fmla="*/ 764 h 1131758"/>
                  <a:gd name="connsiteX1" fmla="*/ 967842 w 969670"/>
                  <a:gd name="connsiteY1" fmla="*/ 874 h 1131758"/>
                  <a:gd name="connsiteX2" fmla="*/ 845285 w 969670"/>
                  <a:gd name="connsiteY2" fmla="*/ 303984 h 1131758"/>
                  <a:gd name="connsiteX3" fmla="*/ 839379 w 969670"/>
                  <a:gd name="connsiteY3" fmla="*/ 510288 h 1131758"/>
                  <a:gd name="connsiteX4" fmla="*/ 693748 w 969670"/>
                  <a:gd name="connsiteY4" fmla="*/ 693482 h 1131758"/>
                  <a:gd name="connsiteX5" fmla="*/ 445736 w 969670"/>
                  <a:gd name="connsiteY5" fmla="*/ 1017648 h 1131758"/>
                  <a:gd name="connsiteX6" fmla="*/ 380917 w 969670"/>
                  <a:gd name="connsiteY6" fmla="*/ 1087199 h 1131758"/>
                  <a:gd name="connsiteX7" fmla="*/ 205537 w 969670"/>
                  <a:gd name="connsiteY7" fmla="*/ 1118342 h 1131758"/>
                  <a:gd name="connsiteX8" fmla="*/ 2901 w 969670"/>
                  <a:gd name="connsiteY8" fmla="*/ 969410 h 1131758"/>
                  <a:gd name="connsiteX9" fmla="*/ 11888 w 969670"/>
                  <a:gd name="connsiteY9" fmla="*/ 940724 h 1131758"/>
                  <a:gd name="connsiteX10" fmla="*/ 68636 w 969670"/>
                  <a:gd name="connsiteY10" fmla="*/ 869083 h 1131758"/>
                  <a:gd name="connsiteX11" fmla="*/ 105906 w 969670"/>
                  <a:gd name="connsiteY11" fmla="*/ 814792 h 1131758"/>
                  <a:gd name="connsiteX12" fmla="*/ 124394 w 969670"/>
                  <a:gd name="connsiteY12" fmla="*/ 803934 h 1131758"/>
                  <a:gd name="connsiteX13" fmla="*/ 204803 w 969670"/>
                  <a:gd name="connsiteY13" fmla="*/ 858151 h 1131758"/>
                  <a:gd name="connsiteX14" fmla="*/ 279783 w 969670"/>
                  <a:gd name="connsiteY14" fmla="*/ 848320 h 1131758"/>
                  <a:gd name="connsiteX15" fmla="*/ 398635 w 969670"/>
                  <a:gd name="connsiteY15" fmla="*/ 688457 h 1131758"/>
                  <a:gd name="connsiteX16" fmla="*/ 853979 w 969670"/>
                  <a:gd name="connsiteY16" fmla="*/ 91591 h 1131758"/>
                  <a:gd name="connsiteX17" fmla="*/ 967768 w 969670"/>
                  <a:gd name="connsiteY17" fmla="*/ 764 h 113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69670" h="1131758">
                    <a:moveTo>
                      <a:pt x="967768" y="764"/>
                    </a:moveTo>
                    <a:cubicBezTo>
                      <a:pt x="970850" y="5790"/>
                      <a:pt x="969676" y="-2611"/>
                      <a:pt x="967842" y="874"/>
                    </a:cubicBezTo>
                    <a:cubicBezTo>
                      <a:pt x="917366" y="98010"/>
                      <a:pt x="869862" y="196357"/>
                      <a:pt x="845285" y="303984"/>
                    </a:cubicBezTo>
                    <a:cubicBezTo>
                      <a:pt x="829658" y="372361"/>
                      <a:pt x="823532" y="441031"/>
                      <a:pt x="839379" y="510288"/>
                    </a:cubicBezTo>
                    <a:cubicBezTo>
                      <a:pt x="788536" y="569531"/>
                      <a:pt x="741436" y="631745"/>
                      <a:pt x="693748" y="693482"/>
                    </a:cubicBezTo>
                    <a:cubicBezTo>
                      <a:pt x="610588" y="801146"/>
                      <a:pt x="528565" y="909727"/>
                      <a:pt x="445736" y="1017648"/>
                    </a:cubicBezTo>
                    <a:cubicBezTo>
                      <a:pt x="426404" y="1042849"/>
                      <a:pt x="404798" y="1066069"/>
                      <a:pt x="380917" y="1087199"/>
                    </a:cubicBezTo>
                    <a:cubicBezTo>
                      <a:pt x="328718" y="1133419"/>
                      <a:pt x="269768" y="1143470"/>
                      <a:pt x="205537" y="1118342"/>
                    </a:cubicBezTo>
                    <a:cubicBezTo>
                      <a:pt x="124944" y="1086832"/>
                      <a:pt x="57815" y="1036246"/>
                      <a:pt x="2901" y="969410"/>
                    </a:cubicBezTo>
                    <a:cubicBezTo>
                      <a:pt x="-5059" y="956498"/>
                      <a:pt x="5175" y="948171"/>
                      <a:pt x="11888" y="940724"/>
                    </a:cubicBezTo>
                    <a:cubicBezTo>
                      <a:pt x="32357" y="918018"/>
                      <a:pt x="50075" y="893257"/>
                      <a:pt x="68636" y="869083"/>
                    </a:cubicBezTo>
                    <a:cubicBezTo>
                      <a:pt x="82026" y="851622"/>
                      <a:pt x="93251" y="832730"/>
                      <a:pt x="105906" y="814792"/>
                    </a:cubicBezTo>
                    <a:cubicBezTo>
                      <a:pt x="110418" y="808409"/>
                      <a:pt x="114160" y="800596"/>
                      <a:pt x="124394" y="803934"/>
                    </a:cubicBezTo>
                    <a:cubicBezTo>
                      <a:pt x="151173" y="822055"/>
                      <a:pt x="177731" y="840507"/>
                      <a:pt x="204803" y="858151"/>
                    </a:cubicBezTo>
                    <a:cubicBezTo>
                      <a:pt x="236680" y="878950"/>
                      <a:pt x="256196" y="877410"/>
                      <a:pt x="279783" y="848320"/>
                    </a:cubicBezTo>
                    <a:cubicBezTo>
                      <a:pt x="321601" y="796744"/>
                      <a:pt x="363529" y="745535"/>
                      <a:pt x="398635" y="688457"/>
                    </a:cubicBezTo>
                    <a:cubicBezTo>
                      <a:pt x="530326" y="474339"/>
                      <a:pt x="675150" y="269833"/>
                      <a:pt x="853979" y="91591"/>
                    </a:cubicBezTo>
                    <a:cubicBezTo>
                      <a:pt x="890735" y="54981"/>
                      <a:pt x="926464" y="32238"/>
                      <a:pt x="967768" y="764"/>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8" name="자유형: 도형 17">
                <a:extLst>
                  <a:ext uri="{FF2B5EF4-FFF2-40B4-BE49-F238E27FC236}">
                    <a16:creationId xmlns:a16="http://schemas.microsoft.com/office/drawing/2014/main" id="{175363C1-C20F-443C-BB6E-E782D9179061}"/>
                  </a:ext>
                </a:extLst>
              </p:cNvPr>
              <p:cNvSpPr/>
              <p:nvPr/>
            </p:nvSpPr>
            <p:spPr>
              <a:xfrm>
                <a:off x="6957846" y="2094246"/>
                <a:ext cx="962414" cy="681932"/>
              </a:xfrm>
              <a:custGeom>
                <a:avLst/>
                <a:gdLst>
                  <a:gd name="connsiteX0" fmla="*/ 846568 w 962414"/>
                  <a:gd name="connsiteY0" fmla="*/ 681086 h 681932"/>
                  <a:gd name="connsiteX1" fmla="*/ 552225 w 962414"/>
                  <a:gd name="connsiteY1" fmla="*/ 450938 h 681932"/>
                  <a:gd name="connsiteX2" fmla="*/ 517780 w 962414"/>
                  <a:gd name="connsiteY2" fmla="*/ 435054 h 681932"/>
                  <a:gd name="connsiteX3" fmla="*/ 176814 w 962414"/>
                  <a:gd name="connsiteY3" fmla="*/ 398408 h 681932"/>
                  <a:gd name="connsiteX4" fmla="*/ 100110 w 962414"/>
                  <a:gd name="connsiteY4" fmla="*/ 395767 h 681932"/>
                  <a:gd name="connsiteX5" fmla="*/ 77770 w 962414"/>
                  <a:gd name="connsiteY5" fmla="*/ 337001 h 681932"/>
                  <a:gd name="connsiteX6" fmla="*/ 87711 w 962414"/>
                  <a:gd name="connsiteY6" fmla="*/ 323832 h 681932"/>
                  <a:gd name="connsiteX7" fmla="*/ 67426 w 962414"/>
                  <a:gd name="connsiteY7" fmla="*/ 322145 h 681932"/>
                  <a:gd name="connsiteX8" fmla="*/ 33384 w 962414"/>
                  <a:gd name="connsiteY8" fmla="*/ 316239 h 681932"/>
                  <a:gd name="connsiteX9" fmla="*/ 14822 w 962414"/>
                  <a:gd name="connsiteY9" fmla="*/ 260004 h 681932"/>
                  <a:gd name="connsiteX10" fmla="*/ 14346 w 962414"/>
                  <a:gd name="connsiteY10" fmla="*/ 239645 h 681932"/>
                  <a:gd name="connsiteX11" fmla="*/ 39547 w 962414"/>
                  <a:gd name="connsiteY11" fmla="*/ 164152 h 681932"/>
                  <a:gd name="connsiteX12" fmla="*/ 47507 w 962414"/>
                  <a:gd name="connsiteY12" fmla="*/ 148268 h 681932"/>
                  <a:gd name="connsiteX13" fmla="*/ 65848 w 962414"/>
                  <a:gd name="connsiteY13" fmla="*/ 98820 h 681932"/>
                  <a:gd name="connsiteX14" fmla="*/ 115517 w 962414"/>
                  <a:gd name="connsiteY14" fmla="*/ 87081 h 681932"/>
                  <a:gd name="connsiteX15" fmla="*/ 287412 w 962414"/>
                  <a:gd name="connsiteY15" fmla="*/ 92327 h 681932"/>
                  <a:gd name="connsiteX16" fmla="*/ 377872 w 962414"/>
                  <a:gd name="connsiteY16" fmla="*/ 102781 h 681932"/>
                  <a:gd name="connsiteX17" fmla="*/ 355202 w 962414"/>
                  <a:gd name="connsiteY17" fmla="*/ 84733 h 681932"/>
                  <a:gd name="connsiteX18" fmla="*/ 349883 w 962414"/>
                  <a:gd name="connsiteY18" fmla="*/ 19842 h 681932"/>
                  <a:gd name="connsiteX19" fmla="*/ 422882 w 962414"/>
                  <a:gd name="connsiteY19" fmla="*/ 13312 h 681932"/>
                  <a:gd name="connsiteX20" fmla="*/ 458868 w 962414"/>
                  <a:gd name="connsiteY20" fmla="*/ 49848 h 681932"/>
                  <a:gd name="connsiteX21" fmla="*/ 592723 w 962414"/>
                  <a:gd name="connsiteY21" fmla="*/ 165839 h 681932"/>
                  <a:gd name="connsiteX22" fmla="*/ 673792 w 962414"/>
                  <a:gd name="connsiteY22" fmla="*/ 314551 h 681932"/>
                  <a:gd name="connsiteX23" fmla="*/ 685604 w 962414"/>
                  <a:gd name="connsiteY23" fmla="*/ 337735 h 681932"/>
                  <a:gd name="connsiteX24" fmla="*/ 942971 w 962414"/>
                  <a:gd name="connsiteY24" fmla="*/ 549578 h 681932"/>
                  <a:gd name="connsiteX25" fmla="*/ 961899 w 962414"/>
                  <a:gd name="connsiteY25" fmla="*/ 566819 h 681932"/>
                  <a:gd name="connsiteX26" fmla="*/ 954269 w 962414"/>
                  <a:gd name="connsiteY26" fmla="*/ 584060 h 681932"/>
                  <a:gd name="connsiteX27" fmla="*/ 864653 w 962414"/>
                  <a:gd name="connsiteY27" fmla="*/ 672135 h 681932"/>
                  <a:gd name="connsiteX28" fmla="*/ 846568 w 962414"/>
                  <a:gd name="connsiteY28" fmla="*/ 681086 h 68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2414" h="681932">
                    <a:moveTo>
                      <a:pt x="846568" y="681086"/>
                    </a:moveTo>
                    <a:cubicBezTo>
                      <a:pt x="748442" y="604419"/>
                      <a:pt x="650205" y="527825"/>
                      <a:pt x="552225" y="450938"/>
                    </a:cubicBezTo>
                    <a:cubicBezTo>
                      <a:pt x="541771" y="442721"/>
                      <a:pt x="530289" y="438356"/>
                      <a:pt x="517780" y="435054"/>
                    </a:cubicBezTo>
                    <a:cubicBezTo>
                      <a:pt x="405934" y="405855"/>
                      <a:pt x="292328" y="393786"/>
                      <a:pt x="176814" y="398408"/>
                    </a:cubicBezTo>
                    <a:cubicBezTo>
                      <a:pt x="151246" y="399435"/>
                      <a:pt x="125421" y="401343"/>
                      <a:pt x="100110" y="395767"/>
                    </a:cubicBezTo>
                    <a:cubicBezTo>
                      <a:pt x="62583" y="387513"/>
                      <a:pt x="55540" y="368548"/>
                      <a:pt x="77770" y="337001"/>
                    </a:cubicBezTo>
                    <a:cubicBezTo>
                      <a:pt x="80851" y="332636"/>
                      <a:pt x="84190" y="328491"/>
                      <a:pt x="87711" y="323832"/>
                    </a:cubicBezTo>
                    <a:cubicBezTo>
                      <a:pt x="80448" y="319430"/>
                      <a:pt x="73772" y="322255"/>
                      <a:pt x="67426" y="322145"/>
                    </a:cubicBezTo>
                    <a:cubicBezTo>
                      <a:pt x="55724" y="321961"/>
                      <a:pt x="44242" y="321044"/>
                      <a:pt x="33384" y="316239"/>
                    </a:cubicBezTo>
                    <a:cubicBezTo>
                      <a:pt x="7302" y="304720"/>
                      <a:pt x="296" y="284508"/>
                      <a:pt x="14822" y="260004"/>
                    </a:cubicBezTo>
                    <a:cubicBezTo>
                      <a:pt x="19298" y="252447"/>
                      <a:pt x="21682" y="247678"/>
                      <a:pt x="14346" y="239645"/>
                    </a:cubicBezTo>
                    <a:cubicBezTo>
                      <a:pt x="-12506" y="210115"/>
                      <a:pt x="-291" y="173066"/>
                      <a:pt x="39547" y="164152"/>
                    </a:cubicBezTo>
                    <a:cubicBezTo>
                      <a:pt x="51762" y="161400"/>
                      <a:pt x="52862" y="159273"/>
                      <a:pt x="47507" y="148268"/>
                    </a:cubicBezTo>
                    <a:cubicBezTo>
                      <a:pt x="36759" y="126295"/>
                      <a:pt x="43655" y="109201"/>
                      <a:pt x="65848" y="98820"/>
                    </a:cubicBezTo>
                    <a:cubicBezTo>
                      <a:pt x="81548" y="91483"/>
                      <a:pt x="98569" y="87998"/>
                      <a:pt x="115517" y="87081"/>
                    </a:cubicBezTo>
                    <a:cubicBezTo>
                      <a:pt x="172925" y="84073"/>
                      <a:pt x="230260" y="85320"/>
                      <a:pt x="287412" y="92327"/>
                    </a:cubicBezTo>
                    <a:cubicBezTo>
                      <a:pt x="316869" y="95958"/>
                      <a:pt x="346325" y="99150"/>
                      <a:pt x="377872" y="102781"/>
                    </a:cubicBezTo>
                    <a:cubicBezTo>
                      <a:pt x="369142" y="95922"/>
                      <a:pt x="361548" y="90933"/>
                      <a:pt x="355202" y="84733"/>
                    </a:cubicBezTo>
                    <a:cubicBezTo>
                      <a:pt x="333706" y="63788"/>
                      <a:pt x="331909" y="39650"/>
                      <a:pt x="349883" y="19842"/>
                    </a:cubicBezTo>
                    <a:cubicBezTo>
                      <a:pt x="371269" y="-3782"/>
                      <a:pt x="400469" y="-6753"/>
                      <a:pt x="422882" y="13312"/>
                    </a:cubicBezTo>
                    <a:cubicBezTo>
                      <a:pt x="435574" y="24720"/>
                      <a:pt x="447753" y="36899"/>
                      <a:pt x="458868" y="49848"/>
                    </a:cubicBezTo>
                    <a:cubicBezTo>
                      <a:pt x="497825" y="95115"/>
                      <a:pt x="542321" y="134292"/>
                      <a:pt x="592723" y="165839"/>
                    </a:cubicBezTo>
                    <a:cubicBezTo>
                      <a:pt x="648444" y="200724"/>
                      <a:pt x="672472" y="251163"/>
                      <a:pt x="673792" y="314551"/>
                    </a:cubicBezTo>
                    <a:cubicBezTo>
                      <a:pt x="674012" y="324932"/>
                      <a:pt x="678121" y="331609"/>
                      <a:pt x="685604" y="337735"/>
                    </a:cubicBezTo>
                    <a:cubicBezTo>
                      <a:pt x="771478" y="408276"/>
                      <a:pt x="857243" y="478890"/>
                      <a:pt x="942971" y="549578"/>
                    </a:cubicBezTo>
                    <a:cubicBezTo>
                      <a:pt x="949537" y="555007"/>
                      <a:pt x="955589" y="561059"/>
                      <a:pt x="961899" y="566819"/>
                    </a:cubicBezTo>
                    <a:cubicBezTo>
                      <a:pt x="963953" y="574595"/>
                      <a:pt x="959551" y="579694"/>
                      <a:pt x="954269" y="584060"/>
                    </a:cubicBezTo>
                    <a:cubicBezTo>
                      <a:pt x="921951" y="610948"/>
                      <a:pt x="891028" y="639194"/>
                      <a:pt x="864653" y="672135"/>
                    </a:cubicBezTo>
                    <a:cubicBezTo>
                      <a:pt x="860251" y="677821"/>
                      <a:pt x="855555" y="684277"/>
                      <a:pt x="846568" y="681086"/>
                    </a:cubicBezTo>
                    <a:close/>
                  </a:path>
                </a:pathLst>
              </a:custGeom>
              <a:solidFill>
                <a:srgbClr val="F4AB92"/>
              </a:solidFill>
              <a:ln w="3666" cap="flat">
                <a:noFill/>
                <a:prstDash val="solid"/>
                <a:miter/>
              </a:ln>
            </p:spPr>
            <p:txBody>
              <a:bodyPr rtlCol="0" anchor="ctr"/>
              <a:lstStyle/>
              <a:p>
                <a:endParaRPr lang="ko-KR" altLang="en-US"/>
              </a:p>
            </p:txBody>
          </p:sp>
          <p:sp>
            <p:nvSpPr>
              <p:cNvPr id="19" name="자유형: 도형 18">
                <a:extLst>
                  <a:ext uri="{FF2B5EF4-FFF2-40B4-BE49-F238E27FC236}">
                    <a16:creationId xmlns:a16="http://schemas.microsoft.com/office/drawing/2014/main" id="{151A7C95-B90A-4500-B397-32E965BEC009}"/>
                  </a:ext>
                </a:extLst>
              </p:cNvPr>
              <p:cNvSpPr/>
              <p:nvPr/>
            </p:nvSpPr>
            <p:spPr>
              <a:xfrm>
                <a:off x="7787994" y="2641952"/>
                <a:ext cx="279522" cy="296708"/>
              </a:xfrm>
              <a:custGeom>
                <a:avLst/>
                <a:gdLst>
                  <a:gd name="connsiteX0" fmla="*/ 16420 w 279522"/>
                  <a:gd name="connsiteY0" fmla="*/ 133380 h 296708"/>
                  <a:gd name="connsiteX1" fmla="*/ 131787 w 279522"/>
                  <a:gd name="connsiteY1" fmla="*/ 19260 h 296708"/>
                  <a:gd name="connsiteX2" fmla="*/ 135126 w 279522"/>
                  <a:gd name="connsiteY2" fmla="*/ 17792 h 296708"/>
                  <a:gd name="connsiteX3" fmla="*/ 205666 w 279522"/>
                  <a:gd name="connsiteY3" fmla="*/ 18526 h 296708"/>
                  <a:gd name="connsiteX4" fmla="*/ 271035 w 279522"/>
                  <a:gd name="connsiteY4" fmla="*/ 73330 h 296708"/>
                  <a:gd name="connsiteX5" fmla="*/ 277088 w 279522"/>
                  <a:gd name="connsiteY5" fmla="*/ 99852 h 296708"/>
                  <a:gd name="connsiteX6" fmla="*/ 224742 w 279522"/>
                  <a:gd name="connsiteY6" fmla="*/ 174171 h 296708"/>
                  <a:gd name="connsiteX7" fmla="*/ 162381 w 279522"/>
                  <a:gd name="connsiteY7" fmla="*/ 252672 h 296708"/>
                  <a:gd name="connsiteX8" fmla="*/ 155595 w 279522"/>
                  <a:gd name="connsiteY8" fmla="*/ 265328 h 296708"/>
                  <a:gd name="connsiteX9" fmla="*/ 126138 w 279522"/>
                  <a:gd name="connsiteY9" fmla="*/ 290419 h 296708"/>
                  <a:gd name="connsiteX10" fmla="*/ 105559 w 279522"/>
                  <a:gd name="connsiteY10" fmla="*/ 291409 h 296708"/>
                  <a:gd name="connsiteX11" fmla="*/ 3838 w 279522"/>
                  <a:gd name="connsiteY11" fmla="*/ 170283 h 296708"/>
                  <a:gd name="connsiteX12" fmla="*/ 4975 w 279522"/>
                  <a:gd name="connsiteY12" fmla="*/ 149704 h 296708"/>
                  <a:gd name="connsiteX13" fmla="*/ 16420 w 279522"/>
                  <a:gd name="connsiteY13" fmla="*/ 133380 h 29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522" h="296708">
                    <a:moveTo>
                      <a:pt x="16420" y="133380"/>
                    </a:moveTo>
                    <a:cubicBezTo>
                      <a:pt x="50755" y="91158"/>
                      <a:pt x="89566" y="53521"/>
                      <a:pt x="131787" y="19260"/>
                    </a:cubicBezTo>
                    <a:cubicBezTo>
                      <a:pt x="132924" y="18783"/>
                      <a:pt x="134135" y="18452"/>
                      <a:pt x="135126" y="17792"/>
                    </a:cubicBezTo>
                    <a:cubicBezTo>
                      <a:pt x="170268" y="-6052"/>
                      <a:pt x="170268" y="-6052"/>
                      <a:pt x="205666" y="18526"/>
                    </a:cubicBezTo>
                    <a:cubicBezTo>
                      <a:pt x="229107" y="34813"/>
                      <a:pt x="250309" y="53705"/>
                      <a:pt x="271035" y="73330"/>
                    </a:cubicBezTo>
                    <a:cubicBezTo>
                      <a:pt x="279986" y="81804"/>
                      <a:pt x="281600" y="89507"/>
                      <a:pt x="277088" y="99852"/>
                    </a:cubicBezTo>
                    <a:cubicBezTo>
                      <a:pt x="259700" y="124686"/>
                      <a:pt x="242936" y="149960"/>
                      <a:pt x="224742" y="174171"/>
                    </a:cubicBezTo>
                    <a:cubicBezTo>
                      <a:pt x="204676" y="200876"/>
                      <a:pt x="183290" y="226591"/>
                      <a:pt x="162381" y="252672"/>
                    </a:cubicBezTo>
                    <a:cubicBezTo>
                      <a:pt x="159299" y="256524"/>
                      <a:pt x="156218" y="260229"/>
                      <a:pt x="155595" y="265328"/>
                    </a:cubicBezTo>
                    <a:cubicBezTo>
                      <a:pt x="140921" y="267859"/>
                      <a:pt x="135639" y="281798"/>
                      <a:pt x="126138" y="290419"/>
                    </a:cubicBezTo>
                    <a:cubicBezTo>
                      <a:pt x="118545" y="297315"/>
                      <a:pt x="114180" y="299773"/>
                      <a:pt x="105559" y="291409"/>
                    </a:cubicBezTo>
                    <a:cubicBezTo>
                      <a:pt x="67446" y="254506"/>
                      <a:pt x="33294" y="214449"/>
                      <a:pt x="3838" y="170283"/>
                    </a:cubicBezTo>
                    <a:cubicBezTo>
                      <a:pt x="-1628" y="162102"/>
                      <a:pt x="-1261" y="156600"/>
                      <a:pt x="4975" y="149704"/>
                    </a:cubicBezTo>
                    <a:cubicBezTo>
                      <a:pt x="9377" y="144825"/>
                      <a:pt x="12642" y="138882"/>
                      <a:pt x="16420" y="133380"/>
                    </a:cubicBezTo>
                    <a:close/>
                  </a:path>
                </a:pathLst>
              </a:custGeom>
              <a:solidFill>
                <a:schemeClr val="accent4">
                  <a:lumMod val="50000"/>
                </a:schemeClr>
              </a:solidFill>
              <a:ln w="3666" cap="flat">
                <a:noFill/>
                <a:prstDash val="solid"/>
                <a:miter/>
              </a:ln>
            </p:spPr>
            <p:txBody>
              <a:bodyPr rtlCol="0" anchor="ctr"/>
              <a:lstStyle/>
              <a:p>
                <a:endParaRPr lang="ko-KR" altLang="en-US"/>
              </a:p>
            </p:txBody>
          </p:sp>
          <p:sp>
            <p:nvSpPr>
              <p:cNvPr id="20" name="자유형: 도형 19">
                <a:extLst>
                  <a:ext uri="{FF2B5EF4-FFF2-40B4-BE49-F238E27FC236}">
                    <a16:creationId xmlns:a16="http://schemas.microsoft.com/office/drawing/2014/main" id="{5B2A4472-458C-4213-8240-4B48916AA59B}"/>
                  </a:ext>
                </a:extLst>
              </p:cNvPr>
              <p:cNvSpPr/>
              <p:nvPr/>
            </p:nvSpPr>
            <p:spPr>
              <a:xfrm>
                <a:off x="8989048" y="1692235"/>
                <a:ext cx="697450" cy="575626"/>
              </a:xfrm>
              <a:custGeom>
                <a:avLst/>
                <a:gdLst>
                  <a:gd name="connsiteX0" fmla="*/ 509964 w 697450"/>
                  <a:gd name="connsiteY0" fmla="*/ 0 h 575626"/>
                  <a:gd name="connsiteX1" fmla="*/ 424530 w 697450"/>
                  <a:gd name="connsiteY1" fmla="*/ 27512 h 575626"/>
                  <a:gd name="connsiteX2" fmla="*/ 170391 w 697450"/>
                  <a:gd name="connsiteY2" fmla="*/ 55795 h 575626"/>
                  <a:gd name="connsiteX3" fmla="*/ 99044 w 697450"/>
                  <a:gd name="connsiteY3" fmla="*/ 66726 h 575626"/>
                  <a:gd name="connsiteX4" fmla="*/ 55574 w 697450"/>
                  <a:gd name="connsiteY4" fmla="*/ 112690 h 575626"/>
                  <a:gd name="connsiteX5" fmla="*/ 0 w 697450"/>
                  <a:gd name="connsiteY5" fmla="*/ 198711 h 575626"/>
                  <a:gd name="connsiteX6" fmla="*/ 115844 w 697450"/>
                  <a:gd name="connsiteY6" fmla="*/ 575627 h 575626"/>
                  <a:gd name="connsiteX7" fmla="*/ 293462 w 697450"/>
                  <a:gd name="connsiteY7" fmla="*/ 495585 h 575626"/>
                  <a:gd name="connsiteX8" fmla="*/ 330255 w 697450"/>
                  <a:gd name="connsiteY8" fmla="*/ 488541 h 575626"/>
                  <a:gd name="connsiteX9" fmla="*/ 385169 w 697450"/>
                  <a:gd name="connsiteY9" fmla="*/ 474602 h 575626"/>
                  <a:gd name="connsiteX10" fmla="*/ 514990 w 697450"/>
                  <a:gd name="connsiteY10" fmla="*/ 522473 h 575626"/>
                  <a:gd name="connsiteX11" fmla="*/ 537476 w 697450"/>
                  <a:gd name="connsiteY11" fmla="*/ 518548 h 575626"/>
                  <a:gd name="connsiteX12" fmla="*/ 652440 w 697450"/>
                  <a:gd name="connsiteY12" fmla="*/ 276148 h 575626"/>
                  <a:gd name="connsiteX13" fmla="*/ 697450 w 697450"/>
                  <a:gd name="connsiteY13" fmla="*/ 125895 h 575626"/>
                  <a:gd name="connsiteX14" fmla="*/ 509964 w 697450"/>
                  <a:gd name="connsiteY14" fmla="*/ 0 h 57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50" h="575626">
                    <a:moveTo>
                      <a:pt x="509964" y="0"/>
                    </a:moveTo>
                    <a:cubicBezTo>
                      <a:pt x="482525" y="12436"/>
                      <a:pt x="454426" y="22780"/>
                      <a:pt x="424530" y="27512"/>
                    </a:cubicBezTo>
                    <a:cubicBezTo>
                      <a:pt x="409160" y="31547"/>
                      <a:pt x="200251" y="45487"/>
                      <a:pt x="170391" y="55795"/>
                    </a:cubicBezTo>
                    <a:cubicBezTo>
                      <a:pt x="146621" y="59426"/>
                      <a:pt x="122814" y="63058"/>
                      <a:pt x="99044" y="66726"/>
                    </a:cubicBezTo>
                    <a:cubicBezTo>
                      <a:pt x="84554" y="82059"/>
                      <a:pt x="70064" y="97356"/>
                      <a:pt x="55574" y="112690"/>
                    </a:cubicBezTo>
                    <a:cubicBezTo>
                      <a:pt x="41965" y="127106"/>
                      <a:pt x="6199" y="185468"/>
                      <a:pt x="0" y="198711"/>
                    </a:cubicBezTo>
                    <a:cubicBezTo>
                      <a:pt x="1321" y="335538"/>
                      <a:pt x="40131" y="460663"/>
                      <a:pt x="115844" y="575627"/>
                    </a:cubicBezTo>
                    <a:cubicBezTo>
                      <a:pt x="169731" y="495218"/>
                      <a:pt x="215108" y="475079"/>
                      <a:pt x="293462" y="495585"/>
                    </a:cubicBezTo>
                    <a:cubicBezTo>
                      <a:pt x="315582" y="514219"/>
                      <a:pt x="322919" y="499546"/>
                      <a:pt x="330255" y="488541"/>
                    </a:cubicBezTo>
                    <a:cubicBezTo>
                      <a:pt x="346432" y="486524"/>
                      <a:pt x="370239" y="480912"/>
                      <a:pt x="385169" y="474602"/>
                    </a:cubicBezTo>
                    <a:cubicBezTo>
                      <a:pt x="432123" y="468549"/>
                      <a:pt x="475666" y="484030"/>
                      <a:pt x="514990" y="522473"/>
                    </a:cubicBezTo>
                    <a:cubicBezTo>
                      <a:pt x="527499" y="534689"/>
                      <a:pt x="530910" y="529736"/>
                      <a:pt x="537476" y="518548"/>
                    </a:cubicBezTo>
                    <a:cubicBezTo>
                      <a:pt x="582963" y="441111"/>
                      <a:pt x="621810" y="360555"/>
                      <a:pt x="652440" y="276148"/>
                    </a:cubicBezTo>
                    <a:cubicBezTo>
                      <a:pt x="670305" y="226956"/>
                      <a:pt x="687619" y="177545"/>
                      <a:pt x="697450" y="125895"/>
                    </a:cubicBezTo>
                    <a:cubicBezTo>
                      <a:pt x="644076" y="70321"/>
                      <a:pt x="581716" y="28136"/>
                      <a:pt x="509964" y="0"/>
                    </a:cubicBezTo>
                    <a:close/>
                  </a:path>
                </a:pathLst>
              </a:custGeom>
              <a:solidFill>
                <a:srgbClr val="FEFCFC"/>
              </a:solidFill>
              <a:ln w="3666" cap="flat">
                <a:noFill/>
                <a:prstDash val="solid"/>
                <a:miter/>
              </a:ln>
            </p:spPr>
            <p:txBody>
              <a:bodyPr rtlCol="0" anchor="ctr"/>
              <a:lstStyle/>
              <a:p>
                <a:endParaRPr lang="ko-KR" altLang="en-US"/>
              </a:p>
            </p:txBody>
          </p:sp>
          <p:sp>
            <p:nvSpPr>
              <p:cNvPr id="21" name="자유형: 도형 20">
                <a:extLst>
                  <a:ext uri="{FF2B5EF4-FFF2-40B4-BE49-F238E27FC236}">
                    <a16:creationId xmlns:a16="http://schemas.microsoft.com/office/drawing/2014/main" id="{DCF6F6E9-B527-482F-B191-FEE9F3AF9D48}"/>
                  </a:ext>
                </a:extLst>
              </p:cNvPr>
              <p:cNvSpPr/>
              <p:nvPr/>
            </p:nvSpPr>
            <p:spPr>
              <a:xfrm>
                <a:off x="8704170" y="639896"/>
                <a:ext cx="948498" cy="1555521"/>
              </a:xfrm>
              <a:custGeom>
                <a:avLst/>
                <a:gdLst>
                  <a:gd name="connsiteX0" fmla="*/ 578304 w 948498"/>
                  <a:gd name="connsiteY0" fmla="*/ 1547887 h 1555521"/>
                  <a:gd name="connsiteX1" fmla="*/ 477573 w 948498"/>
                  <a:gd name="connsiteY1" fmla="*/ 1363373 h 1555521"/>
                  <a:gd name="connsiteX2" fmla="*/ 421375 w 948498"/>
                  <a:gd name="connsiteY2" fmla="*/ 1279883 h 1555521"/>
                  <a:gd name="connsiteX3" fmla="*/ 406592 w 948498"/>
                  <a:gd name="connsiteY3" fmla="*/ 1252554 h 1555521"/>
                  <a:gd name="connsiteX4" fmla="*/ 422218 w 948498"/>
                  <a:gd name="connsiteY4" fmla="*/ 1190340 h 1555521"/>
                  <a:gd name="connsiteX5" fmla="*/ 463413 w 948498"/>
                  <a:gd name="connsiteY5" fmla="*/ 1121120 h 1555521"/>
                  <a:gd name="connsiteX6" fmla="*/ 459195 w 948498"/>
                  <a:gd name="connsiteY6" fmla="*/ 1007476 h 1555521"/>
                  <a:gd name="connsiteX7" fmla="*/ 438359 w 948498"/>
                  <a:gd name="connsiteY7" fmla="*/ 978020 h 1555521"/>
                  <a:gd name="connsiteX8" fmla="*/ 312610 w 948498"/>
                  <a:gd name="connsiteY8" fmla="*/ 906709 h 1555521"/>
                  <a:gd name="connsiteX9" fmla="*/ 126738 w 948498"/>
                  <a:gd name="connsiteY9" fmla="*/ 703192 h 1555521"/>
                  <a:gd name="connsiteX10" fmla="*/ 104692 w 948498"/>
                  <a:gd name="connsiteY10" fmla="*/ 688042 h 1555521"/>
                  <a:gd name="connsiteX11" fmla="*/ 3154 w 948498"/>
                  <a:gd name="connsiteY11" fmla="*/ 537570 h 1555521"/>
                  <a:gd name="connsiteX12" fmla="*/ 71788 w 948498"/>
                  <a:gd name="connsiteY12" fmla="*/ 523777 h 1555521"/>
                  <a:gd name="connsiteX13" fmla="*/ 93320 w 948498"/>
                  <a:gd name="connsiteY13" fmla="*/ 557892 h 1555521"/>
                  <a:gd name="connsiteX14" fmla="*/ 92037 w 948498"/>
                  <a:gd name="connsiteY14" fmla="*/ 537863 h 1555521"/>
                  <a:gd name="connsiteX15" fmla="*/ 76813 w 948498"/>
                  <a:gd name="connsiteY15" fmla="*/ 460719 h 1555521"/>
                  <a:gd name="connsiteX16" fmla="*/ 137670 w 948498"/>
                  <a:gd name="connsiteY16" fmla="*/ 332659 h 1555521"/>
                  <a:gd name="connsiteX17" fmla="*/ 234439 w 948498"/>
                  <a:gd name="connsiteY17" fmla="*/ 191284 h 1555521"/>
                  <a:gd name="connsiteX18" fmla="*/ 288620 w 948498"/>
                  <a:gd name="connsiteY18" fmla="*/ 95835 h 1555521"/>
                  <a:gd name="connsiteX19" fmla="*/ 309639 w 948498"/>
                  <a:gd name="connsiteY19" fmla="*/ 87362 h 1555521"/>
                  <a:gd name="connsiteX20" fmla="*/ 318003 w 948498"/>
                  <a:gd name="connsiteY20" fmla="*/ 107721 h 1555521"/>
                  <a:gd name="connsiteX21" fmla="*/ 386709 w 948498"/>
                  <a:gd name="connsiteY21" fmla="*/ 200455 h 1555521"/>
                  <a:gd name="connsiteX22" fmla="*/ 393863 w 948498"/>
                  <a:gd name="connsiteY22" fmla="*/ 218319 h 1555521"/>
                  <a:gd name="connsiteX23" fmla="*/ 374898 w 948498"/>
                  <a:gd name="connsiteY23" fmla="*/ 263622 h 1555521"/>
                  <a:gd name="connsiteX24" fmla="*/ 402006 w 948498"/>
                  <a:gd name="connsiteY24" fmla="*/ 325360 h 1555521"/>
                  <a:gd name="connsiteX25" fmla="*/ 437955 w 948498"/>
                  <a:gd name="connsiteY25" fmla="*/ 236184 h 1555521"/>
                  <a:gd name="connsiteX26" fmla="*/ 435167 w 948498"/>
                  <a:gd name="connsiteY26" fmla="*/ 169421 h 1555521"/>
                  <a:gd name="connsiteX27" fmla="*/ 404134 w 948498"/>
                  <a:gd name="connsiteY27" fmla="*/ 153904 h 1555521"/>
                  <a:gd name="connsiteX28" fmla="*/ 384985 w 948498"/>
                  <a:gd name="connsiteY28" fmla="*/ 42682 h 1555521"/>
                  <a:gd name="connsiteX29" fmla="*/ 447713 w 948498"/>
                  <a:gd name="connsiteY29" fmla="*/ 9337 h 1555521"/>
                  <a:gd name="connsiteX30" fmla="*/ 504865 w 948498"/>
                  <a:gd name="connsiteY30" fmla="*/ 37106 h 1555521"/>
                  <a:gd name="connsiteX31" fmla="*/ 519391 w 948498"/>
                  <a:gd name="connsiteY31" fmla="*/ 128997 h 1555521"/>
                  <a:gd name="connsiteX32" fmla="*/ 520932 w 948498"/>
                  <a:gd name="connsiteY32" fmla="*/ 143523 h 1555521"/>
                  <a:gd name="connsiteX33" fmla="*/ 529185 w 948498"/>
                  <a:gd name="connsiteY33" fmla="*/ 161681 h 1555521"/>
                  <a:gd name="connsiteX34" fmla="*/ 544776 w 948498"/>
                  <a:gd name="connsiteY34" fmla="*/ 147778 h 1555521"/>
                  <a:gd name="connsiteX35" fmla="*/ 563227 w 948498"/>
                  <a:gd name="connsiteY35" fmla="*/ 24561 h 1555521"/>
                  <a:gd name="connsiteX36" fmla="*/ 563814 w 948498"/>
                  <a:gd name="connsiteY36" fmla="*/ 2588 h 1555521"/>
                  <a:gd name="connsiteX37" fmla="*/ 586411 w 948498"/>
                  <a:gd name="connsiteY37" fmla="*/ 4935 h 1555521"/>
                  <a:gd name="connsiteX38" fmla="*/ 699100 w 948498"/>
                  <a:gd name="connsiteY38" fmla="*/ 161974 h 1555521"/>
                  <a:gd name="connsiteX39" fmla="*/ 694515 w 948498"/>
                  <a:gd name="connsiteY39" fmla="*/ 198620 h 1555521"/>
                  <a:gd name="connsiteX40" fmla="*/ 706950 w 948498"/>
                  <a:gd name="connsiteY40" fmla="*/ 220814 h 1555521"/>
                  <a:gd name="connsiteX41" fmla="*/ 852104 w 948498"/>
                  <a:gd name="connsiteY41" fmla="*/ 311273 h 1555521"/>
                  <a:gd name="connsiteX42" fmla="*/ 860541 w 948498"/>
                  <a:gd name="connsiteY42" fmla="*/ 362593 h 1555521"/>
                  <a:gd name="connsiteX43" fmla="*/ 849573 w 948498"/>
                  <a:gd name="connsiteY43" fmla="*/ 429135 h 1555521"/>
                  <a:gd name="connsiteX44" fmla="*/ 860064 w 948498"/>
                  <a:gd name="connsiteY44" fmla="*/ 407015 h 1555521"/>
                  <a:gd name="connsiteX45" fmla="*/ 905477 w 948498"/>
                  <a:gd name="connsiteY45" fmla="*/ 382071 h 1555521"/>
                  <a:gd name="connsiteX46" fmla="*/ 939776 w 948498"/>
                  <a:gd name="connsiteY46" fmla="*/ 413508 h 1555521"/>
                  <a:gd name="connsiteX47" fmla="*/ 909293 w 948498"/>
                  <a:gd name="connsiteY47" fmla="*/ 571501 h 1555521"/>
                  <a:gd name="connsiteX48" fmla="*/ 894216 w 948498"/>
                  <a:gd name="connsiteY48" fmla="*/ 601764 h 1555521"/>
                  <a:gd name="connsiteX49" fmla="*/ 696459 w 948498"/>
                  <a:gd name="connsiteY49" fmla="*/ 924059 h 1555521"/>
                  <a:gd name="connsiteX50" fmla="*/ 685417 w 948498"/>
                  <a:gd name="connsiteY50" fmla="*/ 951828 h 1555521"/>
                  <a:gd name="connsiteX51" fmla="*/ 706877 w 948498"/>
                  <a:gd name="connsiteY51" fmla="*/ 1092434 h 1555521"/>
                  <a:gd name="connsiteX52" fmla="*/ 775327 w 948498"/>
                  <a:gd name="connsiteY52" fmla="*/ 1158683 h 1555521"/>
                  <a:gd name="connsiteX53" fmla="*/ 793338 w 948498"/>
                  <a:gd name="connsiteY53" fmla="*/ 1203913 h 1555521"/>
                  <a:gd name="connsiteX54" fmla="*/ 741212 w 948498"/>
                  <a:gd name="connsiteY54" fmla="*/ 1274527 h 1555521"/>
                  <a:gd name="connsiteX55" fmla="*/ 622873 w 948498"/>
                  <a:gd name="connsiteY55" fmla="*/ 1511865 h 1555521"/>
                  <a:gd name="connsiteX56" fmla="*/ 611502 w 948498"/>
                  <a:gd name="connsiteY56" fmla="*/ 1544586 h 1555521"/>
                  <a:gd name="connsiteX57" fmla="*/ 578304 w 948498"/>
                  <a:gd name="connsiteY57" fmla="*/ 1547887 h 155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48498" h="1555521">
                    <a:moveTo>
                      <a:pt x="578304" y="1547887"/>
                    </a:moveTo>
                    <a:cubicBezTo>
                      <a:pt x="545509" y="1485967"/>
                      <a:pt x="518034" y="1421148"/>
                      <a:pt x="477573" y="1363373"/>
                    </a:cubicBezTo>
                    <a:cubicBezTo>
                      <a:pt x="458351" y="1335897"/>
                      <a:pt x="439826" y="1307908"/>
                      <a:pt x="421375" y="1279883"/>
                    </a:cubicBezTo>
                    <a:cubicBezTo>
                      <a:pt x="415689" y="1271262"/>
                      <a:pt x="410700" y="1262018"/>
                      <a:pt x="406592" y="1252554"/>
                    </a:cubicBezTo>
                    <a:cubicBezTo>
                      <a:pt x="394266" y="1224088"/>
                      <a:pt x="397751" y="1209342"/>
                      <a:pt x="422218" y="1190340"/>
                    </a:cubicBezTo>
                    <a:cubicBezTo>
                      <a:pt x="445145" y="1172512"/>
                      <a:pt x="457177" y="1148668"/>
                      <a:pt x="463413" y="1121120"/>
                    </a:cubicBezTo>
                    <a:cubicBezTo>
                      <a:pt x="464514" y="1116204"/>
                      <a:pt x="459671" y="1034328"/>
                      <a:pt x="459195" y="1007476"/>
                    </a:cubicBezTo>
                    <a:cubicBezTo>
                      <a:pt x="458901" y="991629"/>
                      <a:pt x="452225" y="984403"/>
                      <a:pt x="438359" y="978020"/>
                    </a:cubicBezTo>
                    <a:cubicBezTo>
                      <a:pt x="394523" y="957808"/>
                      <a:pt x="353035" y="933157"/>
                      <a:pt x="312610" y="906709"/>
                    </a:cubicBezTo>
                    <a:cubicBezTo>
                      <a:pt x="233118" y="854766"/>
                      <a:pt x="171602" y="786536"/>
                      <a:pt x="126738" y="703192"/>
                    </a:cubicBezTo>
                    <a:cubicBezTo>
                      <a:pt x="121603" y="693692"/>
                      <a:pt x="115844" y="689510"/>
                      <a:pt x="104692" y="688042"/>
                    </a:cubicBezTo>
                    <a:cubicBezTo>
                      <a:pt x="36572" y="679202"/>
                      <a:pt x="-13280" y="604626"/>
                      <a:pt x="3154" y="537570"/>
                    </a:cubicBezTo>
                    <a:cubicBezTo>
                      <a:pt x="10564" y="507416"/>
                      <a:pt x="45999" y="500226"/>
                      <a:pt x="71788" y="523777"/>
                    </a:cubicBezTo>
                    <a:cubicBezTo>
                      <a:pt x="81252" y="532434"/>
                      <a:pt x="87011" y="543769"/>
                      <a:pt x="93320" y="557892"/>
                    </a:cubicBezTo>
                    <a:cubicBezTo>
                      <a:pt x="96512" y="548684"/>
                      <a:pt x="93761" y="543292"/>
                      <a:pt x="92037" y="537863"/>
                    </a:cubicBezTo>
                    <a:cubicBezTo>
                      <a:pt x="83966" y="512735"/>
                      <a:pt x="79674" y="486837"/>
                      <a:pt x="76813" y="460719"/>
                    </a:cubicBezTo>
                    <a:cubicBezTo>
                      <a:pt x="70724" y="405658"/>
                      <a:pt x="90753" y="361676"/>
                      <a:pt x="137670" y="332659"/>
                    </a:cubicBezTo>
                    <a:cubicBezTo>
                      <a:pt x="191337" y="299498"/>
                      <a:pt x="224755" y="254635"/>
                      <a:pt x="234439" y="191284"/>
                    </a:cubicBezTo>
                    <a:cubicBezTo>
                      <a:pt x="240198" y="153391"/>
                      <a:pt x="260337" y="121770"/>
                      <a:pt x="288620" y="95835"/>
                    </a:cubicBezTo>
                    <a:cubicBezTo>
                      <a:pt x="294379" y="90553"/>
                      <a:pt x="301018" y="84464"/>
                      <a:pt x="309639" y="87362"/>
                    </a:cubicBezTo>
                    <a:cubicBezTo>
                      <a:pt x="319250" y="90590"/>
                      <a:pt x="317929" y="99980"/>
                      <a:pt x="318003" y="107721"/>
                    </a:cubicBezTo>
                    <a:cubicBezTo>
                      <a:pt x="318516" y="155298"/>
                      <a:pt x="342213" y="185965"/>
                      <a:pt x="386709" y="200455"/>
                    </a:cubicBezTo>
                    <a:cubicBezTo>
                      <a:pt x="398338" y="204233"/>
                      <a:pt x="401786" y="207021"/>
                      <a:pt x="393863" y="218319"/>
                    </a:cubicBezTo>
                    <a:cubicBezTo>
                      <a:pt x="384362" y="231818"/>
                      <a:pt x="378052" y="247152"/>
                      <a:pt x="374898" y="263622"/>
                    </a:cubicBezTo>
                    <a:cubicBezTo>
                      <a:pt x="369945" y="289667"/>
                      <a:pt x="378089" y="309072"/>
                      <a:pt x="402006" y="325360"/>
                    </a:cubicBezTo>
                    <a:cubicBezTo>
                      <a:pt x="390011" y="285375"/>
                      <a:pt x="410590" y="259220"/>
                      <a:pt x="437955" y="236184"/>
                    </a:cubicBezTo>
                    <a:cubicBezTo>
                      <a:pt x="464367" y="213954"/>
                      <a:pt x="463560" y="189376"/>
                      <a:pt x="435167" y="169421"/>
                    </a:cubicBezTo>
                    <a:cubicBezTo>
                      <a:pt x="425630" y="162708"/>
                      <a:pt x="415029" y="158049"/>
                      <a:pt x="404134" y="153904"/>
                    </a:cubicBezTo>
                    <a:cubicBezTo>
                      <a:pt x="357033" y="136003"/>
                      <a:pt x="346395" y="75146"/>
                      <a:pt x="384985" y="42682"/>
                    </a:cubicBezTo>
                    <a:cubicBezTo>
                      <a:pt x="403400" y="27202"/>
                      <a:pt x="424860" y="16454"/>
                      <a:pt x="447713" y="9337"/>
                    </a:cubicBezTo>
                    <a:cubicBezTo>
                      <a:pt x="475408" y="717"/>
                      <a:pt x="493566" y="10364"/>
                      <a:pt x="504865" y="37106"/>
                    </a:cubicBezTo>
                    <a:cubicBezTo>
                      <a:pt x="517337" y="66599"/>
                      <a:pt x="515026" y="98293"/>
                      <a:pt x="519391" y="128997"/>
                    </a:cubicBezTo>
                    <a:cubicBezTo>
                      <a:pt x="520088" y="133839"/>
                      <a:pt x="519391" y="139011"/>
                      <a:pt x="520932" y="143523"/>
                    </a:cubicBezTo>
                    <a:cubicBezTo>
                      <a:pt x="523096" y="149906"/>
                      <a:pt x="519721" y="160580"/>
                      <a:pt x="529185" y="161681"/>
                    </a:cubicBezTo>
                    <a:cubicBezTo>
                      <a:pt x="536999" y="162598"/>
                      <a:pt x="541071" y="153867"/>
                      <a:pt x="544776" y="147778"/>
                    </a:cubicBezTo>
                    <a:cubicBezTo>
                      <a:pt x="568216" y="109371"/>
                      <a:pt x="574415" y="68250"/>
                      <a:pt x="563227" y="24561"/>
                    </a:cubicBezTo>
                    <a:cubicBezTo>
                      <a:pt x="561356" y="17224"/>
                      <a:pt x="555597" y="8787"/>
                      <a:pt x="563814" y="2588"/>
                    </a:cubicBezTo>
                    <a:cubicBezTo>
                      <a:pt x="571114" y="-2915"/>
                      <a:pt x="579478" y="1560"/>
                      <a:pt x="586411" y="4935"/>
                    </a:cubicBezTo>
                    <a:cubicBezTo>
                      <a:pt x="652110" y="36996"/>
                      <a:pt x="687068" y="91323"/>
                      <a:pt x="699100" y="161974"/>
                    </a:cubicBezTo>
                    <a:cubicBezTo>
                      <a:pt x="701228" y="174557"/>
                      <a:pt x="702475" y="186332"/>
                      <a:pt x="694515" y="198620"/>
                    </a:cubicBezTo>
                    <a:cubicBezTo>
                      <a:pt x="686848" y="210432"/>
                      <a:pt x="694845" y="219163"/>
                      <a:pt x="706950" y="220814"/>
                    </a:cubicBezTo>
                    <a:cubicBezTo>
                      <a:pt x="768981" y="229251"/>
                      <a:pt x="809259" y="272536"/>
                      <a:pt x="852104" y="311273"/>
                    </a:cubicBezTo>
                    <a:cubicBezTo>
                      <a:pt x="872903" y="330055"/>
                      <a:pt x="873050" y="337685"/>
                      <a:pt x="860541" y="362593"/>
                    </a:cubicBezTo>
                    <a:cubicBezTo>
                      <a:pt x="850527" y="382548"/>
                      <a:pt x="846015" y="403311"/>
                      <a:pt x="849573" y="429135"/>
                    </a:cubicBezTo>
                    <a:cubicBezTo>
                      <a:pt x="854012" y="419671"/>
                      <a:pt x="856506" y="413031"/>
                      <a:pt x="860064" y="407015"/>
                    </a:cubicBezTo>
                    <a:cubicBezTo>
                      <a:pt x="870225" y="389848"/>
                      <a:pt x="885009" y="380274"/>
                      <a:pt x="905477" y="382071"/>
                    </a:cubicBezTo>
                    <a:cubicBezTo>
                      <a:pt x="924699" y="383722"/>
                      <a:pt x="934787" y="397221"/>
                      <a:pt x="939776" y="413508"/>
                    </a:cubicBezTo>
                    <a:cubicBezTo>
                      <a:pt x="957457" y="471284"/>
                      <a:pt x="948727" y="524731"/>
                      <a:pt x="909293" y="571501"/>
                    </a:cubicBezTo>
                    <a:cubicBezTo>
                      <a:pt x="901516" y="580709"/>
                      <a:pt x="896564" y="590026"/>
                      <a:pt x="894216" y="601764"/>
                    </a:cubicBezTo>
                    <a:cubicBezTo>
                      <a:pt x="868208" y="733639"/>
                      <a:pt x="801555" y="840790"/>
                      <a:pt x="696459" y="924059"/>
                    </a:cubicBezTo>
                    <a:cubicBezTo>
                      <a:pt x="686334" y="932093"/>
                      <a:pt x="683583" y="939576"/>
                      <a:pt x="685417" y="951828"/>
                    </a:cubicBezTo>
                    <a:cubicBezTo>
                      <a:pt x="690773" y="987447"/>
                      <a:pt x="704859" y="1087592"/>
                      <a:pt x="706877" y="1092434"/>
                    </a:cubicBezTo>
                    <a:cubicBezTo>
                      <a:pt x="720156" y="1124421"/>
                      <a:pt x="740882" y="1148522"/>
                      <a:pt x="775327" y="1158683"/>
                    </a:cubicBezTo>
                    <a:cubicBezTo>
                      <a:pt x="803609" y="1167010"/>
                      <a:pt x="808121" y="1177978"/>
                      <a:pt x="793338" y="1203913"/>
                    </a:cubicBezTo>
                    <a:cubicBezTo>
                      <a:pt x="778775" y="1229444"/>
                      <a:pt x="759407" y="1251600"/>
                      <a:pt x="741212" y="1274527"/>
                    </a:cubicBezTo>
                    <a:cubicBezTo>
                      <a:pt x="685051" y="1345361"/>
                      <a:pt x="645433" y="1424303"/>
                      <a:pt x="622873" y="1511865"/>
                    </a:cubicBezTo>
                    <a:cubicBezTo>
                      <a:pt x="620012" y="1523016"/>
                      <a:pt x="615317" y="1533691"/>
                      <a:pt x="611502" y="1544586"/>
                    </a:cubicBezTo>
                    <a:cubicBezTo>
                      <a:pt x="601891" y="1558892"/>
                      <a:pt x="590592" y="1558268"/>
                      <a:pt x="578304" y="1547887"/>
                    </a:cubicBezTo>
                    <a:close/>
                  </a:path>
                </a:pathLst>
              </a:custGeom>
              <a:solidFill>
                <a:srgbClr val="F4AB93"/>
              </a:solidFill>
              <a:ln w="3666" cap="flat">
                <a:noFill/>
                <a:prstDash val="solid"/>
                <a:miter/>
              </a:ln>
            </p:spPr>
            <p:txBody>
              <a:bodyPr rtlCol="0" anchor="ctr"/>
              <a:lstStyle/>
              <a:p>
                <a:endParaRPr lang="ko-KR" altLang="en-US"/>
              </a:p>
            </p:txBody>
          </p:sp>
          <p:sp>
            <p:nvSpPr>
              <p:cNvPr id="22" name="자유형: 도형 21">
                <a:extLst>
                  <a:ext uri="{FF2B5EF4-FFF2-40B4-BE49-F238E27FC236}">
                    <a16:creationId xmlns:a16="http://schemas.microsoft.com/office/drawing/2014/main" id="{5C9EBE0D-CD09-4465-AE7B-9A65331DAC88}"/>
                  </a:ext>
                </a:extLst>
              </p:cNvPr>
              <p:cNvSpPr/>
              <p:nvPr/>
            </p:nvSpPr>
            <p:spPr>
              <a:xfrm>
                <a:off x="10163345" y="2753578"/>
                <a:ext cx="241769" cy="205337"/>
              </a:xfrm>
              <a:custGeom>
                <a:avLst/>
                <a:gdLst>
                  <a:gd name="connsiteX0" fmla="*/ 221667 w 241769"/>
                  <a:gd name="connsiteY0" fmla="*/ 151096 h 205337"/>
                  <a:gd name="connsiteX1" fmla="*/ 113306 w 241769"/>
                  <a:gd name="connsiteY1" fmla="*/ 0 h 205337"/>
                  <a:gd name="connsiteX2" fmla="*/ 7109 w 241769"/>
                  <a:gd name="connsiteY2" fmla="*/ 46147 h 205337"/>
                  <a:gd name="connsiteX3" fmla="*/ 1424 w 241769"/>
                  <a:gd name="connsiteY3" fmla="*/ 65185 h 205337"/>
                  <a:gd name="connsiteX4" fmla="*/ 1424 w 241769"/>
                  <a:gd name="connsiteY4" fmla="*/ 65185 h 205337"/>
                  <a:gd name="connsiteX5" fmla="*/ 1424 w 241769"/>
                  <a:gd name="connsiteY5" fmla="*/ 65185 h 205337"/>
                  <a:gd name="connsiteX6" fmla="*/ 72588 w 241769"/>
                  <a:gd name="connsiteY6" fmla="*/ 201535 h 205337"/>
                  <a:gd name="connsiteX7" fmla="*/ 241769 w 241769"/>
                  <a:gd name="connsiteY7" fmla="*/ 168301 h 205337"/>
                  <a:gd name="connsiteX8" fmla="*/ 221667 w 241769"/>
                  <a:gd name="connsiteY8" fmla="*/ 151096 h 2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769" h="205337">
                    <a:moveTo>
                      <a:pt x="221667" y="151096"/>
                    </a:moveTo>
                    <a:cubicBezTo>
                      <a:pt x="185608" y="100694"/>
                      <a:pt x="149439" y="50365"/>
                      <a:pt x="113306" y="0"/>
                    </a:cubicBezTo>
                    <a:cubicBezTo>
                      <a:pt x="72258" y="2384"/>
                      <a:pt x="37372" y="18782"/>
                      <a:pt x="7109" y="46147"/>
                    </a:cubicBezTo>
                    <a:cubicBezTo>
                      <a:pt x="1056" y="51613"/>
                      <a:pt x="-1988" y="57262"/>
                      <a:pt x="1424" y="65185"/>
                    </a:cubicBezTo>
                    <a:cubicBezTo>
                      <a:pt x="1424" y="65185"/>
                      <a:pt x="1424" y="65185"/>
                      <a:pt x="1424" y="65185"/>
                    </a:cubicBezTo>
                    <a:cubicBezTo>
                      <a:pt x="1424" y="65185"/>
                      <a:pt x="1424" y="65185"/>
                      <a:pt x="1424" y="65185"/>
                    </a:cubicBezTo>
                    <a:cubicBezTo>
                      <a:pt x="43682" y="116798"/>
                      <a:pt x="51019" y="157149"/>
                      <a:pt x="72588" y="201535"/>
                    </a:cubicBezTo>
                    <a:cubicBezTo>
                      <a:pt x="133298" y="212540"/>
                      <a:pt x="189239" y="199114"/>
                      <a:pt x="241769" y="168301"/>
                    </a:cubicBezTo>
                    <a:cubicBezTo>
                      <a:pt x="231571" y="166613"/>
                      <a:pt x="227023" y="158543"/>
                      <a:pt x="221667" y="151096"/>
                    </a:cubicBezTo>
                    <a:close/>
                  </a:path>
                </a:pathLst>
              </a:custGeom>
              <a:solidFill>
                <a:schemeClr val="accent4">
                  <a:lumMod val="50000"/>
                </a:schemeClr>
              </a:solidFill>
              <a:ln w="3666" cap="flat">
                <a:noFill/>
                <a:prstDash val="solid"/>
                <a:miter/>
              </a:ln>
            </p:spPr>
            <p:txBody>
              <a:bodyPr rtlCol="0" anchor="ctr"/>
              <a:lstStyle/>
              <a:p>
                <a:endParaRPr lang="ko-KR" altLang="en-US"/>
              </a:p>
            </p:txBody>
          </p:sp>
        </p:grpSp>
        <p:grpSp>
          <p:nvGrpSpPr>
            <p:cNvPr id="7" name="그룹 6">
              <a:extLst>
                <a:ext uri="{FF2B5EF4-FFF2-40B4-BE49-F238E27FC236}">
                  <a16:creationId xmlns:a16="http://schemas.microsoft.com/office/drawing/2014/main" id="{5F517699-9D62-4882-9392-D4B0F18DE0D6}"/>
                </a:ext>
              </a:extLst>
            </p:cNvPr>
            <p:cNvGrpSpPr/>
            <p:nvPr/>
          </p:nvGrpSpPr>
          <p:grpSpPr>
            <a:xfrm>
              <a:off x="9232273" y="2240828"/>
              <a:ext cx="1014914" cy="1246329"/>
              <a:chOff x="9232273" y="2240828"/>
              <a:chExt cx="1014914" cy="1246329"/>
            </a:xfrm>
          </p:grpSpPr>
          <p:sp>
            <p:nvSpPr>
              <p:cNvPr id="9" name="자유형: 도형 8">
                <a:extLst>
                  <a:ext uri="{FF2B5EF4-FFF2-40B4-BE49-F238E27FC236}">
                    <a16:creationId xmlns:a16="http://schemas.microsoft.com/office/drawing/2014/main" id="{7B626A27-FCD6-40CA-8DB4-0D1A6A38221C}"/>
                  </a:ext>
                </a:extLst>
              </p:cNvPr>
              <p:cNvSpPr/>
              <p:nvPr/>
            </p:nvSpPr>
            <p:spPr>
              <a:xfrm>
                <a:off x="9232273" y="2240828"/>
                <a:ext cx="1014914" cy="988012"/>
              </a:xfrm>
              <a:custGeom>
                <a:avLst/>
                <a:gdLst>
                  <a:gd name="connsiteX0" fmla="*/ 1014298 w 1014914"/>
                  <a:gd name="connsiteY0" fmla="*/ 958960 h 988012"/>
                  <a:gd name="connsiteX1" fmla="*/ 791560 w 1014914"/>
                  <a:gd name="connsiteY1" fmla="*/ 136348 h 988012"/>
                  <a:gd name="connsiteX2" fmla="*/ 791487 w 1014914"/>
                  <a:gd name="connsiteY2" fmla="*/ 130882 h 988012"/>
                  <a:gd name="connsiteX3" fmla="*/ 791487 w 1014914"/>
                  <a:gd name="connsiteY3" fmla="*/ 130882 h 988012"/>
                  <a:gd name="connsiteX4" fmla="*/ 761921 w 1014914"/>
                  <a:gd name="connsiteY4" fmla="*/ 18009 h 988012"/>
                  <a:gd name="connsiteX5" fmla="*/ 735472 w 1014914"/>
                  <a:gd name="connsiteY5" fmla="*/ 2603 h 988012"/>
                  <a:gd name="connsiteX6" fmla="*/ 634595 w 1014914"/>
                  <a:gd name="connsiteY6" fmla="*/ 34297 h 988012"/>
                  <a:gd name="connsiteX7" fmla="*/ 464313 w 1014914"/>
                  <a:gd name="connsiteY7" fmla="*/ 89247 h 988012"/>
                  <a:gd name="connsiteX8" fmla="*/ 88241 w 1014914"/>
                  <a:gd name="connsiteY8" fmla="*/ 210374 h 988012"/>
                  <a:gd name="connsiteX9" fmla="*/ 16783 w 1014914"/>
                  <a:gd name="connsiteY9" fmla="*/ 253036 h 988012"/>
                  <a:gd name="connsiteX10" fmla="*/ 6108 w 1014914"/>
                  <a:gd name="connsiteY10" fmla="*/ 316937 h 988012"/>
                  <a:gd name="connsiteX11" fmla="*/ 84426 w 1014914"/>
                  <a:gd name="connsiteY11" fmla="*/ 232457 h 988012"/>
                  <a:gd name="connsiteX12" fmla="*/ 293921 w 1014914"/>
                  <a:gd name="connsiteY12" fmla="*/ 167675 h 988012"/>
                  <a:gd name="connsiteX13" fmla="*/ 721680 w 1014914"/>
                  <a:gd name="connsiteY13" fmla="*/ 35727 h 988012"/>
                  <a:gd name="connsiteX14" fmla="*/ 741525 w 1014914"/>
                  <a:gd name="connsiteY14" fmla="*/ 46805 h 988012"/>
                  <a:gd name="connsiteX15" fmla="*/ 1000836 w 1014914"/>
                  <a:gd name="connsiteY15" fmla="*/ 988013 h 988012"/>
                  <a:gd name="connsiteX16" fmla="*/ 1014298 w 1014914"/>
                  <a:gd name="connsiteY16" fmla="*/ 958960 h 98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914" h="988012">
                    <a:moveTo>
                      <a:pt x="1014298" y="958960"/>
                    </a:moveTo>
                    <a:cubicBezTo>
                      <a:pt x="1004944" y="922497"/>
                      <a:pt x="830371" y="286894"/>
                      <a:pt x="791560" y="136348"/>
                    </a:cubicBezTo>
                    <a:cubicBezTo>
                      <a:pt x="791120" y="134624"/>
                      <a:pt x="791487" y="132716"/>
                      <a:pt x="791487" y="130882"/>
                    </a:cubicBezTo>
                    <a:cubicBezTo>
                      <a:pt x="791487" y="130882"/>
                      <a:pt x="791487" y="130882"/>
                      <a:pt x="791487" y="130882"/>
                    </a:cubicBezTo>
                    <a:cubicBezTo>
                      <a:pt x="781509" y="93282"/>
                      <a:pt x="770835" y="55829"/>
                      <a:pt x="761921" y="18009"/>
                    </a:cubicBezTo>
                    <a:cubicBezTo>
                      <a:pt x="758069" y="1759"/>
                      <a:pt x="753154" y="-3817"/>
                      <a:pt x="735472" y="2603"/>
                    </a:cubicBezTo>
                    <a:cubicBezTo>
                      <a:pt x="702348" y="14598"/>
                      <a:pt x="668270" y="23878"/>
                      <a:pt x="634595" y="34297"/>
                    </a:cubicBezTo>
                    <a:cubicBezTo>
                      <a:pt x="577846" y="52601"/>
                      <a:pt x="521062" y="70979"/>
                      <a:pt x="464313" y="89247"/>
                    </a:cubicBezTo>
                    <a:cubicBezTo>
                      <a:pt x="338931" y="129598"/>
                      <a:pt x="213513" y="169729"/>
                      <a:pt x="88241" y="210374"/>
                    </a:cubicBezTo>
                    <a:cubicBezTo>
                      <a:pt x="61353" y="219104"/>
                      <a:pt x="35785" y="231026"/>
                      <a:pt x="16783" y="253036"/>
                    </a:cubicBezTo>
                    <a:cubicBezTo>
                      <a:pt x="496" y="271891"/>
                      <a:pt x="-5667" y="293094"/>
                      <a:pt x="6108" y="316937"/>
                    </a:cubicBezTo>
                    <a:cubicBezTo>
                      <a:pt x="11060" y="269176"/>
                      <a:pt x="43818" y="247057"/>
                      <a:pt x="84426" y="232457"/>
                    </a:cubicBezTo>
                    <a:cubicBezTo>
                      <a:pt x="153280" y="207733"/>
                      <a:pt x="223747" y="188181"/>
                      <a:pt x="293921" y="167675"/>
                    </a:cubicBezTo>
                    <a:cubicBezTo>
                      <a:pt x="437168" y="125820"/>
                      <a:pt x="577480" y="74501"/>
                      <a:pt x="721680" y="35727"/>
                    </a:cubicBezTo>
                    <a:cubicBezTo>
                      <a:pt x="733601" y="32499"/>
                      <a:pt x="737930" y="33673"/>
                      <a:pt x="741525" y="46805"/>
                    </a:cubicBezTo>
                    <a:cubicBezTo>
                      <a:pt x="790790" y="228495"/>
                      <a:pt x="988070" y="941609"/>
                      <a:pt x="1000836" y="988013"/>
                    </a:cubicBezTo>
                    <a:cubicBezTo>
                      <a:pt x="1009603" y="977705"/>
                      <a:pt x="1017160" y="970185"/>
                      <a:pt x="1014298" y="958960"/>
                    </a:cubicBezTo>
                    <a:close/>
                  </a:path>
                </a:pathLst>
              </a:custGeom>
              <a:solidFill>
                <a:srgbClr val="AC342A"/>
              </a:solidFill>
              <a:ln w="3666" cap="flat">
                <a:noFill/>
                <a:prstDash val="solid"/>
                <a:miter/>
              </a:ln>
            </p:spPr>
            <p:txBody>
              <a:bodyPr rtlCol="0" anchor="ctr"/>
              <a:lstStyle/>
              <a:p>
                <a:endParaRPr lang="ko-KR" altLang="en-US"/>
              </a:p>
            </p:txBody>
          </p:sp>
          <p:sp>
            <p:nvSpPr>
              <p:cNvPr id="10" name="자유형: 도형 9">
                <a:extLst>
                  <a:ext uri="{FF2B5EF4-FFF2-40B4-BE49-F238E27FC236}">
                    <a16:creationId xmlns:a16="http://schemas.microsoft.com/office/drawing/2014/main" id="{06C0D5A2-F7D4-4055-920C-76E4E8AF2782}"/>
                  </a:ext>
                </a:extLst>
              </p:cNvPr>
              <p:cNvSpPr/>
              <p:nvPr/>
            </p:nvSpPr>
            <p:spPr>
              <a:xfrm>
                <a:off x="9238638" y="2275035"/>
                <a:ext cx="984135" cy="1003657"/>
              </a:xfrm>
              <a:custGeom>
                <a:avLst/>
                <a:gdLst>
                  <a:gd name="connsiteX0" fmla="*/ 982879 w 984135"/>
                  <a:gd name="connsiteY0" fmla="*/ 932456 h 1003657"/>
                  <a:gd name="connsiteX1" fmla="*/ 735123 w 984135"/>
                  <a:gd name="connsiteY1" fmla="*/ 12599 h 1003657"/>
                  <a:gd name="connsiteX2" fmla="*/ 715278 w 984135"/>
                  <a:gd name="connsiteY2" fmla="*/ 1520 h 1003657"/>
                  <a:gd name="connsiteX3" fmla="*/ 287520 w 984135"/>
                  <a:gd name="connsiteY3" fmla="*/ 133468 h 1003657"/>
                  <a:gd name="connsiteX4" fmla="*/ 78024 w 984135"/>
                  <a:gd name="connsiteY4" fmla="*/ 198250 h 1003657"/>
                  <a:gd name="connsiteX5" fmla="*/ 0 w 984135"/>
                  <a:gd name="connsiteY5" fmla="*/ 280750 h 1003657"/>
                  <a:gd name="connsiteX6" fmla="*/ 652954 w 984135"/>
                  <a:gd name="connsiteY6" fmla="*/ 92017 h 1003657"/>
                  <a:gd name="connsiteX7" fmla="*/ 702586 w 984135"/>
                  <a:gd name="connsiteY7" fmla="*/ 119162 h 1003657"/>
                  <a:gd name="connsiteX8" fmla="*/ 945572 w 984135"/>
                  <a:gd name="connsiteY8" fmla="*/ 1003658 h 1003657"/>
                  <a:gd name="connsiteX9" fmla="*/ 983466 w 984135"/>
                  <a:gd name="connsiteY9" fmla="*/ 953806 h 1003657"/>
                  <a:gd name="connsiteX10" fmla="*/ 982879 w 984135"/>
                  <a:gd name="connsiteY10" fmla="*/ 932456 h 10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135" h="1003657">
                    <a:moveTo>
                      <a:pt x="982879" y="932456"/>
                    </a:moveTo>
                    <a:cubicBezTo>
                      <a:pt x="964868" y="863456"/>
                      <a:pt x="782114" y="185888"/>
                      <a:pt x="735123" y="12599"/>
                    </a:cubicBezTo>
                    <a:cubicBezTo>
                      <a:pt x="731565" y="-570"/>
                      <a:pt x="727236" y="-1708"/>
                      <a:pt x="715278" y="1520"/>
                    </a:cubicBezTo>
                    <a:cubicBezTo>
                      <a:pt x="571078" y="40331"/>
                      <a:pt x="430729" y="91613"/>
                      <a:pt x="287520" y="133468"/>
                    </a:cubicBezTo>
                    <a:cubicBezTo>
                      <a:pt x="217346" y="153974"/>
                      <a:pt x="146878" y="173526"/>
                      <a:pt x="78024" y="198250"/>
                    </a:cubicBezTo>
                    <a:cubicBezTo>
                      <a:pt x="38003" y="212630"/>
                      <a:pt x="5686" y="234383"/>
                      <a:pt x="0" y="280750"/>
                    </a:cubicBezTo>
                    <a:cubicBezTo>
                      <a:pt x="807" y="282180"/>
                      <a:pt x="436122" y="156322"/>
                      <a:pt x="652954" y="92017"/>
                    </a:cubicBezTo>
                    <a:cubicBezTo>
                      <a:pt x="691654" y="80535"/>
                      <a:pt x="692021" y="80498"/>
                      <a:pt x="702586" y="119162"/>
                    </a:cubicBezTo>
                    <a:cubicBezTo>
                      <a:pt x="743890" y="270295"/>
                      <a:pt x="922719" y="921672"/>
                      <a:pt x="945572" y="1003658"/>
                    </a:cubicBezTo>
                    <a:cubicBezTo>
                      <a:pt x="962960" y="988104"/>
                      <a:pt x="969343" y="972551"/>
                      <a:pt x="983466" y="953806"/>
                    </a:cubicBezTo>
                    <a:cubicBezTo>
                      <a:pt x="984163" y="946689"/>
                      <a:pt x="984750" y="939720"/>
                      <a:pt x="982879" y="932456"/>
                    </a:cubicBezTo>
                    <a:close/>
                  </a:path>
                </a:pathLst>
              </a:custGeom>
              <a:solidFill>
                <a:srgbClr val="FEFEFE"/>
              </a:solidFill>
              <a:ln w="3666"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35543E65-B978-40F6-816C-AECA6A584570}"/>
                  </a:ext>
                </a:extLst>
              </p:cNvPr>
              <p:cNvSpPr/>
              <p:nvPr/>
            </p:nvSpPr>
            <p:spPr>
              <a:xfrm>
                <a:off x="9241022" y="2351240"/>
                <a:ext cx="943904" cy="1135917"/>
              </a:xfrm>
              <a:custGeom>
                <a:avLst/>
                <a:gdLst>
                  <a:gd name="connsiteX0" fmla="*/ 942602 w 943904"/>
                  <a:gd name="connsiteY0" fmla="*/ 897006 h 1135917"/>
                  <a:gd name="connsiteX1" fmla="*/ 704860 w 943904"/>
                  <a:gd name="connsiteY1" fmla="*/ 27110 h 1135917"/>
                  <a:gd name="connsiteX2" fmla="*/ 661941 w 943904"/>
                  <a:gd name="connsiteY2" fmla="*/ 3339 h 1135917"/>
                  <a:gd name="connsiteX3" fmla="*/ 24761 w 943904"/>
                  <a:gd name="connsiteY3" fmla="*/ 192513 h 1135917"/>
                  <a:gd name="connsiteX4" fmla="*/ 0 w 943904"/>
                  <a:gd name="connsiteY4" fmla="*/ 208800 h 1135917"/>
                  <a:gd name="connsiteX5" fmla="*/ 290565 w 943904"/>
                  <a:gd name="connsiteY5" fmla="*/ 1121431 h 1135917"/>
                  <a:gd name="connsiteX6" fmla="*/ 312904 w 943904"/>
                  <a:gd name="connsiteY6" fmla="*/ 1134050 h 1135917"/>
                  <a:gd name="connsiteX7" fmla="*/ 935815 w 943904"/>
                  <a:gd name="connsiteY7" fmla="*/ 927416 h 1135917"/>
                  <a:gd name="connsiteX8" fmla="*/ 942602 w 943904"/>
                  <a:gd name="connsiteY8" fmla="*/ 897006 h 113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904" h="1135917">
                    <a:moveTo>
                      <a:pt x="942602" y="897006"/>
                    </a:moveTo>
                    <a:cubicBezTo>
                      <a:pt x="923710" y="827529"/>
                      <a:pt x="743780" y="172080"/>
                      <a:pt x="704860" y="27110"/>
                    </a:cubicBezTo>
                    <a:cubicBezTo>
                      <a:pt x="697707" y="442"/>
                      <a:pt x="688720" y="-4401"/>
                      <a:pt x="661941" y="3339"/>
                    </a:cubicBezTo>
                    <a:cubicBezTo>
                      <a:pt x="616198" y="16582"/>
                      <a:pt x="82206" y="175859"/>
                      <a:pt x="24761" y="192513"/>
                    </a:cubicBezTo>
                    <a:cubicBezTo>
                      <a:pt x="15114" y="195301"/>
                      <a:pt x="3852" y="196731"/>
                      <a:pt x="0" y="208800"/>
                    </a:cubicBezTo>
                    <a:cubicBezTo>
                      <a:pt x="5282" y="242071"/>
                      <a:pt x="265070" y="1040546"/>
                      <a:pt x="290565" y="1121431"/>
                    </a:cubicBezTo>
                    <a:cubicBezTo>
                      <a:pt x="294526" y="1133977"/>
                      <a:pt x="298048" y="1138966"/>
                      <a:pt x="312904" y="1134050"/>
                    </a:cubicBezTo>
                    <a:cubicBezTo>
                      <a:pt x="429372" y="1095680"/>
                      <a:pt x="913328" y="941282"/>
                      <a:pt x="935815" y="927416"/>
                    </a:cubicBezTo>
                    <a:cubicBezTo>
                      <a:pt x="943959" y="922647"/>
                      <a:pt x="945389" y="907167"/>
                      <a:pt x="942602" y="897006"/>
                    </a:cubicBezTo>
                    <a:close/>
                  </a:path>
                </a:pathLst>
              </a:custGeom>
              <a:solidFill>
                <a:srgbClr val="DC5849"/>
              </a:solidFill>
              <a:ln w="3666" cap="flat">
                <a:noFill/>
                <a:prstDash val="solid"/>
                <a:miter/>
              </a:ln>
            </p:spPr>
            <p:txBody>
              <a:bodyPr rtlCol="0" anchor="ctr"/>
              <a:lstStyle/>
              <a:p>
                <a:endParaRPr lang="ko-KR" altLang="en-US"/>
              </a:p>
            </p:txBody>
          </p:sp>
          <p:sp>
            <p:nvSpPr>
              <p:cNvPr id="12" name="자유형: 도형 11">
                <a:extLst>
                  <a:ext uri="{FF2B5EF4-FFF2-40B4-BE49-F238E27FC236}">
                    <a16:creationId xmlns:a16="http://schemas.microsoft.com/office/drawing/2014/main" id="{8A97B7CD-5E37-44DA-A4DE-D5EF768C2CB1}"/>
                  </a:ext>
                </a:extLst>
              </p:cNvPr>
              <p:cNvSpPr/>
              <p:nvPr/>
            </p:nvSpPr>
            <p:spPr>
              <a:xfrm>
                <a:off x="9449297" y="2554354"/>
                <a:ext cx="406061" cy="312708"/>
              </a:xfrm>
              <a:custGeom>
                <a:avLst/>
                <a:gdLst>
                  <a:gd name="connsiteX0" fmla="*/ 2174 w 406061"/>
                  <a:gd name="connsiteY0" fmla="*/ 136240 h 312708"/>
                  <a:gd name="connsiteX1" fmla="*/ 15710 w 406061"/>
                  <a:gd name="connsiteY1" fmla="*/ 109938 h 312708"/>
                  <a:gd name="connsiteX2" fmla="*/ 329165 w 406061"/>
                  <a:gd name="connsiteY2" fmla="*/ 2274 h 312708"/>
                  <a:gd name="connsiteX3" fmla="*/ 356310 w 406061"/>
                  <a:gd name="connsiteY3" fmla="*/ 22487 h 312708"/>
                  <a:gd name="connsiteX4" fmla="*/ 401283 w 406061"/>
                  <a:gd name="connsiteY4" fmla="*/ 170025 h 312708"/>
                  <a:gd name="connsiteX5" fmla="*/ 391746 w 406061"/>
                  <a:gd name="connsiteY5" fmla="*/ 206598 h 312708"/>
                  <a:gd name="connsiteX6" fmla="*/ 92927 w 406061"/>
                  <a:gd name="connsiteY6" fmla="*/ 311254 h 312708"/>
                  <a:gd name="connsiteX7" fmla="*/ 59253 w 406061"/>
                  <a:gd name="connsiteY7" fmla="*/ 295150 h 312708"/>
                  <a:gd name="connsiteX8" fmla="*/ 2174 w 406061"/>
                  <a:gd name="connsiteY8" fmla="*/ 136240 h 31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061" h="312708">
                    <a:moveTo>
                      <a:pt x="2174" y="136240"/>
                    </a:moveTo>
                    <a:cubicBezTo>
                      <a:pt x="-2888" y="120943"/>
                      <a:pt x="597" y="115074"/>
                      <a:pt x="15710" y="109938"/>
                    </a:cubicBezTo>
                    <a:cubicBezTo>
                      <a:pt x="120403" y="74613"/>
                      <a:pt x="224802" y="38480"/>
                      <a:pt x="329165" y="2274"/>
                    </a:cubicBezTo>
                    <a:cubicBezTo>
                      <a:pt x="345195" y="-3301"/>
                      <a:pt x="348533" y="624"/>
                      <a:pt x="356310" y="22487"/>
                    </a:cubicBezTo>
                    <a:cubicBezTo>
                      <a:pt x="379824" y="88589"/>
                      <a:pt x="387161" y="117935"/>
                      <a:pt x="401283" y="170025"/>
                    </a:cubicBezTo>
                    <a:cubicBezTo>
                      <a:pt x="407740" y="193869"/>
                      <a:pt x="410234" y="200691"/>
                      <a:pt x="391746" y="206598"/>
                    </a:cubicBezTo>
                    <a:cubicBezTo>
                      <a:pt x="320214" y="229414"/>
                      <a:pt x="177775" y="282017"/>
                      <a:pt x="92927" y="311254"/>
                    </a:cubicBezTo>
                    <a:cubicBezTo>
                      <a:pt x="79171" y="315986"/>
                      <a:pt x="64205" y="308796"/>
                      <a:pt x="59253" y="295150"/>
                    </a:cubicBezTo>
                    <a:cubicBezTo>
                      <a:pt x="41388" y="245812"/>
                      <a:pt x="16187" y="178498"/>
                      <a:pt x="2174" y="136240"/>
                    </a:cubicBezTo>
                    <a:close/>
                  </a:path>
                </a:pathLst>
              </a:custGeom>
              <a:solidFill>
                <a:srgbClr val="DE7265"/>
              </a:solidFill>
              <a:ln w="3666" cap="flat">
                <a:noFill/>
                <a:prstDash val="solid"/>
                <a:miter/>
              </a:ln>
            </p:spPr>
            <p:txBody>
              <a:bodyPr rtlCol="0" anchor="ctr"/>
              <a:lstStyle/>
              <a:p>
                <a:endParaRPr lang="ko-KR" altLang="en-US"/>
              </a:p>
            </p:txBody>
          </p:sp>
        </p:grpSp>
        <p:sp>
          <p:nvSpPr>
            <p:cNvPr id="8" name="자유형: 도형 7">
              <a:extLst>
                <a:ext uri="{FF2B5EF4-FFF2-40B4-BE49-F238E27FC236}">
                  <a16:creationId xmlns:a16="http://schemas.microsoft.com/office/drawing/2014/main" id="{5EF2C35C-202C-4E6A-872F-2FAED9D6B2E9}"/>
                </a:ext>
              </a:extLst>
            </p:cNvPr>
            <p:cNvSpPr/>
            <p:nvPr/>
          </p:nvSpPr>
          <p:spPr>
            <a:xfrm>
              <a:off x="9341642" y="2816026"/>
              <a:ext cx="894641" cy="410257"/>
            </a:xfrm>
            <a:custGeom>
              <a:avLst/>
              <a:gdLst>
                <a:gd name="connsiteX0" fmla="*/ 825805 w 894641"/>
                <a:gd name="connsiteY0" fmla="*/ 244 h 410257"/>
                <a:gd name="connsiteX1" fmla="*/ 633550 w 894641"/>
                <a:gd name="connsiteY1" fmla="*/ 62054 h 410257"/>
                <a:gd name="connsiteX2" fmla="*/ 434546 w 894641"/>
                <a:gd name="connsiteY2" fmla="*/ 124305 h 410257"/>
                <a:gd name="connsiteX3" fmla="*/ 403989 w 894641"/>
                <a:gd name="connsiteY3" fmla="*/ 116822 h 410257"/>
                <a:gd name="connsiteX4" fmla="*/ 252783 w 894641"/>
                <a:gd name="connsiteY4" fmla="*/ 31974 h 410257"/>
                <a:gd name="connsiteX5" fmla="*/ 252783 w 894641"/>
                <a:gd name="connsiteY5" fmla="*/ 31974 h 410257"/>
                <a:gd name="connsiteX6" fmla="*/ 252783 w 894641"/>
                <a:gd name="connsiteY6" fmla="*/ 31974 h 410257"/>
                <a:gd name="connsiteX7" fmla="*/ 157151 w 894641"/>
                <a:gd name="connsiteY7" fmla="*/ 24748 h 410257"/>
                <a:gd name="connsiteX8" fmla="*/ 157151 w 894641"/>
                <a:gd name="connsiteY8" fmla="*/ 24748 h 410257"/>
                <a:gd name="connsiteX9" fmla="*/ 157151 w 894641"/>
                <a:gd name="connsiteY9" fmla="*/ 24748 h 410257"/>
                <a:gd name="connsiteX10" fmla="*/ 157664 w 894641"/>
                <a:gd name="connsiteY10" fmla="*/ 45657 h 410257"/>
                <a:gd name="connsiteX11" fmla="*/ 207590 w 894641"/>
                <a:gd name="connsiteY11" fmla="*/ 82597 h 410257"/>
                <a:gd name="connsiteX12" fmla="*/ 262651 w 894641"/>
                <a:gd name="connsiteY12" fmla="*/ 124782 h 410257"/>
                <a:gd name="connsiteX13" fmla="*/ 255461 w 894641"/>
                <a:gd name="connsiteY13" fmla="*/ 154568 h 410257"/>
                <a:gd name="connsiteX14" fmla="*/ 162176 w 894641"/>
                <a:gd name="connsiteY14" fmla="*/ 170635 h 410257"/>
                <a:gd name="connsiteX15" fmla="*/ 72450 w 894641"/>
                <a:gd name="connsiteY15" fmla="*/ 171699 h 410257"/>
                <a:gd name="connsiteX16" fmla="*/ 25863 w 894641"/>
                <a:gd name="connsiteY16" fmla="*/ 147048 h 410257"/>
                <a:gd name="connsiteX17" fmla="*/ 25863 w 894641"/>
                <a:gd name="connsiteY17" fmla="*/ 147048 h 410257"/>
                <a:gd name="connsiteX18" fmla="*/ 13171 w 894641"/>
                <a:gd name="connsiteY18" fmla="*/ 221991 h 410257"/>
                <a:gd name="connsiteX19" fmla="*/ 12841 w 894641"/>
                <a:gd name="connsiteY19" fmla="*/ 237215 h 410257"/>
                <a:gd name="connsiteX20" fmla="*/ 39876 w 894641"/>
                <a:gd name="connsiteY20" fmla="*/ 295173 h 410257"/>
                <a:gd name="connsiteX21" fmla="*/ 51101 w 894641"/>
                <a:gd name="connsiteY21" fmla="*/ 312708 h 410257"/>
                <a:gd name="connsiteX22" fmla="*/ 85986 w 894641"/>
                <a:gd name="connsiteY22" fmla="*/ 362780 h 410257"/>
                <a:gd name="connsiteX23" fmla="*/ 102897 w 894641"/>
                <a:gd name="connsiteY23" fmla="*/ 382589 h 410257"/>
                <a:gd name="connsiteX24" fmla="*/ 107996 w 894641"/>
                <a:gd name="connsiteY24" fmla="*/ 396088 h 410257"/>
                <a:gd name="connsiteX25" fmla="*/ 150511 w 894641"/>
                <a:gd name="connsiteY25" fmla="*/ 410174 h 410257"/>
                <a:gd name="connsiteX26" fmla="*/ 260229 w 894641"/>
                <a:gd name="connsiteY26" fmla="*/ 393520 h 410257"/>
                <a:gd name="connsiteX27" fmla="*/ 433299 w 894641"/>
                <a:gd name="connsiteY27" fmla="*/ 303574 h 410257"/>
                <a:gd name="connsiteX28" fmla="*/ 503620 w 894641"/>
                <a:gd name="connsiteY28" fmla="*/ 261499 h 410257"/>
                <a:gd name="connsiteX29" fmla="*/ 725257 w 894641"/>
                <a:gd name="connsiteY29" fmla="*/ 192755 h 410257"/>
                <a:gd name="connsiteX30" fmla="*/ 894291 w 894641"/>
                <a:gd name="connsiteY30" fmla="*/ 139052 h 410257"/>
                <a:gd name="connsiteX31" fmla="*/ 825805 w 894641"/>
                <a:gd name="connsiteY31" fmla="*/ 244 h 41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4641" h="410257">
                  <a:moveTo>
                    <a:pt x="825805" y="244"/>
                  </a:moveTo>
                  <a:cubicBezTo>
                    <a:pt x="815827" y="-4158"/>
                    <a:pt x="663557" y="52407"/>
                    <a:pt x="633550" y="62054"/>
                  </a:cubicBezTo>
                  <a:cubicBezTo>
                    <a:pt x="567374" y="83257"/>
                    <a:pt x="500722" y="103102"/>
                    <a:pt x="434546" y="124305"/>
                  </a:cubicBezTo>
                  <a:cubicBezTo>
                    <a:pt x="421670" y="128450"/>
                    <a:pt x="413527" y="126286"/>
                    <a:pt x="403989" y="116822"/>
                  </a:cubicBezTo>
                  <a:cubicBezTo>
                    <a:pt x="361474" y="74746"/>
                    <a:pt x="311365" y="45657"/>
                    <a:pt x="252783" y="31974"/>
                  </a:cubicBezTo>
                  <a:cubicBezTo>
                    <a:pt x="252783" y="31974"/>
                    <a:pt x="252783" y="31974"/>
                    <a:pt x="252783" y="31974"/>
                  </a:cubicBezTo>
                  <a:cubicBezTo>
                    <a:pt x="252783" y="31974"/>
                    <a:pt x="252783" y="31974"/>
                    <a:pt x="252783" y="31974"/>
                  </a:cubicBezTo>
                  <a:cubicBezTo>
                    <a:pt x="221236" y="25005"/>
                    <a:pt x="189835" y="16384"/>
                    <a:pt x="157151" y="24748"/>
                  </a:cubicBezTo>
                  <a:lnTo>
                    <a:pt x="157151" y="24748"/>
                  </a:lnTo>
                  <a:lnTo>
                    <a:pt x="157151" y="24748"/>
                  </a:lnTo>
                  <a:cubicBezTo>
                    <a:pt x="146660" y="31974"/>
                    <a:pt x="150841" y="38797"/>
                    <a:pt x="157664" y="45657"/>
                  </a:cubicBezTo>
                  <a:cubicBezTo>
                    <a:pt x="172447" y="60514"/>
                    <a:pt x="190532" y="70858"/>
                    <a:pt x="207590" y="82597"/>
                  </a:cubicBezTo>
                  <a:cubicBezTo>
                    <a:pt x="226665" y="95729"/>
                    <a:pt x="247097" y="107101"/>
                    <a:pt x="262651" y="124782"/>
                  </a:cubicBezTo>
                  <a:cubicBezTo>
                    <a:pt x="275416" y="139308"/>
                    <a:pt x="273325" y="147158"/>
                    <a:pt x="255461" y="154568"/>
                  </a:cubicBezTo>
                  <a:cubicBezTo>
                    <a:pt x="225564" y="166967"/>
                    <a:pt x="193834" y="169205"/>
                    <a:pt x="162176" y="170635"/>
                  </a:cubicBezTo>
                  <a:cubicBezTo>
                    <a:pt x="132316" y="171993"/>
                    <a:pt x="102347" y="171552"/>
                    <a:pt x="72450" y="171699"/>
                  </a:cubicBezTo>
                  <a:cubicBezTo>
                    <a:pt x="52642" y="171809"/>
                    <a:pt x="37455" y="162712"/>
                    <a:pt x="25863" y="147048"/>
                  </a:cubicBezTo>
                  <a:cubicBezTo>
                    <a:pt x="25863" y="147048"/>
                    <a:pt x="25863" y="147048"/>
                    <a:pt x="25863" y="147048"/>
                  </a:cubicBezTo>
                  <a:cubicBezTo>
                    <a:pt x="-4584" y="174634"/>
                    <a:pt x="-7262" y="188757"/>
                    <a:pt x="13171" y="221991"/>
                  </a:cubicBezTo>
                  <a:cubicBezTo>
                    <a:pt x="16913" y="228081"/>
                    <a:pt x="14235" y="232189"/>
                    <a:pt x="12841" y="237215"/>
                  </a:cubicBezTo>
                  <a:cubicBezTo>
                    <a:pt x="5577" y="263516"/>
                    <a:pt x="14822" y="284939"/>
                    <a:pt x="39876" y="295173"/>
                  </a:cubicBezTo>
                  <a:cubicBezTo>
                    <a:pt x="49193" y="298988"/>
                    <a:pt x="51358" y="303794"/>
                    <a:pt x="51101" y="312708"/>
                  </a:cubicBezTo>
                  <a:cubicBezTo>
                    <a:pt x="50404" y="337762"/>
                    <a:pt x="63573" y="354086"/>
                    <a:pt x="85986" y="362780"/>
                  </a:cubicBezTo>
                  <a:cubicBezTo>
                    <a:pt x="95890" y="366632"/>
                    <a:pt x="103080" y="370373"/>
                    <a:pt x="102897" y="382589"/>
                  </a:cubicBezTo>
                  <a:cubicBezTo>
                    <a:pt x="102824" y="387064"/>
                    <a:pt x="106198" y="391576"/>
                    <a:pt x="107996" y="396088"/>
                  </a:cubicBezTo>
                  <a:cubicBezTo>
                    <a:pt x="120431" y="406139"/>
                    <a:pt x="134774" y="409771"/>
                    <a:pt x="150511" y="410174"/>
                  </a:cubicBezTo>
                  <a:cubicBezTo>
                    <a:pt x="188111" y="411091"/>
                    <a:pt x="224464" y="404342"/>
                    <a:pt x="260229" y="393520"/>
                  </a:cubicBezTo>
                  <a:cubicBezTo>
                    <a:pt x="323544" y="374372"/>
                    <a:pt x="377505" y="337285"/>
                    <a:pt x="433299" y="303574"/>
                  </a:cubicBezTo>
                  <a:cubicBezTo>
                    <a:pt x="456666" y="289451"/>
                    <a:pt x="477098" y="269936"/>
                    <a:pt x="503620" y="261499"/>
                  </a:cubicBezTo>
                  <a:cubicBezTo>
                    <a:pt x="577352" y="238095"/>
                    <a:pt x="651232" y="215168"/>
                    <a:pt x="725257" y="192755"/>
                  </a:cubicBezTo>
                  <a:cubicBezTo>
                    <a:pt x="738317" y="188793"/>
                    <a:pt x="880682" y="143674"/>
                    <a:pt x="894291" y="139052"/>
                  </a:cubicBezTo>
                  <a:cubicBezTo>
                    <a:pt x="900014" y="128670"/>
                    <a:pt x="833692" y="5820"/>
                    <a:pt x="825805" y="244"/>
                  </a:cubicBezTo>
                  <a:close/>
                </a:path>
              </a:pathLst>
            </a:custGeom>
            <a:solidFill>
              <a:srgbClr val="EBAE93"/>
            </a:solidFill>
            <a:ln w="3666" cap="flat">
              <a:noFill/>
              <a:prstDash val="solid"/>
              <a:miter/>
            </a:ln>
          </p:spPr>
          <p:txBody>
            <a:bodyPr rtlCol="0" anchor="ctr"/>
            <a:lstStyle/>
            <a:p>
              <a:endParaRPr lang="ko-KR" altLang="en-US"/>
            </a:p>
          </p:txBody>
        </p:sp>
      </p:grpSp>
      <p:sp>
        <p:nvSpPr>
          <p:cNvPr id="45" name="TextBox 44">
            <a:extLst>
              <a:ext uri="{FF2B5EF4-FFF2-40B4-BE49-F238E27FC236}">
                <a16:creationId xmlns:a16="http://schemas.microsoft.com/office/drawing/2014/main" id="{E5FD6D86-3225-428B-9B9F-91DF9C38241A}"/>
              </a:ext>
            </a:extLst>
          </p:cNvPr>
          <p:cNvSpPr txBox="1"/>
          <p:nvPr/>
        </p:nvSpPr>
        <p:spPr>
          <a:xfrm>
            <a:off x="1437534" y="1336346"/>
            <a:ext cx="6490327" cy="615553"/>
          </a:xfrm>
          <a:prstGeom prst="rect">
            <a:avLst/>
          </a:prstGeom>
          <a:noFill/>
        </p:spPr>
        <p:txBody>
          <a:bodyPr wrap="square" lIns="36000" tIns="0" rIns="36000" bIns="0" rtlCol="0">
            <a:spAutoFit/>
          </a:bodyPr>
          <a:lstStyle/>
          <a:p>
            <a:pPr algn="r"/>
            <a:r>
              <a:rPr lang="ru-RU" altLang="ko-KR" sz="4000" b="1" dirty="0">
                <a:solidFill>
                  <a:schemeClr val="accent2"/>
                </a:solidFill>
                <a:cs typeface="Arial" pitchFamily="34" charset="0"/>
              </a:rPr>
              <a:t>Грамматика</a:t>
            </a:r>
            <a:endParaRPr lang="ko-KR" altLang="en-US" sz="4000" b="1" dirty="0">
              <a:solidFill>
                <a:schemeClr val="accent2"/>
              </a:solidFil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2441130" y="2356264"/>
            <a:ext cx="9455595" cy="4401205"/>
          </a:xfrm>
          <a:prstGeom prst="rect">
            <a:avLst/>
          </a:prstGeom>
          <a:noFill/>
        </p:spPr>
        <p:txBody>
          <a:bodyPr wrap="square" rtlCol="0">
            <a:spAutoFit/>
          </a:bodyPr>
          <a:lstStyle/>
          <a:p>
            <a:pPr marL="457200" indent="-457200">
              <a:buFont typeface="Wingdings" panose="05000000000000000000" pitchFamily="2" charset="2"/>
              <a:buChar char="ü"/>
            </a:pPr>
            <a:r>
              <a:rPr lang="ru-RU" altLang="ko-KR" sz="2800" dirty="0">
                <a:solidFill>
                  <a:schemeClr val="tx1">
                    <a:lumMod val="75000"/>
                    <a:lumOff val="25000"/>
                  </a:schemeClr>
                </a:solidFill>
                <a:cs typeface="Arial" pitchFamily="34" charset="0"/>
              </a:rPr>
              <a:t>применять на уроках коммуникативный метод;</a:t>
            </a:r>
          </a:p>
          <a:p>
            <a:pPr marL="457200" indent="-457200">
              <a:buFont typeface="Wingdings" panose="05000000000000000000" pitchFamily="2" charset="2"/>
              <a:buChar char="ü"/>
            </a:pPr>
            <a:r>
              <a:rPr lang="ru-RU" altLang="ko-KR" sz="2800" dirty="0">
                <a:solidFill>
                  <a:schemeClr val="tx1">
                    <a:lumMod val="75000"/>
                    <a:lumOff val="25000"/>
                  </a:schemeClr>
                </a:solidFill>
                <a:cs typeface="Arial" pitchFamily="34" charset="0"/>
              </a:rPr>
              <a:t>преимущественно использовать дедуктивный метод объяснения теоретических основ  грамматического явления, т.к. грамматические структуры на старшем этапе обучения сложны для самостоятельного понимания;</a:t>
            </a:r>
          </a:p>
          <a:p>
            <a:pPr marL="457200" indent="-457200">
              <a:buFont typeface="Wingdings" panose="05000000000000000000" pitchFamily="2" charset="2"/>
              <a:buChar char="ü"/>
            </a:pPr>
            <a:r>
              <a:rPr lang="ru-RU" altLang="ko-KR" sz="2800" dirty="0">
                <a:solidFill>
                  <a:schemeClr val="tx1">
                    <a:lumMod val="75000"/>
                    <a:lumOff val="25000"/>
                  </a:schemeClr>
                </a:solidFill>
                <a:cs typeface="Arial" pitchFamily="34" charset="0"/>
              </a:rPr>
              <a:t> на уроках представить обучающимся алгоритм выполнения лексико-грамматических заданий, который применим и к проверке собственных текстов</a:t>
            </a:r>
            <a:r>
              <a:rPr lang="en-US" altLang="ko-KR" sz="2800" dirty="0">
                <a:solidFill>
                  <a:schemeClr val="tx1">
                    <a:lumMod val="75000"/>
                    <a:lumOff val="25000"/>
                  </a:schemeClr>
                </a:solidFill>
                <a:cs typeface="Arial" pitchFamily="34" charset="0"/>
              </a:rPr>
              <a:t> </a:t>
            </a:r>
          </a:p>
        </p:txBody>
      </p:sp>
    </p:spTree>
    <p:extLst>
      <p:ext uri="{BB962C8B-B14F-4D97-AF65-F5344CB8AC3E}">
        <p14:creationId xmlns:p14="http://schemas.microsoft.com/office/powerpoint/2010/main" val="10711203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sz="3600" dirty="0"/>
              <a:t>РЕКОМЕНДАЦИИ. ГРАММАТИКА</a:t>
            </a:r>
            <a:endParaRPr lang="en-US" sz="3600" dirty="0"/>
          </a:p>
        </p:txBody>
      </p:sp>
      <p:grpSp>
        <p:nvGrpSpPr>
          <p:cNvPr id="5" name="그룹 4">
            <a:extLst>
              <a:ext uri="{FF2B5EF4-FFF2-40B4-BE49-F238E27FC236}">
                <a16:creationId xmlns:a16="http://schemas.microsoft.com/office/drawing/2014/main" id="{331A8A57-B6B4-428F-BE6B-FA8BCEF38EA4}"/>
              </a:ext>
            </a:extLst>
          </p:cNvPr>
          <p:cNvGrpSpPr/>
          <p:nvPr/>
        </p:nvGrpSpPr>
        <p:grpSpPr>
          <a:xfrm flipH="1">
            <a:off x="519931" y="205004"/>
            <a:ext cx="2909001" cy="2764544"/>
            <a:chOff x="6957846" y="390184"/>
            <a:chExt cx="3835060" cy="3644618"/>
          </a:xfrm>
        </p:grpSpPr>
        <p:grpSp>
          <p:nvGrpSpPr>
            <p:cNvPr id="6" name="그룹 5">
              <a:extLst>
                <a:ext uri="{FF2B5EF4-FFF2-40B4-BE49-F238E27FC236}">
                  <a16:creationId xmlns:a16="http://schemas.microsoft.com/office/drawing/2014/main" id="{6974F655-37C0-474B-B53D-536705169473}"/>
                </a:ext>
              </a:extLst>
            </p:cNvPr>
            <p:cNvGrpSpPr/>
            <p:nvPr/>
          </p:nvGrpSpPr>
          <p:grpSpPr>
            <a:xfrm>
              <a:off x="6957846" y="390184"/>
              <a:ext cx="3835060" cy="3644618"/>
              <a:chOff x="6957846" y="390184"/>
              <a:chExt cx="3835060" cy="3644618"/>
            </a:xfrm>
          </p:grpSpPr>
          <p:sp>
            <p:nvSpPr>
              <p:cNvPr id="13" name="자유형: 도형 12">
                <a:extLst>
                  <a:ext uri="{FF2B5EF4-FFF2-40B4-BE49-F238E27FC236}">
                    <a16:creationId xmlns:a16="http://schemas.microsoft.com/office/drawing/2014/main" id="{B70DE6EE-F4D0-4529-8D1D-8804F24145D6}"/>
                  </a:ext>
                </a:extLst>
              </p:cNvPr>
              <p:cNvSpPr/>
              <p:nvPr/>
            </p:nvSpPr>
            <p:spPr>
              <a:xfrm>
                <a:off x="9741118" y="1802306"/>
                <a:ext cx="1051788" cy="1120687"/>
              </a:xfrm>
              <a:custGeom>
                <a:avLst/>
                <a:gdLst>
                  <a:gd name="connsiteX0" fmla="*/ 1038197 w 1051788"/>
                  <a:gd name="connsiteY0" fmla="*/ 861877 h 1120687"/>
                  <a:gd name="connsiteX1" fmla="*/ 977598 w 1051788"/>
                  <a:gd name="connsiteY1" fmla="*/ 774938 h 1120687"/>
                  <a:gd name="connsiteX2" fmla="*/ 575884 w 1051788"/>
                  <a:gd name="connsiteY2" fmla="*/ 363798 h 1120687"/>
                  <a:gd name="connsiteX3" fmla="*/ 218630 w 1051788"/>
                  <a:gd name="connsiteY3" fmla="*/ 72976 h 1120687"/>
                  <a:gd name="connsiteX4" fmla="*/ 189871 w 1051788"/>
                  <a:gd name="connsiteY4" fmla="*/ 48325 h 1120687"/>
                  <a:gd name="connsiteX5" fmla="*/ 164303 w 1051788"/>
                  <a:gd name="connsiteY5" fmla="*/ 31268 h 1120687"/>
                  <a:gd name="connsiteX6" fmla="*/ 28980 w 1051788"/>
                  <a:gd name="connsiteY6" fmla="*/ 4783 h 1120687"/>
                  <a:gd name="connsiteX7" fmla="*/ 38 w 1051788"/>
                  <a:gd name="connsiteY7" fmla="*/ 136108 h 1120687"/>
                  <a:gd name="connsiteX8" fmla="*/ 63609 w 1051788"/>
                  <a:gd name="connsiteY8" fmla="*/ 363871 h 1120687"/>
                  <a:gd name="connsiteX9" fmla="*/ 110563 w 1051788"/>
                  <a:gd name="connsiteY9" fmla="*/ 450626 h 1120687"/>
                  <a:gd name="connsiteX10" fmla="*/ 125713 w 1051788"/>
                  <a:gd name="connsiteY10" fmla="*/ 470398 h 1120687"/>
                  <a:gd name="connsiteX11" fmla="*/ 282568 w 1051788"/>
                  <a:gd name="connsiteY11" fmla="*/ 568304 h 1120687"/>
                  <a:gd name="connsiteX12" fmla="*/ 282605 w 1051788"/>
                  <a:gd name="connsiteY12" fmla="*/ 566984 h 1120687"/>
                  <a:gd name="connsiteX13" fmla="*/ 644884 w 1051788"/>
                  <a:gd name="connsiteY13" fmla="*/ 780881 h 1120687"/>
                  <a:gd name="connsiteX14" fmla="*/ 712234 w 1051788"/>
                  <a:gd name="connsiteY14" fmla="*/ 830916 h 1120687"/>
                  <a:gd name="connsiteX15" fmla="*/ 701596 w 1051788"/>
                  <a:gd name="connsiteY15" fmla="*/ 895735 h 1120687"/>
                  <a:gd name="connsiteX16" fmla="*/ 535496 w 1051788"/>
                  <a:gd name="connsiteY16" fmla="*/ 951309 h 1120687"/>
                  <a:gd name="connsiteX17" fmla="*/ 532855 w 1051788"/>
                  <a:gd name="connsiteY17" fmla="*/ 951529 h 1120687"/>
                  <a:gd name="connsiteX18" fmla="*/ 539788 w 1051788"/>
                  <a:gd name="connsiteY18" fmla="*/ 970311 h 1120687"/>
                  <a:gd name="connsiteX19" fmla="*/ 639125 w 1051788"/>
                  <a:gd name="connsiteY19" fmla="*/ 1109706 h 1120687"/>
                  <a:gd name="connsiteX20" fmla="*/ 663960 w 1051788"/>
                  <a:gd name="connsiteY20" fmla="*/ 1119610 h 1120687"/>
                  <a:gd name="connsiteX21" fmla="*/ 767221 w 1051788"/>
                  <a:gd name="connsiteY21" fmla="*/ 1082634 h 1120687"/>
                  <a:gd name="connsiteX22" fmla="*/ 1007861 w 1051788"/>
                  <a:gd name="connsiteY22" fmla="*/ 971705 h 1120687"/>
                  <a:gd name="connsiteX23" fmla="*/ 1038197 w 1051788"/>
                  <a:gd name="connsiteY23" fmla="*/ 861877 h 112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788" h="1120687">
                    <a:moveTo>
                      <a:pt x="1038197" y="861877"/>
                    </a:moveTo>
                    <a:cubicBezTo>
                      <a:pt x="1022240" y="829999"/>
                      <a:pt x="1000377" y="802047"/>
                      <a:pt x="977598" y="774938"/>
                    </a:cubicBezTo>
                    <a:cubicBezTo>
                      <a:pt x="853903" y="627914"/>
                      <a:pt x="718434" y="492444"/>
                      <a:pt x="575884" y="363798"/>
                    </a:cubicBezTo>
                    <a:cubicBezTo>
                      <a:pt x="461727" y="260756"/>
                      <a:pt x="351642" y="152871"/>
                      <a:pt x="218630" y="72976"/>
                    </a:cubicBezTo>
                    <a:cubicBezTo>
                      <a:pt x="207956" y="66557"/>
                      <a:pt x="196841" y="59587"/>
                      <a:pt x="189871" y="48325"/>
                    </a:cubicBezTo>
                    <a:cubicBezTo>
                      <a:pt x="179637" y="45171"/>
                      <a:pt x="172777" y="36991"/>
                      <a:pt x="164303" y="31268"/>
                    </a:cubicBezTo>
                    <a:cubicBezTo>
                      <a:pt x="122925" y="3206"/>
                      <a:pt x="78098" y="-6919"/>
                      <a:pt x="28980" y="4783"/>
                    </a:cubicBezTo>
                    <a:cubicBezTo>
                      <a:pt x="12693" y="47078"/>
                      <a:pt x="698" y="90437"/>
                      <a:pt x="38" y="136108"/>
                    </a:cubicBezTo>
                    <a:cubicBezTo>
                      <a:pt x="-1100" y="218204"/>
                      <a:pt x="23588" y="293220"/>
                      <a:pt x="63609" y="363871"/>
                    </a:cubicBezTo>
                    <a:cubicBezTo>
                      <a:pt x="79823" y="392484"/>
                      <a:pt x="97467" y="420399"/>
                      <a:pt x="110563" y="450626"/>
                    </a:cubicBezTo>
                    <a:cubicBezTo>
                      <a:pt x="114121" y="458843"/>
                      <a:pt x="119073" y="465042"/>
                      <a:pt x="125713" y="470398"/>
                    </a:cubicBezTo>
                    <a:cubicBezTo>
                      <a:pt x="128170" y="473369"/>
                      <a:pt x="194970" y="514454"/>
                      <a:pt x="282568" y="568304"/>
                    </a:cubicBezTo>
                    <a:cubicBezTo>
                      <a:pt x="282605" y="567864"/>
                      <a:pt x="282605" y="567424"/>
                      <a:pt x="282605" y="566984"/>
                    </a:cubicBezTo>
                    <a:cubicBezTo>
                      <a:pt x="402485" y="639799"/>
                      <a:pt x="522768" y="711881"/>
                      <a:pt x="644884" y="780881"/>
                    </a:cubicBezTo>
                    <a:cubicBezTo>
                      <a:pt x="669352" y="794711"/>
                      <a:pt x="692829" y="810227"/>
                      <a:pt x="712234" y="830916"/>
                    </a:cubicBezTo>
                    <a:cubicBezTo>
                      <a:pt x="738059" y="858502"/>
                      <a:pt x="735271" y="878824"/>
                      <a:pt x="701596" y="895735"/>
                    </a:cubicBezTo>
                    <a:cubicBezTo>
                      <a:pt x="657246" y="918038"/>
                      <a:pt x="544190" y="948558"/>
                      <a:pt x="535496" y="951309"/>
                    </a:cubicBezTo>
                    <a:cubicBezTo>
                      <a:pt x="534616" y="951346"/>
                      <a:pt x="533736" y="951456"/>
                      <a:pt x="532855" y="951529"/>
                    </a:cubicBezTo>
                    <a:cubicBezTo>
                      <a:pt x="531534" y="959013"/>
                      <a:pt x="535900" y="964845"/>
                      <a:pt x="539788" y="970311"/>
                    </a:cubicBezTo>
                    <a:cubicBezTo>
                      <a:pt x="572766" y="1016898"/>
                      <a:pt x="606074" y="1063192"/>
                      <a:pt x="639125" y="1109706"/>
                    </a:cubicBezTo>
                    <a:cubicBezTo>
                      <a:pt x="645178" y="1118216"/>
                      <a:pt x="653028" y="1122948"/>
                      <a:pt x="663960" y="1119610"/>
                    </a:cubicBezTo>
                    <a:cubicBezTo>
                      <a:pt x="699175" y="1109559"/>
                      <a:pt x="733253" y="1096133"/>
                      <a:pt x="767221" y="1082634"/>
                    </a:cubicBezTo>
                    <a:cubicBezTo>
                      <a:pt x="849391" y="1049949"/>
                      <a:pt x="932074" y="1018072"/>
                      <a:pt x="1007861" y="971705"/>
                    </a:cubicBezTo>
                    <a:cubicBezTo>
                      <a:pt x="1054741" y="943056"/>
                      <a:pt x="1062812" y="911105"/>
                      <a:pt x="1038197" y="861877"/>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39BE19EB-8DDA-4B33-8DB5-6F14AFAB6BCC}"/>
                  </a:ext>
                </a:extLst>
              </p:cNvPr>
              <p:cNvSpPr/>
              <p:nvPr/>
            </p:nvSpPr>
            <p:spPr>
              <a:xfrm>
                <a:off x="8762612" y="1805011"/>
                <a:ext cx="1202235" cy="1454239"/>
              </a:xfrm>
              <a:custGeom>
                <a:avLst/>
                <a:gdLst>
                  <a:gd name="connsiteX0" fmla="*/ 1106236 w 1202235"/>
                  <a:gd name="connsiteY0" fmla="*/ 466812 h 1454239"/>
                  <a:gd name="connsiteX1" fmla="*/ 1058365 w 1202235"/>
                  <a:gd name="connsiteY1" fmla="*/ 372501 h 1454239"/>
                  <a:gd name="connsiteX2" fmla="*/ 986833 w 1202235"/>
                  <a:gd name="connsiteY2" fmla="*/ 133659 h 1454239"/>
                  <a:gd name="connsiteX3" fmla="*/ 1006679 w 1202235"/>
                  <a:gd name="connsiteY3" fmla="*/ 29847 h 1454239"/>
                  <a:gd name="connsiteX4" fmla="*/ 1007449 w 1202235"/>
                  <a:gd name="connsiteY4" fmla="*/ 2005 h 1454239"/>
                  <a:gd name="connsiteX5" fmla="*/ 923849 w 1202235"/>
                  <a:gd name="connsiteY5" fmla="*/ 13046 h 1454239"/>
                  <a:gd name="connsiteX6" fmla="*/ 911780 w 1202235"/>
                  <a:gd name="connsiteY6" fmla="*/ 32158 h 1454239"/>
                  <a:gd name="connsiteX7" fmla="*/ 860388 w 1202235"/>
                  <a:gd name="connsiteY7" fmla="*/ 188390 h 1454239"/>
                  <a:gd name="connsiteX8" fmla="*/ 765416 w 1202235"/>
                  <a:gd name="connsiteY8" fmla="*/ 386073 h 1454239"/>
                  <a:gd name="connsiteX9" fmla="*/ 735776 w 1202235"/>
                  <a:gd name="connsiteY9" fmla="*/ 392676 h 1454239"/>
                  <a:gd name="connsiteX10" fmla="*/ 626755 w 1202235"/>
                  <a:gd name="connsiteY10" fmla="*/ 352802 h 1454239"/>
                  <a:gd name="connsiteX11" fmla="*/ 519385 w 1202235"/>
                  <a:gd name="connsiteY11" fmla="*/ 375912 h 1454239"/>
                  <a:gd name="connsiteX12" fmla="*/ 491396 w 1202235"/>
                  <a:gd name="connsiteY12" fmla="*/ 368136 h 1454239"/>
                  <a:gd name="connsiteX13" fmla="*/ 353725 w 1202235"/>
                  <a:gd name="connsiteY13" fmla="*/ 430019 h 1454239"/>
                  <a:gd name="connsiteX14" fmla="*/ 331826 w 1202235"/>
                  <a:gd name="connsiteY14" fmla="*/ 430460 h 1454239"/>
                  <a:gd name="connsiteX15" fmla="*/ 264182 w 1202235"/>
                  <a:gd name="connsiteY15" fmla="*/ 278996 h 1454239"/>
                  <a:gd name="connsiteX16" fmla="*/ 234323 w 1202235"/>
                  <a:gd name="connsiteY16" fmla="*/ 103066 h 1454239"/>
                  <a:gd name="connsiteX17" fmla="*/ 226399 w 1202235"/>
                  <a:gd name="connsiteY17" fmla="*/ 85935 h 1454239"/>
                  <a:gd name="connsiteX18" fmla="*/ 149292 w 1202235"/>
                  <a:gd name="connsiteY18" fmla="*/ 122361 h 1454239"/>
                  <a:gd name="connsiteX19" fmla="*/ 114003 w 1202235"/>
                  <a:gd name="connsiteY19" fmla="*/ 177532 h 1454239"/>
                  <a:gd name="connsiteX20" fmla="*/ 49258 w 1202235"/>
                  <a:gd name="connsiteY20" fmla="*/ 322649 h 1454239"/>
                  <a:gd name="connsiteX21" fmla="*/ 2451 w 1202235"/>
                  <a:gd name="connsiteY21" fmla="*/ 604483 h 1454239"/>
                  <a:gd name="connsiteX22" fmla="*/ 17380 w 1202235"/>
                  <a:gd name="connsiteY22" fmla="*/ 643183 h 1454239"/>
                  <a:gd name="connsiteX23" fmla="*/ 54577 w 1202235"/>
                  <a:gd name="connsiteY23" fmla="*/ 726453 h 1454239"/>
                  <a:gd name="connsiteX24" fmla="*/ 107107 w 1202235"/>
                  <a:gd name="connsiteY24" fmla="*/ 805945 h 1454239"/>
                  <a:gd name="connsiteX25" fmla="*/ 201418 w 1202235"/>
                  <a:gd name="connsiteY25" fmla="*/ 1276879 h 1454239"/>
                  <a:gd name="connsiteX26" fmla="*/ 168147 w 1202235"/>
                  <a:gd name="connsiteY26" fmla="*/ 1402260 h 1454239"/>
                  <a:gd name="connsiteX27" fmla="*/ 604305 w 1202235"/>
                  <a:gd name="connsiteY27" fmla="*/ 1454240 h 1454239"/>
                  <a:gd name="connsiteX28" fmla="*/ 1202235 w 1202235"/>
                  <a:gd name="connsiteY28" fmla="*/ 1347860 h 1454239"/>
                  <a:gd name="connsiteX29" fmla="*/ 1040831 w 1202235"/>
                  <a:gd name="connsiteY29" fmla="*/ 1069070 h 1454239"/>
                  <a:gd name="connsiteX30" fmla="*/ 1055504 w 1202235"/>
                  <a:gd name="connsiteY30" fmla="*/ 760935 h 1454239"/>
                  <a:gd name="connsiteX31" fmla="*/ 1106236 w 1202235"/>
                  <a:gd name="connsiteY31" fmla="*/ 466812 h 145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2235" h="1454239">
                    <a:moveTo>
                      <a:pt x="1106236" y="466812"/>
                    </a:moveTo>
                    <a:cubicBezTo>
                      <a:pt x="1094571" y="433211"/>
                      <a:pt x="1076450" y="402801"/>
                      <a:pt x="1058365" y="372501"/>
                    </a:cubicBezTo>
                    <a:cubicBezTo>
                      <a:pt x="1014419" y="298842"/>
                      <a:pt x="986173" y="220451"/>
                      <a:pt x="986833" y="133659"/>
                    </a:cubicBezTo>
                    <a:cubicBezTo>
                      <a:pt x="987127" y="98077"/>
                      <a:pt x="994867" y="63485"/>
                      <a:pt x="1006679" y="29847"/>
                    </a:cubicBezTo>
                    <a:cubicBezTo>
                      <a:pt x="1009797" y="20896"/>
                      <a:pt x="1014822" y="11469"/>
                      <a:pt x="1007449" y="2005"/>
                    </a:cubicBezTo>
                    <a:cubicBezTo>
                      <a:pt x="978397" y="-3461"/>
                      <a:pt x="950884" y="2922"/>
                      <a:pt x="923849" y="13046"/>
                    </a:cubicBezTo>
                    <a:cubicBezTo>
                      <a:pt x="915082" y="16421"/>
                      <a:pt x="913872" y="24564"/>
                      <a:pt x="911780" y="32158"/>
                    </a:cubicBezTo>
                    <a:cubicBezTo>
                      <a:pt x="897144" y="85054"/>
                      <a:pt x="880453" y="137254"/>
                      <a:pt x="860388" y="188390"/>
                    </a:cubicBezTo>
                    <a:cubicBezTo>
                      <a:pt x="833573" y="256657"/>
                      <a:pt x="801292" y="322245"/>
                      <a:pt x="765416" y="386073"/>
                    </a:cubicBezTo>
                    <a:cubicBezTo>
                      <a:pt x="756135" y="402617"/>
                      <a:pt x="752871" y="407570"/>
                      <a:pt x="735776" y="392676"/>
                    </a:cubicBezTo>
                    <a:cubicBezTo>
                      <a:pt x="704853" y="365714"/>
                      <a:pt x="668427" y="352509"/>
                      <a:pt x="626755" y="352802"/>
                    </a:cubicBezTo>
                    <a:cubicBezTo>
                      <a:pt x="599683" y="352986"/>
                      <a:pt x="530793" y="381085"/>
                      <a:pt x="519385" y="375912"/>
                    </a:cubicBezTo>
                    <a:cubicBezTo>
                      <a:pt x="509444" y="375545"/>
                      <a:pt x="501300" y="368979"/>
                      <a:pt x="491396" y="368136"/>
                    </a:cubicBezTo>
                    <a:cubicBezTo>
                      <a:pt x="433950" y="363183"/>
                      <a:pt x="387327" y="382038"/>
                      <a:pt x="353725" y="430019"/>
                    </a:cubicBezTo>
                    <a:cubicBezTo>
                      <a:pt x="342683" y="445756"/>
                      <a:pt x="341436" y="445976"/>
                      <a:pt x="331826" y="430460"/>
                    </a:cubicBezTo>
                    <a:cubicBezTo>
                      <a:pt x="302406" y="383065"/>
                      <a:pt x="280690" y="332150"/>
                      <a:pt x="264182" y="278996"/>
                    </a:cubicBezTo>
                    <a:cubicBezTo>
                      <a:pt x="246391" y="221698"/>
                      <a:pt x="237367" y="162859"/>
                      <a:pt x="234323" y="103066"/>
                    </a:cubicBezTo>
                    <a:cubicBezTo>
                      <a:pt x="233993" y="96353"/>
                      <a:pt x="233846" y="89420"/>
                      <a:pt x="226399" y="85935"/>
                    </a:cubicBezTo>
                    <a:cubicBezTo>
                      <a:pt x="193165" y="82156"/>
                      <a:pt x="171412" y="102589"/>
                      <a:pt x="149292" y="122361"/>
                    </a:cubicBezTo>
                    <a:cubicBezTo>
                      <a:pt x="136343" y="140005"/>
                      <a:pt x="123834" y="157650"/>
                      <a:pt x="114003" y="177532"/>
                    </a:cubicBezTo>
                    <a:cubicBezTo>
                      <a:pt x="90526" y="225109"/>
                      <a:pt x="67562" y="272797"/>
                      <a:pt x="49258" y="322649"/>
                    </a:cubicBezTo>
                    <a:cubicBezTo>
                      <a:pt x="15803" y="413659"/>
                      <a:pt x="-7894" y="506320"/>
                      <a:pt x="2451" y="604483"/>
                    </a:cubicBezTo>
                    <a:cubicBezTo>
                      <a:pt x="3918" y="618275"/>
                      <a:pt x="1350" y="634599"/>
                      <a:pt x="17380" y="643183"/>
                    </a:cubicBezTo>
                    <a:cubicBezTo>
                      <a:pt x="25964" y="672639"/>
                      <a:pt x="37629" y="700775"/>
                      <a:pt x="54577" y="726453"/>
                    </a:cubicBezTo>
                    <a:cubicBezTo>
                      <a:pt x="72075" y="752975"/>
                      <a:pt x="90783" y="778726"/>
                      <a:pt x="107107" y="805945"/>
                    </a:cubicBezTo>
                    <a:cubicBezTo>
                      <a:pt x="194559" y="951612"/>
                      <a:pt x="228930" y="1107918"/>
                      <a:pt x="201418" y="1276879"/>
                    </a:cubicBezTo>
                    <a:cubicBezTo>
                      <a:pt x="194412" y="1319907"/>
                      <a:pt x="178895" y="1360369"/>
                      <a:pt x="168147" y="1402260"/>
                    </a:cubicBezTo>
                    <a:cubicBezTo>
                      <a:pt x="274600" y="1424160"/>
                      <a:pt x="495467" y="1454313"/>
                      <a:pt x="604305" y="1454240"/>
                    </a:cubicBezTo>
                    <a:cubicBezTo>
                      <a:pt x="671362" y="1454203"/>
                      <a:pt x="1135729" y="1357544"/>
                      <a:pt x="1202235" y="1347860"/>
                    </a:cubicBezTo>
                    <a:cubicBezTo>
                      <a:pt x="1139874" y="1215802"/>
                      <a:pt x="1092187" y="1171782"/>
                      <a:pt x="1040831" y="1069070"/>
                    </a:cubicBezTo>
                    <a:cubicBezTo>
                      <a:pt x="1015153" y="1021383"/>
                      <a:pt x="963797" y="900330"/>
                      <a:pt x="1055504" y="760935"/>
                    </a:cubicBezTo>
                    <a:cubicBezTo>
                      <a:pt x="1189836" y="556795"/>
                      <a:pt x="1104439" y="477230"/>
                      <a:pt x="1106236" y="466812"/>
                    </a:cubicBezTo>
                    <a:close/>
                  </a:path>
                </a:pathLst>
              </a:custGeom>
              <a:solidFill>
                <a:schemeClr val="accent4"/>
              </a:solidFill>
              <a:ln w="3666" cap="flat">
                <a:noFill/>
                <a:prstDash val="solid"/>
                <a:miter/>
              </a:ln>
            </p:spPr>
            <p:txBody>
              <a:bodyPr rtlCol="0" anchor="ctr"/>
              <a:lstStyle/>
              <a:p>
                <a:endParaRPr lang="ko-KR" altLang="en-US"/>
              </a:p>
            </p:txBody>
          </p:sp>
          <p:sp>
            <p:nvSpPr>
              <p:cNvPr id="15" name="자유형: 도형 14">
                <a:extLst>
                  <a:ext uri="{FF2B5EF4-FFF2-40B4-BE49-F238E27FC236}">
                    <a16:creationId xmlns:a16="http://schemas.microsoft.com/office/drawing/2014/main" id="{BDEDFFC3-1798-4CDC-A474-5D92F48864A3}"/>
                  </a:ext>
                </a:extLst>
              </p:cNvPr>
              <p:cNvSpPr/>
              <p:nvPr/>
            </p:nvSpPr>
            <p:spPr>
              <a:xfrm>
                <a:off x="8805827" y="3138198"/>
                <a:ext cx="1734940" cy="896604"/>
              </a:xfrm>
              <a:custGeom>
                <a:avLst/>
                <a:gdLst>
                  <a:gd name="connsiteX0" fmla="*/ 283 w 1734940"/>
                  <a:gd name="connsiteY0" fmla="*/ 1167320 h 1170479"/>
                  <a:gd name="connsiteX1" fmla="*/ 27 w 1734940"/>
                  <a:gd name="connsiteY1" fmla="*/ 1079502 h 1170479"/>
                  <a:gd name="connsiteX2" fmla="*/ 35719 w 1734940"/>
                  <a:gd name="connsiteY2" fmla="*/ 535679 h 1170479"/>
                  <a:gd name="connsiteX3" fmla="*/ 124968 w 1734940"/>
                  <a:gd name="connsiteY3" fmla="*/ 69074 h 1170479"/>
                  <a:gd name="connsiteX4" fmla="*/ 646598 w 1734940"/>
                  <a:gd name="connsiteY4" fmla="*/ 87195 h 1170479"/>
                  <a:gd name="connsiteX5" fmla="*/ 1151720 w 1734940"/>
                  <a:gd name="connsiteY5" fmla="*/ 0 h 1170479"/>
                  <a:gd name="connsiteX6" fmla="*/ 1469283 w 1734940"/>
                  <a:gd name="connsiteY6" fmla="*/ 451639 h 1170479"/>
                  <a:gd name="connsiteX7" fmla="*/ 1649506 w 1734940"/>
                  <a:gd name="connsiteY7" fmla="*/ 877966 h 1170479"/>
                  <a:gd name="connsiteX8" fmla="*/ 1734720 w 1734940"/>
                  <a:gd name="connsiteY8" fmla="*/ 1167504 h 1170479"/>
                  <a:gd name="connsiteX9" fmla="*/ 283 w 1734940"/>
                  <a:gd name="connsiteY9" fmla="*/ 1167320 h 11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4940" h="1170479">
                    <a:moveTo>
                      <a:pt x="283" y="1167320"/>
                    </a:moveTo>
                    <a:cubicBezTo>
                      <a:pt x="174" y="1138047"/>
                      <a:pt x="-83" y="1108774"/>
                      <a:pt x="27" y="1079502"/>
                    </a:cubicBezTo>
                    <a:cubicBezTo>
                      <a:pt x="724" y="897481"/>
                      <a:pt x="11912" y="716232"/>
                      <a:pt x="35719" y="535679"/>
                    </a:cubicBezTo>
                    <a:cubicBezTo>
                      <a:pt x="55821" y="383225"/>
                      <a:pt x="123611" y="73769"/>
                      <a:pt x="124968" y="69074"/>
                    </a:cubicBezTo>
                    <a:cubicBezTo>
                      <a:pt x="131975" y="62067"/>
                      <a:pt x="586218" y="88112"/>
                      <a:pt x="646598" y="87195"/>
                    </a:cubicBezTo>
                    <a:cubicBezTo>
                      <a:pt x="655108" y="90020"/>
                      <a:pt x="1101685" y="13719"/>
                      <a:pt x="1151720" y="0"/>
                    </a:cubicBezTo>
                    <a:cubicBezTo>
                      <a:pt x="1313124" y="179746"/>
                      <a:pt x="1430179" y="370863"/>
                      <a:pt x="1469283" y="451639"/>
                    </a:cubicBezTo>
                    <a:cubicBezTo>
                      <a:pt x="1536559" y="590667"/>
                      <a:pt x="1597343" y="732519"/>
                      <a:pt x="1649506" y="877966"/>
                    </a:cubicBezTo>
                    <a:cubicBezTo>
                      <a:pt x="1680649" y="964721"/>
                      <a:pt x="1738975" y="1158626"/>
                      <a:pt x="1734720" y="1167504"/>
                    </a:cubicBezTo>
                    <a:cubicBezTo>
                      <a:pt x="1728557" y="1171465"/>
                      <a:pt x="6410" y="1171539"/>
                      <a:pt x="283" y="1167320"/>
                    </a:cubicBezTo>
                    <a:close/>
                  </a:path>
                </a:pathLst>
              </a:custGeom>
              <a:solidFill>
                <a:schemeClr val="accent1"/>
              </a:solidFill>
              <a:ln w="3666" cap="flat">
                <a:noFill/>
                <a:prstDash val="solid"/>
                <a:miter/>
              </a:ln>
            </p:spPr>
            <p:txBody>
              <a:bodyPr rtlCol="0" anchor="ctr"/>
              <a:lstStyle/>
              <a:p>
                <a:endParaRPr lang="ko-KR" altLang="en-US"/>
              </a:p>
            </p:txBody>
          </p:sp>
          <p:sp>
            <p:nvSpPr>
              <p:cNvPr id="16" name="자유형: 도형 15">
                <a:extLst>
                  <a:ext uri="{FF2B5EF4-FFF2-40B4-BE49-F238E27FC236}">
                    <a16:creationId xmlns:a16="http://schemas.microsoft.com/office/drawing/2014/main" id="{1E10310C-D47D-4A4D-86D5-3058798B835C}"/>
                  </a:ext>
                </a:extLst>
              </p:cNvPr>
              <p:cNvSpPr/>
              <p:nvPr/>
            </p:nvSpPr>
            <p:spPr>
              <a:xfrm>
                <a:off x="8339708" y="390184"/>
                <a:ext cx="1625541" cy="1373519"/>
              </a:xfrm>
              <a:custGeom>
                <a:avLst/>
                <a:gdLst>
                  <a:gd name="connsiteX0" fmla="*/ 159808 w 1625541"/>
                  <a:gd name="connsiteY0" fmla="*/ 1084449 h 1373519"/>
                  <a:gd name="connsiteX1" fmla="*/ 242822 w 1625541"/>
                  <a:gd name="connsiteY1" fmla="*/ 1197469 h 1373519"/>
                  <a:gd name="connsiteX2" fmla="*/ 159808 w 1625541"/>
                  <a:gd name="connsiteY2" fmla="*/ 1084449 h 1373519"/>
                  <a:gd name="connsiteX3" fmla="*/ 1457389 w 1625541"/>
                  <a:gd name="connsiteY3" fmla="*/ 985808 h 1373519"/>
                  <a:gd name="connsiteX4" fmla="*/ 1398843 w 1625541"/>
                  <a:gd name="connsiteY4" fmla="*/ 1056790 h 1373519"/>
                  <a:gd name="connsiteX5" fmla="*/ 1375659 w 1625541"/>
                  <a:gd name="connsiteY5" fmla="*/ 1140573 h 1373519"/>
                  <a:gd name="connsiteX6" fmla="*/ 1457902 w 1625541"/>
                  <a:gd name="connsiteY6" fmla="*/ 1070619 h 1373519"/>
                  <a:gd name="connsiteX7" fmla="*/ 1457205 w 1625541"/>
                  <a:gd name="connsiteY7" fmla="*/ 1067024 h 1373519"/>
                  <a:gd name="connsiteX8" fmla="*/ 1453684 w 1625541"/>
                  <a:gd name="connsiteY8" fmla="*/ 1034340 h 1373519"/>
                  <a:gd name="connsiteX9" fmla="*/ 1480499 w 1625541"/>
                  <a:gd name="connsiteY9" fmla="*/ 997767 h 1373519"/>
                  <a:gd name="connsiteX10" fmla="*/ 1502435 w 1625541"/>
                  <a:gd name="connsiteY10" fmla="*/ 992008 h 1373519"/>
                  <a:gd name="connsiteX11" fmla="*/ 1457389 w 1625541"/>
                  <a:gd name="connsiteY11" fmla="*/ 985808 h 1373519"/>
                  <a:gd name="connsiteX12" fmla="*/ 79457 w 1625541"/>
                  <a:gd name="connsiteY12" fmla="*/ 882109 h 1373519"/>
                  <a:gd name="connsiteX13" fmla="*/ 66180 w 1625541"/>
                  <a:gd name="connsiteY13" fmla="*/ 891190 h 1373519"/>
                  <a:gd name="connsiteX14" fmla="*/ 52145 w 1625541"/>
                  <a:gd name="connsiteY14" fmla="*/ 902759 h 1373519"/>
                  <a:gd name="connsiteX15" fmla="*/ 43231 w 1625541"/>
                  <a:gd name="connsiteY15" fmla="*/ 985955 h 1373519"/>
                  <a:gd name="connsiteX16" fmla="*/ 28521 w 1625541"/>
                  <a:gd name="connsiteY16" fmla="*/ 928363 h 1373519"/>
                  <a:gd name="connsiteX17" fmla="*/ 47738 w 1625541"/>
                  <a:gd name="connsiteY17" fmla="*/ 896954 h 1373519"/>
                  <a:gd name="connsiteX18" fmla="*/ 216484 w 1625541"/>
                  <a:gd name="connsiteY18" fmla="*/ 273429 h 1373519"/>
                  <a:gd name="connsiteX19" fmla="*/ 185519 w 1625541"/>
                  <a:gd name="connsiteY19" fmla="*/ 306943 h 1373519"/>
                  <a:gd name="connsiteX20" fmla="*/ 169050 w 1625541"/>
                  <a:gd name="connsiteY20" fmla="*/ 348907 h 1373519"/>
                  <a:gd name="connsiteX21" fmla="*/ 161386 w 1625541"/>
                  <a:gd name="connsiteY21" fmla="*/ 353769 h 1373519"/>
                  <a:gd name="connsiteX22" fmla="*/ 158745 w 1625541"/>
                  <a:gd name="connsiteY22" fmla="*/ 345107 h 1373519"/>
                  <a:gd name="connsiteX23" fmla="*/ 188054 w 1625541"/>
                  <a:gd name="connsiteY23" fmla="*/ 285461 h 1373519"/>
                  <a:gd name="connsiteX24" fmla="*/ 216484 w 1625541"/>
                  <a:gd name="connsiteY24" fmla="*/ 273429 h 1373519"/>
                  <a:gd name="connsiteX25" fmla="*/ 1080854 w 1625541"/>
                  <a:gd name="connsiteY25" fmla="*/ 12696 h 1373519"/>
                  <a:gd name="connsiteX26" fmla="*/ 1045294 w 1625541"/>
                  <a:gd name="connsiteY26" fmla="*/ 24425 h 1373519"/>
                  <a:gd name="connsiteX27" fmla="*/ 1080106 w 1625541"/>
                  <a:gd name="connsiteY27" fmla="*/ 62466 h 1373519"/>
                  <a:gd name="connsiteX28" fmla="*/ 1124529 w 1625541"/>
                  <a:gd name="connsiteY28" fmla="*/ 67234 h 1373519"/>
                  <a:gd name="connsiteX29" fmla="*/ 1121044 w 1625541"/>
                  <a:gd name="connsiteY29" fmla="*/ 29158 h 1373519"/>
                  <a:gd name="connsiteX30" fmla="*/ 1115175 w 1625541"/>
                  <a:gd name="connsiteY30" fmla="*/ 22811 h 1373519"/>
                  <a:gd name="connsiteX31" fmla="*/ 1115285 w 1625541"/>
                  <a:gd name="connsiteY31" fmla="*/ 22848 h 1373519"/>
                  <a:gd name="connsiteX32" fmla="*/ 1114955 w 1625541"/>
                  <a:gd name="connsiteY32" fmla="*/ 22555 h 1373519"/>
                  <a:gd name="connsiteX33" fmla="*/ 1115175 w 1625541"/>
                  <a:gd name="connsiteY33" fmla="*/ 22811 h 1373519"/>
                  <a:gd name="connsiteX34" fmla="*/ 1080854 w 1625541"/>
                  <a:gd name="connsiteY34" fmla="*/ 12696 h 1373519"/>
                  <a:gd name="connsiteX35" fmla="*/ 1076438 w 1625541"/>
                  <a:gd name="connsiteY35" fmla="*/ 518 h 1373519"/>
                  <a:gd name="connsiteX36" fmla="*/ 1114991 w 1625541"/>
                  <a:gd name="connsiteY36" fmla="*/ 22518 h 1373519"/>
                  <a:gd name="connsiteX37" fmla="*/ 1226434 w 1625541"/>
                  <a:gd name="connsiteY37" fmla="*/ 47205 h 1373519"/>
                  <a:gd name="connsiteX38" fmla="*/ 1293197 w 1625541"/>
                  <a:gd name="connsiteY38" fmla="*/ 100102 h 1373519"/>
                  <a:gd name="connsiteX39" fmla="*/ 1325661 w 1625541"/>
                  <a:gd name="connsiteY39" fmla="*/ 185316 h 1373519"/>
                  <a:gd name="connsiteX40" fmla="*/ 1405849 w 1625541"/>
                  <a:gd name="connsiteY40" fmla="*/ 235572 h 1373519"/>
                  <a:gd name="connsiteX41" fmla="*/ 1490403 w 1625541"/>
                  <a:gd name="connsiteY41" fmla="*/ 257361 h 1373519"/>
                  <a:gd name="connsiteX42" fmla="*/ 1511496 w 1625541"/>
                  <a:gd name="connsiteY42" fmla="*/ 313009 h 1373519"/>
                  <a:gd name="connsiteX43" fmla="*/ 1511679 w 1625541"/>
                  <a:gd name="connsiteY43" fmla="*/ 369427 h 1373519"/>
                  <a:gd name="connsiteX44" fmla="*/ 1498400 w 1625541"/>
                  <a:gd name="connsiteY44" fmla="*/ 370821 h 1373519"/>
                  <a:gd name="connsiteX45" fmla="*/ 1477711 w 1625541"/>
                  <a:gd name="connsiteY45" fmla="*/ 394078 h 1373519"/>
                  <a:gd name="connsiteX46" fmla="*/ 1487982 w 1625541"/>
                  <a:gd name="connsiteY46" fmla="*/ 412566 h 1373519"/>
                  <a:gd name="connsiteX47" fmla="*/ 1564832 w 1625541"/>
                  <a:gd name="connsiteY47" fmla="*/ 495433 h 1373519"/>
                  <a:gd name="connsiteX48" fmla="*/ 1516815 w 1625541"/>
                  <a:gd name="connsiteY48" fmla="*/ 376837 h 1373519"/>
                  <a:gd name="connsiteX49" fmla="*/ 1569455 w 1625541"/>
                  <a:gd name="connsiteY49" fmla="*/ 509812 h 1373519"/>
                  <a:gd name="connsiteX50" fmla="*/ 1558853 w 1625541"/>
                  <a:gd name="connsiteY50" fmla="*/ 571733 h 1373519"/>
                  <a:gd name="connsiteX51" fmla="*/ 1552104 w 1625541"/>
                  <a:gd name="connsiteY51" fmla="*/ 584755 h 1373519"/>
                  <a:gd name="connsiteX52" fmla="*/ 1544951 w 1625541"/>
                  <a:gd name="connsiteY52" fmla="*/ 612231 h 1373519"/>
                  <a:gd name="connsiteX53" fmla="*/ 1567950 w 1625541"/>
                  <a:gd name="connsiteY53" fmla="*/ 635928 h 1373519"/>
                  <a:gd name="connsiteX54" fmla="*/ 1590621 w 1625541"/>
                  <a:gd name="connsiteY54" fmla="*/ 661973 h 1373519"/>
                  <a:gd name="connsiteX55" fmla="*/ 1572463 w 1625541"/>
                  <a:gd name="connsiteY55" fmla="*/ 595650 h 1373519"/>
                  <a:gd name="connsiteX56" fmla="*/ 1596233 w 1625541"/>
                  <a:gd name="connsiteY56" fmla="*/ 652655 h 1373519"/>
                  <a:gd name="connsiteX57" fmla="*/ 1602653 w 1625541"/>
                  <a:gd name="connsiteY57" fmla="*/ 681304 h 1373519"/>
                  <a:gd name="connsiteX58" fmla="*/ 1591244 w 1625541"/>
                  <a:gd name="connsiteY58" fmla="*/ 824404 h 1373519"/>
                  <a:gd name="connsiteX59" fmla="*/ 1586989 w 1625541"/>
                  <a:gd name="connsiteY59" fmla="*/ 840728 h 1373519"/>
                  <a:gd name="connsiteX60" fmla="*/ 1592015 w 1625541"/>
                  <a:gd name="connsiteY60" fmla="*/ 920953 h 1373519"/>
                  <a:gd name="connsiteX61" fmla="*/ 1536550 w 1625541"/>
                  <a:gd name="connsiteY61" fmla="*/ 987312 h 1373519"/>
                  <a:gd name="connsiteX62" fmla="*/ 1486882 w 1625541"/>
                  <a:gd name="connsiteY62" fmla="*/ 1005507 h 1373519"/>
                  <a:gd name="connsiteX63" fmla="*/ 1473052 w 1625541"/>
                  <a:gd name="connsiteY63" fmla="*/ 1031222 h 1373519"/>
                  <a:gd name="connsiteX64" fmla="*/ 1471768 w 1625541"/>
                  <a:gd name="connsiteY64" fmla="*/ 1118893 h 1373519"/>
                  <a:gd name="connsiteX65" fmla="*/ 1424227 w 1625541"/>
                  <a:gd name="connsiteY65" fmla="*/ 1159465 h 1373519"/>
                  <a:gd name="connsiteX66" fmla="*/ 1367773 w 1625541"/>
                  <a:gd name="connsiteY66" fmla="*/ 1143398 h 1373519"/>
                  <a:gd name="connsiteX67" fmla="*/ 1362014 w 1625541"/>
                  <a:gd name="connsiteY67" fmla="*/ 1141417 h 1373519"/>
                  <a:gd name="connsiteX68" fmla="*/ 1313482 w 1625541"/>
                  <a:gd name="connsiteY68" fmla="*/ 1154843 h 1373519"/>
                  <a:gd name="connsiteX69" fmla="*/ 1240007 w 1625541"/>
                  <a:gd name="connsiteY69" fmla="*/ 1211077 h 1373519"/>
                  <a:gd name="connsiteX70" fmla="*/ 1159231 w 1625541"/>
                  <a:gd name="connsiteY70" fmla="*/ 1302014 h 1373519"/>
                  <a:gd name="connsiteX71" fmla="*/ 1151381 w 1625541"/>
                  <a:gd name="connsiteY71" fmla="*/ 1313496 h 1373519"/>
                  <a:gd name="connsiteX72" fmla="*/ 1075484 w 1625541"/>
                  <a:gd name="connsiteY72" fmla="*/ 1334992 h 1373519"/>
                  <a:gd name="connsiteX73" fmla="*/ 1057986 w 1625541"/>
                  <a:gd name="connsiteY73" fmla="*/ 1318485 h 1373519"/>
                  <a:gd name="connsiteX74" fmla="*/ 863971 w 1625541"/>
                  <a:gd name="connsiteY74" fmla="*/ 1357662 h 1373519"/>
                  <a:gd name="connsiteX75" fmla="*/ 832240 w 1625541"/>
                  <a:gd name="connsiteY75" fmla="*/ 1356635 h 1373519"/>
                  <a:gd name="connsiteX76" fmla="*/ 825051 w 1625541"/>
                  <a:gd name="connsiteY76" fmla="*/ 1363054 h 1373519"/>
                  <a:gd name="connsiteX77" fmla="*/ 748347 w 1625541"/>
                  <a:gd name="connsiteY77" fmla="*/ 1368740 h 1373519"/>
                  <a:gd name="connsiteX78" fmla="*/ 554662 w 1625541"/>
                  <a:gd name="connsiteY78" fmla="*/ 1310855 h 1373519"/>
                  <a:gd name="connsiteX79" fmla="*/ 504113 w 1625541"/>
                  <a:gd name="connsiteY79" fmla="*/ 1251428 h 1373519"/>
                  <a:gd name="connsiteX80" fmla="*/ 477444 w 1625541"/>
                  <a:gd name="connsiteY80" fmla="*/ 1241047 h 1373519"/>
                  <a:gd name="connsiteX81" fmla="*/ 399016 w 1625541"/>
                  <a:gd name="connsiteY81" fmla="*/ 1257738 h 1373519"/>
                  <a:gd name="connsiteX82" fmla="*/ 300377 w 1625541"/>
                  <a:gd name="connsiteY82" fmla="*/ 1210784 h 1373519"/>
                  <a:gd name="connsiteX83" fmla="*/ 268096 w 1625541"/>
                  <a:gd name="connsiteY83" fmla="*/ 1180117 h 1373519"/>
                  <a:gd name="connsiteX84" fmla="*/ 214759 w 1625541"/>
                  <a:gd name="connsiteY84" fmla="*/ 1133750 h 1373519"/>
                  <a:gd name="connsiteX85" fmla="*/ 197371 w 1625541"/>
                  <a:gd name="connsiteY85" fmla="*/ 1085659 h 1373519"/>
                  <a:gd name="connsiteX86" fmla="*/ 125473 w 1625541"/>
                  <a:gd name="connsiteY86" fmla="*/ 1036651 h 1373519"/>
                  <a:gd name="connsiteX87" fmla="*/ 55922 w 1625541"/>
                  <a:gd name="connsiteY87" fmla="*/ 1000115 h 1373519"/>
                  <a:gd name="connsiteX88" fmla="*/ 106104 w 1625541"/>
                  <a:gd name="connsiteY88" fmla="*/ 1018456 h 1373519"/>
                  <a:gd name="connsiteX89" fmla="*/ 159551 w 1625541"/>
                  <a:gd name="connsiteY89" fmla="*/ 1004406 h 1373519"/>
                  <a:gd name="connsiteX90" fmla="*/ 167071 w 1625541"/>
                  <a:gd name="connsiteY90" fmla="*/ 992595 h 1373519"/>
                  <a:gd name="connsiteX91" fmla="*/ 155333 w 1625541"/>
                  <a:gd name="connsiteY91" fmla="*/ 985662 h 1373519"/>
                  <a:gd name="connsiteX92" fmla="*/ 124556 w 1625541"/>
                  <a:gd name="connsiteY92" fmla="*/ 981296 h 1373519"/>
                  <a:gd name="connsiteX93" fmla="*/ 78372 w 1625541"/>
                  <a:gd name="connsiteY93" fmla="*/ 911709 h 1373519"/>
                  <a:gd name="connsiteX94" fmla="*/ 83604 w 1625541"/>
                  <a:gd name="connsiteY94" fmla="*/ 896738 h 1373519"/>
                  <a:gd name="connsiteX95" fmla="*/ 81210 w 1625541"/>
                  <a:gd name="connsiteY95" fmla="*/ 881289 h 1373519"/>
                  <a:gd name="connsiteX96" fmla="*/ 79457 w 1625541"/>
                  <a:gd name="connsiteY96" fmla="*/ 882109 h 1373519"/>
                  <a:gd name="connsiteX97" fmla="*/ 81124 w 1625541"/>
                  <a:gd name="connsiteY97" fmla="*/ 880969 h 1373519"/>
                  <a:gd name="connsiteX98" fmla="*/ 81168 w 1625541"/>
                  <a:gd name="connsiteY98" fmla="*/ 881020 h 1373519"/>
                  <a:gd name="connsiteX99" fmla="*/ 81160 w 1625541"/>
                  <a:gd name="connsiteY99" fmla="*/ 880969 h 1373519"/>
                  <a:gd name="connsiteX100" fmla="*/ 81417 w 1625541"/>
                  <a:gd name="connsiteY100" fmla="*/ 881262 h 1373519"/>
                  <a:gd name="connsiteX101" fmla="*/ 98254 w 1625541"/>
                  <a:gd name="connsiteY101" fmla="*/ 849825 h 1373519"/>
                  <a:gd name="connsiteX102" fmla="*/ 88240 w 1625541"/>
                  <a:gd name="connsiteY102" fmla="*/ 837060 h 1373519"/>
                  <a:gd name="connsiteX103" fmla="*/ 38792 w 1625541"/>
                  <a:gd name="connsiteY103" fmla="*/ 779761 h 1373519"/>
                  <a:gd name="connsiteX104" fmla="*/ 46128 w 1625541"/>
                  <a:gd name="connsiteY104" fmla="*/ 698325 h 1373519"/>
                  <a:gd name="connsiteX105" fmla="*/ 41579 w 1625541"/>
                  <a:gd name="connsiteY105" fmla="*/ 662303 h 1373519"/>
                  <a:gd name="connsiteX106" fmla="*/ 2585 w 1625541"/>
                  <a:gd name="connsiteY106" fmla="*/ 594843 h 1373519"/>
                  <a:gd name="connsiteX107" fmla="*/ 6767 w 1625541"/>
                  <a:gd name="connsiteY107" fmla="*/ 551264 h 1373519"/>
                  <a:gd name="connsiteX108" fmla="*/ 58160 w 1625541"/>
                  <a:gd name="connsiteY108" fmla="*/ 669382 h 1373519"/>
                  <a:gd name="connsiteX109" fmla="*/ 64543 w 1625541"/>
                  <a:gd name="connsiteY109" fmla="*/ 644585 h 1373519"/>
                  <a:gd name="connsiteX110" fmla="*/ 68651 w 1625541"/>
                  <a:gd name="connsiteY110" fmla="*/ 544808 h 1373519"/>
                  <a:gd name="connsiteX111" fmla="*/ 57463 w 1625541"/>
                  <a:gd name="connsiteY111" fmla="*/ 523055 h 1373519"/>
                  <a:gd name="connsiteX112" fmla="*/ 105114 w 1625541"/>
                  <a:gd name="connsiteY112" fmla="*/ 509299 h 1373519"/>
                  <a:gd name="connsiteX113" fmla="*/ 164943 w 1625541"/>
                  <a:gd name="connsiteY113" fmla="*/ 421407 h 1373519"/>
                  <a:gd name="connsiteX114" fmla="*/ 169236 w 1625541"/>
                  <a:gd name="connsiteY114" fmla="*/ 348775 h 1373519"/>
                  <a:gd name="connsiteX115" fmla="*/ 169185 w 1625541"/>
                  <a:gd name="connsiteY115" fmla="*/ 348833 h 1373519"/>
                  <a:gd name="connsiteX116" fmla="*/ 168943 w 1625541"/>
                  <a:gd name="connsiteY116" fmla="*/ 349179 h 1373519"/>
                  <a:gd name="connsiteX117" fmla="*/ 168996 w 1625541"/>
                  <a:gd name="connsiteY117" fmla="*/ 349045 h 1373519"/>
                  <a:gd name="connsiteX118" fmla="*/ 168942 w 1625541"/>
                  <a:gd name="connsiteY118" fmla="*/ 349105 h 1373519"/>
                  <a:gd name="connsiteX119" fmla="*/ 169011 w 1625541"/>
                  <a:gd name="connsiteY119" fmla="*/ 349005 h 1373519"/>
                  <a:gd name="connsiteX120" fmla="*/ 169050 w 1625541"/>
                  <a:gd name="connsiteY120" fmla="*/ 348907 h 1373519"/>
                  <a:gd name="connsiteX121" fmla="*/ 169103 w 1625541"/>
                  <a:gd name="connsiteY121" fmla="*/ 348873 h 1373519"/>
                  <a:gd name="connsiteX122" fmla="*/ 194890 w 1625541"/>
                  <a:gd name="connsiteY122" fmla="*/ 311725 h 1373519"/>
                  <a:gd name="connsiteX123" fmla="*/ 229946 w 1625541"/>
                  <a:gd name="connsiteY123" fmla="*/ 282599 h 1373519"/>
                  <a:gd name="connsiteX124" fmla="*/ 233137 w 1625541"/>
                  <a:gd name="connsiteY124" fmla="*/ 270053 h 1373519"/>
                  <a:gd name="connsiteX125" fmla="*/ 240914 w 1625541"/>
                  <a:gd name="connsiteY125" fmla="*/ 265505 h 1373519"/>
                  <a:gd name="connsiteX126" fmla="*/ 297075 w 1625541"/>
                  <a:gd name="connsiteY126" fmla="*/ 257398 h 1373519"/>
                  <a:gd name="connsiteX127" fmla="*/ 353310 w 1625541"/>
                  <a:gd name="connsiteY127" fmla="*/ 151091 h 1373519"/>
                  <a:gd name="connsiteX128" fmla="*/ 349531 w 1625541"/>
                  <a:gd name="connsiteY128" fmla="*/ 145552 h 1373519"/>
                  <a:gd name="connsiteX129" fmla="*/ 341425 w 1625541"/>
                  <a:gd name="connsiteY129" fmla="*/ 151385 h 1373519"/>
                  <a:gd name="connsiteX130" fmla="*/ 316223 w 1625541"/>
                  <a:gd name="connsiteY130" fmla="*/ 206225 h 1373519"/>
                  <a:gd name="connsiteX131" fmla="*/ 302247 w 1625541"/>
                  <a:gd name="connsiteY131" fmla="*/ 232527 h 1373519"/>
                  <a:gd name="connsiteX132" fmla="*/ 365415 w 1625541"/>
                  <a:gd name="connsiteY132" fmla="*/ 114849 h 1373519"/>
                  <a:gd name="connsiteX133" fmla="*/ 441458 w 1625541"/>
                  <a:gd name="connsiteY133" fmla="*/ 108869 h 1373519"/>
                  <a:gd name="connsiteX134" fmla="*/ 518566 w 1625541"/>
                  <a:gd name="connsiteY134" fmla="*/ 129008 h 1373519"/>
                  <a:gd name="connsiteX135" fmla="*/ 640610 w 1625541"/>
                  <a:gd name="connsiteY135" fmla="*/ 50177 h 1373519"/>
                  <a:gd name="connsiteX136" fmla="*/ 519996 w 1625541"/>
                  <a:gd name="connsiteY136" fmla="*/ 109493 h 1373519"/>
                  <a:gd name="connsiteX137" fmla="*/ 525242 w 1625541"/>
                  <a:gd name="connsiteY137" fmla="*/ 99002 h 1373519"/>
                  <a:gd name="connsiteX138" fmla="*/ 600479 w 1625541"/>
                  <a:gd name="connsiteY138" fmla="*/ 51351 h 1373519"/>
                  <a:gd name="connsiteX139" fmla="*/ 705721 w 1625541"/>
                  <a:gd name="connsiteY139" fmla="*/ 72847 h 1373519"/>
                  <a:gd name="connsiteX140" fmla="*/ 796585 w 1625541"/>
                  <a:gd name="connsiteY140" fmla="*/ 59934 h 1373519"/>
                  <a:gd name="connsiteX141" fmla="*/ 909935 w 1625541"/>
                  <a:gd name="connsiteY141" fmla="*/ 16759 h 1373519"/>
                  <a:gd name="connsiteX142" fmla="*/ 979412 w 1625541"/>
                  <a:gd name="connsiteY142" fmla="*/ 49296 h 1373519"/>
                  <a:gd name="connsiteX143" fmla="*/ 999734 w 1625541"/>
                  <a:gd name="connsiteY143" fmla="*/ 47976 h 1373519"/>
                  <a:gd name="connsiteX144" fmla="*/ 1043056 w 1625541"/>
                  <a:gd name="connsiteY144" fmla="*/ 12027 h 1373519"/>
                  <a:gd name="connsiteX145" fmla="*/ 1076438 w 1625541"/>
                  <a:gd name="connsiteY145" fmla="*/ 518 h 137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625541" h="1373519">
                    <a:moveTo>
                      <a:pt x="159808" y="1084449"/>
                    </a:moveTo>
                    <a:cubicBezTo>
                      <a:pt x="171547" y="1136135"/>
                      <a:pt x="195684" y="1174615"/>
                      <a:pt x="242822" y="1197469"/>
                    </a:cubicBezTo>
                    <a:cubicBezTo>
                      <a:pt x="185156" y="1193030"/>
                      <a:pt x="146456" y="1141417"/>
                      <a:pt x="159808" y="1084449"/>
                    </a:cubicBezTo>
                    <a:close/>
                    <a:moveTo>
                      <a:pt x="1457389" y="985808"/>
                    </a:moveTo>
                    <a:cubicBezTo>
                      <a:pt x="1409077" y="985221"/>
                      <a:pt x="1388278" y="1009542"/>
                      <a:pt x="1398843" y="1056790"/>
                    </a:cubicBezTo>
                    <a:cubicBezTo>
                      <a:pt x="1406033" y="1088850"/>
                      <a:pt x="1399686" y="1115629"/>
                      <a:pt x="1375659" y="1140573"/>
                    </a:cubicBezTo>
                    <a:cubicBezTo>
                      <a:pt x="1445687" y="1153632"/>
                      <a:pt x="1464579" y="1146589"/>
                      <a:pt x="1457902" y="1070619"/>
                    </a:cubicBezTo>
                    <a:cubicBezTo>
                      <a:pt x="1457792" y="1069408"/>
                      <a:pt x="1457352" y="1068235"/>
                      <a:pt x="1457205" y="1067024"/>
                    </a:cubicBezTo>
                    <a:cubicBezTo>
                      <a:pt x="1455958" y="1056129"/>
                      <a:pt x="1454051" y="1045271"/>
                      <a:pt x="1453684" y="1034340"/>
                    </a:cubicBezTo>
                    <a:cubicBezTo>
                      <a:pt x="1453023" y="1015448"/>
                      <a:pt x="1462451" y="1003233"/>
                      <a:pt x="1480499" y="997767"/>
                    </a:cubicBezTo>
                    <a:cubicBezTo>
                      <a:pt x="1486771" y="995896"/>
                      <a:pt x="1493191" y="994429"/>
                      <a:pt x="1502435" y="992008"/>
                    </a:cubicBezTo>
                    <a:cubicBezTo>
                      <a:pt x="1486148" y="985368"/>
                      <a:pt x="1471512" y="985992"/>
                      <a:pt x="1457389" y="985808"/>
                    </a:cubicBezTo>
                    <a:close/>
                    <a:moveTo>
                      <a:pt x="79457" y="882109"/>
                    </a:moveTo>
                    <a:lnTo>
                      <a:pt x="66180" y="891190"/>
                    </a:lnTo>
                    <a:cubicBezTo>
                      <a:pt x="61105" y="894468"/>
                      <a:pt x="56180" y="897972"/>
                      <a:pt x="52145" y="902759"/>
                    </a:cubicBezTo>
                    <a:cubicBezTo>
                      <a:pt x="30539" y="928437"/>
                      <a:pt x="27934" y="956022"/>
                      <a:pt x="43231" y="985955"/>
                    </a:cubicBezTo>
                    <a:cubicBezTo>
                      <a:pt x="26650" y="969448"/>
                      <a:pt x="21258" y="949969"/>
                      <a:pt x="28521" y="928363"/>
                    </a:cubicBezTo>
                    <a:cubicBezTo>
                      <a:pt x="32795" y="915726"/>
                      <a:pt x="39068" y="905033"/>
                      <a:pt x="47738" y="896954"/>
                    </a:cubicBezTo>
                    <a:close/>
                    <a:moveTo>
                      <a:pt x="216484" y="273429"/>
                    </a:moveTo>
                    <a:cubicBezTo>
                      <a:pt x="204214" y="283461"/>
                      <a:pt x="193667" y="294475"/>
                      <a:pt x="185519" y="306943"/>
                    </a:cubicBezTo>
                    <a:lnTo>
                      <a:pt x="169050" y="348907"/>
                    </a:lnTo>
                    <a:lnTo>
                      <a:pt x="161386" y="353769"/>
                    </a:lnTo>
                    <a:cubicBezTo>
                      <a:pt x="159653" y="352975"/>
                      <a:pt x="158782" y="349912"/>
                      <a:pt x="158745" y="345107"/>
                    </a:cubicBezTo>
                    <a:cubicBezTo>
                      <a:pt x="158598" y="320456"/>
                      <a:pt x="167769" y="300134"/>
                      <a:pt x="188054" y="285461"/>
                    </a:cubicBezTo>
                    <a:cubicBezTo>
                      <a:pt x="196418" y="279408"/>
                      <a:pt x="205846" y="275483"/>
                      <a:pt x="216484" y="273429"/>
                    </a:cubicBezTo>
                    <a:close/>
                    <a:moveTo>
                      <a:pt x="1080854" y="12696"/>
                    </a:moveTo>
                    <a:cubicBezTo>
                      <a:pt x="1069285" y="12256"/>
                      <a:pt x="1057510" y="15457"/>
                      <a:pt x="1045294" y="24425"/>
                    </a:cubicBezTo>
                    <a:cubicBezTo>
                      <a:pt x="1065726" y="30221"/>
                      <a:pt x="1070165" y="48599"/>
                      <a:pt x="1080106" y="62466"/>
                    </a:cubicBezTo>
                    <a:cubicBezTo>
                      <a:pt x="1091074" y="77799"/>
                      <a:pt x="1109893" y="79560"/>
                      <a:pt x="1124529" y="67234"/>
                    </a:cubicBezTo>
                    <a:cubicBezTo>
                      <a:pt x="1137955" y="55936"/>
                      <a:pt x="1136928" y="44711"/>
                      <a:pt x="1121044" y="29158"/>
                    </a:cubicBezTo>
                    <a:cubicBezTo>
                      <a:pt x="1118990" y="27140"/>
                      <a:pt x="1117119" y="24939"/>
                      <a:pt x="1115175" y="22811"/>
                    </a:cubicBezTo>
                    <a:cubicBezTo>
                      <a:pt x="1115212" y="22848"/>
                      <a:pt x="1115248" y="22848"/>
                      <a:pt x="1115285" y="22848"/>
                    </a:cubicBezTo>
                    <a:cubicBezTo>
                      <a:pt x="1115285" y="22848"/>
                      <a:pt x="1114955" y="22555"/>
                      <a:pt x="1114955" y="22555"/>
                    </a:cubicBezTo>
                    <a:cubicBezTo>
                      <a:pt x="1115028" y="22665"/>
                      <a:pt x="1115101" y="22738"/>
                      <a:pt x="1115175" y="22811"/>
                    </a:cubicBezTo>
                    <a:cubicBezTo>
                      <a:pt x="1103785" y="17217"/>
                      <a:pt x="1092422" y="13136"/>
                      <a:pt x="1080854" y="12696"/>
                    </a:cubicBezTo>
                    <a:close/>
                    <a:moveTo>
                      <a:pt x="1076438" y="518"/>
                    </a:moveTo>
                    <a:cubicBezTo>
                      <a:pt x="1088800" y="2489"/>
                      <a:pt x="1102024" y="10046"/>
                      <a:pt x="1114991" y="22518"/>
                    </a:cubicBezTo>
                    <a:cubicBezTo>
                      <a:pt x="1149033" y="44821"/>
                      <a:pt x="1185569" y="51901"/>
                      <a:pt x="1226434" y="47205"/>
                    </a:cubicBezTo>
                    <a:cubicBezTo>
                      <a:pt x="1255266" y="43867"/>
                      <a:pt x="1286080" y="71306"/>
                      <a:pt x="1293197" y="100102"/>
                    </a:cubicBezTo>
                    <a:cubicBezTo>
                      <a:pt x="1300570" y="129852"/>
                      <a:pt x="1309557" y="158941"/>
                      <a:pt x="1325661" y="185316"/>
                    </a:cubicBezTo>
                    <a:cubicBezTo>
                      <a:pt x="1344002" y="215359"/>
                      <a:pt x="1369423" y="233334"/>
                      <a:pt x="1405849" y="235572"/>
                    </a:cubicBezTo>
                    <a:cubicBezTo>
                      <a:pt x="1435159" y="237406"/>
                      <a:pt x="1464065" y="243348"/>
                      <a:pt x="1490403" y="257361"/>
                    </a:cubicBezTo>
                    <a:cubicBezTo>
                      <a:pt x="1516008" y="270971"/>
                      <a:pt x="1521730" y="285754"/>
                      <a:pt x="1511496" y="313009"/>
                    </a:cubicBezTo>
                    <a:cubicBezTo>
                      <a:pt x="1504489" y="331681"/>
                      <a:pt x="1505773" y="349985"/>
                      <a:pt x="1511679" y="369427"/>
                    </a:cubicBezTo>
                    <a:cubicBezTo>
                      <a:pt x="1506654" y="369941"/>
                      <a:pt x="1502472" y="370087"/>
                      <a:pt x="1498400" y="370821"/>
                    </a:cubicBezTo>
                    <a:cubicBezTo>
                      <a:pt x="1485451" y="373132"/>
                      <a:pt x="1481966" y="383770"/>
                      <a:pt x="1477711" y="394078"/>
                    </a:cubicBezTo>
                    <a:cubicBezTo>
                      <a:pt x="1473236" y="405009"/>
                      <a:pt x="1482186" y="407907"/>
                      <a:pt x="1487982" y="412566"/>
                    </a:cubicBezTo>
                    <a:cubicBezTo>
                      <a:pt x="1516962" y="435823"/>
                      <a:pt x="1544657" y="460290"/>
                      <a:pt x="1564832" y="495433"/>
                    </a:cubicBezTo>
                    <a:cubicBezTo>
                      <a:pt x="1573526" y="443893"/>
                      <a:pt x="1547592" y="409411"/>
                      <a:pt x="1516815" y="376837"/>
                    </a:cubicBezTo>
                    <a:cubicBezTo>
                      <a:pt x="1568574" y="394445"/>
                      <a:pt x="1590180" y="459740"/>
                      <a:pt x="1569455" y="509812"/>
                    </a:cubicBezTo>
                    <a:cubicBezTo>
                      <a:pt x="1562228" y="527200"/>
                      <a:pt x="1552654" y="549540"/>
                      <a:pt x="1558853" y="571733"/>
                    </a:cubicBezTo>
                    <a:cubicBezTo>
                      <a:pt x="1560614" y="578079"/>
                      <a:pt x="1563805" y="582811"/>
                      <a:pt x="1552104" y="584755"/>
                    </a:cubicBezTo>
                    <a:cubicBezTo>
                      <a:pt x="1535707" y="587470"/>
                      <a:pt x="1533285" y="600199"/>
                      <a:pt x="1544951" y="612231"/>
                    </a:cubicBezTo>
                    <a:cubicBezTo>
                      <a:pt x="1552617" y="620154"/>
                      <a:pt x="1560504" y="627858"/>
                      <a:pt x="1567950" y="635928"/>
                    </a:cubicBezTo>
                    <a:cubicBezTo>
                      <a:pt x="1574884" y="643411"/>
                      <a:pt x="1581376" y="651298"/>
                      <a:pt x="1590621" y="661973"/>
                    </a:cubicBezTo>
                    <a:cubicBezTo>
                      <a:pt x="1592161" y="635854"/>
                      <a:pt x="1584605" y="616119"/>
                      <a:pt x="1572463" y="595650"/>
                    </a:cubicBezTo>
                    <a:cubicBezTo>
                      <a:pt x="1592345" y="607609"/>
                      <a:pt x="1600488" y="626390"/>
                      <a:pt x="1596233" y="652655"/>
                    </a:cubicBezTo>
                    <a:cubicBezTo>
                      <a:pt x="1594436" y="663843"/>
                      <a:pt x="1596820" y="672024"/>
                      <a:pt x="1602653" y="681304"/>
                    </a:cubicBezTo>
                    <a:cubicBezTo>
                      <a:pt x="1634090" y="731486"/>
                      <a:pt x="1635741" y="780165"/>
                      <a:pt x="1591244" y="824404"/>
                    </a:cubicBezTo>
                    <a:cubicBezTo>
                      <a:pt x="1586219" y="829393"/>
                      <a:pt x="1585742" y="834125"/>
                      <a:pt x="1586989" y="840728"/>
                    </a:cubicBezTo>
                    <a:cubicBezTo>
                      <a:pt x="1592381" y="867213"/>
                      <a:pt x="1594472" y="893991"/>
                      <a:pt x="1592015" y="920953"/>
                    </a:cubicBezTo>
                    <a:cubicBezTo>
                      <a:pt x="1588640" y="957783"/>
                      <a:pt x="1571986" y="976968"/>
                      <a:pt x="1536550" y="987312"/>
                    </a:cubicBezTo>
                    <a:cubicBezTo>
                      <a:pt x="1519639" y="992228"/>
                      <a:pt x="1503206" y="998831"/>
                      <a:pt x="1486882" y="1005507"/>
                    </a:cubicBezTo>
                    <a:cubicBezTo>
                      <a:pt x="1475767" y="1010056"/>
                      <a:pt x="1471218" y="1017062"/>
                      <a:pt x="1473052" y="1031222"/>
                    </a:cubicBezTo>
                    <a:cubicBezTo>
                      <a:pt x="1476867" y="1060238"/>
                      <a:pt x="1472062" y="1089621"/>
                      <a:pt x="1471768" y="1118893"/>
                    </a:cubicBezTo>
                    <a:cubicBezTo>
                      <a:pt x="1471548" y="1140903"/>
                      <a:pt x="1447888" y="1158804"/>
                      <a:pt x="1424227" y="1159465"/>
                    </a:cubicBezTo>
                    <a:cubicBezTo>
                      <a:pt x="1404015" y="1160015"/>
                      <a:pt x="1384243" y="1156934"/>
                      <a:pt x="1367773" y="1143398"/>
                    </a:cubicBezTo>
                    <a:cubicBezTo>
                      <a:pt x="1366012" y="1141930"/>
                      <a:pt x="1363921" y="1139106"/>
                      <a:pt x="1362014" y="1141417"/>
                    </a:cubicBezTo>
                    <a:cubicBezTo>
                      <a:pt x="1348991" y="1157374"/>
                      <a:pt x="1329769" y="1151981"/>
                      <a:pt x="1313482" y="1154843"/>
                    </a:cubicBezTo>
                    <a:cubicBezTo>
                      <a:pt x="1278560" y="1161005"/>
                      <a:pt x="1254203" y="1178906"/>
                      <a:pt x="1240007" y="1211077"/>
                    </a:cubicBezTo>
                    <a:cubicBezTo>
                      <a:pt x="1222729" y="1249961"/>
                      <a:pt x="1196611" y="1280995"/>
                      <a:pt x="1159231" y="1302014"/>
                    </a:cubicBezTo>
                    <a:cubicBezTo>
                      <a:pt x="1158717" y="1307260"/>
                      <a:pt x="1156003" y="1311258"/>
                      <a:pt x="1151381" y="1313496"/>
                    </a:cubicBezTo>
                    <a:cubicBezTo>
                      <a:pt x="1127354" y="1325124"/>
                      <a:pt x="1103106" y="1336019"/>
                      <a:pt x="1075484" y="1334992"/>
                    </a:cubicBezTo>
                    <a:cubicBezTo>
                      <a:pt x="1065616" y="1332718"/>
                      <a:pt x="1060517" y="1326665"/>
                      <a:pt x="1057986" y="1318485"/>
                    </a:cubicBezTo>
                    <a:cubicBezTo>
                      <a:pt x="997900" y="1343759"/>
                      <a:pt x="932458" y="1357662"/>
                      <a:pt x="863971" y="1357662"/>
                    </a:cubicBezTo>
                    <a:cubicBezTo>
                      <a:pt x="853333" y="1357662"/>
                      <a:pt x="842732" y="1357295"/>
                      <a:pt x="832240" y="1356635"/>
                    </a:cubicBezTo>
                    <a:cubicBezTo>
                      <a:pt x="830479" y="1359092"/>
                      <a:pt x="828205" y="1361293"/>
                      <a:pt x="825051" y="1363054"/>
                    </a:cubicBezTo>
                    <a:cubicBezTo>
                      <a:pt x="799923" y="1371088"/>
                      <a:pt x="774795" y="1378791"/>
                      <a:pt x="748347" y="1368740"/>
                    </a:cubicBezTo>
                    <a:cubicBezTo>
                      <a:pt x="678173" y="1368263"/>
                      <a:pt x="611190" y="1357478"/>
                      <a:pt x="554662" y="1310855"/>
                    </a:cubicBezTo>
                    <a:cubicBezTo>
                      <a:pt x="534156" y="1293944"/>
                      <a:pt x="516952" y="1274465"/>
                      <a:pt x="504113" y="1251428"/>
                    </a:cubicBezTo>
                    <a:cubicBezTo>
                      <a:pt x="497620" y="1239763"/>
                      <a:pt x="489953" y="1236352"/>
                      <a:pt x="477444" y="1241047"/>
                    </a:cubicBezTo>
                    <a:cubicBezTo>
                      <a:pt x="452206" y="1250475"/>
                      <a:pt x="425611" y="1254913"/>
                      <a:pt x="399016" y="1257738"/>
                    </a:cubicBezTo>
                    <a:cubicBezTo>
                      <a:pt x="356134" y="1262250"/>
                      <a:pt x="314059" y="1251355"/>
                      <a:pt x="300377" y="1210784"/>
                    </a:cubicBezTo>
                    <a:cubicBezTo>
                      <a:pt x="300120" y="1189398"/>
                      <a:pt x="289702" y="1182171"/>
                      <a:pt x="268096" y="1180117"/>
                    </a:cubicBezTo>
                    <a:cubicBezTo>
                      <a:pt x="241500" y="1177623"/>
                      <a:pt x="222829" y="1160785"/>
                      <a:pt x="214759" y="1133750"/>
                    </a:cubicBezTo>
                    <a:cubicBezTo>
                      <a:pt x="209880" y="1117389"/>
                      <a:pt x="205258" y="1100589"/>
                      <a:pt x="197371" y="1085659"/>
                    </a:cubicBezTo>
                    <a:cubicBezTo>
                      <a:pt x="182368" y="1057230"/>
                      <a:pt x="161385" y="1036761"/>
                      <a:pt x="125473" y="1036651"/>
                    </a:cubicBezTo>
                    <a:cubicBezTo>
                      <a:pt x="96970" y="1036541"/>
                      <a:pt x="75658" y="1019190"/>
                      <a:pt x="55922" y="1000115"/>
                    </a:cubicBezTo>
                    <a:cubicBezTo>
                      <a:pt x="72319" y="1007304"/>
                      <a:pt x="88056" y="1015888"/>
                      <a:pt x="106104" y="1018456"/>
                    </a:cubicBezTo>
                    <a:cubicBezTo>
                      <a:pt x="126023" y="1021281"/>
                      <a:pt x="143521" y="1015741"/>
                      <a:pt x="159551" y="1004406"/>
                    </a:cubicBezTo>
                    <a:cubicBezTo>
                      <a:pt x="163513" y="1001582"/>
                      <a:pt x="167952" y="997803"/>
                      <a:pt x="167071" y="992595"/>
                    </a:cubicBezTo>
                    <a:cubicBezTo>
                      <a:pt x="166117" y="986835"/>
                      <a:pt x="159991" y="986469"/>
                      <a:pt x="155333" y="985662"/>
                    </a:cubicBezTo>
                    <a:cubicBezTo>
                      <a:pt x="145135" y="983937"/>
                      <a:pt x="134717" y="983240"/>
                      <a:pt x="124556" y="981296"/>
                    </a:cubicBezTo>
                    <a:cubicBezTo>
                      <a:pt x="83801" y="973520"/>
                      <a:pt x="70779" y="952941"/>
                      <a:pt x="78372" y="911709"/>
                    </a:cubicBezTo>
                    <a:cubicBezTo>
                      <a:pt x="79289" y="906739"/>
                      <a:pt x="82086" y="901805"/>
                      <a:pt x="83604" y="896738"/>
                    </a:cubicBezTo>
                    <a:lnTo>
                      <a:pt x="81210" y="881289"/>
                    </a:lnTo>
                    <a:lnTo>
                      <a:pt x="79457" y="882109"/>
                    </a:lnTo>
                    <a:lnTo>
                      <a:pt x="81124" y="880969"/>
                    </a:lnTo>
                    <a:lnTo>
                      <a:pt x="81168" y="881020"/>
                    </a:lnTo>
                    <a:lnTo>
                      <a:pt x="81160" y="880969"/>
                    </a:lnTo>
                    <a:lnTo>
                      <a:pt x="81417" y="881262"/>
                    </a:lnTo>
                    <a:cubicBezTo>
                      <a:pt x="93155" y="874146"/>
                      <a:pt x="93339" y="860573"/>
                      <a:pt x="98254" y="849825"/>
                    </a:cubicBezTo>
                    <a:cubicBezTo>
                      <a:pt x="101886" y="841938"/>
                      <a:pt x="92679" y="840214"/>
                      <a:pt x="88240" y="837060"/>
                    </a:cubicBezTo>
                    <a:cubicBezTo>
                      <a:pt x="67111" y="821909"/>
                      <a:pt x="48366" y="804852"/>
                      <a:pt x="38792" y="779761"/>
                    </a:cubicBezTo>
                    <a:cubicBezTo>
                      <a:pt x="27970" y="751405"/>
                      <a:pt x="33619" y="724113"/>
                      <a:pt x="46128" y="698325"/>
                    </a:cubicBezTo>
                    <a:cubicBezTo>
                      <a:pt x="53024" y="684056"/>
                      <a:pt x="53868" y="674848"/>
                      <a:pt x="41579" y="662303"/>
                    </a:cubicBezTo>
                    <a:cubicBezTo>
                      <a:pt x="23201" y="643558"/>
                      <a:pt x="9482" y="620851"/>
                      <a:pt x="2585" y="594843"/>
                    </a:cubicBezTo>
                    <a:cubicBezTo>
                      <a:pt x="-1083" y="580977"/>
                      <a:pt x="-1780" y="567294"/>
                      <a:pt x="6767" y="551264"/>
                    </a:cubicBezTo>
                    <a:cubicBezTo>
                      <a:pt x="12600" y="597264"/>
                      <a:pt x="35600" y="632626"/>
                      <a:pt x="58160" y="669382"/>
                    </a:cubicBezTo>
                    <a:cubicBezTo>
                      <a:pt x="67001" y="661202"/>
                      <a:pt x="70449" y="655003"/>
                      <a:pt x="64543" y="644585"/>
                    </a:cubicBezTo>
                    <a:cubicBezTo>
                      <a:pt x="45358" y="610800"/>
                      <a:pt x="40075" y="577235"/>
                      <a:pt x="68651" y="544808"/>
                    </a:cubicBezTo>
                    <a:cubicBezTo>
                      <a:pt x="79766" y="532189"/>
                      <a:pt x="65276" y="529254"/>
                      <a:pt x="57463" y="523055"/>
                    </a:cubicBezTo>
                    <a:cubicBezTo>
                      <a:pt x="74154" y="518286"/>
                      <a:pt x="89927" y="514654"/>
                      <a:pt x="105114" y="509299"/>
                    </a:cubicBezTo>
                    <a:cubicBezTo>
                      <a:pt x="146749" y="494626"/>
                      <a:pt x="166778" y="465573"/>
                      <a:pt x="164943" y="421407"/>
                    </a:cubicBezTo>
                    <a:cubicBezTo>
                      <a:pt x="163953" y="396939"/>
                      <a:pt x="162486" y="372692"/>
                      <a:pt x="169236" y="348775"/>
                    </a:cubicBezTo>
                    <a:lnTo>
                      <a:pt x="169185" y="348833"/>
                    </a:lnTo>
                    <a:lnTo>
                      <a:pt x="168943" y="349179"/>
                    </a:lnTo>
                    <a:lnTo>
                      <a:pt x="168996" y="349045"/>
                    </a:lnTo>
                    <a:lnTo>
                      <a:pt x="168942" y="349105"/>
                    </a:lnTo>
                    <a:lnTo>
                      <a:pt x="169011" y="349005"/>
                    </a:lnTo>
                    <a:lnTo>
                      <a:pt x="169050" y="348907"/>
                    </a:lnTo>
                    <a:lnTo>
                      <a:pt x="169103" y="348873"/>
                    </a:lnTo>
                    <a:lnTo>
                      <a:pt x="194890" y="311725"/>
                    </a:lnTo>
                    <a:cubicBezTo>
                      <a:pt x="205020" y="300619"/>
                      <a:pt x="216667" y="290889"/>
                      <a:pt x="229946" y="282599"/>
                    </a:cubicBezTo>
                    <a:cubicBezTo>
                      <a:pt x="233504" y="280361"/>
                      <a:pt x="243738" y="277867"/>
                      <a:pt x="233137" y="270053"/>
                    </a:cubicBezTo>
                    <a:cubicBezTo>
                      <a:pt x="231303" y="268733"/>
                      <a:pt x="237869" y="265982"/>
                      <a:pt x="240914" y="265505"/>
                    </a:cubicBezTo>
                    <a:cubicBezTo>
                      <a:pt x="259622" y="262644"/>
                      <a:pt x="278550" y="261030"/>
                      <a:pt x="297075" y="257398"/>
                    </a:cubicBezTo>
                    <a:cubicBezTo>
                      <a:pt x="337866" y="249401"/>
                      <a:pt x="369377" y="189278"/>
                      <a:pt x="353310" y="151091"/>
                    </a:cubicBezTo>
                    <a:cubicBezTo>
                      <a:pt x="352429" y="149000"/>
                      <a:pt x="351182" y="146029"/>
                      <a:pt x="349531" y="145552"/>
                    </a:cubicBezTo>
                    <a:cubicBezTo>
                      <a:pt x="345093" y="144305"/>
                      <a:pt x="343295" y="148413"/>
                      <a:pt x="341425" y="151385"/>
                    </a:cubicBezTo>
                    <a:cubicBezTo>
                      <a:pt x="330603" y="168515"/>
                      <a:pt x="324000" y="187664"/>
                      <a:pt x="316223" y="206225"/>
                    </a:cubicBezTo>
                    <a:cubicBezTo>
                      <a:pt x="313069" y="213782"/>
                      <a:pt x="312188" y="222476"/>
                      <a:pt x="302247" y="232527"/>
                    </a:cubicBezTo>
                    <a:cubicBezTo>
                      <a:pt x="315306" y="185169"/>
                      <a:pt x="328916" y="143718"/>
                      <a:pt x="365415" y="114849"/>
                    </a:cubicBezTo>
                    <a:cubicBezTo>
                      <a:pt x="388965" y="96214"/>
                      <a:pt x="414863" y="96984"/>
                      <a:pt x="441458" y="108869"/>
                    </a:cubicBezTo>
                    <a:cubicBezTo>
                      <a:pt x="465999" y="119837"/>
                      <a:pt x="490613" y="131392"/>
                      <a:pt x="518566" y="129008"/>
                    </a:cubicBezTo>
                    <a:cubicBezTo>
                      <a:pt x="572966" y="124349"/>
                      <a:pt x="612400" y="96104"/>
                      <a:pt x="640610" y="50177"/>
                    </a:cubicBezTo>
                    <a:cubicBezTo>
                      <a:pt x="596847" y="62245"/>
                      <a:pt x="560788" y="89868"/>
                      <a:pt x="519996" y="109493"/>
                    </a:cubicBezTo>
                    <a:cubicBezTo>
                      <a:pt x="518015" y="103550"/>
                      <a:pt x="522638" y="101496"/>
                      <a:pt x="525242" y="99002"/>
                    </a:cubicBezTo>
                    <a:cubicBezTo>
                      <a:pt x="547068" y="77982"/>
                      <a:pt x="571646" y="61402"/>
                      <a:pt x="600479" y="51351"/>
                    </a:cubicBezTo>
                    <a:cubicBezTo>
                      <a:pt x="639949" y="37558"/>
                      <a:pt x="674651" y="44711"/>
                      <a:pt x="705721" y="72847"/>
                    </a:cubicBezTo>
                    <a:cubicBezTo>
                      <a:pt x="749484" y="112464"/>
                      <a:pt x="765881" y="109860"/>
                      <a:pt x="796585" y="59934"/>
                    </a:cubicBezTo>
                    <a:cubicBezTo>
                      <a:pt x="825381" y="13127"/>
                      <a:pt x="857405" y="875"/>
                      <a:pt x="909935" y="16759"/>
                    </a:cubicBezTo>
                    <a:cubicBezTo>
                      <a:pt x="934659" y="24242"/>
                      <a:pt x="957696" y="35504"/>
                      <a:pt x="979412" y="49296"/>
                    </a:cubicBezTo>
                    <a:cubicBezTo>
                      <a:pt x="987189" y="54249"/>
                      <a:pt x="992581" y="55386"/>
                      <a:pt x="999734" y="47976"/>
                    </a:cubicBezTo>
                    <a:cubicBezTo>
                      <a:pt x="1012793" y="34513"/>
                      <a:pt x="1029704" y="25856"/>
                      <a:pt x="1043056" y="12027"/>
                    </a:cubicBezTo>
                    <a:cubicBezTo>
                      <a:pt x="1052575" y="2159"/>
                      <a:pt x="1064076" y="-1454"/>
                      <a:pt x="1076438" y="518"/>
                    </a:cubicBezTo>
                    <a:close/>
                  </a:path>
                </a:pathLst>
              </a:custGeom>
              <a:solidFill>
                <a:srgbClr val="693723"/>
              </a:solidFill>
              <a:ln w="3666" cap="flat">
                <a:noFill/>
                <a:prstDash val="solid"/>
                <a:miter/>
              </a:ln>
            </p:spPr>
            <p:txBody>
              <a:bodyPr rtlCol="0" anchor="ctr"/>
              <a:lstStyle/>
              <a:p>
                <a:endParaRPr lang="ko-KR" altLang="en-US"/>
              </a:p>
            </p:txBody>
          </p:sp>
          <p:sp>
            <p:nvSpPr>
              <p:cNvPr id="17" name="자유형: 도형 16">
                <a:extLst>
                  <a:ext uri="{FF2B5EF4-FFF2-40B4-BE49-F238E27FC236}">
                    <a16:creationId xmlns:a16="http://schemas.microsoft.com/office/drawing/2014/main" id="{9A9C1565-C9B6-43D0-AA3D-72FD46CD09E0}"/>
                  </a:ext>
                </a:extLst>
              </p:cNvPr>
              <p:cNvSpPr/>
              <p:nvPr/>
            </p:nvSpPr>
            <p:spPr>
              <a:xfrm>
                <a:off x="7940651" y="1937869"/>
                <a:ext cx="969670" cy="1131758"/>
              </a:xfrm>
              <a:custGeom>
                <a:avLst/>
                <a:gdLst>
                  <a:gd name="connsiteX0" fmla="*/ 967768 w 969670"/>
                  <a:gd name="connsiteY0" fmla="*/ 764 h 1131758"/>
                  <a:gd name="connsiteX1" fmla="*/ 967842 w 969670"/>
                  <a:gd name="connsiteY1" fmla="*/ 874 h 1131758"/>
                  <a:gd name="connsiteX2" fmla="*/ 845285 w 969670"/>
                  <a:gd name="connsiteY2" fmla="*/ 303984 h 1131758"/>
                  <a:gd name="connsiteX3" fmla="*/ 839379 w 969670"/>
                  <a:gd name="connsiteY3" fmla="*/ 510288 h 1131758"/>
                  <a:gd name="connsiteX4" fmla="*/ 693748 w 969670"/>
                  <a:gd name="connsiteY4" fmla="*/ 693482 h 1131758"/>
                  <a:gd name="connsiteX5" fmla="*/ 445736 w 969670"/>
                  <a:gd name="connsiteY5" fmla="*/ 1017648 h 1131758"/>
                  <a:gd name="connsiteX6" fmla="*/ 380917 w 969670"/>
                  <a:gd name="connsiteY6" fmla="*/ 1087199 h 1131758"/>
                  <a:gd name="connsiteX7" fmla="*/ 205537 w 969670"/>
                  <a:gd name="connsiteY7" fmla="*/ 1118342 h 1131758"/>
                  <a:gd name="connsiteX8" fmla="*/ 2901 w 969670"/>
                  <a:gd name="connsiteY8" fmla="*/ 969410 h 1131758"/>
                  <a:gd name="connsiteX9" fmla="*/ 11888 w 969670"/>
                  <a:gd name="connsiteY9" fmla="*/ 940724 h 1131758"/>
                  <a:gd name="connsiteX10" fmla="*/ 68636 w 969670"/>
                  <a:gd name="connsiteY10" fmla="*/ 869083 h 1131758"/>
                  <a:gd name="connsiteX11" fmla="*/ 105906 w 969670"/>
                  <a:gd name="connsiteY11" fmla="*/ 814792 h 1131758"/>
                  <a:gd name="connsiteX12" fmla="*/ 124394 w 969670"/>
                  <a:gd name="connsiteY12" fmla="*/ 803934 h 1131758"/>
                  <a:gd name="connsiteX13" fmla="*/ 204803 w 969670"/>
                  <a:gd name="connsiteY13" fmla="*/ 858151 h 1131758"/>
                  <a:gd name="connsiteX14" fmla="*/ 279783 w 969670"/>
                  <a:gd name="connsiteY14" fmla="*/ 848320 h 1131758"/>
                  <a:gd name="connsiteX15" fmla="*/ 398635 w 969670"/>
                  <a:gd name="connsiteY15" fmla="*/ 688457 h 1131758"/>
                  <a:gd name="connsiteX16" fmla="*/ 853979 w 969670"/>
                  <a:gd name="connsiteY16" fmla="*/ 91591 h 1131758"/>
                  <a:gd name="connsiteX17" fmla="*/ 967768 w 969670"/>
                  <a:gd name="connsiteY17" fmla="*/ 764 h 113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69670" h="1131758">
                    <a:moveTo>
                      <a:pt x="967768" y="764"/>
                    </a:moveTo>
                    <a:cubicBezTo>
                      <a:pt x="970850" y="5790"/>
                      <a:pt x="969676" y="-2611"/>
                      <a:pt x="967842" y="874"/>
                    </a:cubicBezTo>
                    <a:cubicBezTo>
                      <a:pt x="917366" y="98010"/>
                      <a:pt x="869862" y="196357"/>
                      <a:pt x="845285" y="303984"/>
                    </a:cubicBezTo>
                    <a:cubicBezTo>
                      <a:pt x="829658" y="372361"/>
                      <a:pt x="823532" y="441031"/>
                      <a:pt x="839379" y="510288"/>
                    </a:cubicBezTo>
                    <a:cubicBezTo>
                      <a:pt x="788536" y="569531"/>
                      <a:pt x="741436" y="631745"/>
                      <a:pt x="693748" y="693482"/>
                    </a:cubicBezTo>
                    <a:cubicBezTo>
                      <a:pt x="610588" y="801146"/>
                      <a:pt x="528565" y="909727"/>
                      <a:pt x="445736" y="1017648"/>
                    </a:cubicBezTo>
                    <a:cubicBezTo>
                      <a:pt x="426404" y="1042849"/>
                      <a:pt x="404798" y="1066069"/>
                      <a:pt x="380917" y="1087199"/>
                    </a:cubicBezTo>
                    <a:cubicBezTo>
                      <a:pt x="328718" y="1133419"/>
                      <a:pt x="269768" y="1143470"/>
                      <a:pt x="205537" y="1118342"/>
                    </a:cubicBezTo>
                    <a:cubicBezTo>
                      <a:pt x="124944" y="1086832"/>
                      <a:pt x="57815" y="1036246"/>
                      <a:pt x="2901" y="969410"/>
                    </a:cubicBezTo>
                    <a:cubicBezTo>
                      <a:pt x="-5059" y="956498"/>
                      <a:pt x="5175" y="948171"/>
                      <a:pt x="11888" y="940724"/>
                    </a:cubicBezTo>
                    <a:cubicBezTo>
                      <a:pt x="32357" y="918018"/>
                      <a:pt x="50075" y="893257"/>
                      <a:pt x="68636" y="869083"/>
                    </a:cubicBezTo>
                    <a:cubicBezTo>
                      <a:pt x="82026" y="851622"/>
                      <a:pt x="93251" y="832730"/>
                      <a:pt x="105906" y="814792"/>
                    </a:cubicBezTo>
                    <a:cubicBezTo>
                      <a:pt x="110418" y="808409"/>
                      <a:pt x="114160" y="800596"/>
                      <a:pt x="124394" y="803934"/>
                    </a:cubicBezTo>
                    <a:cubicBezTo>
                      <a:pt x="151173" y="822055"/>
                      <a:pt x="177731" y="840507"/>
                      <a:pt x="204803" y="858151"/>
                    </a:cubicBezTo>
                    <a:cubicBezTo>
                      <a:pt x="236680" y="878950"/>
                      <a:pt x="256196" y="877410"/>
                      <a:pt x="279783" y="848320"/>
                    </a:cubicBezTo>
                    <a:cubicBezTo>
                      <a:pt x="321601" y="796744"/>
                      <a:pt x="363529" y="745535"/>
                      <a:pt x="398635" y="688457"/>
                    </a:cubicBezTo>
                    <a:cubicBezTo>
                      <a:pt x="530326" y="474339"/>
                      <a:pt x="675150" y="269833"/>
                      <a:pt x="853979" y="91591"/>
                    </a:cubicBezTo>
                    <a:cubicBezTo>
                      <a:pt x="890735" y="54981"/>
                      <a:pt x="926464" y="32238"/>
                      <a:pt x="967768" y="764"/>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8" name="자유형: 도형 17">
                <a:extLst>
                  <a:ext uri="{FF2B5EF4-FFF2-40B4-BE49-F238E27FC236}">
                    <a16:creationId xmlns:a16="http://schemas.microsoft.com/office/drawing/2014/main" id="{175363C1-C20F-443C-BB6E-E782D9179061}"/>
                  </a:ext>
                </a:extLst>
              </p:cNvPr>
              <p:cNvSpPr/>
              <p:nvPr/>
            </p:nvSpPr>
            <p:spPr>
              <a:xfrm>
                <a:off x="6957846" y="2094246"/>
                <a:ext cx="962414" cy="681932"/>
              </a:xfrm>
              <a:custGeom>
                <a:avLst/>
                <a:gdLst>
                  <a:gd name="connsiteX0" fmla="*/ 846568 w 962414"/>
                  <a:gd name="connsiteY0" fmla="*/ 681086 h 681932"/>
                  <a:gd name="connsiteX1" fmla="*/ 552225 w 962414"/>
                  <a:gd name="connsiteY1" fmla="*/ 450938 h 681932"/>
                  <a:gd name="connsiteX2" fmla="*/ 517780 w 962414"/>
                  <a:gd name="connsiteY2" fmla="*/ 435054 h 681932"/>
                  <a:gd name="connsiteX3" fmla="*/ 176814 w 962414"/>
                  <a:gd name="connsiteY3" fmla="*/ 398408 h 681932"/>
                  <a:gd name="connsiteX4" fmla="*/ 100110 w 962414"/>
                  <a:gd name="connsiteY4" fmla="*/ 395767 h 681932"/>
                  <a:gd name="connsiteX5" fmla="*/ 77770 w 962414"/>
                  <a:gd name="connsiteY5" fmla="*/ 337001 h 681932"/>
                  <a:gd name="connsiteX6" fmla="*/ 87711 w 962414"/>
                  <a:gd name="connsiteY6" fmla="*/ 323832 h 681932"/>
                  <a:gd name="connsiteX7" fmla="*/ 67426 w 962414"/>
                  <a:gd name="connsiteY7" fmla="*/ 322145 h 681932"/>
                  <a:gd name="connsiteX8" fmla="*/ 33384 w 962414"/>
                  <a:gd name="connsiteY8" fmla="*/ 316239 h 681932"/>
                  <a:gd name="connsiteX9" fmla="*/ 14822 w 962414"/>
                  <a:gd name="connsiteY9" fmla="*/ 260004 h 681932"/>
                  <a:gd name="connsiteX10" fmla="*/ 14346 w 962414"/>
                  <a:gd name="connsiteY10" fmla="*/ 239645 h 681932"/>
                  <a:gd name="connsiteX11" fmla="*/ 39547 w 962414"/>
                  <a:gd name="connsiteY11" fmla="*/ 164152 h 681932"/>
                  <a:gd name="connsiteX12" fmla="*/ 47507 w 962414"/>
                  <a:gd name="connsiteY12" fmla="*/ 148268 h 681932"/>
                  <a:gd name="connsiteX13" fmla="*/ 65848 w 962414"/>
                  <a:gd name="connsiteY13" fmla="*/ 98820 h 681932"/>
                  <a:gd name="connsiteX14" fmla="*/ 115517 w 962414"/>
                  <a:gd name="connsiteY14" fmla="*/ 87081 h 681932"/>
                  <a:gd name="connsiteX15" fmla="*/ 287412 w 962414"/>
                  <a:gd name="connsiteY15" fmla="*/ 92327 h 681932"/>
                  <a:gd name="connsiteX16" fmla="*/ 377872 w 962414"/>
                  <a:gd name="connsiteY16" fmla="*/ 102781 h 681932"/>
                  <a:gd name="connsiteX17" fmla="*/ 355202 w 962414"/>
                  <a:gd name="connsiteY17" fmla="*/ 84733 h 681932"/>
                  <a:gd name="connsiteX18" fmla="*/ 349883 w 962414"/>
                  <a:gd name="connsiteY18" fmla="*/ 19842 h 681932"/>
                  <a:gd name="connsiteX19" fmla="*/ 422882 w 962414"/>
                  <a:gd name="connsiteY19" fmla="*/ 13312 h 681932"/>
                  <a:gd name="connsiteX20" fmla="*/ 458868 w 962414"/>
                  <a:gd name="connsiteY20" fmla="*/ 49848 h 681932"/>
                  <a:gd name="connsiteX21" fmla="*/ 592723 w 962414"/>
                  <a:gd name="connsiteY21" fmla="*/ 165839 h 681932"/>
                  <a:gd name="connsiteX22" fmla="*/ 673792 w 962414"/>
                  <a:gd name="connsiteY22" fmla="*/ 314551 h 681932"/>
                  <a:gd name="connsiteX23" fmla="*/ 685604 w 962414"/>
                  <a:gd name="connsiteY23" fmla="*/ 337735 h 681932"/>
                  <a:gd name="connsiteX24" fmla="*/ 942971 w 962414"/>
                  <a:gd name="connsiteY24" fmla="*/ 549578 h 681932"/>
                  <a:gd name="connsiteX25" fmla="*/ 961899 w 962414"/>
                  <a:gd name="connsiteY25" fmla="*/ 566819 h 681932"/>
                  <a:gd name="connsiteX26" fmla="*/ 954269 w 962414"/>
                  <a:gd name="connsiteY26" fmla="*/ 584060 h 681932"/>
                  <a:gd name="connsiteX27" fmla="*/ 864653 w 962414"/>
                  <a:gd name="connsiteY27" fmla="*/ 672135 h 681932"/>
                  <a:gd name="connsiteX28" fmla="*/ 846568 w 962414"/>
                  <a:gd name="connsiteY28" fmla="*/ 681086 h 68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2414" h="681932">
                    <a:moveTo>
                      <a:pt x="846568" y="681086"/>
                    </a:moveTo>
                    <a:cubicBezTo>
                      <a:pt x="748442" y="604419"/>
                      <a:pt x="650205" y="527825"/>
                      <a:pt x="552225" y="450938"/>
                    </a:cubicBezTo>
                    <a:cubicBezTo>
                      <a:pt x="541771" y="442721"/>
                      <a:pt x="530289" y="438356"/>
                      <a:pt x="517780" y="435054"/>
                    </a:cubicBezTo>
                    <a:cubicBezTo>
                      <a:pt x="405934" y="405855"/>
                      <a:pt x="292328" y="393786"/>
                      <a:pt x="176814" y="398408"/>
                    </a:cubicBezTo>
                    <a:cubicBezTo>
                      <a:pt x="151246" y="399435"/>
                      <a:pt x="125421" y="401343"/>
                      <a:pt x="100110" y="395767"/>
                    </a:cubicBezTo>
                    <a:cubicBezTo>
                      <a:pt x="62583" y="387513"/>
                      <a:pt x="55540" y="368548"/>
                      <a:pt x="77770" y="337001"/>
                    </a:cubicBezTo>
                    <a:cubicBezTo>
                      <a:pt x="80851" y="332636"/>
                      <a:pt x="84190" y="328491"/>
                      <a:pt x="87711" y="323832"/>
                    </a:cubicBezTo>
                    <a:cubicBezTo>
                      <a:pt x="80448" y="319430"/>
                      <a:pt x="73772" y="322255"/>
                      <a:pt x="67426" y="322145"/>
                    </a:cubicBezTo>
                    <a:cubicBezTo>
                      <a:pt x="55724" y="321961"/>
                      <a:pt x="44242" y="321044"/>
                      <a:pt x="33384" y="316239"/>
                    </a:cubicBezTo>
                    <a:cubicBezTo>
                      <a:pt x="7302" y="304720"/>
                      <a:pt x="296" y="284508"/>
                      <a:pt x="14822" y="260004"/>
                    </a:cubicBezTo>
                    <a:cubicBezTo>
                      <a:pt x="19298" y="252447"/>
                      <a:pt x="21682" y="247678"/>
                      <a:pt x="14346" y="239645"/>
                    </a:cubicBezTo>
                    <a:cubicBezTo>
                      <a:pt x="-12506" y="210115"/>
                      <a:pt x="-291" y="173066"/>
                      <a:pt x="39547" y="164152"/>
                    </a:cubicBezTo>
                    <a:cubicBezTo>
                      <a:pt x="51762" y="161400"/>
                      <a:pt x="52862" y="159273"/>
                      <a:pt x="47507" y="148268"/>
                    </a:cubicBezTo>
                    <a:cubicBezTo>
                      <a:pt x="36759" y="126295"/>
                      <a:pt x="43655" y="109201"/>
                      <a:pt x="65848" y="98820"/>
                    </a:cubicBezTo>
                    <a:cubicBezTo>
                      <a:pt x="81548" y="91483"/>
                      <a:pt x="98569" y="87998"/>
                      <a:pt x="115517" y="87081"/>
                    </a:cubicBezTo>
                    <a:cubicBezTo>
                      <a:pt x="172925" y="84073"/>
                      <a:pt x="230260" y="85320"/>
                      <a:pt x="287412" y="92327"/>
                    </a:cubicBezTo>
                    <a:cubicBezTo>
                      <a:pt x="316869" y="95958"/>
                      <a:pt x="346325" y="99150"/>
                      <a:pt x="377872" y="102781"/>
                    </a:cubicBezTo>
                    <a:cubicBezTo>
                      <a:pt x="369142" y="95922"/>
                      <a:pt x="361548" y="90933"/>
                      <a:pt x="355202" y="84733"/>
                    </a:cubicBezTo>
                    <a:cubicBezTo>
                      <a:pt x="333706" y="63788"/>
                      <a:pt x="331909" y="39650"/>
                      <a:pt x="349883" y="19842"/>
                    </a:cubicBezTo>
                    <a:cubicBezTo>
                      <a:pt x="371269" y="-3782"/>
                      <a:pt x="400469" y="-6753"/>
                      <a:pt x="422882" y="13312"/>
                    </a:cubicBezTo>
                    <a:cubicBezTo>
                      <a:pt x="435574" y="24720"/>
                      <a:pt x="447753" y="36899"/>
                      <a:pt x="458868" y="49848"/>
                    </a:cubicBezTo>
                    <a:cubicBezTo>
                      <a:pt x="497825" y="95115"/>
                      <a:pt x="542321" y="134292"/>
                      <a:pt x="592723" y="165839"/>
                    </a:cubicBezTo>
                    <a:cubicBezTo>
                      <a:pt x="648444" y="200724"/>
                      <a:pt x="672472" y="251163"/>
                      <a:pt x="673792" y="314551"/>
                    </a:cubicBezTo>
                    <a:cubicBezTo>
                      <a:pt x="674012" y="324932"/>
                      <a:pt x="678121" y="331609"/>
                      <a:pt x="685604" y="337735"/>
                    </a:cubicBezTo>
                    <a:cubicBezTo>
                      <a:pt x="771478" y="408276"/>
                      <a:pt x="857243" y="478890"/>
                      <a:pt x="942971" y="549578"/>
                    </a:cubicBezTo>
                    <a:cubicBezTo>
                      <a:pt x="949537" y="555007"/>
                      <a:pt x="955589" y="561059"/>
                      <a:pt x="961899" y="566819"/>
                    </a:cubicBezTo>
                    <a:cubicBezTo>
                      <a:pt x="963953" y="574595"/>
                      <a:pt x="959551" y="579694"/>
                      <a:pt x="954269" y="584060"/>
                    </a:cubicBezTo>
                    <a:cubicBezTo>
                      <a:pt x="921951" y="610948"/>
                      <a:pt x="891028" y="639194"/>
                      <a:pt x="864653" y="672135"/>
                    </a:cubicBezTo>
                    <a:cubicBezTo>
                      <a:pt x="860251" y="677821"/>
                      <a:pt x="855555" y="684277"/>
                      <a:pt x="846568" y="681086"/>
                    </a:cubicBezTo>
                    <a:close/>
                  </a:path>
                </a:pathLst>
              </a:custGeom>
              <a:solidFill>
                <a:srgbClr val="F4AB92"/>
              </a:solidFill>
              <a:ln w="3666" cap="flat">
                <a:noFill/>
                <a:prstDash val="solid"/>
                <a:miter/>
              </a:ln>
            </p:spPr>
            <p:txBody>
              <a:bodyPr rtlCol="0" anchor="ctr"/>
              <a:lstStyle/>
              <a:p>
                <a:endParaRPr lang="ko-KR" altLang="en-US"/>
              </a:p>
            </p:txBody>
          </p:sp>
          <p:sp>
            <p:nvSpPr>
              <p:cNvPr id="19" name="자유형: 도형 18">
                <a:extLst>
                  <a:ext uri="{FF2B5EF4-FFF2-40B4-BE49-F238E27FC236}">
                    <a16:creationId xmlns:a16="http://schemas.microsoft.com/office/drawing/2014/main" id="{151A7C95-B90A-4500-B397-32E965BEC009}"/>
                  </a:ext>
                </a:extLst>
              </p:cNvPr>
              <p:cNvSpPr/>
              <p:nvPr/>
            </p:nvSpPr>
            <p:spPr>
              <a:xfrm>
                <a:off x="7787994" y="2641952"/>
                <a:ext cx="279522" cy="296708"/>
              </a:xfrm>
              <a:custGeom>
                <a:avLst/>
                <a:gdLst>
                  <a:gd name="connsiteX0" fmla="*/ 16420 w 279522"/>
                  <a:gd name="connsiteY0" fmla="*/ 133380 h 296708"/>
                  <a:gd name="connsiteX1" fmla="*/ 131787 w 279522"/>
                  <a:gd name="connsiteY1" fmla="*/ 19260 h 296708"/>
                  <a:gd name="connsiteX2" fmla="*/ 135126 w 279522"/>
                  <a:gd name="connsiteY2" fmla="*/ 17792 h 296708"/>
                  <a:gd name="connsiteX3" fmla="*/ 205666 w 279522"/>
                  <a:gd name="connsiteY3" fmla="*/ 18526 h 296708"/>
                  <a:gd name="connsiteX4" fmla="*/ 271035 w 279522"/>
                  <a:gd name="connsiteY4" fmla="*/ 73330 h 296708"/>
                  <a:gd name="connsiteX5" fmla="*/ 277088 w 279522"/>
                  <a:gd name="connsiteY5" fmla="*/ 99852 h 296708"/>
                  <a:gd name="connsiteX6" fmla="*/ 224742 w 279522"/>
                  <a:gd name="connsiteY6" fmla="*/ 174171 h 296708"/>
                  <a:gd name="connsiteX7" fmla="*/ 162381 w 279522"/>
                  <a:gd name="connsiteY7" fmla="*/ 252672 h 296708"/>
                  <a:gd name="connsiteX8" fmla="*/ 155595 w 279522"/>
                  <a:gd name="connsiteY8" fmla="*/ 265328 h 296708"/>
                  <a:gd name="connsiteX9" fmla="*/ 126138 w 279522"/>
                  <a:gd name="connsiteY9" fmla="*/ 290419 h 296708"/>
                  <a:gd name="connsiteX10" fmla="*/ 105559 w 279522"/>
                  <a:gd name="connsiteY10" fmla="*/ 291409 h 296708"/>
                  <a:gd name="connsiteX11" fmla="*/ 3838 w 279522"/>
                  <a:gd name="connsiteY11" fmla="*/ 170283 h 296708"/>
                  <a:gd name="connsiteX12" fmla="*/ 4975 w 279522"/>
                  <a:gd name="connsiteY12" fmla="*/ 149704 h 296708"/>
                  <a:gd name="connsiteX13" fmla="*/ 16420 w 279522"/>
                  <a:gd name="connsiteY13" fmla="*/ 133380 h 29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522" h="296708">
                    <a:moveTo>
                      <a:pt x="16420" y="133380"/>
                    </a:moveTo>
                    <a:cubicBezTo>
                      <a:pt x="50755" y="91158"/>
                      <a:pt x="89566" y="53521"/>
                      <a:pt x="131787" y="19260"/>
                    </a:cubicBezTo>
                    <a:cubicBezTo>
                      <a:pt x="132924" y="18783"/>
                      <a:pt x="134135" y="18452"/>
                      <a:pt x="135126" y="17792"/>
                    </a:cubicBezTo>
                    <a:cubicBezTo>
                      <a:pt x="170268" y="-6052"/>
                      <a:pt x="170268" y="-6052"/>
                      <a:pt x="205666" y="18526"/>
                    </a:cubicBezTo>
                    <a:cubicBezTo>
                      <a:pt x="229107" y="34813"/>
                      <a:pt x="250309" y="53705"/>
                      <a:pt x="271035" y="73330"/>
                    </a:cubicBezTo>
                    <a:cubicBezTo>
                      <a:pt x="279986" y="81804"/>
                      <a:pt x="281600" y="89507"/>
                      <a:pt x="277088" y="99852"/>
                    </a:cubicBezTo>
                    <a:cubicBezTo>
                      <a:pt x="259700" y="124686"/>
                      <a:pt x="242936" y="149960"/>
                      <a:pt x="224742" y="174171"/>
                    </a:cubicBezTo>
                    <a:cubicBezTo>
                      <a:pt x="204676" y="200876"/>
                      <a:pt x="183290" y="226591"/>
                      <a:pt x="162381" y="252672"/>
                    </a:cubicBezTo>
                    <a:cubicBezTo>
                      <a:pt x="159299" y="256524"/>
                      <a:pt x="156218" y="260229"/>
                      <a:pt x="155595" y="265328"/>
                    </a:cubicBezTo>
                    <a:cubicBezTo>
                      <a:pt x="140921" y="267859"/>
                      <a:pt x="135639" y="281798"/>
                      <a:pt x="126138" y="290419"/>
                    </a:cubicBezTo>
                    <a:cubicBezTo>
                      <a:pt x="118545" y="297315"/>
                      <a:pt x="114180" y="299773"/>
                      <a:pt x="105559" y="291409"/>
                    </a:cubicBezTo>
                    <a:cubicBezTo>
                      <a:pt x="67446" y="254506"/>
                      <a:pt x="33294" y="214449"/>
                      <a:pt x="3838" y="170283"/>
                    </a:cubicBezTo>
                    <a:cubicBezTo>
                      <a:pt x="-1628" y="162102"/>
                      <a:pt x="-1261" y="156600"/>
                      <a:pt x="4975" y="149704"/>
                    </a:cubicBezTo>
                    <a:cubicBezTo>
                      <a:pt x="9377" y="144825"/>
                      <a:pt x="12642" y="138882"/>
                      <a:pt x="16420" y="133380"/>
                    </a:cubicBezTo>
                    <a:close/>
                  </a:path>
                </a:pathLst>
              </a:custGeom>
              <a:solidFill>
                <a:schemeClr val="accent4">
                  <a:lumMod val="50000"/>
                </a:schemeClr>
              </a:solidFill>
              <a:ln w="3666" cap="flat">
                <a:noFill/>
                <a:prstDash val="solid"/>
                <a:miter/>
              </a:ln>
            </p:spPr>
            <p:txBody>
              <a:bodyPr rtlCol="0" anchor="ctr"/>
              <a:lstStyle/>
              <a:p>
                <a:endParaRPr lang="ko-KR" altLang="en-US"/>
              </a:p>
            </p:txBody>
          </p:sp>
          <p:sp>
            <p:nvSpPr>
              <p:cNvPr id="20" name="자유형: 도형 19">
                <a:extLst>
                  <a:ext uri="{FF2B5EF4-FFF2-40B4-BE49-F238E27FC236}">
                    <a16:creationId xmlns:a16="http://schemas.microsoft.com/office/drawing/2014/main" id="{5B2A4472-458C-4213-8240-4B48916AA59B}"/>
                  </a:ext>
                </a:extLst>
              </p:cNvPr>
              <p:cNvSpPr/>
              <p:nvPr/>
            </p:nvSpPr>
            <p:spPr>
              <a:xfrm>
                <a:off x="8989048" y="1692235"/>
                <a:ext cx="697450" cy="575626"/>
              </a:xfrm>
              <a:custGeom>
                <a:avLst/>
                <a:gdLst>
                  <a:gd name="connsiteX0" fmla="*/ 509964 w 697450"/>
                  <a:gd name="connsiteY0" fmla="*/ 0 h 575626"/>
                  <a:gd name="connsiteX1" fmla="*/ 424530 w 697450"/>
                  <a:gd name="connsiteY1" fmla="*/ 27512 h 575626"/>
                  <a:gd name="connsiteX2" fmla="*/ 170391 w 697450"/>
                  <a:gd name="connsiteY2" fmla="*/ 55795 h 575626"/>
                  <a:gd name="connsiteX3" fmla="*/ 99044 w 697450"/>
                  <a:gd name="connsiteY3" fmla="*/ 66726 h 575626"/>
                  <a:gd name="connsiteX4" fmla="*/ 55574 w 697450"/>
                  <a:gd name="connsiteY4" fmla="*/ 112690 h 575626"/>
                  <a:gd name="connsiteX5" fmla="*/ 0 w 697450"/>
                  <a:gd name="connsiteY5" fmla="*/ 198711 h 575626"/>
                  <a:gd name="connsiteX6" fmla="*/ 115844 w 697450"/>
                  <a:gd name="connsiteY6" fmla="*/ 575627 h 575626"/>
                  <a:gd name="connsiteX7" fmla="*/ 293462 w 697450"/>
                  <a:gd name="connsiteY7" fmla="*/ 495585 h 575626"/>
                  <a:gd name="connsiteX8" fmla="*/ 330255 w 697450"/>
                  <a:gd name="connsiteY8" fmla="*/ 488541 h 575626"/>
                  <a:gd name="connsiteX9" fmla="*/ 385169 w 697450"/>
                  <a:gd name="connsiteY9" fmla="*/ 474602 h 575626"/>
                  <a:gd name="connsiteX10" fmla="*/ 514990 w 697450"/>
                  <a:gd name="connsiteY10" fmla="*/ 522473 h 575626"/>
                  <a:gd name="connsiteX11" fmla="*/ 537476 w 697450"/>
                  <a:gd name="connsiteY11" fmla="*/ 518548 h 575626"/>
                  <a:gd name="connsiteX12" fmla="*/ 652440 w 697450"/>
                  <a:gd name="connsiteY12" fmla="*/ 276148 h 575626"/>
                  <a:gd name="connsiteX13" fmla="*/ 697450 w 697450"/>
                  <a:gd name="connsiteY13" fmla="*/ 125895 h 575626"/>
                  <a:gd name="connsiteX14" fmla="*/ 509964 w 697450"/>
                  <a:gd name="connsiteY14" fmla="*/ 0 h 57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50" h="575626">
                    <a:moveTo>
                      <a:pt x="509964" y="0"/>
                    </a:moveTo>
                    <a:cubicBezTo>
                      <a:pt x="482525" y="12436"/>
                      <a:pt x="454426" y="22780"/>
                      <a:pt x="424530" y="27512"/>
                    </a:cubicBezTo>
                    <a:cubicBezTo>
                      <a:pt x="409160" y="31547"/>
                      <a:pt x="200251" y="45487"/>
                      <a:pt x="170391" y="55795"/>
                    </a:cubicBezTo>
                    <a:cubicBezTo>
                      <a:pt x="146621" y="59426"/>
                      <a:pt x="122814" y="63058"/>
                      <a:pt x="99044" y="66726"/>
                    </a:cubicBezTo>
                    <a:cubicBezTo>
                      <a:pt x="84554" y="82059"/>
                      <a:pt x="70064" y="97356"/>
                      <a:pt x="55574" y="112690"/>
                    </a:cubicBezTo>
                    <a:cubicBezTo>
                      <a:pt x="41965" y="127106"/>
                      <a:pt x="6199" y="185468"/>
                      <a:pt x="0" y="198711"/>
                    </a:cubicBezTo>
                    <a:cubicBezTo>
                      <a:pt x="1321" y="335538"/>
                      <a:pt x="40131" y="460663"/>
                      <a:pt x="115844" y="575627"/>
                    </a:cubicBezTo>
                    <a:cubicBezTo>
                      <a:pt x="169731" y="495218"/>
                      <a:pt x="215108" y="475079"/>
                      <a:pt x="293462" y="495585"/>
                    </a:cubicBezTo>
                    <a:cubicBezTo>
                      <a:pt x="315582" y="514219"/>
                      <a:pt x="322919" y="499546"/>
                      <a:pt x="330255" y="488541"/>
                    </a:cubicBezTo>
                    <a:cubicBezTo>
                      <a:pt x="346432" y="486524"/>
                      <a:pt x="370239" y="480912"/>
                      <a:pt x="385169" y="474602"/>
                    </a:cubicBezTo>
                    <a:cubicBezTo>
                      <a:pt x="432123" y="468549"/>
                      <a:pt x="475666" y="484030"/>
                      <a:pt x="514990" y="522473"/>
                    </a:cubicBezTo>
                    <a:cubicBezTo>
                      <a:pt x="527499" y="534689"/>
                      <a:pt x="530910" y="529736"/>
                      <a:pt x="537476" y="518548"/>
                    </a:cubicBezTo>
                    <a:cubicBezTo>
                      <a:pt x="582963" y="441111"/>
                      <a:pt x="621810" y="360555"/>
                      <a:pt x="652440" y="276148"/>
                    </a:cubicBezTo>
                    <a:cubicBezTo>
                      <a:pt x="670305" y="226956"/>
                      <a:pt x="687619" y="177545"/>
                      <a:pt x="697450" y="125895"/>
                    </a:cubicBezTo>
                    <a:cubicBezTo>
                      <a:pt x="644076" y="70321"/>
                      <a:pt x="581716" y="28136"/>
                      <a:pt x="509964" y="0"/>
                    </a:cubicBezTo>
                    <a:close/>
                  </a:path>
                </a:pathLst>
              </a:custGeom>
              <a:solidFill>
                <a:srgbClr val="FEFCFC"/>
              </a:solidFill>
              <a:ln w="3666" cap="flat">
                <a:noFill/>
                <a:prstDash val="solid"/>
                <a:miter/>
              </a:ln>
            </p:spPr>
            <p:txBody>
              <a:bodyPr rtlCol="0" anchor="ctr"/>
              <a:lstStyle/>
              <a:p>
                <a:endParaRPr lang="ko-KR" altLang="en-US"/>
              </a:p>
            </p:txBody>
          </p:sp>
          <p:sp>
            <p:nvSpPr>
              <p:cNvPr id="21" name="자유형: 도형 20">
                <a:extLst>
                  <a:ext uri="{FF2B5EF4-FFF2-40B4-BE49-F238E27FC236}">
                    <a16:creationId xmlns:a16="http://schemas.microsoft.com/office/drawing/2014/main" id="{DCF6F6E9-B527-482F-B191-FEE9F3AF9D48}"/>
                  </a:ext>
                </a:extLst>
              </p:cNvPr>
              <p:cNvSpPr/>
              <p:nvPr/>
            </p:nvSpPr>
            <p:spPr>
              <a:xfrm>
                <a:off x="8704170" y="639896"/>
                <a:ext cx="948498" cy="1555521"/>
              </a:xfrm>
              <a:custGeom>
                <a:avLst/>
                <a:gdLst>
                  <a:gd name="connsiteX0" fmla="*/ 578304 w 948498"/>
                  <a:gd name="connsiteY0" fmla="*/ 1547887 h 1555521"/>
                  <a:gd name="connsiteX1" fmla="*/ 477573 w 948498"/>
                  <a:gd name="connsiteY1" fmla="*/ 1363373 h 1555521"/>
                  <a:gd name="connsiteX2" fmla="*/ 421375 w 948498"/>
                  <a:gd name="connsiteY2" fmla="*/ 1279883 h 1555521"/>
                  <a:gd name="connsiteX3" fmla="*/ 406592 w 948498"/>
                  <a:gd name="connsiteY3" fmla="*/ 1252554 h 1555521"/>
                  <a:gd name="connsiteX4" fmla="*/ 422218 w 948498"/>
                  <a:gd name="connsiteY4" fmla="*/ 1190340 h 1555521"/>
                  <a:gd name="connsiteX5" fmla="*/ 463413 w 948498"/>
                  <a:gd name="connsiteY5" fmla="*/ 1121120 h 1555521"/>
                  <a:gd name="connsiteX6" fmla="*/ 459195 w 948498"/>
                  <a:gd name="connsiteY6" fmla="*/ 1007476 h 1555521"/>
                  <a:gd name="connsiteX7" fmla="*/ 438359 w 948498"/>
                  <a:gd name="connsiteY7" fmla="*/ 978020 h 1555521"/>
                  <a:gd name="connsiteX8" fmla="*/ 312610 w 948498"/>
                  <a:gd name="connsiteY8" fmla="*/ 906709 h 1555521"/>
                  <a:gd name="connsiteX9" fmla="*/ 126738 w 948498"/>
                  <a:gd name="connsiteY9" fmla="*/ 703192 h 1555521"/>
                  <a:gd name="connsiteX10" fmla="*/ 104692 w 948498"/>
                  <a:gd name="connsiteY10" fmla="*/ 688042 h 1555521"/>
                  <a:gd name="connsiteX11" fmla="*/ 3154 w 948498"/>
                  <a:gd name="connsiteY11" fmla="*/ 537570 h 1555521"/>
                  <a:gd name="connsiteX12" fmla="*/ 71788 w 948498"/>
                  <a:gd name="connsiteY12" fmla="*/ 523777 h 1555521"/>
                  <a:gd name="connsiteX13" fmla="*/ 93320 w 948498"/>
                  <a:gd name="connsiteY13" fmla="*/ 557892 h 1555521"/>
                  <a:gd name="connsiteX14" fmla="*/ 92037 w 948498"/>
                  <a:gd name="connsiteY14" fmla="*/ 537863 h 1555521"/>
                  <a:gd name="connsiteX15" fmla="*/ 76813 w 948498"/>
                  <a:gd name="connsiteY15" fmla="*/ 460719 h 1555521"/>
                  <a:gd name="connsiteX16" fmla="*/ 137670 w 948498"/>
                  <a:gd name="connsiteY16" fmla="*/ 332659 h 1555521"/>
                  <a:gd name="connsiteX17" fmla="*/ 234439 w 948498"/>
                  <a:gd name="connsiteY17" fmla="*/ 191284 h 1555521"/>
                  <a:gd name="connsiteX18" fmla="*/ 288620 w 948498"/>
                  <a:gd name="connsiteY18" fmla="*/ 95835 h 1555521"/>
                  <a:gd name="connsiteX19" fmla="*/ 309639 w 948498"/>
                  <a:gd name="connsiteY19" fmla="*/ 87362 h 1555521"/>
                  <a:gd name="connsiteX20" fmla="*/ 318003 w 948498"/>
                  <a:gd name="connsiteY20" fmla="*/ 107721 h 1555521"/>
                  <a:gd name="connsiteX21" fmla="*/ 386709 w 948498"/>
                  <a:gd name="connsiteY21" fmla="*/ 200455 h 1555521"/>
                  <a:gd name="connsiteX22" fmla="*/ 393863 w 948498"/>
                  <a:gd name="connsiteY22" fmla="*/ 218319 h 1555521"/>
                  <a:gd name="connsiteX23" fmla="*/ 374898 w 948498"/>
                  <a:gd name="connsiteY23" fmla="*/ 263622 h 1555521"/>
                  <a:gd name="connsiteX24" fmla="*/ 402006 w 948498"/>
                  <a:gd name="connsiteY24" fmla="*/ 325360 h 1555521"/>
                  <a:gd name="connsiteX25" fmla="*/ 437955 w 948498"/>
                  <a:gd name="connsiteY25" fmla="*/ 236184 h 1555521"/>
                  <a:gd name="connsiteX26" fmla="*/ 435167 w 948498"/>
                  <a:gd name="connsiteY26" fmla="*/ 169421 h 1555521"/>
                  <a:gd name="connsiteX27" fmla="*/ 404134 w 948498"/>
                  <a:gd name="connsiteY27" fmla="*/ 153904 h 1555521"/>
                  <a:gd name="connsiteX28" fmla="*/ 384985 w 948498"/>
                  <a:gd name="connsiteY28" fmla="*/ 42682 h 1555521"/>
                  <a:gd name="connsiteX29" fmla="*/ 447713 w 948498"/>
                  <a:gd name="connsiteY29" fmla="*/ 9337 h 1555521"/>
                  <a:gd name="connsiteX30" fmla="*/ 504865 w 948498"/>
                  <a:gd name="connsiteY30" fmla="*/ 37106 h 1555521"/>
                  <a:gd name="connsiteX31" fmla="*/ 519391 w 948498"/>
                  <a:gd name="connsiteY31" fmla="*/ 128997 h 1555521"/>
                  <a:gd name="connsiteX32" fmla="*/ 520932 w 948498"/>
                  <a:gd name="connsiteY32" fmla="*/ 143523 h 1555521"/>
                  <a:gd name="connsiteX33" fmla="*/ 529185 w 948498"/>
                  <a:gd name="connsiteY33" fmla="*/ 161681 h 1555521"/>
                  <a:gd name="connsiteX34" fmla="*/ 544776 w 948498"/>
                  <a:gd name="connsiteY34" fmla="*/ 147778 h 1555521"/>
                  <a:gd name="connsiteX35" fmla="*/ 563227 w 948498"/>
                  <a:gd name="connsiteY35" fmla="*/ 24561 h 1555521"/>
                  <a:gd name="connsiteX36" fmla="*/ 563814 w 948498"/>
                  <a:gd name="connsiteY36" fmla="*/ 2588 h 1555521"/>
                  <a:gd name="connsiteX37" fmla="*/ 586411 w 948498"/>
                  <a:gd name="connsiteY37" fmla="*/ 4935 h 1555521"/>
                  <a:gd name="connsiteX38" fmla="*/ 699100 w 948498"/>
                  <a:gd name="connsiteY38" fmla="*/ 161974 h 1555521"/>
                  <a:gd name="connsiteX39" fmla="*/ 694515 w 948498"/>
                  <a:gd name="connsiteY39" fmla="*/ 198620 h 1555521"/>
                  <a:gd name="connsiteX40" fmla="*/ 706950 w 948498"/>
                  <a:gd name="connsiteY40" fmla="*/ 220814 h 1555521"/>
                  <a:gd name="connsiteX41" fmla="*/ 852104 w 948498"/>
                  <a:gd name="connsiteY41" fmla="*/ 311273 h 1555521"/>
                  <a:gd name="connsiteX42" fmla="*/ 860541 w 948498"/>
                  <a:gd name="connsiteY42" fmla="*/ 362593 h 1555521"/>
                  <a:gd name="connsiteX43" fmla="*/ 849573 w 948498"/>
                  <a:gd name="connsiteY43" fmla="*/ 429135 h 1555521"/>
                  <a:gd name="connsiteX44" fmla="*/ 860064 w 948498"/>
                  <a:gd name="connsiteY44" fmla="*/ 407015 h 1555521"/>
                  <a:gd name="connsiteX45" fmla="*/ 905477 w 948498"/>
                  <a:gd name="connsiteY45" fmla="*/ 382071 h 1555521"/>
                  <a:gd name="connsiteX46" fmla="*/ 939776 w 948498"/>
                  <a:gd name="connsiteY46" fmla="*/ 413508 h 1555521"/>
                  <a:gd name="connsiteX47" fmla="*/ 909293 w 948498"/>
                  <a:gd name="connsiteY47" fmla="*/ 571501 h 1555521"/>
                  <a:gd name="connsiteX48" fmla="*/ 894216 w 948498"/>
                  <a:gd name="connsiteY48" fmla="*/ 601764 h 1555521"/>
                  <a:gd name="connsiteX49" fmla="*/ 696459 w 948498"/>
                  <a:gd name="connsiteY49" fmla="*/ 924059 h 1555521"/>
                  <a:gd name="connsiteX50" fmla="*/ 685417 w 948498"/>
                  <a:gd name="connsiteY50" fmla="*/ 951828 h 1555521"/>
                  <a:gd name="connsiteX51" fmla="*/ 706877 w 948498"/>
                  <a:gd name="connsiteY51" fmla="*/ 1092434 h 1555521"/>
                  <a:gd name="connsiteX52" fmla="*/ 775327 w 948498"/>
                  <a:gd name="connsiteY52" fmla="*/ 1158683 h 1555521"/>
                  <a:gd name="connsiteX53" fmla="*/ 793338 w 948498"/>
                  <a:gd name="connsiteY53" fmla="*/ 1203913 h 1555521"/>
                  <a:gd name="connsiteX54" fmla="*/ 741212 w 948498"/>
                  <a:gd name="connsiteY54" fmla="*/ 1274527 h 1555521"/>
                  <a:gd name="connsiteX55" fmla="*/ 622873 w 948498"/>
                  <a:gd name="connsiteY55" fmla="*/ 1511865 h 1555521"/>
                  <a:gd name="connsiteX56" fmla="*/ 611502 w 948498"/>
                  <a:gd name="connsiteY56" fmla="*/ 1544586 h 1555521"/>
                  <a:gd name="connsiteX57" fmla="*/ 578304 w 948498"/>
                  <a:gd name="connsiteY57" fmla="*/ 1547887 h 155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48498" h="1555521">
                    <a:moveTo>
                      <a:pt x="578304" y="1547887"/>
                    </a:moveTo>
                    <a:cubicBezTo>
                      <a:pt x="545509" y="1485967"/>
                      <a:pt x="518034" y="1421148"/>
                      <a:pt x="477573" y="1363373"/>
                    </a:cubicBezTo>
                    <a:cubicBezTo>
                      <a:pt x="458351" y="1335897"/>
                      <a:pt x="439826" y="1307908"/>
                      <a:pt x="421375" y="1279883"/>
                    </a:cubicBezTo>
                    <a:cubicBezTo>
                      <a:pt x="415689" y="1271262"/>
                      <a:pt x="410700" y="1262018"/>
                      <a:pt x="406592" y="1252554"/>
                    </a:cubicBezTo>
                    <a:cubicBezTo>
                      <a:pt x="394266" y="1224088"/>
                      <a:pt x="397751" y="1209342"/>
                      <a:pt x="422218" y="1190340"/>
                    </a:cubicBezTo>
                    <a:cubicBezTo>
                      <a:pt x="445145" y="1172512"/>
                      <a:pt x="457177" y="1148668"/>
                      <a:pt x="463413" y="1121120"/>
                    </a:cubicBezTo>
                    <a:cubicBezTo>
                      <a:pt x="464514" y="1116204"/>
                      <a:pt x="459671" y="1034328"/>
                      <a:pt x="459195" y="1007476"/>
                    </a:cubicBezTo>
                    <a:cubicBezTo>
                      <a:pt x="458901" y="991629"/>
                      <a:pt x="452225" y="984403"/>
                      <a:pt x="438359" y="978020"/>
                    </a:cubicBezTo>
                    <a:cubicBezTo>
                      <a:pt x="394523" y="957808"/>
                      <a:pt x="353035" y="933157"/>
                      <a:pt x="312610" y="906709"/>
                    </a:cubicBezTo>
                    <a:cubicBezTo>
                      <a:pt x="233118" y="854766"/>
                      <a:pt x="171602" y="786536"/>
                      <a:pt x="126738" y="703192"/>
                    </a:cubicBezTo>
                    <a:cubicBezTo>
                      <a:pt x="121603" y="693692"/>
                      <a:pt x="115844" y="689510"/>
                      <a:pt x="104692" y="688042"/>
                    </a:cubicBezTo>
                    <a:cubicBezTo>
                      <a:pt x="36572" y="679202"/>
                      <a:pt x="-13280" y="604626"/>
                      <a:pt x="3154" y="537570"/>
                    </a:cubicBezTo>
                    <a:cubicBezTo>
                      <a:pt x="10564" y="507416"/>
                      <a:pt x="45999" y="500226"/>
                      <a:pt x="71788" y="523777"/>
                    </a:cubicBezTo>
                    <a:cubicBezTo>
                      <a:pt x="81252" y="532434"/>
                      <a:pt x="87011" y="543769"/>
                      <a:pt x="93320" y="557892"/>
                    </a:cubicBezTo>
                    <a:cubicBezTo>
                      <a:pt x="96512" y="548684"/>
                      <a:pt x="93761" y="543292"/>
                      <a:pt x="92037" y="537863"/>
                    </a:cubicBezTo>
                    <a:cubicBezTo>
                      <a:pt x="83966" y="512735"/>
                      <a:pt x="79674" y="486837"/>
                      <a:pt x="76813" y="460719"/>
                    </a:cubicBezTo>
                    <a:cubicBezTo>
                      <a:pt x="70724" y="405658"/>
                      <a:pt x="90753" y="361676"/>
                      <a:pt x="137670" y="332659"/>
                    </a:cubicBezTo>
                    <a:cubicBezTo>
                      <a:pt x="191337" y="299498"/>
                      <a:pt x="224755" y="254635"/>
                      <a:pt x="234439" y="191284"/>
                    </a:cubicBezTo>
                    <a:cubicBezTo>
                      <a:pt x="240198" y="153391"/>
                      <a:pt x="260337" y="121770"/>
                      <a:pt x="288620" y="95835"/>
                    </a:cubicBezTo>
                    <a:cubicBezTo>
                      <a:pt x="294379" y="90553"/>
                      <a:pt x="301018" y="84464"/>
                      <a:pt x="309639" y="87362"/>
                    </a:cubicBezTo>
                    <a:cubicBezTo>
                      <a:pt x="319250" y="90590"/>
                      <a:pt x="317929" y="99980"/>
                      <a:pt x="318003" y="107721"/>
                    </a:cubicBezTo>
                    <a:cubicBezTo>
                      <a:pt x="318516" y="155298"/>
                      <a:pt x="342213" y="185965"/>
                      <a:pt x="386709" y="200455"/>
                    </a:cubicBezTo>
                    <a:cubicBezTo>
                      <a:pt x="398338" y="204233"/>
                      <a:pt x="401786" y="207021"/>
                      <a:pt x="393863" y="218319"/>
                    </a:cubicBezTo>
                    <a:cubicBezTo>
                      <a:pt x="384362" y="231818"/>
                      <a:pt x="378052" y="247152"/>
                      <a:pt x="374898" y="263622"/>
                    </a:cubicBezTo>
                    <a:cubicBezTo>
                      <a:pt x="369945" y="289667"/>
                      <a:pt x="378089" y="309072"/>
                      <a:pt x="402006" y="325360"/>
                    </a:cubicBezTo>
                    <a:cubicBezTo>
                      <a:pt x="390011" y="285375"/>
                      <a:pt x="410590" y="259220"/>
                      <a:pt x="437955" y="236184"/>
                    </a:cubicBezTo>
                    <a:cubicBezTo>
                      <a:pt x="464367" y="213954"/>
                      <a:pt x="463560" y="189376"/>
                      <a:pt x="435167" y="169421"/>
                    </a:cubicBezTo>
                    <a:cubicBezTo>
                      <a:pt x="425630" y="162708"/>
                      <a:pt x="415029" y="158049"/>
                      <a:pt x="404134" y="153904"/>
                    </a:cubicBezTo>
                    <a:cubicBezTo>
                      <a:pt x="357033" y="136003"/>
                      <a:pt x="346395" y="75146"/>
                      <a:pt x="384985" y="42682"/>
                    </a:cubicBezTo>
                    <a:cubicBezTo>
                      <a:pt x="403400" y="27202"/>
                      <a:pt x="424860" y="16454"/>
                      <a:pt x="447713" y="9337"/>
                    </a:cubicBezTo>
                    <a:cubicBezTo>
                      <a:pt x="475408" y="717"/>
                      <a:pt x="493566" y="10364"/>
                      <a:pt x="504865" y="37106"/>
                    </a:cubicBezTo>
                    <a:cubicBezTo>
                      <a:pt x="517337" y="66599"/>
                      <a:pt x="515026" y="98293"/>
                      <a:pt x="519391" y="128997"/>
                    </a:cubicBezTo>
                    <a:cubicBezTo>
                      <a:pt x="520088" y="133839"/>
                      <a:pt x="519391" y="139011"/>
                      <a:pt x="520932" y="143523"/>
                    </a:cubicBezTo>
                    <a:cubicBezTo>
                      <a:pt x="523096" y="149906"/>
                      <a:pt x="519721" y="160580"/>
                      <a:pt x="529185" y="161681"/>
                    </a:cubicBezTo>
                    <a:cubicBezTo>
                      <a:pt x="536999" y="162598"/>
                      <a:pt x="541071" y="153867"/>
                      <a:pt x="544776" y="147778"/>
                    </a:cubicBezTo>
                    <a:cubicBezTo>
                      <a:pt x="568216" y="109371"/>
                      <a:pt x="574415" y="68250"/>
                      <a:pt x="563227" y="24561"/>
                    </a:cubicBezTo>
                    <a:cubicBezTo>
                      <a:pt x="561356" y="17224"/>
                      <a:pt x="555597" y="8787"/>
                      <a:pt x="563814" y="2588"/>
                    </a:cubicBezTo>
                    <a:cubicBezTo>
                      <a:pt x="571114" y="-2915"/>
                      <a:pt x="579478" y="1560"/>
                      <a:pt x="586411" y="4935"/>
                    </a:cubicBezTo>
                    <a:cubicBezTo>
                      <a:pt x="652110" y="36996"/>
                      <a:pt x="687068" y="91323"/>
                      <a:pt x="699100" y="161974"/>
                    </a:cubicBezTo>
                    <a:cubicBezTo>
                      <a:pt x="701228" y="174557"/>
                      <a:pt x="702475" y="186332"/>
                      <a:pt x="694515" y="198620"/>
                    </a:cubicBezTo>
                    <a:cubicBezTo>
                      <a:pt x="686848" y="210432"/>
                      <a:pt x="694845" y="219163"/>
                      <a:pt x="706950" y="220814"/>
                    </a:cubicBezTo>
                    <a:cubicBezTo>
                      <a:pt x="768981" y="229251"/>
                      <a:pt x="809259" y="272536"/>
                      <a:pt x="852104" y="311273"/>
                    </a:cubicBezTo>
                    <a:cubicBezTo>
                      <a:pt x="872903" y="330055"/>
                      <a:pt x="873050" y="337685"/>
                      <a:pt x="860541" y="362593"/>
                    </a:cubicBezTo>
                    <a:cubicBezTo>
                      <a:pt x="850527" y="382548"/>
                      <a:pt x="846015" y="403311"/>
                      <a:pt x="849573" y="429135"/>
                    </a:cubicBezTo>
                    <a:cubicBezTo>
                      <a:pt x="854012" y="419671"/>
                      <a:pt x="856506" y="413031"/>
                      <a:pt x="860064" y="407015"/>
                    </a:cubicBezTo>
                    <a:cubicBezTo>
                      <a:pt x="870225" y="389848"/>
                      <a:pt x="885009" y="380274"/>
                      <a:pt x="905477" y="382071"/>
                    </a:cubicBezTo>
                    <a:cubicBezTo>
                      <a:pt x="924699" y="383722"/>
                      <a:pt x="934787" y="397221"/>
                      <a:pt x="939776" y="413508"/>
                    </a:cubicBezTo>
                    <a:cubicBezTo>
                      <a:pt x="957457" y="471284"/>
                      <a:pt x="948727" y="524731"/>
                      <a:pt x="909293" y="571501"/>
                    </a:cubicBezTo>
                    <a:cubicBezTo>
                      <a:pt x="901516" y="580709"/>
                      <a:pt x="896564" y="590026"/>
                      <a:pt x="894216" y="601764"/>
                    </a:cubicBezTo>
                    <a:cubicBezTo>
                      <a:pt x="868208" y="733639"/>
                      <a:pt x="801555" y="840790"/>
                      <a:pt x="696459" y="924059"/>
                    </a:cubicBezTo>
                    <a:cubicBezTo>
                      <a:pt x="686334" y="932093"/>
                      <a:pt x="683583" y="939576"/>
                      <a:pt x="685417" y="951828"/>
                    </a:cubicBezTo>
                    <a:cubicBezTo>
                      <a:pt x="690773" y="987447"/>
                      <a:pt x="704859" y="1087592"/>
                      <a:pt x="706877" y="1092434"/>
                    </a:cubicBezTo>
                    <a:cubicBezTo>
                      <a:pt x="720156" y="1124421"/>
                      <a:pt x="740882" y="1148522"/>
                      <a:pt x="775327" y="1158683"/>
                    </a:cubicBezTo>
                    <a:cubicBezTo>
                      <a:pt x="803609" y="1167010"/>
                      <a:pt x="808121" y="1177978"/>
                      <a:pt x="793338" y="1203913"/>
                    </a:cubicBezTo>
                    <a:cubicBezTo>
                      <a:pt x="778775" y="1229444"/>
                      <a:pt x="759407" y="1251600"/>
                      <a:pt x="741212" y="1274527"/>
                    </a:cubicBezTo>
                    <a:cubicBezTo>
                      <a:pt x="685051" y="1345361"/>
                      <a:pt x="645433" y="1424303"/>
                      <a:pt x="622873" y="1511865"/>
                    </a:cubicBezTo>
                    <a:cubicBezTo>
                      <a:pt x="620012" y="1523016"/>
                      <a:pt x="615317" y="1533691"/>
                      <a:pt x="611502" y="1544586"/>
                    </a:cubicBezTo>
                    <a:cubicBezTo>
                      <a:pt x="601891" y="1558892"/>
                      <a:pt x="590592" y="1558268"/>
                      <a:pt x="578304" y="1547887"/>
                    </a:cubicBezTo>
                    <a:close/>
                  </a:path>
                </a:pathLst>
              </a:custGeom>
              <a:solidFill>
                <a:srgbClr val="F4AB93"/>
              </a:solidFill>
              <a:ln w="3666" cap="flat">
                <a:noFill/>
                <a:prstDash val="solid"/>
                <a:miter/>
              </a:ln>
            </p:spPr>
            <p:txBody>
              <a:bodyPr rtlCol="0" anchor="ctr"/>
              <a:lstStyle/>
              <a:p>
                <a:endParaRPr lang="ko-KR" altLang="en-US"/>
              </a:p>
            </p:txBody>
          </p:sp>
          <p:sp>
            <p:nvSpPr>
              <p:cNvPr id="22" name="자유형: 도형 21">
                <a:extLst>
                  <a:ext uri="{FF2B5EF4-FFF2-40B4-BE49-F238E27FC236}">
                    <a16:creationId xmlns:a16="http://schemas.microsoft.com/office/drawing/2014/main" id="{5C9EBE0D-CD09-4465-AE7B-9A65331DAC88}"/>
                  </a:ext>
                </a:extLst>
              </p:cNvPr>
              <p:cNvSpPr/>
              <p:nvPr/>
            </p:nvSpPr>
            <p:spPr>
              <a:xfrm>
                <a:off x="10163345" y="2753578"/>
                <a:ext cx="241769" cy="205337"/>
              </a:xfrm>
              <a:custGeom>
                <a:avLst/>
                <a:gdLst>
                  <a:gd name="connsiteX0" fmla="*/ 221667 w 241769"/>
                  <a:gd name="connsiteY0" fmla="*/ 151096 h 205337"/>
                  <a:gd name="connsiteX1" fmla="*/ 113306 w 241769"/>
                  <a:gd name="connsiteY1" fmla="*/ 0 h 205337"/>
                  <a:gd name="connsiteX2" fmla="*/ 7109 w 241769"/>
                  <a:gd name="connsiteY2" fmla="*/ 46147 h 205337"/>
                  <a:gd name="connsiteX3" fmla="*/ 1424 w 241769"/>
                  <a:gd name="connsiteY3" fmla="*/ 65185 h 205337"/>
                  <a:gd name="connsiteX4" fmla="*/ 1424 w 241769"/>
                  <a:gd name="connsiteY4" fmla="*/ 65185 h 205337"/>
                  <a:gd name="connsiteX5" fmla="*/ 1424 w 241769"/>
                  <a:gd name="connsiteY5" fmla="*/ 65185 h 205337"/>
                  <a:gd name="connsiteX6" fmla="*/ 72588 w 241769"/>
                  <a:gd name="connsiteY6" fmla="*/ 201535 h 205337"/>
                  <a:gd name="connsiteX7" fmla="*/ 241769 w 241769"/>
                  <a:gd name="connsiteY7" fmla="*/ 168301 h 205337"/>
                  <a:gd name="connsiteX8" fmla="*/ 221667 w 241769"/>
                  <a:gd name="connsiteY8" fmla="*/ 151096 h 2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769" h="205337">
                    <a:moveTo>
                      <a:pt x="221667" y="151096"/>
                    </a:moveTo>
                    <a:cubicBezTo>
                      <a:pt x="185608" y="100694"/>
                      <a:pt x="149439" y="50365"/>
                      <a:pt x="113306" y="0"/>
                    </a:cubicBezTo>
                    <a:cubicBezTo>
                      <a:pt x="72258" y="2384"/>
                      <a:pt x="37372" y="18782"/>
                      <a:pt x="7109" y="46147"/>
                    </a:cubicBezTo>
                    <a:cubicBezTo>
                      <a:pt x="1056" y="51613"/>
                      <a:pt x="-1988" y="57262"/>
                      <a:pt x="1424" y="65185"/>
                    </a:cubicBezTo>
                    <a:cubicBezTo>
                      <a:pt x="1424" y="65185"/>
                      <a:pt x="1424" y="65185"/>
                      <a:pt x="1424" y="65185"/>
                    </a:cubicBezTo>
                    <a:cubicBezTo>
                      <a:pt x="1424" y="65185"/>
                      <a:pt x="1424" y="65185"/>
                      <a:pt x="1424" y="65185"/>
                    </a:cubicBezTo>
                    <a:cubicBezTo>
                      <a:pt x="43682" y="116798"/>
                      <a:pt x="51019" y="157149"/>
                      <a:pt x="72588" y="201535"/>
                    </a:cubicBezTo>
                    <a:cubicBezTo>
                      <a:pt x="133298" y="212540"/>
                      <a:pt x="189239" y="199114"/>
                      <a:pt x="241769" y="168301"/>
                    </a:cubicBezTo>
                    <a:cubicBezTo>
                      <a:pt x="231571" y="166613"/>
                      <a:pt x="227023" y="158543"/>
                      <a:pt x="221667" y="151096"/>
                    </a:cubicBezTo>
                    <a:close/>
                  </a:path>
                </a:pathLst>
              </a:custGeom>
              <a:solidFill>
                <a:schemeClr val="accent4">
                  <a:lumMod val="50000"/>
                </a:schemeClr>
              </a:solidFill>
              <a:ln w="3666" cap="flat">
                <a:noFill/>
                <a:prstDash val="solid"/>
                <a:miter/>
              </a:ln>
            </p:spPr>
            <p:txBody>
              <a:bodyPr rtlCol="0" anchor="ctr"/>
              <a:lstStyle/>
              <a:p>
                <a:endParaRPr lang="ko-KR" altLang="en-US"/>
              </a:p>
            </p:txBody>
          </p:sp>
        </p:grpSp>
        <p:grpSp>
          <p:nvGrpSpPr>
            <p:cNvPr id="7" name="그룹 6">
              <a:extLst>
                <a:ext uri="{FF2B5EF4-FFF2-40B4-BE49-F238E27FC236}">
                  <a16:creationId xmlns:a16="http://schemas.microsoft.com/office/drawing/2014/main" id="{5F517699-9D62-4882-9392-D4B0F18DE0D6}"/>
                </a:ext>
              </a:extLst>
            </p:cNvPr>
            <p:cNvGrpSpPr/>
            <p:nvPr/>
          </p:nvGrpSpPr>
          <p:grpSpPr>
            <a:xfrm>
              <a:off x="9232273" y="2240828"/>
              <a:ext cx="1014914" cy="1246329"/>
              <a:chOff x="9232273" y="2240828"/>
              <a:chExt cx="1014914" cy="1246329"/>
            </a:xfrm>
          </p:grpSpPr>
          <p:sp>
            <p:nvSpPr>
              <p:cNvPr id="9" name="자유형: 도형 8">
                <a:extLst>
                  <a:ext uri="{FF2B5EF4-FFF2-40B4-BE49-F238E27FC236}">
                    <a16:creationId xmlns:a16="http://schemas.microsoft.com/office/drawing/2014/main" id="{7B626A27-FCD6-40CA-8DB4-0D1A6A38221C}"/>
                  </a:ext>
                </a:extLst>
              </p:cNvPr>
              <p:cNvSpPr/>
              <p:nvPr/>
            </p:nvSpPr>
            <p:spPr>
              <a:xfrm>
                <a:off x="9232273" y="2240828"/>
                <a:ext cx="1014914" cy="988012"/>
              </a:xfrm>
              <a:custGeom>
                <a:avLst/>
                <a:gdLst>
                  <a:gd name="connsiteX0" fmla="*/ 1014298 w 1014914"/>
                  <a:gd name="connsiteY0" fmla="*/ 958960 h 988012"/>
                  <a:gd name="connsiteX1" fmla="*/ 791560 w 1014914"/>
                  <a:gd name="connsiteY1" fmla="*/ 136348 h 988012"/>
                  <a:gd name="connsiteX2" fmla="*/ 791487 w 1014914"/>
                  <a:gd name="connsiteY2" fmla="*/ 130882 h 988012"/>
                  <a:gd name="connsiteX3" fmla="*/ 791487 w 1014914"/>
                  <a:gd name="connsiteY3" fmla="*/ 130882 h 988012"/>
                  <a:gd name="connsiteX4" fmla="*/ 761921 w 1014914"/>
                  <a:gd name="connsiteY4" fmla="*/ 18009 h 988012"/>
                  <a:gd name="connsiteX5" fmla="*/ 735472 w 1014914"/>
                  <a:gd name="connsiteY5" fmla="*/ 2603 h 988012"/>
                  <a:gd name="connsiteX6" fmla="*/ 634595 w 1014914"/>
                  <a:gd name="connsiteY6" fmla="*/ 34297 h 988012"/>
                  <a:gd name="connsiteX7" fmla="*/ 464313 w 1014914"/>
                  <a:gd name="connsiteY7" fmla="*/ 89247 h 988012"/>
                  <a:gd name="connsiteX8" fmla="*/ 88241 w 1014914"/>
                  <a:gd name="connsiteY8" fmla="*/ 210374 h 988012"/>
                  <a:gd name="connsiteX9" fmla="*/ 16783 w 1014914"/>
                  <a:gd name="connsiteY9" fmla="*/ 253036 h 988012"/>
                  <a:gd name="connsiteX10" fmla="*/ 6108 w 1014914"/>
                  <a:gd name="connsiteY10" fmla="*/ 316937 h 988012"/>
                  <a:gd name="connsiteX11" fmla="*/ 84426 w 1014914"/>
                  <a:gd name="connsiteY11" fmla="*/ 232457 h 988012"/>
                  <a:gd name="connsiteX12" fmla="*/ 293921 w 1014914"/>
                  <a:gd name="connsiteY12" fmla="*/ 167675 h 988012"/>
                  <a:gd name="connsiteX13" fmla="*/ 721680 w 1014914"/>
                  <a:gd name="connsiteY13" fmla="*/ 35727 h 988012"/>
                  <a:gd name="connsiteX14" fmla="*/ 741525 w 1014914"/>
                  <a:gd name="connsiteY14" fmla="*/ 46805 h 988012"/>
                  <a:gd name="connsiteX15" fmla="*/ 1000836 w 1014914"/>
                  <a:gd name="connsiteY15" fmla="*/ 988013 h 988012"/>
                  <a:gd name="connsiteX16" fmla="*/ 1014298 w 1014914"/>
                  <a:gd name="connsiteY16" fmla="*/ 958960 h 98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914" h="988012">
                    <a:moveTo>
                      <a:pt x="1014298" y="958960"/>
                    </a:moveTo>
                    <a:cubicBezTo>
                      <a:pt x="1004944" y="922497"/>
                      <a:pt x="830371" y="286894"/>
                      <a:pt x="791560" y="136348"/>
                    </a:cubicBezTo>
                    <a:cubicBezTo>
                      <a:pt x="791120" y="134624"/>
                      <a:pt x="791487" y="132716"/>
                      <a:pt x="791487" y="130882"/>
                    </a:cubicBezTo>
                    <a:cubicBezTo>
                      <a:pt x="791487" y="130882"/>
                      <a:pt x="791487" y="130882"/>
                      <a:pt x="791487" y="130882"/>
                    </a:cubicBezTo>
                    <a:cubicBezTo>
                      <a:pt x="781509" y="93282"/>
                      <a:pt x="770835" y="55829"/>
                      <a:pt x="761921" y="18009"/>
                    </a:cubicBezTo>
                    <a:cubicBezTo>
                      <a:pt x="758069" y="1759"/>
                      <a:pt x="753154" y="-3817"/>
                      <a:pt x="735472" y="2603"/>
                    </a:cubicBezTo>
                    <a:cubicBezTo>
                      <a:pt x="702348" y="14598"/>
                      <a:pt x="668270" y="23878"/>
                      <a:pt x="634595" y="34297"/>
                    </a:cubicBezTo>
                    <a:cubicBezTo>
                      <a:pt x="577846" y="52601"/>
                      <a:pt x="521062" y="70979"/>
                      <a:pt x="464313" y="89247"/>
                    </a:cubicBezTo>
                    <a:cubicBezTo>
                      <a:pt x="338931" y="129598"/>
                      <a:pt x="213513" y="169729"/>
                      <a:pt x="88241" y="210374"/>
                    </a:cubicBezTo>
                    <a:cubicBezTo>
                      <a:pt x="61353" y="219104"/>
                      <a:pt x="35785" y="231026"/>
                      <a:pt x="16783" y="253036"/>
                    </a:cubicBezTo>
                    <a:cubicBezTo>
                      <a:pt x="496" y="271891"/>
                      <a:pt x="-5667" y="293094"/>
                      <a:pt x="6108" y="316937"/>
                    </a:cubicBezTo>
                    <a:cubicBezTo>
                      <a:pt x="11060" y="269176"/>
                      <a:pt x="43818" y="247057"/>
                      <a:pt x="84426" y="232457"/>
                    </a:cubicBezTo>
                    <a:cubicBezTo>
                      <a:pt x="153280" y="207733"/>
                      <a:pt x="223747" y="188181"/>
                      <a:pt x="293921" y="167675"/>
                    </a:cubicBezTo>
                    <a:cubicBezTo>
                      <a:pt x="437168" y="125820"/>
                      <a:pt x="577480" y="74501"/>
                      <a:pt x="721680" y="35727"/>
                    </a:cubicBezTo>
                    <a:cubicBezTo>
                      <a:pt x="733601" y="32499"/>
                      <a:pt x="737930" y="33673"/>
                      <a:pt x="741525" y="46805"/>
                    </a:cubicBezTo>
                    <a:cubicBezTo>
                      <a:pt x="790790" y="228495"/>
                      <a:pt x="988070" y="941609"/>
                      <a:pt x="1000836" y="988013"/>
                    </a:cubicBezTo>
                    <a:cubicBezTo>
                      <a:pt x="1009603" y="977705"/>
                      <a:pt x="1017160" y="970185"/>
                      <a:pt x="1014298" y="958960"/>
                    </a:cubicBezTo>
                    <a:close/>
                  </a:path>
                </a:pathLst>
              </a:custGeom>
              <a:solidFill>
                <a:srgbClr val="AC342A"/>
              </a:solidFill>
              <a:ln w="3666" cap="flat">
                <a:noFill/>
                <a:prstDash val="solid"/>
                <a:miter/>
              </a:ln>
            </p:spPr>
            <p:txBody>
              <a:bodyPr rtlCol="0" anchor="ctr"/>
              <a:lstStyle/>
              <a:p>
                <a:endParaRPr lang="ko-KR" altLang="en-US"/>
              </a:p>
            </p:txBody>
          </p:sp>
          <p:sp>
            <p:nvSpPr>
              <p:cNvPr id="10" name="자유형: 도형 9">
                <a:extLst>
                  <a:ext uri="{FF2B5EF4-FFF2-40B4-BE49-F238E27FC236}">
                    <a16:creationId xmlns:a16="http://schemas.microsoft.com/office/drawing/2014/main" id="{06C0D5A2-F7D4-4055-920C-76E4E8AF2782}"/>
                  </a:ext>
                </a:extLst>
              </p:cNvPr>
              <p:cNvSpPr/>
              <p:nvPr/>
            </p:nvSpPr>
            <p:spPr>
              <a:xfrm>
                <a:off x="9238638" y="2275035"/>
                <a:ext cx="984135" cy="1003657"/>
              </a:xfrm>
              <a:custGeom>
                <a:avLst/>
                <a:gdLst>
                  <a:gd name="connsiteX0" fmla="*/ 982879 w 984135"/>
                  <a:gd name="connsiteY0" fmla="*/ 932456 h 1003657"/>
                  <a:gd name="connsiteX1" fmla="*/ 735123 w 984135"/>
                  <a:gd name="connsiteY1" fmla="*/ 12599 h 1003657"/>
                  <a:gd name="connsiteX2" fmla="*/ 715278 w 984135"/>
                  <a:gd name="connsiteY2" fmla="*/ 1520 h 1003657"/>
                  <a:gd name="connsiteX3" fmla="*/ 287520 w 984135"/>
                  <a:gd name="connsiteY3" fmla="*/ 133468 h 1003657"/>
                  <a:gd name="connsiteX4" fmla="*/ 78024 w 984135"/>
                  <a:gd name="connsiteY4" fmla="*/ 198250 h 1003657"/>
                  <a:gd name="connsiteX5" fmla="*/ 0 w 984135"/>
                  <a:gd name="connsiteY5" fmla="*/ 280750 h 1003657"/>
                  <a:gd name="connsiteX6" fmla="*/ 652954 w 984135"/>
                  <a:gd name="connsiteY6" fmla="*/ 92017 h 1003657"/>
                  <a:gd name="connsiteX7" fmla="*/ 702586 w 984135"/>
                  <a:gd name="connsiteY7" fmla="*/ 119162 h 1003657"/>
                  <a:gd name="connsiteX8" fmla="*/ 945572 w 984135"/>
                  <a:gd name="connsiteY8" fmla="*/ 1003658 h 1003657"/>
                  <a:gd name="connsiteX9" fmla="*/ 983466 w 984135"/>
                  <a:gd name="connsiteY9" fmla="*/ 953806 h 1003657"/>
                  <a:gd name="connsiteX10" fmla="*/ 982879 w 984135"/>
                  <a:gd name="connsiteY10" fmla="*/ 932456 h 10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135" h="1003657">
                    <a:moveTo>
                      <a:pt x="982879" y="932456"/>
                    </a:moveTo>
                    <a:cubicBezTo>
                      <a:pt x="964868" y="863456"/>
                      <a:pt x="782114" y="185888"/>
                      <a:pt x="735123" y="12599"/>
                    </a:cubicBezTo>
                    <a:cubicBezTo>
                      <a:pt x="731565" y="-570"/>
                      <a:pt x="727236" y="-1708"/>
                      <a:pt x="715278" y="1520"/>
                    </a:cubicBezTo>
                    <a:cubicBezTo>
                      <a:pt x="571078" y="40331"/>
                      <a:pt x="430729" y="91613"/>
                      <a:pt x="287520" y="133468"/>
                    </a:cubicBezTo>
                    <a:cubicBezTo>
                      <a:pt x="217346" y="153974"/>
                      <a:pt x="146878" y="173526"/>
                      <a:pt x="78024" y="198250"/>
                    </a:cubicBezTo>
                    <a:cubicBezTo>
                      <a:pt x="38003" y="212630"/>
                      <a:pt x="5686" y="234383"/>
                      <a:pt x="0" y="280750"/>
                    </a:cubicBezTo>
                    <a:cubicBezTo>
                      <a:pt x="807" y="282180"/>
                      <a:pt x="436122" y="156322"/>
                      <a:pt x="652954" y="92017"/>
                    </a:cubicBezTo>
                    <a:cubicBezTo>
                      <a:pt x="691654" y="80535"/>
                      <a:pt x="692021" y="80498"/>
                      <a:pt x="702586" y="119162"/>
                    </a:cubicBezTo>
                    <a:cubicBezTo>
                      <a:pt x="743890" y="270295"/>
                      <a:pt x="922719" y="921672"/>
                      <a:pt x="945572" y="1003658"/>
                    </a:cubicBezTo>
                    <a:cubicBezTo>
                      <a:pt x="962960" y="988104"/>
                      <a:pt x="969343" y="972551"/>
                      <a:pt x="983466" y="953806"/>
                    </a:cubicBezTo>
                    <a:cubicBezTo>
                      <a:pt x="984163" y="946689"/>
                      <a:pt x="984750" y="939720"/>
                      <a:pt x="982879" y="932456"/>
                    </a:cubicBezTo>
                    <a:close/>
                  </a:path>
                </a:pathLst>
              </a:custGeom>
              <a:solidFill>
                <a:srgbClr val="FEFEFE"/>
              </a:solidFill>
              <a:ln w="3666"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35543E65-B978-40F6-816C-AECA6A584570}"/>
                  </a:ext>
                </a:extLst>
              </p:cNvPr>
              <p:cNvSpPr/>
              <p:nvPr/>
            </p:nvSpPr>
            <p:spPr>
              <a:xfrm>
                <a:off x="9241022" y="2351240"/>
                <a:ext cx="943904" cy="1135917"/>
              </a:xfrm>
              <a:custGeom>
                <a:avLst/>
                <a:gdLst>
                  <a:gd name="connsiteX0" fmla="*/ 942602 w 943904"/>
                  <a:gd name="connsiteY0" fmla="*/ 897006 h 1135917"/>
                  <a:gd name="connsiteX1" fmla="*/ 704860 w 943904"/>
                  <a:gd name="connsiteY1" fmla="*/ 27110 h 1135917"/>
                  <a:gd name="connsiteX2" fmla="*/ 661941 w 943904"/>
                  <a:gd name="connsiteY2" fmla="*/ 3339 h 1135917"/>
                  <a:gd name="connsiteX3" fmla="*/ 24761 w 943904"/>
                  <a:gd name="connsiteY3" fmla="*/ 192513 h 1135917"/>
                  <a:gd name="connsiteX4" fmla="*/ 0 w 943904"/>
                  <a:gd name="connsiteY4" fmla="*/ 208800 h 1135917"/>
                  <a:gd name="connsiteX5" fmla="*/ 290565 w 943904"/>
                  <a:gd name="connsiteY5" fmla="*/ 1121431 h 1135917"/>
                  <a:gd name="connsiteX6" fmla="*/ 312904 w 943904"/>
                  <a:gd name="connsiteY6" fmla="*/ 1134050 h 1135917"/>
                  <a:gd name="connsiteX7" fmla="*/ 935815 w 943904"/>
                  <a:gd name="connsiteY7" fmla="*/ 927416 h 1135917"/>
                  <a:gd name="connsiteX8" fmla="*/ 942602 w 943904"/>
                  <a:gd name="connsiteY8" fmla="*/ 897006 h 113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904" h="1135917">
                    <a:moveTo>
                      <a:pt x="942602" y="897006"/>
                    </a:moveTo>
                    <a:cubicBezTo>
                      <a:pt x="923710" y="827529"/>
                      <a:pt x="743780" y="172080"/>
                      <a:pt x="704860" y="27110"/>
                    </a:cubicBezTo>
                    <a:cubicBezTo>
                      <a:pt x="697707" y="442"/>
                      <a:pt x="688720" y="-4401"/>
                      <a:pt x="661941" y="3339"/>
                    </a:cubicBezTo>
                    <a:cubicBezTo>
                      <a:pt x="616198" y="16582"/>
                      <a:pt x="82206" y="175859"/>
                      <a:pt x="24761" y="192513"/>
                    </a:cubicBezTo>
                    <a:cubicBezTo>
                      <a:pt x="15114" y="195301"/>
                      <a:pt x="3852" y="196731"/>
                      <a:pt x="0" y="208800"/>
                    </a:cubicBezTo>
                    <a:cubicBezTo>
                      <a:pt x="5282" y="242071"/>
                      <a:pt x="265070" y="1040546"/>
                      <a:pt x="290565" y="1121431"/>
                    </a:cubicBezTo>
                    <a:cubicBezTo>
                      <a:pt x="294526" y="1133977"/>
                      <a:pt x="298048" y="1138966"/>
                      <a:pt x="312904" y="1134050"/>
                    </a:cubicBezTo>
                    <a:cubicBezTo>
                      <a:pt x="429372" y="1095680"/>
                      <a:pt x="913328" y="941282"/>
                      <a:pt x="935815" y="927416"/>
                    </a:cubicBezTo>
                    <a:cubicBezTo>
                      <a:pt x="943959" y="922647"/>
                      <a:pt x="945389" y="907167"/>
                      <a:pt x="942602" y="897006"/>
                    </a:cubicBezTo>
                    <a:close/>
                  </a:path>
                </a:pathLst>
              </a:custGeom>
              <a:solidFill>
                <a:srgbClr val="DC5849"/>
              </a:solidFill>
              <a:ln w="3666" cap="flat">
                <a:noFill/>
                <a:prstDash val="solid"/>
                <a:miter/>
              </a:ln>
            </p:spPr>
            <p:txBody>
              <a:bodyPr rtlCol="0" anchor="ctr"/>
              <a:lstStyle/>
              <a:p>
                <a:endParaRPr lang="ko-KR" altLang="en-US"/>
              </a:p>
            </p:txBody>
          </p:sp>
          <p:sp>
            <p:nvSpPr>
              <p:cNvPr id="12" name="자유형: 도형 11">
                <a:extLst>
                  <a:ext uri="{FF2B5EF4-FFF2-40B4-BE49-F238E27FC236}">
                    <a16:creationId xmlns:a16="http://schemas.microsoft.com/office/drawing/2014/main" id="{8A97B7CD-5E37-44DA-A4DE-D5EF768C2CB1}"/>
                  </a:ext>
                </a:extLst>
              </p:cNvPr>
              <p:cNvSpPr/>
              <p:nvPr/>
            </p:nvSpPr>
            <p:spPr>
              <a:xfrm>
                <a:off x="9449297" y="2554354"/>
                <a:ext cx="406061" cy="312708"/>
              </a:xfrm>
              <a:custGeom>
                <a:avLst/>
                <a:gdLst>
                  <a:gd name="connsiteX0" fmla="*/ 2174 w 406061"/>
                  <a:gd name="connsiteY0" fmla="*/ 136240 h 312708"/>
                  <a:gd name="connsiteX1" fmla="*/ 15710 w 406061"/>
                  <a:gd name="connsiteY1" fmla="*/ 109938 h 312708"/>
                  <a:gd name="connsiteX2" fmla="*/ 329165 w 406061"/>
                  <a:gd name="connsiteY2" fmla="*/ 2274 h 312708"/>
                  <a:gd name="connsiteX3" fmla="*/ 356310 w 406061"/>
                  <a:gd name="connsiteY3" fmla="*/ 22487 h 312708"/>
                  <a:gd name="connsiteX4" fmla="*/ 401283 w 406061"/>
                  <a:gd name="connsiteY4" fmla="*/ 170025 h 312708"/>
                  <a:gd name="connsiteX5" fmla="*/ 391746 w 406061"/>
                  <a:gd name="connsiteY5" fmla="*/ 206598 h 312708"/>
                  <a:gd name="connsiteX6" fmla="*/ 92927 w 406061"/>
                  <a:gd name="connsiteY6" fmla="*/ 311254 h 312708"/>
                  <a:gd name="connsiteX7" fmla="*/ 59253 w 406061"/>
                  <a:gd name="connsiteY7" fmla="*/ 295150 h 312708"/>
                  <a:gd name="connsiteX8" fmla="*/ 2174 w 406061"/>
                  <a:gd name="connsiteY8" fmla="*/ 136240 h 31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061" h="312708">
                    <a:moveTo>
                      <a:pt x="2174" y="136240"/>
                    </a:moveTo>
                    <a:cubicBezTo>
                      <a:pt x="-2888" y="120943"/>
                      <a:pt x="597" y="115074"/>
                      <a:pt x="15710" y="109938"/>
                    </a:cubicBezTo>
                    <a:cubicBezTo>
                      <a:pt x="120403" y="74613"/>
                      <a:pt x="224802" y="38480"/>
                      <a:pt x="329165" y="2274"/>
                    </a:cubicBezTo>
                    <a:cubicBezTo>
                      <a:pt x="345195" y="-3301"/>
                      <a:pt x="348533" y="624"/>
                      <a:pt x="356310" y="22487"/>
                    </a:cubicBezTo>
                    <a:cubicBezTo>
                      <a:pt x="379824" y="88589"/>
                      <a:pt x="387161" y="117935"/>
                      <a:pt x="401283" y="170025"/>
                    </a:cubicBezTo>
                    <a:cubicBezTo>
                      <a:pt x="407740" y="193869"/>
                      <a:pt x="410234" y="200691"/>
                      <a:pt x="391746" y="206598"/>
                    </a:cubicBezTo>
                    <a:cubicBezTo>
                      <a:pt x="320214" y="229414"/>
                      <a:pt x="177775" y="282017"/>
                      <a:pt x="92927" y="311254"/>
                    </a:cubicBezTo>
                    <a:cubicBezTo>
                      <a:pt x="79171" y="315986"/>
                      <a:pt x="64205" y="308796"/>
                      <a:pt x="59253" y="295150"/>
                    </a:cubicBezTo>
                    <a:cubicBezTo>
                      <a:pt x="41388" y="245812"/>
                      <a:pt x="16187" y="178498"/>
                      <a:pt x="2174" y="136240"/>
                    </a:cubicBezTo>
                    <a:close/>
                  </a:path>
                </a:pathLst>
              </a:custGeom>
              <a:solidFill>
                <a:srgbClr val="DE7265"/>
              </a:solidFill>
              <a:ln w="3666" cap="flat">
                <a:noFill/>
                <a:prstDash val="solid"/>
                <a:miter/>
              </a:ln>
            </p:spPr>
            <p:txBody>
              <a:bodyPr rtlCol="0" anchor="ctr"/>
              <a:lstStyle/>
              <a:p>
                <a:endParaRPr lang="ko-KR" altLang="en-US"/>
              </a:p>
            </p:txBody>
          </p:sp>
        </p:grpSp>
        <p:sp>
          <p:nvSpPr>
            <p:cNvPr id="8" name="자유형: 도형 7">
              <a:extLst>
                <a:ext uri="{FF2B5EF4-FFF2-40B4-BE49-F238E27FC236}">
                  <a16:creationId xmlns:a16="http://schemas.microsoft.com/office/drawing/2014/main" id="{5EF2C35C-202C-4E6A-872F-2FAED9D6B2E9}"/>
                </a:ext>
              </a:extLst>
            </p:cNvPr>
            <p:cNvSpPr/>
            <p:nvPr/>
          </p:nvSpPr>
          <p:spPr>
            <a:xfrm>
              <a:off x="9341642" y="2816026"/>
              <a:ext cx="894641" cy="410257"/>
            </a:xfrm>
            <a:custGeom>
              <a:avLst/>
              <a:gdLst>
                <a:gd name="connsiteX0" fmla="*/ 825805 w 894641"/>
                <a:gd name="connsiteY0" fmla="*/ 244 h 410257"/>
                <a:gd name="connsiteX1" fmla="*/ 633550 w 894641"/>
                <a:gd name="connsiteY1" fmla="*/ 62054 h 410257"/>
                <a:gd name="connsiteX2" fmla="*/ 434546 w 894641"/>
                <a:gd name="connsiteY2" fmla="*/ 124305 h 410257"/>
                <a:gd name="connsiteX3" fmla="*/ 403989 w 894641"/>
                <a:gd name="connsiteY3" fmla="*/ 116822 h 410257"/>
                <a:gd name="connsiteX4" fmla="*/ 252783 w 894641"/>
                <a:gd name="connsiteY4" fmla="*/ 31974 h 410257"/>
                <a:gd name="connsiteX5" fmla="*/ 252783 w 894641"/>
                <a:gd name="connsiteY5" fmla="*/ 31974 h 410257"/>
                <a:gd name="connsiteX6" fmla="*/ 252783 w 894641"/>
                <a:gd name="connsiteY6" fmla="*/ 31974 h 410257"/>
                <a:gd name="connsiteX7" fmla="*/ 157151 w 894641"/>
                <a:gd name="connsiteY7" fmla="*/ 24748 h 410257"/>
                <a:gd name="connsiteX8" fmla="*/ 157151 w 894641"/>
                <a:gd name="connsiteY8" fmla="*/ 24748 h 410257"/>
                <a:gd name="connsiteX9" fmla="*/ 157151 w 894641"/>
                <a:gd name="connsiteY9" fmla="*/ 24748 h 410257"/>
                <a:gd name="connsiteX10" fmla="*/ 157664 w 894641"/>
                <a:gd name="connsiteY10" fmla="*/ 45657 h 410257"/>
                <a:gd name="connsiteX11" fmla="*/ 207590 w 894641"/>
                <a:gd name="connsiteY11" fmla="*/ 82597 h 410257"/>
                <a:gd name="connsiteX12" fmla="*/ 262651 w 894641"/>
                <a:gd name="connsiteY12" fmla="*/ 124782 h 410257"/>
                <a:gd name="connsiteX13" fmla="*/ 255461 w 894641"/>
                <a:gd name="connsiteY13" fmla="*/ 154568 h 410257"/>
                <a:gd name="connsiteX14" fmla="*/ 162176 w 894641"/>
                <a:gd name="connsiteY14" fmla="*/ 170635 h 410257"/>
                <a:gd name="connsiteX15" fmla="*/ 72450 w 894641"/>
                <a:gd name="connsiteY15" fmla="*/ 171699 h 410257"/>
                <a:gd name="connsiteX16" fmla="*/ 25863 w 894641"/>
                <a:gd name="connsiteY16" fmla="*/ 147048 h 410257"/>
                <a:gd name="connsiteX17" fmla="*/ 25863 w 894641"/>
                <a:gd name="connsiteY17" fmla="*/ 147048 h 410257"/>
                <a:gd name="connsiteX18" fmla="*/ 13171 w 894641"/>
                <a:gd name="connsiteY18" fmla="*/ 221991 h 410257"/>
                <a:gd name="connsiteX19" fmla="*/ 12841 w 894641"/>
                <a:gd name="connsiteY19" fmla="*/ 237215 h 410257"/>
                <a:gd name="connsiteX20" fmla="*/ 39876 w 894641"/>
                <a:gd name="connsiteY20" fmla="*/ 295173 h 410257"/>
                <a:gd name="connsiteX21" fmla="*/ 51101 w 894641"/>
                <a:gd name="connsiteY21" fmla="*/ 312708 h 410257"/>
                <a:gd name="connsiteX22" fmla="*/ 85986 w 894641"/>
                <a:gd name="connsiteY22" fmla="*/ 362780 h 410257"/>
                <a:gd name="connsiteX23" fmla="*/ 102897 w 894641"/>
                <a:gd name="connsiteY23" fmla="*/ 382589 h 410257"/>
                <a:gd name="connsiteX24" fmla="*/ 107996 w 894641"/>
                <a:gd name="connsiteY24" fmla="*/ 396088 h 410257"/>
                <a:gd name="connsiteX25" fmla="*/ 150511 w 894641"/>
                <a:gd name="connsiteY25" fmla="*/ 410174 h 410257"/>
                <a:gd name="connsiteX26" fmla="*/ 260229 w 894641"/>
                <a:gd name="connsiteY26" fmla="*/ 393520 h 410257"/>
                <a:gd name="connsiteX27" fmla="*/ 433299 w 894641"/>
                <a:gd name="connsiteY27" fmla="*/ 303574 h 410257"/>
                <a:gd name="connsiteX28" fmla="*/ 503620 w 894641"/>
                <a:gd name="connsiteY28" fmla="*/ 261499 h 410257"/>
                <a:gd name="connsiteX29" fmla="*/ 725257 w 894641"/>
                <a:gd name="connsiteY29" fmla="*/ 192755 h 410257"/>
                <a:gd name="connsiteX30" fmla="*/ 894291 w 894641"/>
                <a:gd name="connsiteY30" fmla="*/ 139052 h 410257"/>
                <a:gd name="connsiteX31" fmla="*/ 825805 w 894641"/>
                <a:gd name="connsiteY31" fmla="*/ 244 h 41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4641" h="410257">
                  <a:moveTo>
                    <a:pt x="825805" y="244"/>
                  </a:moveTo>
                  <a:cubicBezTo>
                    <a:pt x="815827" y="-4158"/>
                    <a:pt x="663557" y="52407"/>
                    <a:pt x="633550" y="62054"/>
                  </a:cubicBezTo>
                  <a:cubicBezTo>
                    <a:pt x="567374" y="83257"/>
                    <a:pt x="500722" y="103102"/>
                    <a:pt x="434546" y="124305"/>
                  </a:cubicBezTo>
                  <a:cubicBezTo>
                    <a:pt x="421670" y="128450"/>
                    <a:pt x="413527" y="126286"/>
                    <a:pt x="403989" y="116822"/>
                  </a:cubicBezTo>
                  <a:cubicBezTo>
                    <a:pt x="361474" y="74746"/>
                    <a:pt x="311365" y="45657"/>
                    <a:pt x="252783" y="31974"/>
                  </a:cubicBezTo>
                  <a:cubicBezTo>
                    <a:pt x="252783" y="31974"/>
                    <a:pt x="252783" y="31974"/>
                    <a:pt x="252783" y="31974"/>
                  </a:cubicBezTo>
                  <a:cubicBezTo>
                    <a:pt x="252783" y="31974"/>
                    <a:pt x="252783" y="31974"/>
                    <a:pt x="252783" y="31974"/>
                  </a:cubicBezTo>
                  <a:cubicBezTo>
                    <a:pt x="221236" y="25005"/>
                    <a:pt x="189835" y="16384"/>
                    <a:pt x="157151" y="24748"/>
                  </a:cubicBezTo>
                  <a:lnTo>
                    <a:pt x="157151" y="24748"/>
                  </a:lnTo>
                  <a:lnTo>
                    <a:pt x="157151" y="24748"/>
                  </a:lnTo>
                  <a:cubicBezTo>
                    <a:pt x="146660" y="31974"/>
                    <a:pt x="150841" y="38797"/>
                    <a:pt x="157664" y="45657"/>
                  </a:cubicBezTo>
                  <a:cubicBezTo>
                    <a:pt x="172447" y="60514"/>
                    <a:pt x="190532" y="70858"/>
                    <a:pt x="207590" y="82597"/>
                  </a:cubicBezTo>
                  <a:cubicBezTo>
                    <a:pt x="226665" y="95729"/>
                    <a:pt x="247097" y="107101"/>
                    <a:pt x="262651" y="124782"/>
                  </a:cubicBezTo>
                  <a:cubicBezTo>
                    <a:pt x="275416" y="139308"/>
                    <a:pt x="273325" y="147158"/>
                    <a:pt x="255461" y="154568"/>
                  </a:cubicBezTo>
                  <a:cubicBezTo>
                    <a:pt x="225564" y="166967"/>
                    <a:pt x="193834" y="169205"/>
                    <a:pt x="162176" y="170635"/>
                  </a:cubicBezTo>
                  <a:cubicBezTo>
                    <a:pt x="132316" y="171993"/>
                    <a:pt x="102347" y="171552"/>
                    <a:pt x="72450" y="171699"/>
                  </a:cubicBezTo>
                  <a:cubicBezTo>
                    <a:pt x="52642" y="171809"/>
                    <a:pt x="37455" y="162712"/>
                    <a:pt x="25863" y="147048"/>
                  </a:cubicBezTo>
                  <a:cubicBezTo>
                    <a:pt x="25863" y="147048"/>
                    <a:pt x="25863" y="147048"/>
                    <a:pt x="25863" y="147048"/>
                  </a:cubicBezTo>
                  <a:cubicBezTo>
                    <a:pt x="-4584" y="174634"/>
                    <a:pt x="-7262" y="188757"/>
                    <a:pt x="13171" y="221991"/>
                  </a:cubicBezTo>
                  <a:cubicBezTo>
                    <a:pt x="16913" y="228081"/>
                    <a:pt x="14235" y="232189"/>
                    <a:pt x="12841" y="237215"/>
                  </a:cubicBezTo>
                  <a:cubicBezTo>
                    <a:pt x="5577" y="263516"/>
                    <a:pt x="14822" y="284939"/>
                    <a:pt x="39876" y="295173"/>
                  </a:cubicBezTo>
                  <a:cubicBezTo>
                    <a:pt x="49193" y="298988"/>
                    <a:pt x="51358" y="303794"/>
                    <a:pt x="51101" y="312708"/>
                  </a:cubicBezTo>
                  <a:cubicBezTo>
                    <a:pt x="50404" y="337762"/>
                    <a:pt x="63573" y="354086"/>
                    <a:pt x="85986" y="362780"/>
                  </a:cubicBezTo>
                  <a:cubicBezTo>
                    <a:pt x="95890" y="366632"/>
                    <a:pt x="103080" y="370373"/>
                    <a:pt x="102897" y="382589"/>
                  </a:cubicBezTo>
                  <a:cubicBezTo>
                    <a:pt x="102824" y="387064"/>
                    <a:pt x="106198" y="391576"/>
                    <a:pt x="107996" y="396088"/>
                  </a:cubicBezTo>
                  <a:cubicBezTo>
                    <a:pt x="120431" y="406139"/>
                    <a:pt x="134774" y="409771"/>
                    <a:pt x="150511" y="410174"/>
                  </a:cubicBezTo>
                  <a:cubicBezTo>
                    <a:pt x="188111" y="411091"/>
                    <a:pt x="224464" y="404342"/>
                    <a:pt x="260229" y="393520"/>
                  </a:cubicBezTo>
                  <a:cubicBezTo>
                    <a:pt x="323544" y="374372"/>
                    <a:pt x="377505" y="337285"/>
                    <a:pt x="433299" y="303574"/>
                  </a:cubicBezTo>
                  <a:cubicBezTo>
                    <a:pt x="456666" y="289451"/>
                    <a:pt x="477098" y="269936"/>
                    <a:pt x="503620" y="261499"/>
                  </a:cubicBezTo>
                  <a:cubicBezTo>
                    <a:pt x="577352" y="238095"/>
                    <a:pt x="651232" y="215168"/>
                    <a:pt x="725257" y="192755"/>
                  </a:cubicBezTo>
                  <a:cubicBezTo>
                    <a:pt x="738317" y="188793"/>
                    <a:pt x="880682" y="143674"/>
                    <a:pt x="894291" y="139052"/>
                  </a:cubicBezTo>
                  <a:cubicBezTo>
                    <a:pt x="900014" y="128670"/>
                    <a:pt x="833692" y="5820"/>
                    <a:pt x="825805" y="244"/>
                  </a:cubicBezTo>
                  <a:close/>
                </a:path>
              </a:pathLst>
            </a:custGeom>
            <a:solidFill>
              <a:srgbClr val="EBAE93"/>
            </a:solidFill>
            <a:ln w="3666" cap="flat">
              <a:noFill/>
              <a:prstDash val="solid"/>
              <a:miter/>
            </a:ln>
          </p:spPr>
          <p:txBody>
            <a:bodyPr rtlCol="0" anchor="ctr"/>
            <a:lstStyle/>
            <a:p>
              <a:endParaRPr lang="ko-KR" altLang="en-US"/>
            </a:p>
          </p:txBody>
        </p:sp>
      </p:grpSp>
      <p:sp>
        <p:nvSpPr>
          <p:cNvPr id="45" name="TextBox 44">
            <a:extLst>
              <a:ext uri="{FF2B5EF4-FFF2-40B4-BE49-F238E27FC236}">
                <a16:creationId xmlns:a16="http://schemas.microsoft.com/office/drawing/2014/main" id="{E5FD6D86-3225-428B-9B9F-91DF9C38241A}"/>
              </a:ext>
            </a:extLst>
          </p:cNvPr>
          <p:cNvSpPr txBox="1"/>
          <p:nvPr/>
        </p:nvSpPr>
        <p:spPr>
          <a:xfrm>
            <a:off x="1484679" y="963442"/>
            <a:ext cx="6434204" cy="610882"/>
          </a:xfrm>
          <a:prstGeom prst="rect">
            <a:avLst/>
          </a:prstGeom>
          <a:noFill/>
        </p:spPr>
        <p:txBody>
          <a:bodyPr wrap="square" lIns="36000" tIns="0" rIns="36000" bIns="0" rtlCol="0">
            <a:spAutoFit/>
          </a:bodyPr>
          <a:lstStyle/>
          <a:p>
            <a:pPr algn="r"/>
            <a:endParaRPr lang="ko-KR" altLang="en-US" sz="4000" b="1" dirty="0">
              <a:solidFill>
                <a:schemeClr val="accent2"/>
              </a:solidFil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2587216" y="1996045"/>
            <a:ext cx="9455595" cy="4401205"/>
          </a:xfrm>
          <a:prstGeom prst="rect">
            <a:avLst/>
          </a:prstGeom>
          <a:noFill/>
        </p:spPr>
        <p:txBody>
          <a:bodyPr wrap="square" rtlCol="0">
            <a:spAutoFit/>
          </a:bodyPr>
          <a:lstStyle/>
          <a:p>
            <a:pPr marL="342900" indent="-342900" algn="l">
              <a:buFont typeface="Wingdings" panose="05000000000000000000" pitchFamily="2" charset="2"/>
              <a:buChar char="ü"/>
            </a:pPr>
            <a:r>
              <a:rPr lang="ru-RU" sz="2800" b="0" dirty="0">
                <a:solidFill>
                  <a:srgbClr val="333333"/>
                </a:solidFill>
                <a:effectLst/>
                <a:latin typeface="Roboto" panose="02000000000000000000" pitchFamily="2" charset="0"/>
              </a:rPr>
              <a:t>Прежде чем заполнять пропуски, прочтите весь текст полностью.</a:t>
            </a:r>
          </a:p>
          <a:p>
            <a:pPr marL="342900" indent="-342900" algn="l">
              <a:buFont typeface="Wingdings" panose="05000000000000000000" pitchFamily="2" charset="2"/>
              <a:buChar char="ü"/>
            </a:pPr>
            <a:r>
              <a:rPr lang="ru-RU" sz="2800" b="0" dirty="0">
                <a:solidFill>
                  <a:srgbClr val="333333"/>
                </a:solidFill>
                <a:effectLst/>
                <a:latin typeface="Roboto" panose="02000000000000000000" pitchFamily="2" charset="0"/>
              </a:rPr>
              <a:t>Обратите внимание на временные формы глаголов и определите, говорится ли в тексте о настоящем или о прошлом.</a:t>
            </a:r>
          </a:p>
          <a:p>
            <a:pPr marL="342900" indent="-342900" algn="l">
              <a:buFont typeface="Wingdings" panose="05000000000000000000" pitchFamily="2" charset="2"/>
              <a:buChar char="ü"/>
            </a:pPr>
            <a:r>
              <a:rPr lang="ru-RU" sz="2800" b="0" dirty="0">
                <a:solidFill>
                  <a:srgbClr val="333333"/>
                </a:solidFill>
                <a:effectLst/>
                <a:latin typeface="Roboto" panose="02000000000000000000" pitchFamily="2" charset="0"/>
              </a:rPr>
              <a:t>Отследите последовательность событий. </a:t>
            </a:r>
          </a:p>
          <a:p>
            <a:pPr marL="342900" indent="-342900" algn="l">
              <a:buFont typeface="Wingdings" panose="05000000000000000000" pitchFamily="2" charset="2"/>
              <a:buChar char="ü"/>
            </a:pPr>
            <a:r>
              <a:rPr lang="ru-RU" sz="2800" b="0" dirty="0">
                <a:solidFill>
                  <a:srgbClr val="333333"/>
                </a:solidFill>
                <a:effectLst/>
                <a:latin typeface="Roboto" panose="02000000000000000000" pitchFamily="2" charset="0"/>
              </a:rPr>
              <a:t>Читайте предложения по очереди и определяйте, какую функцию выполняет пропущенное слово.</a:t>
            </a:r>
          </a:p>
          <a:p>
            <a:pPr marL="342900" indent="-342900" algn="l">
              <a:buFont typeface="Wingdings" panose="05000000000000000000" pitchFamily="2" charset="2"/>
              <a:buChar char="ü"/>
            </a:pPr>
            <a:r>
              <a:rPr lang="ru-RU" sz="2800" b="0" dirty="0">
                <a:solidFill>
                  <a:srgbClr val="333333"/>
                </a:solidFill>
                <a:effectLst/>
                <a:latin typeface="Roboto" panose="02000000000000000000" pitchFamily="2" charset="0"/>
              </a:rPr>
              <a:t>Заполнив пропуски, прочтите текст снова и убедитесь, что выбрали верные формы.</a:t>
            </a:r>
          </a:p>
        </p:txBody>
      </p:sp>
      <p:sp>
        <p:nvSpPr>
          <p:cNvPr id="3" name="TextBox 2">
            <a:extLst>
              <a:ext uri="{FF2B5EF4-FFF2-40B4-BE49-F238E27FC236}">
                <a16:creationId xmlns:a16="http://schemas.microsoft.com/office/drawing/2014/main" id="{0CD1EBFC-1CCD-DB2C-822F-13F769785BA3}"/>
              </a:ext>
            </a:extLst>
          </p:cNvPr>
          <p:cNvSpPr txBox="1"/>
          <p:nvPr/>
        </p:nvSpPr>
        <p:spPr>
          <a:xfrm>
            <a:off x="2463242" y="1062265"/>
            <a:ext cx="6434204" cy="492443"/>
          </a:xfrm>
          <a:prstGeom prst="rect">
            <a:avLst/>
          </a:prstGeom>
          <a:noFill/>
        </p:spPr>
        <p:txBody>
          <a:bodyPr wrap="square" lIns="36000" tIns="0" rIns="36000" bIns="0" rtlCol="0">
            <a:spAutoFit/>
          </a:bodyPr>
          <a:lstStyle/>
          <a:p>
            <a:pPr algn="r"/>
            <a:r>
              <a:rPr lang="ru-RU" altLang="ko-KR" sz="3200" b="1" dirty="0">
                <a:solidFill>
                  <a:schemeClr val="accent2"/>
                </a:solidFill>
                <a:cs typeface="Arial" pitchFamily="34" charset="0"/>
              </a:rPr>
              <a:t>Алгоритм выполнения</a:t>
            </a:r>
            <a:endParaRPr lang="ko-KR" altLang="en-US" sz="3200" b="1" dirty="0">
              <a:solidFill>
                <a:schemeClr val="accent2"/>
              </a:solidFill>
              <a:cs typeface="Arial" pitchFamily="34" charset="0"/>
            </a:endParaRPr>
          </a:p>
        </p:txBody>
      </p:sp>
    </p:spTree>
    <p:extLst>
      <p:ext uri="{BB962C8B-B14F-4D97-AF65-F5344CB8AC3E}">
        <p14:creationId xmlns:p14="http://schemas.microsoft.com/office/powerpoint/2010/main" val="2471410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РЕКОМЕНДАЦИИ</a:t>
            </a:r>
            <a:endParaRPr lang="en-US" dirty="0"/>
          </a:p>
        </p:txBody>
      </p:sp>
      <p:sp>
        <p:nvSpPr>
          <p:cNvPr id="45" name="TextBox 44">
            <a:extLst>
              <a:ext uri="{FF2B5EF4-FFF2-40B4-BE49-F238E27FC236}">
                <a16:creationId xmlns:a16="http://schemas.microsoft.com/office/drawing/2014/main" id="{E5FD6D86-3225-428B-9B9F-91DF9C38241A}"/>
              </a:ext>
            </a:extLst>
          </p:cNvPr>
          <p:cNvSpPr txBox="1"/>
          <p:nvPr/>
        </p:nvSpPr>
        <p:spPr>
          <a:xfrm>
            <a:off x="1437534" y="1336346"/>
            <a:ext cx="6490327" cy="615553"/>
          </a:xfrm>
          <a:prstGeom prst="rect">
            <a:avLst/>
          </a:prstGeom>
          <a:noFill/>
        </p:spPr>
        <p:txBody>
          <a:bodyPr wrap="square" lIns="36000" tIns="0" rIns="3600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altLang="ko-KR" sz="4000" b="1" i="0" u="none" strike="noStrike" kern="1200" cap="none" spc="0" normalizeH="0" baseline="0" noProof="0" dirty="0">
                <a:ln>
                  <a:noFill/>
                </a:ln>
                <a:solidFill>
                  <a:srgbClr val="F79465"/>
                </a:solidFill>
                <a:effectLst/>
                <a:uLnTx/>
                <a:uFillTx/>
                <a:latin typeface="Arial"/>
                <a:cs typeface="Arial" pitchFamily="34" charset="0"/>
              </a:rPr>
              <a:t>Грамматика</a:t>
            </a:r>
            <a:endParaRPr kumimoji="0" lang="ko-KR" altLang="en-US" sz="4000" b="1" i="0" u="none" strike="noStrike" kern="1200" cap="none" spc="0" normalizeH="0" baseline="0" noProof="0" dirty="0">
              <a:ln>
                <a:noFill/>
              </a:ln>
              <a:solidFill>
                <a:srgbClr val="F79465"/>
              </a:solidFill>
              <a:effectLst/>
              <a:uLnTx/>
              <a:uFillTx/>
              <a:latin typeface="Aria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3080292" y="2224489"/>
            <a:ext cx="8808423" cy="4154984"/>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ru-RU"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Знаю правило, но допускаю ошибки. Почему?</a:t>
            </a:r>
          </a:p>
          <a:p>
            <a:pPr marL="457200" marR="0" lvl="0" indent="-4572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ru-RU"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NewRoman"/>
                <a:cs typeface="+mn-cs"/>
              </a:rPr>
              <a:t>CONSIDER</a:t>
            </a:r>
            <a:endParaRPr kumimoji="0" lang="ru-RU" sz="3600" b="0" i="0" u="none" strike="noStrike" kern="1200" cap="none" spc="0" normalizeH="0" baseline="0" noProof="0" dirty="0">
              <a:ln>
                <a:noFill/>
              </a:ln>
              <a:solidFill>
                <a:prstClr val="black"/>
              </a:solidFill>
              <a:effectLst/>
              <a:uLnTx/>
              <a:uFillTx/>
              <a:latin typeface="TimesNewRoman"/>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TimesNewRoman"/>
                <a:cs typeface="+mn-cs"/>
              </a:rPr>
              <a:t>However, van Gogh never stopped painting. He preferred to</a:t>
            </a:r>
            <a:r>
              <a:rPr kumimoji="0" lang="ru-RU" sz="3600" b="0" i="0" u="none" strike="noStrike" kern="1200" cap="none" spc="0" normalizeH="0" baseline="0" noProof="0" dirty="0">
                <a:ln>
                  <a:noFill/>
                </a:ln>
                <a:solidFill>
                  <a:prstClr val="black"/>
                </a:solidFill>
                <a:effectLst/>
                <a:uLnTx/>
                <a:uFillTx/>
                <a:latin typeface="TimesNewRoman"/>
                <a:cs typeface="+mn-cs"/>
              </a:rPr>
              <a:t> </a:t>
            </a:r>
            <a:r>
              <a:rPr kumimoji="0" lang="en-US" sz="3600" b="0" i="0" u="none" strike="noStrike" kern="1200" cap="none" spc="0" normalizeH="0" baseline="0" noProof="0" dirty="0">
                <a:ln>
                  <a:noFill/>
                </a:ln>
                <a:solidFill>
                  <a:prstClr val="black"/>
                </a:solidFill>
                <a:effectLst/>
                <a:uLnTx/>
                <a:uFillTx/>
                <a:latin typeface="TimesNewRoman"/>
                <a:cs typeface="+mn-cs"/>
              </a:rPr>
              <a:t>listen to his heart and follow his dream. Now his pictures</a:t>
            </a:r>
            <a:r>
              <a:rPr kumimoji="0" lang="ru-RU" sz="3600" b="0" i="0" u="none" strike="noStrike" kern="1200" cap="none" spc="0" normalizeH="0" baseline="0" noProof="0" dirty="0">
                <a:ln>
                  <a:noFill/>
                </a:ln>
                <a:effectLst/>
                <a:uLnTx/>
                <a:uFillTx/>
                <a:latin typeface="TimesNewRoman"/>
                <a:cs typeface="+mn-cs"/>
              </a:rPr>
              <a:t> </a:t>
            </a:r>
            <a:r>
              <a:rPr kumimoji="0" lang="ru-RU" sz="3600" b="1" i="1" u="none" strike="noStrike" kern="1200" cap="none" spc="0" normalizeH="0" baseline="0" noProof="0" dirty="0">
                <a:ln>
                  <a:noFill/>
                </a:ln>
                <a:effectLst/>
                <a:uLnTx/>
                <a:uFillTx/>
                <a:latin typeface="TimesNewRoman"/>
                <a:cs typeface="+mn-cs"/>
              </a:rPr>
              <a:t>_________ </a:t>
            </a:r>
            <a:r>
              <a:rPr kumimoji="0" lang="en-US" sz="3600" b="0" i="0" u="none" strike="noStrike" kern="1200" cap="none" spc="0" normalizeH="0" baseline="0" noProof="0" dirty="0">
                <a:ln>
                  <a:noFill/>
                </a:ln>
                <a:solidFill>
                  <a:prstClr val="black"/>
                </a:solidFill>
                <a:effectLst/>
                <a:uLnTx/>
                <a:uFillTx/>
                <a:latin typeface="TimesNewRoman"/>
                <a:cs typeface="+mn-cs"/>
              </a:rPr>
              <a:t>masterpieces and cost a lot of money.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ko-KR" sz="28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3" name="그룹 71">
            <a:extLst>
              <a:ext uri="{FF2B5EF4-FFF2-40B4-BE49-F238E27FC236}">
                <a16:creationId xmlns:a16="http://schemas.microsoft.com/office/drawing/2014/main" id="{767FC643-350F-287A-D093-29C0B47E9B4C}"/>
              </a:ext>
            </a:extLst>
          </p:cNvPr>
          <p:cNvGrpSpPr/>
          <p:nvPr/>
        </p:nvGrpSpPr>
        <p:grpSpPr>
          <a:xfrm>
            <a:off x="106531" y="1782847"/>
            <a:ext cx="3089431" cy="2975584"/>
            <a:chOff x="0" y="0"/>
            <a:chExt cx="7934952" cy="6857020"/>
          </a:xfrm>
        </p:grpSpPr>
        <p:grpSp>
          <p:nvGrpSpPr>
            <p:cNvPr id="4" name="그룹 72">
              <a:extLst>
                <a:ext uri="{FF2B5EF4-FFF2-40B4-BE49-F238E27FC236}">
                  <a16:creationId xmlns:a16="http://schemas.microsoft.com/office/drawing/2014/main" id="{CEEC22D4-AB9B-8884-C6F8-79CFBD6A5AC2}"/>
                </a:ext>
              </a:extLst>
            </p:cNvPr>
            <p:cNvGrpSpPr/>
            <p:nvPr/>
          </p:nvGrpSpPr>
          <p:grpSpPr>
            <a:xfrm>
              <a:off x="3259917" y="0"/>
              <a:ext cx="4144327" cy="5931604"/>
              <a:chOff x="3259917" y="0"/>
              <a:chExt cx="4144327" cy="5931604"/>
            </a:xfrm>
          </p:grpSpPr>
          <p:sp>
            <p:nvSpPr>
              <p:cNvPr id="33" name="자유형: 도형 83">
                <a:extLst>
                  <a:ext uri="{FF2B5EF4-FFF2-40B4-BE49-F238E27FC236}">
                    <a16:creationId xmlns:a16="http://schemas.microsoft.com/office/drawing/2014/main" id="{07F8BE05-2B05-2A64-3D81-F7EBE78B149B}"/>
                  </a:ext>
                </a:extLst>
              </p:cNvPr>
              <p:cNvSpPr/>
              <p:nvPr/>
            </p:nvSpPr>
            <p:spPr>
              <a:xfrm>
                <a:off x="3493537" y="3918148"/>
                <a:ext cx="3823851" cy="2013456"/>
              </a:xfrm>
              <a:custGeom>
                <a:avLst/>
                <a:gdLst>
                  <a:gd name="connsiteX0" fmla="*/ 3823851 w 3823851"/>
                  <a:gd name="connsiteY0" fmla="*/ 1995749 h 2013456"/>
                  <a:gd name="connsiteX1" fmla="*/ 3724061 w 3823851"/>
                  <a:gd name="connsiteY1" fmla="*/ 1540267 h 2013456"/>
                  <a:gd name="connsiteX2" fmla="*/ 3456907 w 3823851"/>
                  <a:gd name="connsiteY2" fmla="*/ 901904 h 2013456"/>
                  <a:gd name="connsiteX3" fmla="*/ 2927278 w 3823851"/>
                  <a:gd name="connsiteY3" fmla="*/ 186907 h 2013456"/>
                  <a:gd name="connsiteX4" fmla="*/ 2686181 w 3823851"/>
                  <a:gd name="connsiteY4" fmla="*/ 2369 h 2013456"/>
                  <a:gd name="connsiteX5" fmla="*/ 2668948 w 3823851"/>
                  <a:gd name="connsiteY5" fmla="*/ 20254 h 2013456"/>
                  <a:gd name="connsiteX6" fmla="*/ 2644430 w 3823851"/>
                  <a:gd name="connsiteY6" fmla="*/ 68995 h 2013456"/>
                  <a:gd name="connsiteX7" fmla="*/ 2549495 w 3823851"/>
                  <a:gd name="connsiteY7" fmla="*/ 0 h 2013456"/>
                  <a:gd name="connsiteX8" fmla="*/ 1593343 w 3823851"/>
                  <a:gd name="connsiteY8" fmla="*/ 240267 h 2013456"/>
                  <a:gd name="connsiteX9" fmla="*/ 1473654 w 3823851"/>
                  <a:gd name="connsiteY9" fmla="*/ 245952 h 2013456"/>
                  <a:gd name="connsiteX10" fmla="*/ 1400395 w 3823851"/>
                  <a:gd name="connsiteY10" fmla="*/ 283263 h 2013456"/>
                  <a:gd name="connsiteX11" fmla="*/ 1241204 w 3823851"/>
                  <a:gd name="connsiteY11" fmla="*/ 441210 h 2013456"/>
                  <a:gd name="connsiteX12" fmla="*/ 1073426 w 3823851"/>
                  <a:gd name="connsiteY12" fmla="*/ 658025 h 2013456"/>
                  <a:gd name="connsiteX13" fmla="*/ 1021665 w 3823851"/>
                  <a:gd name="connsiteY13" fmla="*/ 525247 h 2013456"/>
                  <a:gd name="connsiteX14" fmla="*/ 996614 w 3823851"/>
                  <a:gd name="connsiteY14" fmla="*/ 516364 h 2013456"/>
                  <a:gd name="connsiteX15" fmla="*/ 642166 w 3823851"/>
                  <a:gd name="connsiteY15" fmla="*/ 424805 h 2013456"/>
                  <a:gd name="connsiteX16" fmla="*/ 595616 w 3823851"/>
                  <a:gd name="connsiteY16" fmla="*/ 427648 h 2013456"/>
                  <a:gd name="connsiteX17" fmla="*/ 479362 w 3823851"/>
                  <a:gd name="connsiteY17" fmla="*/ 511330 h 2013456"/>
                  <a:gd name="connsiteX18" fmla="*/ 435893 w 3823851"/>
                  <a:gd name="connsiteY18" fmla="*/ 588379 h 2013456"/>
                  <a:gd name="connsiteX19" fmla="*/ 169627 w 3823851"/>
                  <a:gd name="connsiteY19" fmla="*/ 1071104 h 2013456"/>
                  <a:gd name="connsiteX20" fmla="*/ 168679 w 3823851"/>
                  <a:gd name="connsiteY20" fmla="*/ 1995690 h 2013456"/>
                  <a:gd name="connsiteX21" fmla="*/ 895817 w 3823851"/>
                  <a:gd name="connsiteY21" fmla="*/ 1714678 h 2013456"/>
                  <a:gd name="connsiteX22" fmla="*/ 1023501 w 3823851"/>
                  <a:gd name="connsiteY22" fmla="*/ 1629160 h 2013456"/>
                  <a:gd name="connsiteX23" fmla="*/ 1304751 w 3823851"/>
                  <a:gd name="connsiteY23" fmla="*/ 1394223 h 2013456"/>
                  <a:gd name="connsiteX24" fmla="*/ 1427105 w 3823851"/>
                  <a:gd name="connsiteY24" fmla="*/ 1306870 h 2013456"/>
                  <a:gd name="connsiteX25" fmla="*/ 1465600 w 3823851"/>
                  <a:gd name="connsiteY25" fmla="*/ 1336540 h 2013456"/>
                  <a:gd name="connsiteX26" fmla="*/ 1454525 w 3823851"/>
                  <a:gd name="connsiteY26" fmla="*/ 2013457 h 2013456"/>
                  <a:gd name="connsiteX27" fmla="*/ 3823851 w 3823851"/>
                  <a:gd name="connsiteY27" fmla="*/ 1995749 h 201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23851" h="2013456">
                    <a:moveTo>
                      <a:pt x="3823851" y="1995749"/>
                    </a:moveTo>
                    <a:cubicBezTo>
                      <a:pt x="3823851" y="1995749"/>
                      <a:pt x="3726963" y="1551756"/>
                      <a:pt x="3724061" y="1540267"/>
                    </a:cubicBezTo>
                    <a:cubicBezTo>
                      <a:pt x="3666674" y="1314213"/>
                      <a:pt x="3570378" y="1104268"/>
                      <a:pt x="3456907" y="901904"/>
                    </a:cubicBezTo>
                    <a:cubicBezTo>
                      <a:pt x="3310745" y="641205"/>
                      <a:pt x="3143145" y="395964"/>
                      <a:pt x="2927278" y="186907"/>
                    </a:cubicBezTo>
                    <a:cubicBezTo>
                      <a:pt x="2854256" y="116136"/>
                      <a:pt x="2776260" y="51169"/>
                      <a:pt x="2686181" y="2369"/>
                    </a:cubicBezTo>
                    <a:cubicBezTo>
                      <a:pt x="2674752" y="2843"/>
                      <a:pt x="2672797" y="12614"/>
                      <a:pt x="2668948" y="20254"/>
                    </a:cubicBezTo>
                    <a:cubicBezTo>
                      <a:pt x="2660775" y="36481"/>
                      <a:pt x="2653135" y="53004"/>
                      <a:pt x="2644430" y="68995"/>
                    </a:cubicBezTo>
                    <a:lnTo>
                      <a:pt x="2549495" y="0"/>
                    </a:lnTo>
                    <a:lnTo>
                      <a:pt x="1593343" y="240267"/>
                    </a:lnTo>
                    <a:cubicBezTo>
                      <a:pt x="1553486" y="243051"/>
                      <a:pt x="1513629" y="244886"/>
                      <a:pt x="1473654" y="245952"/>
                    </a:cubicBezTo>
                    <a:cubicBezTo>
                      <a:pt x="1445878" y="251875"/>
                      <a:pt x="1422308" y="266384"/>
                      <a:pt x="1400395" y="283263"/>
                    </a:cubicBezTo>
                    <a:cubicBezTo>
                      <a:pt x="1340758" y="329220"/>
                      <a:pt x="1289412" y="383823"/>
                      <a:pt x="1241204" y="441210"/>
                    </a:cubicBezTo>
                    <a:cubicBezTo>
                      <a:pt x="1180975" y="512929"/>
                      <a:pt x="1120035" y="584292"/>
                      <a:pt x="1073426" y="658025"/>
                    </a:cubicBezTo>
                    <a:cubicBezTo>
                      <a:pt x="1106295" y="599986"/>
                      <a:pt x="1089416" y="551542"/>
                      <a:pt x="1021665" y="525247"/>
                    </a:cubicBezTo>
                    <a:cubicBezTo>
                      <a:pt x="1013374" y="522049"/>
                      <a:pt x="1004906" y="519384"/>
                      <a:pt x="996614" y="516364"/>
                    </a:cubicBezTo>
                    <a:cubicBezTo>
                      <a:pt x="880538" y="477987"/>
                      <a:pt x="761263" y="451692"/>
                      <a:pt x="642166" y="424805"/>
                    </a:cubicBezTo>
                    <a:cubicBezTo>
                      <a:pt x="626768" y="421311"/>
                      <a:pt x="610837" y="421311"/>
                      <a:pt x="595616" y="427648"/>
                    </a:cubicBezTo>
                    <a:cubicBezTo>
                      <a:pt x="543974" y="437657"/>
                      <a:pt x="506486" y="467801"/>
                      <a:pt x="479362" y="511330"/>
                    </a:cubicBezTo>
                    <a:cubicBezTo>
                      <a:pt x="463787" y="536322"/>
                      <a:pt x="448863" y="561965"/>
                      <a:pt x="435893" y="588379"/>
                    </a:cubicBezTo>
                    <a:cubicBezTo>
                      <a:pt x="354995" y="753669"/>
                      <a:pt x="245136" y="902911"/>
                      <a:pt x="169627" y="1071104"/>
                    </a:cubicBezTo>
                    <a:cubicBezTo>
                      <a:pt x="-139279" y="1652198"/>
                      <a:pt x="44312" y="1995690"/>
                      <a:pt x="168679" y="1995690"/>
                    </a:cubicBezTo>
                    <a:cubicBezTo>
                      <a:pt x="512646" y="1995690"/>
                      <a:pt x="883617" y="1719652"/>
                      <a:pt x="895817" y="1714678"/>
                    </a:cubicBezTo>
                    <a:cubicBezTo>
                      <a:pt x="941656" y="1691048"/>
                      <a:pt x="982045" y="1659245"/>
                      <a:pt x="1023501" y="1629160"/>
                    </a:cubicBezTo>
                    <a:cubicBezTo>
                      <a:pt x="1122522" y="1557204"/>
                      <a:pt x="1212718" y="1474530"/>
                      <a:pt x="1304751" y="1394223"/>
                    </a:cubicBezTo>
                    <a:cubicBezTo>
                      <a:pt x="1342890" y="1360940"/>
                      <a:pt x="1386893" y="1336718"/>
                      <a:pt x="1427105" y="1306870"/>
                    </a:cubicBezTo>
                    <a:cubicBezTo>
                      <a:pt x="1435100" y="1296683"/>
                      <a:pt x="1471403" y="1317115"/>
                      <a:pt x="1465600" y="1336540"/>
                    </a:cubicBezTo>
                    <a:cubicBezTo>
                      <a:pt x="1472825" y="1449005"/>
                      <a:pt x="1454525" y="2013457"/>
                      <a:pt x="1454525" y="2013457"/>
                    </a:cubicBezTo>
                    <a:lnTo>
                      <a:pt x="3823851" y="1995749"/>
                    </a:lnTo>
                    <a:close/>
                  </a:path>
                </a:pathLst>
              </a:custGeom>
              <a:solidFill>
                <a:schemeClr val="accent5">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4" name="자유형: 도형 84">
                <a:extLst>
                  <a:ext uri="{FF2B5EF4-FFF2-40B4-BE49-F238E27FC236}">
                    <a16:creationId xmlns:a16="http://schemas.microsoft.com/office/drawing/2014/main" id="{2DE0064E-C05F-6214-ED90-B8211C505F1D}"/>
                  </a:ext>
                </a:extLst>
              </p:cNvPr>
              <p:cNvSpPr/>
              <p:nvPr/>
            </p:nvSpPr>
            <p:spPr>
              <a:xfrm>
                <a:off x="5699748" y="4458189"/>
                <a:ext cx="390758" cy="833175"/>
              </a:xfrm>
              <a:custGeom>
                <a:avLst/>
                <a:gdLst>
                  <a:gd name="connsiteX0" fmla="*/ 10630 w 390758"/>
                  <a:gd name="connsiteY0" fmla="*/ 39276 h 833175"/>
                  <a:gd name="connsiteX1" fmla="*/ 1569 w 390758"/>
                  <a:gd name="connsiteY1" fmla="*/ 5578 h 833175"/>
                  <a:gd name="connsiteX2" fmla="*/ 11045 w 390758"/>
                  <a:gd name="connsiteY2" fmla="*/ 4275 h 833175"/>
                  <a:gd name="connsiteX3" fmla="*/ 43617 w 390758"/>
                  <a:gd name="connsiteY3" fmla="*/ 18963 h 833175"/>
                  <a:gd name="connsiteX4" fmla="*/ 173256 w 390758"/>
                  <a:gd name="connsiteY4" fmla="*/ 314662 h 833175"/>
                  <a:gd name="connsiteX5" fmla="*/ 207013 w 390758"/>
                  <a:gd name="connsiteY5" fmla="*/ 131071 h 833175"/>
                  <a:gd name="connsiteX6" fmla="*/ 213054 w 390758"/>
                  <a:gd name="connsiteY6" fmla="*/ 90385 h 833175"/>
                  <a:gd name="connsiteX7" fmla="*/ 242073 w 390758"/>
                  <a:gd name="connsiteY7" fmla="*/ 60063 h 833175"/>
                  <a:gd name="connsiteX8" fmla="*/ 253562 w 390758"/>
                  <a:gd name="connsiteY8" fmla="*/ 94768 h 833175"/>
                  <a:gd name="connsiteX9" fmla="*/ 216252 w 390758"/>
                  <a:gd name="connsiteY9" fmla="*/ 270363 h 833175"/>
                  <a:gd name="connsiteX10" fmla="*/ 202038 w 390758"/>
                  <a:gd name="connsiteY10" fmla="*/ 336515 h 833175"/>
                  <a:gd name="connsiteX11" fmla="*/ 225964 w 390758"/>
                  <a:gd name="connsiteY11" fmla="*/ 420079 h 833175"/>
                  <a:gd name="connsiteX12" fmla="*/ 385629 w 390758"/>
                  <a:gd name="connsiteY12" fmla="*/ 788444 h 833175"/>
                  <a:gd name="connsiteX13" fmla="*/ 390130 w 390758"/>
                  <a:gd name="connsiteY13" fmla="*/ 802362 h 833175"/>
                  <a:gd name="connsiteX14" fmla="*/ 378286 w 390758"/>
                  <a:gd name="connsiteY14" fmla="*/ 832092 h 833175"/>
                  <a:gd name="connsiteX15" fmla="*/ 351694 w 390758"/>
                  <a:gd name="connsiteY15" fmla="*/ 814858 h 833175"/>
                  <a:gd name="connsiteX16" fmla="*/ 302776 w 390758"/>
                  <a:gd name="connsiteY16" fmla="*/ 704111 h 833175"/>
                  <a:gd name="connsiteX17" fmla="*/ 154127 w 390758"/>
                  <a:gd name="connsiteY17" fmla="*/ 366364 h 833175"/>
                  <a:gd name="connsiteX18" fmla="*/ 10630 w 390758"/>
                  <a:gd name="connsiteY18" fmla="*/ 39276 h 83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758" h="833175">
                    <a:moveTo>
                      <a:pt x="10630" y="39276"/>
                    </a:moveTo>
                    <a:cubicBezTo>
                      <a:pt x="5359" y="28675"/>
                      <a:pt x="-3642" y="19022"/>
                      <a:pt x="1569" y="5578"/>
                    </a:cubicBezTo>
                    <a:cubicBezTo>
                      <a:pt x="4708" y="5164"/>
                      <a:pt x="7847" y="4749"/>
                      <a:pt x="11045" y="4275"/>
                    </a:cubicBezTo>
                    <a:cubicBezTo>
                      <a:pt x="28279" y="-4904"/>
                      <a:pt x="35978" y="1018"/>
                      <a:pt x="43617" y="18963"/>
                    </a:cubicBezTo>
                    <a:cubicBezTo>
                      <a:pt x="84836" y="115614"/>
                      <a:pt x="127773" y="211496"/>
                      <a:pt x="173256" y="314662"/>
                    </a:cubicBezTo>
                    <a:cubicBezTo>
                      <a:pt x="185397" y="248747"/>
                      <a:pt x="196294" y="189939"/>
                      <a:pt x="207013" y="131071"/>
                    </a:cubicBezTo>
                    <a:cubicBezTo>
                      <a:pt x="209441" y="117569"/>
                      <a:pt x="211218" y="103948"/>
                      <a:pt x="213054" y="90385"/>
                    </a:cubicBezTo>
                    <a:cubicBezTo>
                      <a:pt x="215363" y="72974"/>
                      <a:pt x="224365" y="57576"/>
                      <a:pt x="242073" y="60063"/>
                    </a:cubicBezTo>
                    <a:cubicBezTo>
                      <a:pt x="260669" y="62669"/>
                      <a:pt x="255931" y="82627"/>
                      <a:pt x="253562" y="94768"/>
                    </a:cubicBezTo>
                    <a:cubicBezTo>
                      <a:pt x="242132" y="153517"/>
                      <a:pt x="228866" y="211851"/>
                      <a:pt x="216252" y="270363"/>
                    </a:cubicBezTo>
                    <a:cubicBezTo>
                      <a:pt x="211514" y="292394"/>
                      <a:pt x="206954" y="314485"/>
                      <a:pt x="202038" y="336515"/>
                    </a:cubicBezTo>
                    <a:cubicBezTo>
                      <a:pt x="194872" y="368673"/>
                      <a:pt x="214712" y="393606"/>
                      <a:pt x="225964" y="420079"/>
                    </a:cubicBezTo>
                    <a:cubicBezTo>
                      <a:pt x="278199" y="543262"/>
                      <a:pt x="332269" y="665735"/>
                      <a:pt x="385629" y="788444"/>
                    </a:cubicBezTo>
                    <a:cubicBezTo>
                      <a:pt x="387583" y="792945"/>
                      <a:pt x="389893" y="797683"/>
                      <a:pt x="390130" y="802362"/>
                    </a:cubicBezTo>
                    <a:cubicBezTo>
                      <a:pt x="390663" y="813851"/>
                      <a:pt x="393861" y="827413"/>
                      <a:pt x="378286" y="832092"/>
                    </a:cubicBezTo>
                    <a:cubicBezTo>
                      <a:pt x="363420" y="836593"/>
                      <a:pt x="356787" y="826347"/>
                      <a:pt x="351694" y="814858"/>
                    </a:cubicBezTo>
                    <a:cubicBezTo>
                      <a:pt x="335349" y="777962"/>
                      <a:pt x="319062" y="741066"/>
                      <a:pt x="302776" y="704111"/>
                    </a:cubicBezTo>
                    <a:cubicBezTo>
                      <a:pt x="253207" y="591529"/>
                      <a:pt x="203578" y="479005"/>
                      <a:pt x="154127" y="366364"/>
                    </a:cubicBezTo>
                    <a:cubicBezTo>
                      <a:pt x="106156" y="257394"/>
                      <a:pt x="58423" y="148305"/>
                      <a:pt x="10630" y="39276"/>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5" name="자유형: 도형 85">
                <a:extLst>
                  <a:ext uri="{FF2B5EF4-FFF2-40B4-BE49-F238E27FC236}">
                    <a16:creationId xmlns:a16="http://schemas.microsoft.com/office/drawing/2014/main" id="{547C5226-D4C7-0198-9C26-D88C91491E24}"/>
                  </a:ext>
                </a:extLst>
              </p:cNvPr>
              <p:cNvSpPr/>
              <p:nvPr/>
            </p:nvSpPr>
            <p:spPr>
              <a:xfrm>
                <a:off x="4335640" y="4608271"/>
                <a:ext cx="2323335" cy="1014093"/>
              </a:xfrm>
              <a:custGeom>
                <a:avLst/>
                <a:gdLst>
                  <a:gd name="connsiteX0" fmla="*/ 177195 w 2323335"/>
                  <a:gd name="connsiteY0" fmla="*/ 68284 h 1014093"/>
                  <a:gd name="connsiteX1" fmla="*/ 0 w 2323335"/>
                  <a:gd name="connsiteY1" fmla="*/ 648667 h 1014093"/>
                  <a:gd name="connsiteX2" fmla="*/ 177195 w 2323335"/>
                  <a:gd name="connsiteY2" fmla="*/ 68284 h 1014093"/>
                  <a:gd name="connsiteX3" fmla="*/ 703389 w 2323335"/>
                  <a:gd name="connsiteY3" fmla="*/ 62243 h 1014093"/>
                  <a:gd name="connsiteX4" fmla="*/ 630545 w 2323335"/>
                  <a:gd name="connsiteY4" fmla="*/ 641619 h 1014093"/>
                  <a:gd name="connsiteX5" fmla="*/ 576652 w 2323335"/>
                  <a:gd name="connsiteY5" fmla="*/ 617990 h 1014093"/>
                  <a:gd name="connsiteX6" fmla="*/ 677271 w 2323335"/>
                  <a:gd name="connsiteY6" fmla="*/ 274201 h 1014093"/>
                  <a:gd name="connsiteX7" fmla="*/ 703389 w 2323335"/>
                  <a:gd name="connsiteY7" fmla="*/ 62243 h 1014093"/>
                  <a:gd name="connsiteX8" fmla="*/ 2308385 w 2323335"/>
                  <a:gd name="connsiteY8" fmla="*/ 60052 h 1014093"/>
                  <a:gd name="connsiteX9" fmla="*/ 2322777 w 2323335"/>
                  <a:gd name="connsiteY9" fmla="*/ 90196 h 1014093"/>
                  <a:gd name="connsiteX10" fmla="*/ 2246379 w 2323335"/>
                  <a:gd name="connsiteY10" fmla="*/ 615562 h 1014093"/>
                  <a:gd name="connsiteX11" fmla="*/ 2139127 w 2323335"/>
                  <a:gd name="connsiteY11" fmla="*/ 902556 h 1014093"/>
                  <a:gd name="connsiteX12" fmla="*/ 2104185 w 2323335"/>
                  <a:gd name="connsiteY12" fmla="*/ 914518 h 1014093"/>
                  <a:gd name="connsiteX13" fmla="*/ 2308385 w 2323335"/>
                  <a:gd name="connsiteY13" fmla="*/ 60052 h 1014093"/>
                  <a:gd name="connsiteX14" fmla="*/ 851386 w 2323335"/>
                  <a:gd name="connsiteY14" fmla="*/ 0 h 1014093"/>
                  <a:gd name="connsiteX15" fmla="*/ 883722 w 2323335"/>
                  <a:gd name="connsiteY15" fmla="*/ 2310 h 1014093"/>
                  <a:gd name="connsiteX16" fmla="*/ 869331 w 2323335"/>
                  <a:gd name="connsiteY16" fmla="*/ 216341 h 1014093"/>
                  <a:gd name="connsiteX17" fmla="*/ 1070689 w 2323335"/>
                  <a:gd name="connsiteY17" fmla="*/ 738804 h 1014093"/>
                  <a:gd name="connsiteX18" fmla="*/ 1178356 w 2323335"/>
                  <a:gd name="connsiteY18" fmla="*/ 994232 h 1014093"/>
                  <a:gd name="connsiteX19" fmla="*/ 1180132 w 2323335"/>
                  <a:gd name="connsiteY19" fmla="*/ 1014072 h 1014093"/>
                  <a:gd name="connsiteX20" fmla="*/ 1152653 w 2323335"/>
                  <a:gd name="connsiteY20" fmla="*/ 987422 h 1014093"/>
                  <a:gd name="connsiteX21" fmla="*/ 829060 w 2323335"/>
                  <a:gd name="connsiteY21" fmla="*/ 282493 h 1014093"/>
                  <a:gd name="connsiteX22" fmla="*/ 790269 w 2323335"/>
                  <a:gd name="connsiteY22" fmla="*/ 116491 h 1014093"/>
                  <a:gd name="connsiteX23" fmla="*/ 798441 w 2323335"/>
                  <a:gd name="connsiteY23" fmla="*/ 43766 h 1014093"/>
                  <a:gd name="connsiteX24" fmla="*/ 841970 w 2323335"/>
                  <a:gd name="connsiteY24" fmla="*/ 3850 h 1014093"/>
                  <a:gd name="connsiteX25" fmla="*/ 851386 w 2323335"/>
                  <a:gd name="connsiteY25" fmla="*/ 0 h 10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3335" h="1014093">
                    <a:moveTo>
                      <a:pt x="177195" y="68284"/>
                    </a:moveTo>
                    <a:cubicBezTo>
                      <a:pt x="188802" y="283263"/>
                      <a:pt x="129046" y="476507"/>
                      <a:pt x="0" y="648667"/>
                    </a:cubicBezTo>
                    <a:cubicBezTo>
                      <a:pt x="76753" y="460635"/>
                      <a:pt x="136686" y="267450"/>
                      <a:pt x="177195" y="68284"/>
                    </a:cubicBezTo>
                    <a:close/>
                    <a:moveTo>
                      <a:pt x="703389" y="62243"/>
                    </a:moveTo>
                    <a:cubicBezTo>
                      <a:pt x="720800" y="260639"/>
                      <a:pt x="718609" y="456607"/>
                      <a:pt x="630545" y="641619"/>
                    </a:cubicBezTo>
                    <a:cubicBezTo>
                      <a:pt x="618759" y="619707"/>
                      <a:pt x="599630" y="614496"/>
                      <a:pt x="576652" y="617990"/>
                    </a:cubicBezTo>
                    <a:cubicBezTo>
                      <a:pt x="627228" y="508368"/>
                      <a:pt x="656662" y="392647"/>
                      <a:pt x="677271" y="274201"/>
                    </a:cubicBezTo>
                    <a:cubicBezTo>
                      <a:pt x="689471" y="203963"/>
                      <a:pt x="693854" y="132777"/>
                      <a:pt x="703389" y="62243"/>
                    </a:cubicBezTo>
                    <a:close/>
                    <a:moveTo>
                      <a:pt x="2308385" y="60052"/>
                    </a:moveTo>
                    <a:cubicBezTo>
                      <a:pt x="2327573" y="70712"/>
                      <a:pt x="2322836" y="81668"/>
                      <a:pt x="2322777" y="90196"/>
                    </a:cubicBezTo>
                    <a:cubicBezTo>
                      <a:pt x="2321532" y="268812"/>
                      <a:pt x="2295238" y="443697"/>
                      <a:pt x="2246379" y="615562"/>
                    </a:cubicBezTo>
                    <a:cubicBezTo>
                      <a:pt x="2218367" y="714286"/>
                      <a:pt x="2177147" y="807740"/>
                      <a:pt x="2139127" y="902556"/>
                    </a:cubicBezTo>
                    <a:cubicBezTo>
                      <a:pt x="2127993" y="908004"/>
                      <a:pt x="2117451" y="915348"/>
                      <a:pt x="2104185" y="914518"/>
                    </a:cubicBezTo>
                    <a:cubicBezTo>
                      <a:pt x="2192723" y="635934"/>
                      <a:pt x="2241641" y="347460"/>
                      <a:pt x="2308385" y="60052"/>
                    </a:cubicBezTo>
                    <a:close/>
                    <a:moveTo>
                      <a:pt x="851386" y="0"/>
                    </a:moveTo>
                    <a:cubicBezTo>
                      <a:pt x="861869" y="4797"/>
                      <a:pt x="872944" y="1658"/>
                      <a:pt x="883722" y="2310"/>
                    </a:cubicBezTo>
                    <a:cubicBezTo>
                      <a:pt x="834686" y="70712"/>
                      <a:pt x="846530" y="142075"/>
                      <a:pt x="869331" y="216341"/>
                    </a:cubicBezTo>
                    <a:cubicBezTo>
                      <a:pt x="924231" y="395312"/>
                      <a:pt x="986947" y="570789"/>
                      <a:pt x="1070689" y="738804"/>
                    </a:cubicBezTo>
                    <a:cubicBezTo>
                      <a:pt x="1111789" y="821361"/>
                      <a:pt x="1143059" y="908833"/>
                      <a:pt x="1178356" y="994232"/>
                    </a:cubicBezTo>
                    <a:cubicBezTo>
                      <a:pt x="1180725" y="999977"/>
                      <a:pt x="1184752" y="1006669"/>
                      <a:pt x="1180132" y="1014072"/>
                    </a:cubicBezTo>
                    <a:cubicBezTo>
                      <a:pt x="1161714" y="1014783"/>
                      <a:pt x="1158220" y="997963"/>
                      <a:pt x="1152653" y="987422"/>
                    </a:cubicBezTo>
                    <a:cubicBezTo>
                      <a:pt x="1031602" y="758526"/>
                      <a:pt x="912623" y="528564"/>
                      <a:pt x="829060" y="282493"/>
                    </a:cubicBezTo>
                    <a:cubicBezTo>
                      <a:pt x="810700" y="228482"/>
                      <a:pt x="798441" y="172871"/>
                      <a:pt x="790269" y="116491"/>
                    </a:cubicBezTo>
                    <a:cubicBezTo>
                      <a:pt x="786715" y="91795"/>
                      <a:pt x="791275" y="67632"/>
                      <a:pt x="798441" y="43766"/>
                    </a:cubicBezTo>
                    <a:cubicBezTo>
                      <a:pt x="805133" y="21498"/>
                      <a:pt x="821953" y="11134"/>
                      <a:pt x="841970" y="3850"/>
                    </a:cubicBezTo>
                    <a:cubicBezTo>
                      <a:pt x="845109" y="2547"/>
                      <a:pt x="848248" y="1303"/>
                      <a:pt x="851386" y="0"/>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6" name="자유형: 도형 86">
                <a:extLst>
                  <a:ext uri="{FF2B5EF4-FFF2-40B4-BE49-F238E27FC236}">
                    <a16:creationId xmlns:a16="http://schemas.microsoft.com/office/drawing/2014/main" id="{83629740-581F-FD9E-F3A7-8F317A0405A4}"/>
                  </a:ext>
                </a:extLst>
              </p:cNvPr>
              <p:cNvSpPr/>
              <p:nvPr/>
            </p:nvSpPr>
            <p:spPr>
              <a:xfrm>
                <a:off x="3259917" y="0"/>
                <a:ext cx="4144327" cy="4617073"/>
              </a:xfrm>
              <a:custGeom>
                <a:avLst/>
                <a:gdLst>
                  <a:gd name="connsiteX0" fmla="*/ 4113438 w 4144327"/>
                  <a:gd name="connsiteY0" fmla="*/ 1843337 h 4617073"/>
                  <a:gd name="connsiteX1" fmla="*/ 4046635 w 4144327"/>
                  <a:gd name="connsiteY1" fmla="*/ 1551072 h 4617073"/>
                  <a:gd name="connsiteX2" fmla="*/ 3703202 w 4144327"/>
                  <a:gd name="connsiteY2" fmla="*/ 1060944 h 4617073"/>
                  <a:gd name="connsiteX3" fmla="*/ 3297466 w 4144327"/>
                  <a:gd name="connsiteY3" fmla="*/ 717215 h 4617073"/>
                  <a:gd name="connsiteX4" fmla="*/ 3363144 w 4144327"/>
                  <a:gd name="connsiteY4" fmla="*/ 333215 h 4617073"/>
                  <a:gd name="connsiteX5" fmla="*/ 3362671 w 4144327"/>
                  <a:gd name="connsiteY5" fmla="*/ 447159 h 4617073"/>
                  <a:gd name="connsiteX6" fmla="*/ 3327788 w 4144327"/>
                  <a:gd name="connsiteY6" fmla="*/ 620031 h 4617073"/>
                  <a:gd name="connsiteX7" fmla="*/ 3270934 w 4144327"/>
                  <a:gd name="connsiteY7" fmla="*/ 689203 h 4617073"/>
                  <a:gd name="connsiteX8" fmla="*/ 3177244 w 4144327"/>
                  <a:gd name="connsiteY8" fmla="*/ 684228 h 4617073"/>
                  <a:gd name="connsiteX9" fmla="*/ 3169486 w 4144327"/>
                  <a:gd name="connsiteY9" fmla="*/ 630276 h 4617073"/>
                  <a:gd name="connsiteX10" fmla="*/ 3126371 w 4144327"/>
                  <a:gd name="connsiteY10" fmla="*/ 312960 h 4617073"/>
                  <a:gd name="connsiteX11" fmla="*/ 2692742 w 4144327"/>
                  <a:gd name="connsiteY11" fmla="*/ 86 h 4617073"/>
                  <a:gd name="connsiteX12" fmla="*/ 2874320 w 4144327"/>
                  <a:gd name="connsiteY12" fmla="*/ 124513 h 4617073"/>
                  <a:gd name="connsiteX13" fmla="*/ 3081303 w 4144327"/>
                  <a:gd name="connsiteY13" fmla="*/ 385212 h 4617073"/>
                  <a:gd name="connsiteX14" fmla="*/ 3081007 w 4144327"/>
                  <a:gd name="connsiteY14" fmla="*/ 630513 h 4617073"/>
                  <a:gd name="connsiteX15" fmla="*/ 2788505 w 4144327"/>
                  <a:gd name="connsiteY15" fmla="*/ 380830 h 4617073"/>
                  <a:gd name="connsiteX16" fmla="*/ 1909580 w 4144327"/>
                  <a:gd name="connsiteY16" fmla="*/ 207721 h 4617073"/>
                  <a:gd name="connsiteX17" fmla="*/ 1712427 w 4144327"/>
                  <a:gd name="connsiteY17" fmla="*/ 222468 h 4617073"/>
                  <a:gd name="connsiteX18" fmla="*/ 1473404 w 4144327"/>
                  <a:gd name="connsiteY18" fmla="*/ 344645 h 4617073"/>
                  <a:gd name="connsiteX19" fmla="*/ 1489749 w 4144327"/>
                  <a:gd name="connsiteY19" fmla="*/ 343401 h 4617073"/>
                  <a:gd name="connsiteX20" fmla="*/ 1962347 w 4144327"/>
                  <a:gd name="connsiteY20" fmla="*/ 238458 h 4617073"/>
                  <a:gd name="connsiteX21" fmla="*/ 2309334 w 4144327"/>
                  <a:gd name="connsiteY21" fmla="*/ 264694 h 4617073"/>
                  <a:gd name="connsiteX22" fmla="*/ 2414099 w 4144327"/>
                  <a:gd name="connsiteY22" fmla="*/ 319889 h 4617073"/>
                  <a:gd name="connsiteX23" fmla="*/ 2403143 w 4144327"/>
                  <a:gd name="connsiteY23" fmla="*/ 319830 h 4617073"/>
                  <a:gd name="connsiteX24" fmla="*/ 2043068 w 4144327"/>
                  <a:gd name="connsiteY24" fmla="*/ 321962 h 4617073"/>
                  <a:gd name="connsiteX25" fmla="*/ 1789772 w 4144327"/>
                  <a:gd name="connsiteY25" fmla="*/ 364188 h 4617073"/>
                  <a:gd name="connsiteX26" fmla="*/ 1356380 w 4144327"/>
                  <a:gd name="connsiteY26" fmla="*/ 463919 h 4617073"/>
                  <a:gd name="connsiteX27" fmla="*/ 1188898 w 4144327"/>
                  <a:gd name="connsiteY27" fmla="*/ 528235 h 4617073"/>
                  <a:gd name="connsiteX28" fmla="*/ 817807 w 4144327"/>
                  <a:gd name="connsiteY28" fmla="*/ 440585 h 4617073"/>
                  <a:gd name="connsiteX29" fmla="*/ 784347 w 4144327"/>
                  <a:gd name="connsiteY29" fmla="*/ 411981 h 4617073"/>
                  <a:gd name="connsiteX30" fmla="*/ 875609 w 4144327"/>
                  <a:gd name="connsiteY30" fmla="*/ 556781 h 4617073"/>
                  <a:gd name="connsiteX31" fmla="*/ 1033556 w 4144327"/>
                  <a:gd name="connsiteY31" fmla="*/ 603152 h 4617073"/>
                  <a:gd name="connsiteX32" fmla="*/ 1000214 w 4144327"/>
                  <a:gd name="connsiteY32" fmla="*/ 642891 h 4617073"/>
                  <a:gd name="connsiteX33" fmla="*/ 497827 w 4144327"/>
                  <a:gd name="connsiteY33" fmla="*/ 927456 h 4617073"/>
                  <a:gd name="connsiteX34" fmla="*/ 247255 w 4144327"/>
                  <a:gd name="connsiteY34" fmla="*/ 1167901 h 4617073"/>
                  <a:gd name="connsiteX35" fmla="*/ 166712 w 4144327"/>
                  <a:gd name="connsiteY35" fmla="*/ 1401357 h 4617073"/>
                  <a:gd name="connsiteX36" fmla="*/ 392588 w 4144327"/>
                  <a:gd name="connsiteY36" fmla="*/ 1087535 h 4617073"/>
                  <a:gd name="connsiteX37" fmla="*/ 372689 w 4144327"/>
                  <a:gd name="connsiteY37" fmla="*/ 1108796 h 4617073"/>
                  <a:gd name="connsiteX38" fmla="*/ 265081 w 4144327"/>
                  <a:gd name="connsiteY38" fmla="*/ 1324249 h 4617073"/>
                  <a:gd name="connsiteX39" fmla="*/ 221197 w 4144327"/>
                  <a:gd name="connsiteY39" fmla="*/ 1619297 h 4617073"/>
                  <a:gd name="connsiteX40" fmla="*/ 109740 w 4144327"/>
                  <a:gd name="connsiteY40" fmla="*/ 1746034 h 4617073"/>
                  <a:gd name="connsiteX41" fmla="*/ 0 w 4144327"/>
                  <a:gd name="connsiteY41" fmla="*/ 1758411 h 4617073"/>
                  <a:gd name="connsiteX42" fmla="*/ 126855 w 4144327"/>
                  <a:gd name="connsiteY42" fmla="*/ 1797617 h 4617073"/>
                  <a:gd name="connsiteX43" fmla="*/ 237128 w 4144327"/>
                  <a:gd name="connsiteY43" fmla="*/ 1747870 h 4617073"/>
                  <a:gd name="connsiteX44" fmla="*/ 383823 w 4144327"/>
                  <a:gd name="connsiteY44" fmla="*/ 2452206 h 4617073"/>
                  <a:gd name="connsiteX45" fmla="*/ 438900 w 4144327"/>
                  <a:gd name="connsiteY45" fmla="*/ 1968593 h 4617073"/>
                  <a:gd name="connsiteX46" fmla="*/ 425634 w 4144327"/>
                  <a:gd name="connsiteY46" fmla="*/ 2176583 h 4617073"/>
                  <a:gd name="connsiteX47" fmla="*/ 532413 w 4144327"/>
                  <a:gd name="connsiteY47" fmla="*/ 2479212 h 4617073"/>
                  <a:gd name="connsiteX48" fmla="*/ 532413 w 4144327"/>
                  <a:gd name="connsiteY48" fmla="*/ 2479212 h 4617073"/>
                  <a:gd name="connsiteX49" fmla="*/ 526728 w 4144327"/>
                  <a:gd name="connsiteY49" fmla="*/ 2573258 h 4617073"/>
                  <a:gd name="connsiteX50" fmla="*/ 337985 w 4144327"/>
                  <a:gd name="connsiteY50" fmla="*/ 2976328 h 4617073"/>
                  <a:gd name="connsiteX51" fmla="*/ 669277 w 4144327"/>
                  <a:gd name="connsiteY51" fmla="*/ 3279194 h 4617073"/>
                  <a:gd name="connsiteX52" fmla="*/ 669277 w 4144327"/>
                  <a:gd name="connsiteY52" fmla="*/ 3279194 h 4617073"/>
                  <a:gd name="connsiteX53" fmla="*/ 715411 w 4144327"/>
                  <a:gd name="connsiteY53" fmla="*/ 3392487 h 4617073"/>
                  <a:gd name="connsiteX54" fmla="*/ 686451 w 4144327"/>
                  <a:gd name="connsiteY54" fmla="*/ 3402318 h 4617073"/>
                  <a:gd name="connsiteX55" fmla="*/ 604073 w 4144327"/>
                  <a:gd name="connsiteY55" fmla="*/ 3509393 h 4617073"/>
                  <a:gd name="connsiteX56" fmla="*/ 666967 w 4144327"/>
                  <a:gd name="connsiteY56" fmla="*/ 3810067 h 4617073"/>
                  <a:gd name="connsiteX57" fmla="*/ 862284 w 4144327"/>
                  <a:gd name="connsiteY57" fmla="*/ 4173043 h 4617073"/>
                  <a:gd name="connsiteX58" fmla="*/ 860744 w 4144327"/>
                  <a:gd name="connsiteY58" fmla="*/ 4299484 h 4617073"/>
                  <a:gd name="connsiteX59" fmla="*/ 829415 w 4144327"/>
                  <a:gd name="connsiteY59" fmla="*/ 4345856 h 4617073"/>
                  <a:gd name="connsiteX60" fmla="*/ 887750 w 4144327"/>
                  <a:gd name="connsiteY60" fmla="*/ 4354384 h 4617073"/>
                  <a:gd name="connsiteX61" fmla="*/ 1230709 w 4144327"/>
                  <a:gd name="connsiteY61" fmla="*/ 4442625 h 4617073"/>
                  <a:gd name="connsiteX62" fmla="*/ 1248535 w 4144327"/>
                  <a:gd name="connsiteY62" fmla="*/ 4423793 h 4617073"/>
                  <a:gd name="connsiteX63" fmla="*/ 1334526 w 4144327"/>
                  <a:gd name="connsiteY63" fmla="*/ 4341414 h 4617073"/>
                  <a:gd name="connsiteX64" fmla="*/ 1482110 w 4144327"/>
                  <a:gd name="connsiteY64" fmla="*/ 4174346 h 4617073"/>
                  <a:gd name="connsiteX65" fmla="*/ 1489157 w 4144327"/>
                  <a:gd name="connsiteY65" fmla="*/ 4147933 h 4617073"/>
                  <a:gd name="connsiteX66" fmla="*/ 1489572 w 4144327"/>
                  <a:gd name="connsiteY66" fmla="*/ 4148051 h 4617073"/>
                  <a:gd name="connsiteX67" fmla="*/ 1700050 w 4144327"/>
                  <a:gd name="connsiteY67" fmla="*/ 4171918 h 4617073"/>
                  <a:gd name="connsiteX68" fmla="*/ 1960038 w 4144327"/>
                  <a:gd name="connsiteY68" fmla="*/ 4155276 h 4617073"/>
                  <a:gd name="connsiteX69" fmla="*/ 1948845 w 4144327"/>
                  <a:gd name="connsiteY69" fmla="*/ 4175886 h 4617073"/>
                  <a:gd name="connsiteX70" fmla="*/ 1917634 w 4144327"/>
                  <a:gd name="connsiteY70" fmla="*/ 4612299 h 4617073"/>
                  <a:gd name="connsiteX71" fmla="*/ 1926695 w 4144327"/>
                  <a:gd name="connsiteY71" fmla="*/ 4607561 h 4617073"/>
                  <a:gd name="connsiteX72" fmla="*/ 1927051 w 4144327"/>
                  <a:gd name="connsiteY72" fmla="*/ 4608390 h 4617073"/>
                  <a:gd name="connsiteX73" fmla="*/ 1959386 w 4144327"/>
                  <a:gd name="connsiteY73" fmla="*/ 4610700 h 4617073"/>
                  <a:gd name="connsiteX74" fmla="*/ 2247031 w 4144327"/>
                  <a:gd name="connsiteY74" fmla="*/ 4545377 h 4617073"/>
                  <a:gd name="connsiteX75" fmla="*/ 2450343 w 4144327"/>
                  <a:gd name="connsiteY75" fmla="*/ 4497584 h 4617073"/>
                  <a:gd name="connsiteX76" fmla="*/ 2442467 w 4144327"/>
                  <a:gd name="connsiteY76" fmla="*/ 4465604 h 4617073"/>
                  <a:gd name="connsiteX77" fmla="*/ 2450758 w 4144327"/>
                  <a:gd name="connsiteY77" fmla="*/ 4462584 h 4617073"/>
                  <a:gd name="connsiteX78" fmla="*/ 2440631 w 4144327"/>
                  <a:gd name="connsiteY78" fmla="*/ 4444639 h 4617073"/>
                  <a:gd name="connsiteX79" fmla="*/ 2478830 w 4144327"/>
                  <a:gd name="connsiteY79" fmla="*/ 4348994 h 4617073"/>
                  <a:gd name="connsiteX80" fmla="*/ 2569914 w 4144327"/>
                  <a:gd name="connsiteY80" fmla="*/ 4307893 h 4617073"/>
                  <a:gd name="connsiteX81" fmla="*/ 2919743 w 4144327"/>
                  <a:gd name="connsiteY81" fmla="*/ 3920576 h 4617073"/>
                  <a:gd name="connsiteX82" fmla="*/ 2938872 w 4144327"/>
                  <a:gd name="connsiteY82" fmla="*/ 3796860 h 4617073"/>
                  <a:gd name="connsiteX83" fmla="*/ 2951131 w 4144327"/>
                  <a:gd name="connsiteY83" fmla="*/ 3717146 h 4617073"/>
                  <a:gd name="connsiteX84" fmla="*/ 2961318 w 4144327"/>
                  <a:gd name="connsiteY84" fmla="*/ 3639090 h 4617073"/>
                  <a:gd name="connsiteX85" fmla="*/ 2971563 w 4144327"/>
                  <a:gd name="connsiteY85" fmla="*/ 3487362 h 4617073"/>
                  <a:gd name="connsiteX86" fmla="*/ 2971563 w 4144327"/>
                  <a:gd name="connsiteY86" fmla="*/ 3487362 h 4617073"/>
                  <a:gd name="connsiteX87" fmla="*/ 2985362 w 4144327"/>
                  <a:gd name="connsiteY87" fmla="*/ 3461777 h 4617073"/>
                  <a:gd name="connsiteX88" fmla="*/ 3043697 w 4144327"/>
                  <a:gd name="connsiteY88" fmla="*/ 3349373 h 4617073"/>
                  <a:gd name="connsiteX89" fmla="*/ 3202236 w 4144327"/>
                  <a:gd name="connsiteY89" fmla="*/ 3283694 h 4617073"/>
                  <a:gd name="connsiteX90" fmla="*/ 3467495 w 4144327"/>
                  <a:gd name="connsiteY90" fmla="*/ 3246325 h 4617073"/>
                  <a:gd name="connsiteX91" fmla="*/ 3654106 w 4144327"/>
                  <a:gd name="connsiteY91" fmla="*/ 2988765 h 4617073"/>
                  <a:gd name="connsiteX92" fmla="*/ 3654106 w 4144327"/>
                  <a:gd name="connsiteY92" fmla="*/ 2988765 h 4617073"/>
                  <a:gd name="connsiteX93" fmla="*/ 3718896 w 4144327"/>
                  <a:gd name="connsiteY93" fmla="*/ 2957318 h 4617073"/>
                  <a:gd name="connsiteX94" fmla="*/ 3771249 w 4144327"/>
                  <a:gd name="connsiteY94" fmla="*/ 2886132 h 4617073"/>
                  <a:gd name="connsiteX95" fmla="*/ 3865827 w 4144327"/>
                  <a:gd name="connsiteY95" fmla="*/ 2673877 h 4617073"/>
                  <a:gd name="connsiteX96" fmla="*/ 3902605 w 4144327"/>
                  <a:gd name="connsiteY96" fmla="*/ 2571363 h 4617073"/>
                  <a:gd name="connsiteX97" fmla="*/ 3940389 w 4144327"/>
                  <a:gd name="connsiteY97" fmla="*/ 2465768 h 4617073"/>
                  <a:gd name="connsiteX98" fmla="*/ 3906395 w 4144327"/>
                  <a:gd name="connsiteY98" fmla="*/ 2758092 h 4617073"/>
                  <a:gd name="connsiteX99" fmla="*/ 3915220 w 4144327"/>
                  <a:gd name="connsiteY99" fmla="*/ 2758566 h 4617073"/>
                  <a:gd name="connsiteX100" fmla="*/ 4103074 w 4144327"/>
                  <a:gd name="connsiteY100" fmla="*/ 2576870 h 4617073"/>
                  <a:gd name="connsiteX101" fmla="*/ 4143879 w 4144327"/>
                  <a:gd name="connsiteY101" fmla="*/ 2306400 h 4617073"/>
                  <a:gd name="connsiteX102" fmla="*/ 4113438 w 4144327"/>
                  <a:gd name="connsiteY102" fmla="*/ 1843337 h 4617073"/>
                  <a:gd name="connsiteX103" fmla="*/ 262712 w 4144327"/>
                  <a:gd name="connsiteY103" fmla="*/ 1656015 h 4617073"/>
                  <a:gd name="connsiteX104" fmla="*/ 275327 w 4144327"/>
                  <a:gd name="connsiteY104" fmla="*/ 1491790 h 4617073"/>
                  <a:gd name="connsiteX105" fmla="*/ 484087 w 4144327"/>
                  <a:gd name="connsiteY105" fmla="*/ 1170329 h 4617073"/>
                  <a:gd name="connsiteX106" fmla="*/ 602592 w 4144327"/>
                  <a:gd name="connsiteY106" fmla="*/ 1070361 h 4617073"/>
                  <a:gd name="connsiteX107" fmla="*/ 262712 w 4144327"/>
                  <a:gd name="connsiteY107" fmla="*/ 1656015 h 46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144327" h="4617073">
                    <a:moveTo>
                      <a:pt x="4113438" y="1843337"/>
                    </a:moveTo>
                    <a:cubicBezTo>
                      <a:pt x="4102778" y="1743250"/>
                      <a:pt x="4085011" y="1645000"/>
                      <a:pt x="4046635" y="1551072"/>
                    </a:cubicBezTo>
                    <a:cubicBezTo>
                      <a:pt x="3969290" y="1361500"/>
                      <a:pt x="3845514" y="1204737"/>
                      <a:pt x="3703202" y="1060944"/>
                    </a:cubicBezTo>
                    <a:cubicBezTo>
                      <a:pt x="3578123" y="934504"/>
                      <a:pt x="3440489" y="822869"/>
                      <a:pt x="3297466" y="717215"/>
                    </a:cubicBezTo>
                    <a:cubicBezTo>
                      <a:pt x="3462698" y="596223"/>
                      <a:pt x="3425032" y="441652"/>
                      <a:pt x="3363144" y="333215"/>
                    </a:cubicBezTo>
                    <a:cubicBezTo>
                      <a:pt x="3363144" y="376566"/>
                      <a:pt x="3365158" y="412040"/>
                      <a:pt x="3362671" y="447159"/>
                    </a:cubicBezTo>
                    <a:cubicBezTo>
                      <a:pt x="3358585" y="506145"/>
                      <a:pt x="3350945" y="564776"/>
                      <a:pt x="3327788" y="620031"/>
                    </a:cubicBezTo>
                    <a:cubicBezTo>
                      <a:pt x="3315825" y="648635"/>
                      <a:pt x="3300131" y="675049"/>
                      <a:pt x="3270934" y="689203"/>
                    </a:cubicBezTo>
                    <a:cubicBezTo>
                      <a:pt x="3239191" y="704601"/>
                      <a:pt x="3206381" y="700574"/>
                      <a:pt x="3177244" y="684228"/>
                    </a:cubicBezTo>
                    <a:cubicBezTo>
                      <a:pt x="3155924" y="672265"/>
                      <a:pt x="3169308" y="648221"/>
                      <a:pt x="3169486" y="630276"/>
                    </a:cubicBezTo>
                    <a:cubicBezTo>
                      <a:pt x="3170552" y="522313"/>
                      <a:pt x="3163031" y="415712"/>
                      <a:pt x="3126371" y="312960"/>
                    </a:cubicBezTo>
                    <a:cubicBezTo>
                      <a:pt x="3062352" y="133456"/>
                      <a:pt x="2873372" y="-3941"/>
                      <a:pt x="2692742" y="86"/>
                    </a:cubicBezTo>
                    <a:cubicBezTo>
                      <a:pt x="2757236" y="38877"/>
                      <a:pt x="2818117" y="78438"/>
                      <a:pt x="2874320" y="124513"/>
                    </a:cubicBezTo>
                    <a:cubicBezTo>
                      <a:pt x="2962087" y="196410"/>
                      <a:pt x="3039906" y="276420"/>
                      <a:pt x="3081303" y="385212"/>
                    </a:cubicBezTo>
                    <a:cubicBezTo>
                      <a:pt x="3112276" y="466644"/>
                      <a:pt x="3112099" y="569750"/>
                      <a:pt x="3081007" y="630513"/>
                    </a:cubicBezTo>
                    <a:cubicBezTo>
                      <a:pt x="2980269" y="497795"/>
                      <a:pt x="2923415" y="448107"/>
                      <a:pt x="2788505" y="380830"/>
                    </a:cubicBezTo>
                    <a:cubicBezTo>
                      <a:pt x="2511521" y="242544"/>
                      <a:pt x="2217124" y="189777"/>
                      <a:pt x="1909580" y="207721"/>
                    </a:cubicBezTo>
                    <a:cubicBezTo>
                      <a:pt x="1843902" y="211571"/>
                      <a:pt x="1777572" y="205708"/>
                      <a:pt x="1712427" y="222468"/>
                    </a:cubicBezTo>
                    <a:cubicBezTo>
                      <a:pt x="1623593" y="245269"/>
                      <a:pt x="1545656" y="287198"/>
                      <a:pt x="1473404" y="344645"/>
                    </a:cubicBezTo>
                    <a:cubicBezTo>
                      <a:pt x="1481221" y="348612"/>
                      <a:pt x="1485189" y="344941"/>
                      <a:pt x="1489749" y="343401"/>
                    </a:cubicBezTo>
                    <a:cubicBezTo>
                      <a:pt x="1643729" y="292588"/>
                      <a:pt x="1796761" y="237688"/>
                      <a:pt x="1962347" y="238458"/>
                    </a:cubicBezTo>
                    <a:cubicBezTo>
                      <a:pt x="2078661" y="238991"/>
                      <a:pt x="2195211" y="236563"/>
                      <a:pt x="2309334" y="264694"/>
                    </a:cubicBezTo>
                    <a:cubicBezTo>
                      <a:pt x="2347236" y="274051"/>
                      <a:pt x="2384369" y="286310"/>
                      <a:pt x="2414099" y="319889"/>
                    </a:cubicBezTo>
                    <a:cubicBezTo>
                      <a:pt x="2407999" y="319889"/>
                      <a:pt x="2405512" y="320126"/>
                      <a:pt x="2403143" y="319830"/>
                    </a:cubicBezTo>
                    <a:cubicBezTo>
                      <a:pt x="2283039" y="306801"/>
                      <a:pt x="2163172" y="308282"/>
                      <a:pt x="2043068" y="321962"/>
                    </a:cubicBezTo>
                    <a:cubicBezTo>
                      <a:pt x="1957787" y="331675"/>
                      <a:pt x="1874342" y="351041"/>
                      <a:pt x="1789772" y="364188"/>
                    </a:cubicBezTo>
                    <a:cubicBezTo>
                      <a:pt x="1642781" y="387048"/>
                      <a:pt x="1497626" y="416186"/>
                      <a:pt x="1356380" y="463919"/>
                    </a:cubicBezTo>
                    <a:cubicBezTo>
                      <a:pt x="1299526" y="483167"/>
                      <a:pt x="1246699" y="515384"/>
                      <a:pt x="1188898" y="528235"/>
                    </a:cubicBezTo>
                    <a:cubicBezTo>
                      <a:pt x="1052804" y="558498"/>
                      <a:pt x="926896" y="531611"/>
                      <a:pt x="817807" y="440585"/>
                    </a:cubicBezTo>
                    <a:cubicBezTo>
                      <a:pt x="808509" y="432827"/>
                      <a:pt x="799389" y="424832"/>
                      <a:pt x="784347" y="411981"/>
                    </a:cubicBezTo>
                    <a:cubicBezTo>
                      <a:pt x="799034" y="476948"/>
                      <a:pt x="825980" y="523971"/>
                      <a:pt x="875609" y="556781"/>
                    </a:cubicBezTo>
                    <a:cubicBezTo>
                      <a:pt x="923461" y="588465"/>
                      <a:pt x="978479" y="596282"/>
                      <a:pt x="1033556" y="603152"/>
                    </a:cubicBezTo>
                    <a:cubicBezTo>
                      <a:pt x="1029233" y="624058"/>
                      <a:pt x="1017566" y="634718"/>
                      <a:pt x="1000214" y="642891"/>
                    </a:cubicBezTo>
                    <a:cubicBezTo>
                      <a:pt x="825684" y="725269"/>
                      <a:pt x="655063" y="814637"/>
                      <a:pt x="497827" y="927456"/>
                    </a:cubicBezTo>
                    <a:cubicBezTo>
                      <a:pt x="402893" y="995562"/>
                      <a:pt x="314355" y="1070598"/>
                      <a:pt x="247255" y="1167901"/>
                    </a:cubicBezTo>
                    <a:cubicBezTo>
                      <a:pt x="199936" y="1236481"/>
                      <a:pt x="170976" y="1311398"/>
                      <a:pt x="166712" y="1401357"/>
                    </a:cubicBezTo>
                    <a:cubicBezTo>
                      <a:pt x="203549" y="1259459"/>
                      <a:pt x="290251" y="1139237"/>
                      <a:pt x="392588" y="1087535"/>
                    </a:cubicBezTo>
                    <a:cubicBezTo>
                      <a:pt x="384178" y="1096478"/>
                      <a:pt x="378375" y="1102637"/>
                      <a:pt x="372689" y="1108796"/>
                    </a:cubicBezTo>
                    <a:cubicBezTo>
                      <a:pt x="316131" y="1170270"/>
                      <a:pt x="276689" y="1239856"/>
                      <a:pt x="265081" y="1324249"/>
                    </a:cubicBezTo>
                    <a:cubicBezTo>
                      <a:pt x="251460" y="1422736"/>
                      <a:pt x="234167" y="1520750"/>
                      <a:pt x="221197" y="1619297"/>
                    </a:cubicBezTo>
                    <a:cubicBezTo>
                      <a:pt x="212136" y="1687936"/>
                      <a:pt x="171154" y="1724891"/>
                      <a:pt x="109740" y="1746034"/>
                    </a:cubicBezTo>
                    <a:cubicBezTo>
                      <a:pt x="76160" y="1757582"/>
                      <a:pt x="41219" y="1757286"/>
                      <a:pt x="0" y="1758411"/>
                    </a:cubicBezTo>
                    <a:cubicBezTo>
                      <a:pt x="42403" y="1786957"/>
                      <a:pt x="82557" y="1800637"/>
                      <a:pt x="126855" y="1797617"/>
                    </a:cubicBezTo>
                    <a:cubicBezTo>
                      <a:pt x="168666" y="1794774"/>
                      <a:pt x="213084" y="1795189"/>
                      <a:pt x="237128" y="1747870"/>
                    </a:cubicBezTo>
                    <a:cubicBezTo>
                      <a:pt x="176365" y="2005193"/>
                      <a:pt x="217999" y="2239241"/>
                      <a:pt x="383823" y="2452206"/>
                    </a:cubicBezTo>
                    <a:cubicBezTo>
                      <a:pt x="308669" y="2183868"/>
                      <a:pt x="366707" y="2056006"/>
                      <a:pt x="438900" y="1968593"/>
                    </a:cubicBezTo>
                    <a:cubicBezTo>
                      <a:pt x="426641" y="2038831"/>
                      <a:pt x="423621" y="2107530"/>
                      <a:pt x="425634" y="2176583"/>
                    </a:cubicBezTo>
                    <a:cubicBezTo>
                      <a:pt x="428891" y="2288929"/>
                      <a:pt x="458681" y="2391799"/>
                      <a:pt x="532413" y="2479212"/>
                    </a:cubicBezTo>
                    <a:cubicBezTo>
                      <a:pt x="532413" y="2479212"/>
                      <a:pt x="532413" y="2479212"/>
                      <a:pt x="532413" y="2479212"/>
                    </a:cubicBezTo>
                    <a:cubicBezTo>
                      <a:pt x="520746" y="2509949"/>
                      <a:pt x="533005" y="2542166"/>
                      <a:pt x="526728" y="2573258"/>
                    </a:cubicBezTo>
                    <a:cubicBezTo>
                      <a:pt x="378611" y="2660967"/>
                      <a:pt x="305708" y="2816723"/>
                      <a:pt x="337985" y="2976328"/>
                    </a:cubicBezTo>
                    <a:cubicBezTo>
                      <a:pt x="368188" y="3125747"/>
                      <a:pt x="514113" y="3259117"/>
                      <a:pt x="669277" y="3279194"/>
                    </a:cubicBezTo>
                    <a:cubicBezTo>
                      <a:pt x="669277" y="3279194"/>
                      <a:pt x="669277" y="3279194"/>
                      <a:pt x="669277" y="3279194"/>
                    </a:cubicBezTo>
                    <a:cubicBezTo>
                      <a:pt x="684675" y="3317096"/>
                      <a:pt x="700132" y="3354999"/>
                      <a:pt x="715411" y="3392487"/>
                    </a:cubicBezTo>
                    <a:cubicBezTo>
                      <a:pt x="705758" y="3400008"/>
                      <a:pt x="693913" y="3394145"/>
                      <a:pt x="686451" y="3402318"/>
                    </a:cubicBezTo>
                    <a:cubicBezTo>
                      <a:pt x="634631" y="3413392"/>
                      <a:pt x="607211" y="3449518"/>
                      <a:pt x="604073" y="3509393"/>
                    </a:cubicBezTo>
                    <a:cubicBezTo>
                      <a:pt x="598565" y="3615224"/>
                      <a:pt x="630427" y="3713297"/>
                      <a:pt x="666967" y="3810067"/>
                    </a:cubicBezTo>
                    <a:cubicBezTo>
                      <a:pt x="715885" y="3939646"/>
                      <a:pt x="788433" y="4056789"/>
                      <a:pt x="862284" y="4173043"/>
                    </a:cubicBezTo>
                    <a:cubicBezTo>
                      <a:pt x="889941" y="4216631"/>
                      <a:pt x="889112" y="4257673"/>
                      <a:pt x="860744" y="4299484"/>
                    </a:cubicBezTo>
                    <a:cubicBezTo>
                      <a:pt x="850262" y="4314941"/>
                      <a:pt x="839839" y="4330398"/>
                      <a:pt x="829415" y="4345856"/>
                    </a:cubicBezTo>
                    <a:cubicBezTo>
                      <a:pt x="848899" y="4348639"/>
                      <a:pt x="868621" y="4350119"/>
                      <a:pt x="887750" y="4354384"/>
                    </a:cubicBezTo>
                    <a:cubicBezTo>
                      <a:pt x="1003057" y="4379909"/>
                      <a:pt x="1117534" y="4408750"/>
                      <a:pt x="1230709" y="4442625"/>
                    </a:cubicBezTo>
                    <a:cubicBezTo>
                      <a:pt x="1239355" y="4438895"/>
                      <a:pt x="1244153" y="4431551"/>
                      <a:pt x="1248535" y="4423793"/>
                    </a:cubicBezTo>
                    <a:cubicBezTo>
                      <a:pt x="1268967" y="4387726"/>
                      <a:pt x="1299289" y="4361549"/>
                      <a:pt x="1334526" y="4341414"/>
                    </a:cubicBezTo>
                    <a:cubicBezTo>
                      <a:pt x="1402810" y="4302327"/>
                      <a:pt x="1447168" y="4242571"/>
                      <a:pt x="1482110" y="4174346"/>
                    </a:cubicBezTo>
                    <a:cubicBezTo>
                      <a:pt x="1486314" y="4166114"/>
                      <a:pt x="1492296" y="4157764"/>
                      <a:pt x="1489157" y="4147933"/>
                    </a:cubicBezTo>
                    <a:cubicBezTo>
                      <a:pt x="1489276" y="4147992"/>
                      <a:pt x="1489453" y="4147992"/>
                      <a:pt x="1489572" y="4148051"/>
                    </a:cubicBezTo>
                    <a:cubicBezTo>
                      <a:pt x="1559218" y="4160370"/>
                      <a:pt x="1627739" y="4182933"/>
                      <a:pt x="1700050" y="4171918"/>
                    </a:cubicBezTo>
                    <a:cubicBezTo>
                      <a:pt x="1786989" y="4170970"/>
                      <a:pt x="1873809" y="4167476"/>
                      <a:pt x="1960038" y="4155276"/>
                    </a:cubicBezTo>
                    <a:cubicBezTo>
                      <a:pt x="1956307" y="4162146"/>
                      <a:pt x="1952398" y="4168898"/>
                      <a:pt x="1948845" y="4175886"/>
                    </a:cubicBezTo>
                    <a:cubicBezTo>
                      <a:pt x="1876593" y="4316895"/>
                      <a:pt x="1855924" y="4461636"/>
                      <a:pt x="1917634" y="4612299"/>
                    </a:cubicBezTo>
                    <a:cubicBezTo>
                      <a:pt x="1922194" y="4612832"/>
                      <a:pt x="1924978" y="4610878"/>
                      <a:pt x="1926695" y="4607561"/>
                    </a:cubicBezTo>
                    <a:cubicBezTo>
                      <a:pt x="1926814" y="4607857"/>
                      <a:pt x="1926932" y="4608153"/>
                      <a:pt x="1927051" y="4608390"/>
                    </a:cubicBezTo>
                    <a:cubicBezTo>
                      <a:pt x="1937000" y="4620827"/>
                      <a:pt x="1948016" y="4618340"/>
                      <a:pt x="1959386" y="4610700"/>
                    </a:cubicBezTo>
                    <a:cubicBezTo>
                      <a:pt x="2055268" y="4589024"/>
                      <a:pt x="2151328" y="4567882"/>
                      <a:pt x="2247031" y="4545377"/>
                    </a:cubicBezTo>
                    <a:cubicBezTo>
                      <a:pt x="2314782" y="4529446"/>
                      <a:pt x="2384073" y="4519852"/>
                      <a:pt x="2450343" y="4497584"/>
                    </a:cubicBezTo>
                    <a:cubicBezTo>
                      <a:pt x="2455851" y="4484733"/>
                      <a:pt x="2449040" y="4475198"/>
                      <a:pt x="2442467" y="4465604"/>
                    </a:cubicBezTo>
                    <a:cubicBezTo>
                      <a:pt x="2445369" y="4465663"/>
                      <a:pt x="2448152" y="4464834"/>
                      <a:pt x="2450758" y="4462584"/>
                    </a:cubicBezTo>
                    <a:cubicBezTo>
                      <a:pt x="2447382" y="4456602"/>
                      <a:pt x="2444125" y="4450561"/>
                      <a:pt x="2440631" y="4444639"/>
                    </a:cubicBezTo>
                    <a:cubicBezTo>
                      <a:pt x="2405452" y="4385298"/>
                      <a:pt x="2413092" y="4366465"/>
                      <a:pt x="2478830" y="4348994"/>
                    </a:cubicBezTo>
                    <a:cubicBezTo>
                      <a:pt x="2511402" y="4340348"/>
                      <a:pt x="2542613" y="4327674"/>
                      <a:pt x="2569914" y="4307893"/>
                    </a:cubicBezTo>
                    <a:cubicBezTo>
                      <a:pt x="2714003" y="4203721"/>
                      <a:pt x="2849150" y="4091257"/>
                      <a:pt x="2919743" y="3920576"/>
                    </a:cubicBezTo>
                    <a:cubicBezTo>
                      <a:pt x="2929456" y="3879831"/>
                      <a:pt x="2942129" y="3839027"/>
                      <a:pt x="2938872" y="3796860"/>
                    </a:cubicBezTo>
                    <a:cubicBezTo>
                      <a:pt x="2936681" y="3768552"/>
                      <a:pt x="2942129" y="3742967"/>
                      <a:pt x="2951131" y="3717146"/>
                    </a:cubicBezTo>
                    <a:cubicBezTo>
                      <a:pt x="2959956" y="3691799"/>
                      <a:pt x="2960785" y="3665622"/>
                      <a:pt x="2961318" y="3639090"/>
                    </a:cubicBezTo>
                    <a:cubicBezTo>
                      <a:pt x="2962384" y="3588396"/>
                      <a:pt x="2963568" y="3537642"/>
                      <a:pt x="2971563" y="3487362"/>
                    </a:cubicBezTo>
                    <a:cubicBezTo>
                      <a:pt x="2971563" y="3487362"/>
                      <a:pt x="2971563" y="3487362"/>
                      <a:pt x="2971563" y="3487362"/>
                    </a:cubicBezTo>
                    <a:cubicBezTo>
                      <a:pt x="2979499" y="3480610"/>
                      <a:pt x="2981868" y="3471016"/>
                      <a:pt x="2985362" y="3461777"/>
                    </a:cubicBezTo>
                    <a:cubicBezTo>
                      <a:pt x="3000227" y="3421980"/>
                      <a:pt x="3017106" y="3382952"/>
                      <a:pt x="3043697" y="3349373"/>
                    </a:cubicBezTo>
                    <a:cubicBezTo>
                      <a:pt x="3084146" y="3298322"/>
                      <a:pt x="3133064" y="3266520"/>
                      <a:pt x="3202236" y="3283694"/>
                    </a:cubicBezTo>
                    <a:cubicBezTo>
                      <a:pt x="3295571" y="3306910"/>
                      <a:pt x="3383991" y="3291512"/>
                      <a:pt x="3467495" y="3246325"/>
                    </a:cubicBezTo>
                    <a:cubicBezTo>
                      <a:pt x="3570602" y="3190537"/>
                      <a:pt x="3636695" y="3107092"/>
                      <a:pt x="3654106" y="2988765"/>
                    </a:cubicBezTo>
                    <a:cubicBezTo>
                      <a:pt x="3654106" y="2988765"/>
                      <a:pt x="3654106" y="2988765"/>
                      <a:pt x="3654106" y="2988765"/>
                    </a:cubicBezTo>
                    <a:cubicBezTo>
                      <a:pt x="3680164" y="2987462"/>
                      <a:pt x="3700892" y="2975262"/>
                      <a:pt x="3718896" y="2957318"/>
                    </a:cubicBezTo>
                    <a:cubicBezTo>
                      <a:pt x="3740038" y="2936294"/>
                      <a:pt x="3756443" y="2911834"/>
                      <a:pt x="3771249" y="2886132"/>
                    </a:cubicBezTo>
                    <a:cubicBezTo>
                      <a:pt x="3810040" y="2818618"/>
                      <a:pt x="3838348" y="2746366"/>
                      <a:pt x="3865827" y="2673877"/>
                    </a:cubicBezTo>
                    <a:cubicBezTo>
                      <a:pt x="3878679" y="2639943"/>
                      <a:pt x="3890405" y="2605534"/>
                      <a:pt x="3902605" y="2571363"/>
                    </a:cubicBezTo>
                    <a:cubicBezTo>
                      <a:pt x="3914805" y="2537250"/>
                      <a:pt x="3927005" y="2503138"/>
                      <a:pt x="3940389" y="2465768"/>
                    </a:cubicBezTo>
                    <a:cubicBezTo>
                      <a:pt x="4004231" y="2574265"/>
                      <a:pt x="3976219" y="2668429"/>
                      <a:pt x="3906395" y="2758092"/>
                    </a:cubicBezTo>
                    <a:cubicBezTo>
                      <a:pt x="3911606" y="2758447"/>
                      <a:pt x="3913502" y="2758980"/>
                      <a:pt x="3915220" y="2758566"/>
                    </a:cubicBezTo>
                    <a:cubicBezTo>
                      <a:pt x="4015602" y="2737068"/>
                      <a:pt x="4070324" y="2668073"/>
                      <a:pt x="4103074" y="2576870"/>
                    </a:cubicBezTo>
                    <a:cubicBezTo>
                      <a:pt x="4134403" y="2489457"/>
                      <a:pt x="4141806" y="2398136"/>
                      <a:pt x="4143879" y="2306400"/>
                    </a:cubicBezTo>
                    <a:cubicBezTo>
                      <a:pt x="4147373" y="2151236"/>
                      <a:pt x="4129843" y="1997316"/>
                      <a:pt x="4113438" y="1843337"/>
                    </a:cubicBezTo>
                    <a:close/>
                    <a:moveTo>
                      <a:pt x="262712" y="1656015"/>
                    </a:moveTo>
                    <a:cubicBezTo>
                      <a:pt x="274202" y="1601826"/>
                      <a:pt x="261410" y="1546453"/>
                      <a:pt x="275327" y="1491790"/>
                    </a:cubicBezTo>
                    <a:cubicBezTo>
                      <a:pt x="308728" y="1360434"/>
                      <a:pt x="385896" y="1258689"/>
                      <a:pt x="484087" y="1170329"/>
                    </a:cubicBezTo>
                    <a:cubicBezTo>
                      <a:pt x="520568" y="1137519"/>
                      <a:pt x="559063" y="1106960"/>
                      <a:pt x="602592" y="1070361"/>
                    </a:cubicBezTo>
                    <a:cubicBezTo>
                      <a:pt x="492023" y="1273317"/>
                      <a:pt x="339347" y="1442517"/>
                      <a:pt x="262712" y="1656015"/>
                    </a:cubicBezTo>
                    <a:close/>
                  </a:path>
                </a:pathLst>
              </a:custGeom>
              <a:solidFill>
                <a:srgbClr val="000000"/>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7" name="자유형: 도형 87">
                <a:extLst>
                  <a:ext uri="{FF2B5EF4-FFF2-40B4-BE49-F238E27FC236}">
                    <a16:creationId xmlns:a16="http://schemas.microsoft.com/office/drawing/2014/main" id="{F565796B-7990-D752-38A3-3C757C93C55F}"/>
                  </a:ext>
                </a:extLst>
              </p:cNvPr>
              <p:cNvSpPr/>
              <p:nvPr/>
            </p:nvSpPr>
            <p:spPr>
              <a:xfrm>
                <a:off x="3783291" y="2073713"/>
                <a:ext cx="3130671" cy="2100345"/>
              </a:xfrm>
              <a:custGeom>
                <a:avLst/>
                <a:gdLst>
                  <a:gd name="connsiteX0" fmla="*/ 1436485 w 3130671"/>
                  <a:gd name="connsiteY0" fmla="*/ 2080734 h 2100345"/>
                  <a:gd name="connsiteX1" fmla="*/ 1176497 w 3130671"/>
                  <a:gd name="connsiteY1" fmla="*/ 2097375 h 2100345"/>
                  <a:gd name="connsiteX2" fmla="*/ 966019 w 3130671"/>
                  <a:gd name="connsiteY2" fmla="*/ 2073509 h 2100345"/>
                  <a:gd name="connsiteX3" fmla="*/ 636504 w 3130671"/>
                  <a:gd name="connsiteY3" fmla="*/ 1911179 h 2100345"/>
                  <a:gd name="connsiteX4" fmla="*/ 270981 w 3130671"/>
                  <a:gd name="connsiteY4" fmla="*/ 1490401 h 2100345"/>
                  <a:gd name="connsiteX5" fmla="*/ 215963 w 3130671"/>
                  <a:gd name="connsiteY5" fmla="*/ 1385813 h 2100345"/>
                  <a:gd name="connsiteX6" fmla="*/ 162840 w 3130671"/>
                  <a:gd name="connsiteY6" fmla="*/ 1327716 h 2100345"/>
                  <a:gd name="connsiteX7" fmla="*/ 191800 w 3130671"/>
                  <a:gd name="connsiteY7" fmla="*/ 1317885 h 2100345"/>
                  <a:gd name="connsiteX8" fmla="*/ 145665 w 3130671"/>
                  <a:gd name="connsiteY8" fmla="*/ 1204592 h 2100345"/>
                  <a:gd name="connsiteX9" fmla="*/ 124641 w 3130671"/>
                  <a:gd name="connsiteY9" fmla="*/ 1173500 h 2100345"/>
                  <a:gd name="connsiteX10" fmla="*/ 5248 w 3130671"/>
                  <a:gd name="connsiteY10" fmla="*/ 622372 h 2100345"/>
                  <a:gd name="connsiteX11" fmla="*/ 3057 w 3130671"/>
                  <a:gd name="connsiteY11" fmla="*/ 498597 h 2100345"/>
                  <a:gd name="connsiteX12" fmla="*/ 8742 w 3130671"/>
                  <a:gd name="connsiteY12" fmla="*/ 404551 h 2100345"/>
                  <a:gd name="connsiteX13" fmla="*/ 36577 w 3130671"/>
                  <a:gd name="connsiteY13" fmla="*/ 461405 h 2100345"/>
                  <a:gd name="connsiteX14" fmla="*/ 36044 w 3130671"/>
                  <a:gd name="connsiteY14" fmla="*/ 592761 h 2100345"/>
                  <a:gd name="connsiteX15" fmla="*/ 104091 w 3130671"/>
                  <a:gd name="connsiteY15" fmla="*/ 504282 h 2100345"/>
                  <a:gd name="connsiteX16" fmla="*/ 104091 w 3130671"/>
                  <a:gd name="connsiteY16" fmla="*/ 714108 h 2100345"/>
                  <a:gd name="connsiteX17" fmla="*/ 110309 w 3130671"/>
                  <a:gd name="connsiteY17" fmla="*/ 716418 h 2100345"/>
                  <a:gd name="connsiteX18" fmla="*/ 161123 w 3130671"/>
                  <a:gd name="connsiteY18" fmla="*/ 632618 h 2100345"/>
                  <a:gd name="connsiteX19" fmla="*/ 195827 w 3130671"/>
                  <a:gd name="connsiteY19" fmla="*/ 727019 h 2100345"/>
                  <a:gd name="connsiteX20" fmla="*/ 199617 w 3130671"/>
                  <a:gd name="connsiteY20" fmla="*/ 726486 h 2100345"/>
                  <a:gd name="connsiteX21" fmla="*/ 203940 w 3130671"/>
                  <a:gd name="connsiteY21" fmla="*/ 633625 h 2100345"/>
                  <a:gd name="connsiteX22" fmla="*/ 209744 w 3130671"/>
                  <a:gd name="connsiteY22" fmla="*/ 432445 h 2100345"/>
                  <a:gd name="connsiteX23" fmla="*/ 202519 w 3130671"/>
                  <a:gd name="connsiteY23" fmla="*/ 353856 h 2100345"/>
                  <a:gd name="connsiteX24" fmla="*/ 225498 w 3130671"/>
                  <a:gd name="connsiteY24" fmla="*/ 278288 h 2100345"/>
                  <a:gd name="connsiteX25" fmla="*/ 327953 w 3130671"/>
                  <a:gd name="connsiteY25" fmla="*/ 209649 h 2100345"/>
                  <a:gd name="connsiteX26" fmla="*/ 291827 w 3130671"/>
                  <a:gd name="connsiteY26" fmla="*/ 368958 h 2100345"/>
                  <a:gd name="connsiteX27" fmla="*/ 760161 w 3130671"/>
                  <a:gd name="connsiteY27" fmla="*/ 0 h 2100345"/>
                  <a:gd name="connsiteX28" fmla="*/ 642545 w 3130671"/>
                  <a:gd name="connsiteY28" fmla="*/ 225935 h 2100345"/>
                  <a:gd name="connsiteX29" fmla="*/ 410154 w 3130671"/>
                  <a:gd name="connsiteY29" fmla="*/ 341005 h 2100345"/>
                  <a:gd name="connsiteX30" fmla="*/ 671682 w 3130671"/>
                  <a:gd name="connsiteY30" fmla="*/ 278584 h 2100345"/>
                  <a:gd name="connsiteX31" fmla="*/ 599489 w 3130671"/>
                  <a:gd name="connsiteY31" fmla="*/ 378078 h 2100345"/>
                  <a:gd name="connsiteX32" fmla="*/ 780711 w 3130671"/>
                  <a:gd name="connsiteY32" fmla="*/ 408874 h 2100345"/>
                  <a:gd name="connsiteX33" fmla="*/ 1031520 w 3130671"/>
                  <a:gd name="connsiteY33" fmla="*/ 397385 h 2100345"/>
                  <a:gd name="connsiteX34" fmla="*/ 1130185 w 3130671"/>
                  <a:gd name="connsiteY34" fmla="*/ 346513 h 2100345"/>
                  <a:gd name="connsiteX35" fmla="*/ 1294410 w 3130671"/>
                  <a:gd name="connsiteY35" fmla="*/ 168903 h 2100345"/>
                  <a:gd name="connsiteX36" fmla="*/ 1315553 w 3130671"/>
                  <a:gd name="connsiteY36" fmla="*/ 148768 h 2100345"/>
                  <a:gd name="connsiteX37" fmla="*/ 1128231 w 3130671"/>
                  <a:gd name="connsiteY37" fmla="*/ 412783 h 2100345"/>
                  <a:gd name="connsiteX38" fmla="*/ 1519989 w 3130671"/>
                  <a:gd name="connsiteY38" fmla="*/ 440085 h 2100345"/>
                  <a:gd name="connsiteX39" fmla="*/ 1699079 w 3130671"/>
                  <a:gd name="connsiteY39" fmla="*/ 425042 h 2100345"/>
                  <a:gd name="connsiteX40" fmla="*/ 1983467 w 3130671"/>
                  <a:gd name="connsiteY40" fmla="*/ 218473 h 2100345"/>
                  <a:gd name="connsiteX41" fmla="*/ 2052343 w 3130671"/>
                  <a:gd name="connsiteY41" fmla="*/ 121762 h 2100345"/>
                  <a:gd name="connsiteX42" fmla="*/ 1575422 w 3130671"/>
                  <a:gd name="connsiteY42" fmla="*/ 498656 h 2100345"/>
                  <a:gd name="connsiteX43" fmla="*/ 1751847 w 3130671"/>
                  <a:gd name="connsiteY43" fmla="*/ 485982 h 2100345"/>
                  <a:gd name="connsiteX44" fmla="*/ 1933365 w 3130671"/>
                  <a:gd name="connsiteY44" fmla="*/ 461642 h 2100345"/>
                  <a:gd name="connsiteX45" fmla="*/ 2114409 w 3130671"/>
                  <a:gd name="connsiteY45" fmla="*/ 426759 h 2100345"/>
                  <a:gd name="connsiteX46" fmla="*/ 1907958 w 3130671"/>
                  <a:gd name="connsiteY46" fmla="*/ 518732 h 2100345"/>
                  <a:gd name="connsiteX47" fmla="*/ 2440015 w 3130671"/>
                  <a:gd name="connsiteY47" fmla="*/ 281723 h 2100345"/>
                  <a:gd name="connsiteX48" fmla="*/ 2214021 w 3130671"/>
                  <a:gd name="connsiteY48" fmla="*/ 787663 h 2100345"/>
                  <a:gd name="connsiteX49" fmla="*/ 2326249 w 3130671"/>
                  <a:gd name="connsiteY49" fmla="*/ 781859 h 2100345"/>
                  <a:gd name="connsiteX50" fmla="*/ 2423611 w 3130671"/>
                  <a:gd name="connsiteY50" fmla="*/ 775226 h 2100345"/>
                  <a:gd name="connsiteX51" fmla="*/ 2444102 w 3130671"/>
                  <a:gd name="connsiteY51" fmla="*/ 795658 h 2100345"/>
                  <a:gd name="connsiteX52" fmla="*/ 2443806 w 3130671"/>
                  <a:gd name="connsiteY52" fmla="*/ 963969 h 2100345"/>
                  <a:gd name="connsiteX53" fmla="*/ 2626627 w 3130671"/>
                  <a:gd name="connsiteY53" fmla="*/ 779846 h 2100345"/>
                  <a:gd name="connsiteX54" fmla="*/ 2757924 w 3130671"/>
                  <a:gd name="connsiteY54" fmla="*/ 705521 h 2100345"/>
                  <a:gd name="connsiteX55" fmla="*/ 2963072 w 3130671"/>
                  <a:gd name="connsiteY55" fmla="*/ 749583 h 2100345"/>
                  <a:gd name="connsiteX56" fmla="*/ 3063632 w 3130671"/>
                  <a:gd name="connsiteY56" fmla="*/ 865127 h 2100345"/>
                  <a:gd name="connsiteX57" fmla="*/ 3130672 w 3130671"/>
                  <a:gd name="connsiteY57" fmla="*/ 914282 h 2100345"/>
                  <a:gd name="connsiteX58" fmla="*/ 2944061 w 3130671"/>
                  <a:gd name="connsiteY58" fmla="*/ 1171842 h 2100345"/>
                  <a:gd name="connsiteX59" fmla="*/ 2678802 w 3130671"/>
                  <a:gd name="connsiteY59" fmla="*/ 1209211 h 2100345"/>
                  <a:gd name="connsiteX60" fmla="*/ 2520263 w 3130671"/>
                  <a:gd name="connsiteY60" fmla="*/ 1274889 h 2100345"/>
                  <a:gd name="connsiteX61" fmla="*/ 2461928 w 3130671"/>
                  <a:gd name="connsiteY61" fmla="*/ 1387294 h 2100345"/>
                  <a:gd name="connsiteX62" fmla="*/ 2448129 w 3130671"/>
                  <a:gd name="connsiteY62" fmla="*/ 1412878 h 2100345"/>
                  <a:gd name="connsiteX63" fmla="*/ 2435219 w 3130671"/>
                  <a:gd name="connsiteY63" fmla="*/ 1389367 h 2100345"/>
                  <a:gd name="connsiteX64" fmla="*/ 2399507 w 3130671"/>
                  <a:gd name="connsiteY64" fmla="*/ 1317056 h 2100345"/>
                  <a:gd name="connsiteX65" fmla="*/ 2279285 w 3130671"/>
                  <a:gd name="connsiteY65" fmla="*/ 1351168 h 2100345"/>
                  <a:gd name="connsiteX66" fmla="*/ 2267500 w 3130671"/>
                  <a:gd name="connsiteY66" fmla="*/ 1369409 h 2100345"/>
                  <a:gd name="connsiteX67" fmla="*/ 2249259 w 3130671"/>
                  <a:gd name="connsiteY67" fmla="*/ 1356261 h 2100345"/>
                  <a:gd name="connsiteX68" fmla="*/ 2227465 w 3130671"/>
                  <a:gd name="connsiteY68" fmla="*/ 1328308 h 2100345"/>
                  <a:gd name="connsiteX69" fmla="*/ 2164097 w 3130671"/>
                  <a:gd name="connsiteY69" fmla="*/ 1332809 h 2100345"/>
                  <a:gd name="connsiteX70" fmla="*/ 2146330 w 3130671"/>
                  <a:gd name="connsiteY70" fmla="*/ 1370060 h 2100345"/>
                  <a:gd name="connsiteX71" fmla="*/ 2107006 w 3130671"/>
                  <a:gd name="connsiteY71" fmla="*/ 1379122 h 2100345"/>
                  <a:gd name="connsiteX72" fmla="*/ 2100432 w 3130671"/>
                  <a:gd name="connsiteY72" fmla="*/ 1373199 h 2100345"/>
                  <a:gd name="connsiteX73" fmla="*/ 2047309 w 3130671"/>
                  <a:gd name="connsiteY73" fmla="*/ 1358571 h 2100345"/>
                  <a:gd name="connsiteX74" fmla="*/ 2013671 w 3130671"/>
                  <a:gd name="connsiteY74" fmla="*/ 1410806 h 2100345"/>
                  <a:gd name="connsiteX75" fmla="*/ 2014796 w 3130671"/>
                  <a:gd name="connsiteY75" fmla="*/ 1452084 h 2100345"/>
                  <a:gd name="connsiteX76" fmla="*/ 2013848 w 3130671"/>
                  <a:gd name="connsiteY76" fmla="*/ 1522263 h 2100345"/>
                  <a:gd name="connsiteX77" fmla="*/ 1830672 w 3130671"/>
                  <a:gd name="connsiteY77" fmla="*/ 1801735 h 2100345"/>
                  <a:gd name="connsiteX78" fmla="*/ 1570151 w 3130671"/>
                  <a:gd name="connsiteY78" fmla="*/ 1965131 h 2100345"/>
                  <a:gd name="connsiteX79" fmla="*/ 1458813 w 3130671"/>
                  <a:gd name="connsiteY79" fmla="*/ 2064270 h 2100345"/>
                  <a:gd name="connsiteX80" fmla="*/ 1436485 w 3130671"/>
                  <a:gd name="connsiteY80" fmla="*/ 2080734 h 210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130671" h="2100345">
                    <a:moveTo>
                      <a:pt x="1436485" y="2080734"/>
                    </a:moveTo>
                    <a:cubicBezTo>
                      <a:pt x="1350257" y="2092934"/>
                      <a:pt x="1263436" y="2096428"/>
                      <a:pt x="1176497" y="2097375"/>
                    </a:cubicBezTo>
                    <a:cubicBezTo>
                      <a:pt x="1104186" y="2108450"/>
                      <a:pt x="1035666" y="2085886"/>
                      <a:pt x="966019" y="2073509"/>
                    </a:cubicBezTo>
                    <a:cubicBezTo>
                      <a:pt x="847396" y="2037264"/>
                      <a:pt x="736590" y="1985385"/>
                      <a:pt x="636504" y="1911179"/>
                    </a:cubicBezTo>
                    <a:cubicBezTo>
                      <a:pt x="483590" y="1797767"/>
                      <a:pt x="366270" y="1653738"/>
                      <a:pt x="270981" y="1490401"/>
                    </a:cubicBezTo>
                    <a:cubicBezTo>
                      <a:pt x="251082" y="1456348"/>
                      <a:pt x="232427" y="1421643"/>
                      <a:pt x="215963" y="1385813"/>
                    </a:cubicBezTo>
                    <a:cubicBezTo>
                      <a:pt x="204296" y="1360407"/>
                      <a:pt x="192037" y="1336599"/>
                      <a:pt x="162840" y="1327716"/>
                    </a:cubicBezTo>
                    <a:cubicBezTo>
                      <a:pt x="170243" y="1319543"/>
                      <a:pt x="182147" y="1325406"/>
                      <a:pt x="191800" y="1317885"/>
                    </a:cubicBezTo>
                    <a:cubicBezTo>
                      <a:pt x="176520" y="1280397"/>
                      <a:pt x="161123" y="1242494"/>
                      <a:pt x="145665" y="1204592"/>
                    </a:cubicBezTo>
                    <a:cubicBezTo>
                      <a:pt x="133939" y="1197426"/>
                      <a:pt x="128964" y="1185877"/>
                      <a:pt x="124641" y="1173500"/>
                    </a:cubicBezTo>
                    <a:cubicBezTo>
                      <a:pt x="62339" y="994647"/>
                      <a:pt x="21830" y="811175"/>
                      <a:pt x="5248" y="622372"/>
                    </a:cubicBezTo>
                    <a:cubicBezTo>
                      <a:pt x="1635" y="581035"/>
                      <a:pt x="-3280" y="539993"/>
                      <a:pt x="3057" y="498597"/>
                    </a:cubicBezTo>
                    <a:cubicBezTo>
                      <a:pt x="9334" y="467505"/>
                      <a:pt x="-2925" y="435288"/>
                      <a:pt x="8742" y="404551"/>
                    </a:cubicBezTo>
                    <a:cubicBezTo>
                      <a:pt x="30062" y="417639"/>
                      <a:pt x="37821" y="435939"/>
                      <a:pt x="36577" y="461405"/>
                    </a:cubicBezTo>
                    <a:cubicBezTo>
                      <a:pt x="34563" y="502446"/>
                      <a:pt x="36044" y="543606"/>
                      <a:pt x="36044" y="592761"/>
                    </a:cubicBezTo>
                    <a:cubicBezTo>
                      <a:pt x="60740" y="560662"/>
                      <a:pt x="81172" y="534130"/>
                      <a:pt x="104091" y="504282"/>
                    </a:cubicBezTo>
                    <a:cubicBezTo>
                      <a:pt x="104091" y="576238"/>
                      <a:pt x="104091" y="645173"/>
                      <a:pt x="104091" y="714108"/>
                    </a:cubicBezTo>
                    <a:cubicBezTo>
                      <a:pt x="106164" y="714878"/>
                      <a:pt x="108236" y="715648"/>
                      <a:pt x="110309" y="716418"/>
                    </a:cubicBezTo>
                    <a:cubicBezTo>
                      <a:pt x="126536" y="689649"/>
                      <a:pt x="142763" y="662940"/>
                      <a:pt x="161123" y="632618"/>
                    </a:cubicBezTo>
                    <a:cubicBezTo>
                      <a:pt x="173500" y="666257"/>
                      <a:pt x="184634" y="696638"/>
                      <a:pt x="195827" y="727019"/>
                    </a:cubicBezTo>
                    <a:cubicBezTo>
                      <a:pt x="197070" y="726841"/>
                      <a:pt x="198314" y="726664"/>
                      <a:pt x="199617" y="726486"/>
                    </a:cubicBezTo>
                    <a:cubicBezTo>
                      <a:pt x="201098" y="695513"/>
                      <a:pt x="202934" y="664598"/>
                      <a:pt x="203940" y="633625"/>
                    </a:cubicBezTo>
                    <a:cubicBezTo>
                      <a:pt x="206072" y="566584"/>
                      <a:pt x="207731" y="499544"/>
                      <a:pt x="209744" y="432445"/>
                    </a:cubicBezTo>
                    <a:cubicBezTo>
                      <a:pt x="210573" y="405913"/>
                      <a:pt x="210929" y="379974"/>
                      <a:pt x="202519" y="353856"/>
                    </a:cubicBezTo>
                    <a:cubicBezTo>
                      <a:pt x="193162" y="324719"/>
                      <a:pt x="206546" y="299786"/>
                      <a:pt x="225498" y="278288"/>
                    </a:cubicBezTo>
                    <a:cubicBezTo>
                      <a:pt x="253273" y="246781"/>
                      <a:pt x="289518" y="227475"/>
                      <a:pt x="327953" y="209649"/>
                    </a:cubicBezTo>
                    <a:cubicBezTo>
                      <a:pt x="285135" y="253947"/>
                      <a:pt x="272994" y="305175"/>
                      <a:pt x="291827" y="368958"/>
                    </a:cubicBezTo>
                    <a:cubicBezTo>
                      <a:pt x="412878" y="201180"/>
                      <a:pt x="558567" y="68047"/>
                      <a:pt x="760161" y="0"/>
                    </a:cubicBezTo>
                    <a:cubicBezTo>
                      <a:pt x="737538" y="86643"/>
                      <a:pt x="703011" y="162803"/>
                      <a:pt x="642545" y="225935"/>
                    </a:cubicBezTo>
                    <a:cubicBezTo>
                      <a:pt x="580953" y="290310"/>
                      <a:pt x="503371" y="323297"/>
                      <a:pt x="410154" y="341005"/>
                    </a:cubicBezTo>
                    <a:cubicBezTo>
                      <a:pt x="512550" y="366411"/>
                      <a:pt x="595107" y="341479"/>
                      <a:pt x="671682" y="278584"/>
                    </a:cubicBezTo>
                    <a:cubicBezTo>
                      <a:pt x="664220" y="325252"/>
                      <a:pt x="634194" y="351369"/>
                      <a:pt x="599489" y="378078"/>
                    </a:cubicBezTo>
                    <a:cubicBezTo>
                      <a:pt x="660430" y="398747"/>
                      <a:pt x="720541" y="404966"/>
                      <a:pt x="780711" y="408874"/>
                    </a:cubicBezTo>
                    <a:cubicBezTo>
                      <a:pt x="864630" y="414323"/>
                      <a:pt x="948430" y="408756"/>
                      <a:pt x="1031520" y="397385"/>
                    </a:cubicBezTo>
                    <a:cubicBezTo>
                      <a:pt x="1069363" y="392233"/>
                      <a:pt x="1100515" y="369550"/>
                      <a:pt x="1130185" y="346513"/>
                    </a:cubicBezTo>
                    <a:cubicBezTo>
                      <a:pt x="1194797" y="296469"/>
                      <a:pt x="1245373" y="233397"/>
                      <a:pt x="1294410" y="168903"/>
                    </a:cubicBezTo>
                    <a:cubicBezTo>
                      <a:pt x="1299325" y="162448"/>
                      <a:pt x="1301813" y="153505"/>
                      <a:pt x="1315553" y="148768"/>
                    </a:cubicBezTo>
                    <a:cubicBezTo>
                      <a:pt x="1265568" y="247255"/>
                      <a:pt x="1200364" y="330049"/>
                      <a:pt x="1128231" y="412783"/>
                    </a:cubicBezTo>
                    <a:cubicBezTo>
                      <a:pt x="1260949" y="434222"/>
                      <a:pt x="1390055" y="442631"/>
                      <a:pt x="1519989" y="440085"/>
                    </a:cubicBezTo>
                    <a:cubicBezTo>
                      <a:pt x="1579982" y="438900"/>
                      <a:pt x="1640508" y="442276"/>
                      <a:pt x="1699079" y="425042"/>
                    </a:cubicBezTo>
                    <a:cubicBezTo>
                      <a:pt x="1818295" y="389982"/>
                      <a:pt x="1908787" y="314769"/>
                      <a:pt x="1983467" y="218473"/>
                    </a:cubicBezTo>
                    <a:cubicBezTo>
                      <a:pt x="2008104" y="186670"/>
                      <a:pt x="2030194" y="152972"/>
                      <a:pt x="2052343" y="121762"/>
                    </a:cubicBezTo>
                    <a:cubicBezTo>
                      <a:pt x="1977367" y="323120"/>
                      <a:pt x="1826171" y="463300"/>
                      <a:pt x="1575422" y="498656"/>
                    </a:cubicBezTo>
                    <a:cubicBezTo>
                      <a:pt x="1634230" y="494570"/>
                      <a:pt x="1693216" y="492023"/>
                      <a:pt x="1751847" y="485982"/>
                    </a:cubicBezTo>
                    <a:cubicBezTo>
                      <a:pt x="1812550" y="479764"/>
                      <a:pt x="1873135" y="471532"/>
                      <a:pt x="1933365" y="461642"/>
                    </a:cubicBezTo>
                    <a:cubicBezTo>
                      <a:pt x="1992350" y="451988"/>
                      <a:pt x="2050863" y="439137"/>
                      <a:pt x="2114409" y="426759"/>
                    </a:cubicBezTo>
                    <a:cubicBezTo>
                      <a:pt x="2065846" y="511744"/>
                      <a:pt x="1985895" y="513402"/>
                      <a:pt x="1907958" y="518732"/>
                    </a:cubicBezTo>
                    <a:cubicBezTo>
                      <a:pt x="2047842" y="558590"/>
                      <a:pt x="2252635" y="516541"/>
                      <a:pt x="2440015" y="281723"/>
                    </a:cubicBezTo>
                    <a:cubicBezTo>
                      <a:pt x="2454644" y="373992"/>
                      <a:pt x="2409161" y="572684"/>
                      <a:pt x="2214021" y="787663"/>
                    </a:cubicBezTo>
                    <a:cubicBezTo>
                      <a:pt x="2253582" y="785650"/>
                      <a:pt x="2289945" y="783932"/>
                      <a:pt x="2326249" y="781859"/>
                    </a:cubicBezTo>
                    <a:cubicBezTo>
                      <a:pt x="2358762" y="780023"/>
                      <a:pt x="2391335" y="779076"/>
                      <a:pt x="2423611" y="775226"/>
                    </a:cubicBezTo>
                    <a:cubicBezTo>
                      <a:pt x="2442147" y="773035"/>
                      <a:pt x="2444339" y="779905"/>
                      <a:pt x="2444102" y="795658"/>
                    </a:cubicBezTo>
                    <a:cubicBezTo>
                      <a:pt x="2443273" y="849492"/>
                      <a:pt x="2443806" y="903325"/>
                      <a:pt x="2443806" y="963969"/>
                    </a:cubicBezTo>
                    <a:cubicBezTo>
                      <a:pt x="2507945" y="899713"/>
                      <a:pt x="2569062" y="841437"/>
                      <a:pt x="2626627" y="779846"/>
                    </a:cubicBezTo>
                    <a:cubicBezTo>
                      <a:pt x="2663345" y="740581"/>
                      <a:pt x="2707703" y="719083"/>
                      <a:pt x="2757924" y="705521"/>
                    </a:cubicBezTo>
                    <a:cubicBezTo>
                      <a:pt x="2833966" y="685030"/>
                      <a:pt x="2902072" y="700783"/>
                      <a:pt x="2963072" y="749583"/>
                    </a:cubicBezTo>
                    <a:cubicBezTo>
                      <a:pt x="3003580" y="781978"/>
                      <a:pt x="3035620" y="822012"/>
                      <a:pt x="3063632" y="865127"/>
                    </a:cubicBezTo>
                    <a:cubicBezTo>
                      <a:pt x="3080096" y="890474"/>
                      <a:pt x="3101120" y="907708"/>
                      <a:pt x="3130672" y="914282"/>
                    </a:cubicBezTo>
                    <a:cubicBezTo>
                      <a:pt x="3113261" y="1032609"/>
                      <a:pt x="3047108" y="1116054"/>
                      <a:pt x="2944061" y="1171842"/>
                    </a:cubicBezTo>
                    <a:cubicBezTo>
                      <a:pt x="2860616" y="1217028"/>
                      <a:pt x="2772197" y="1232427"/>
                      <a:pt x="2678802" y="1209211"/>
                    </a:cubicBezTo>
                    <a:cubicBezTo>
                      <a:pt x="2609630" y="1192037"/>
                      <a:pt x="2560712" y="1223780"/>
                      <a:pt x="2520263" y="1274889"/>
                    </a:cubicBezTo>
                    <a:cubicBezTo>
                      <a:pt x="2493672" y="1308468"/>
                      <a:pt x="2476853" y="1347496"/>
                      <a:pt x="2461928" y="1387294"/>
                    </a:cubicBezTo>
                    <a:cubicBezTo>
                      <a:pt x="2458493" y="1396533"/>
                      <a:pt x="2456065" y="1406127"/>
                      <a:pt x="2448129" y="1412878"/>
                    </a:cubicBezTo>
                    <a:cubicBezTo>
                      <a:pt x="2434982" y="1409976"/>
                      <a:pt x="2435692" y="1398842"/>
                      <a:pt x="2435219" y="1389367"/>
                    </a:cubicBezTo>
                    <a:cubicBezTo>
                      <a:pt x="2433738" y="1359992"/>
                      <a:pt x="2420176" y="1336599"/>
                      <a:pt x="2399507" y="1317056"/>
                    </a:cubicBezTo>
                    <a:cubicBezTo>
                      <a:pt x="2356689" y="1276606"/>
                      <a:pt x="2295216" y="1294196"/>
                      <a:pt x="2279285" y="1351168"/>
                    </a:cubicBezTo>
                    <a:cubicBezTo>
                      <a:pt x="2277212" y="1358571"/>
                      <a:pt x="2277390" y="1368284"/>
                      <a:pt x="2267500" y="1369409"/>
                    </a:cubicBezTo>
                    <a:cubicBezTo>
                      <a:pt x="2258676" y="1370356"/>
                      <a:pt x="2254175" y="1362361"/>
                      <a:pt x="2249259" y="1356261"/>
                    </a:cubicBezTo>
                    <a:cubicBezTo>
                      <a:pt x="2241856" y="1347082"/>
                      <a:pt x="2236053" y="1336718"/>
                      <a:pt x="2227465" y="1328308"/>
                    </a:cubicBezTo>
                    <a:cubicBezTo>
                      <a:pt x="2202888" y="1304264"/>
                      <a:pt x="2184233" y="1305270"/>
                      <a:pt x="2164097" y="1332809"/>
                    </a:cubicBezTo>
                    <a:cubicBezTo>
                      <a:pt x="2155865" y="1344061"/>
                      <a:pt x="2151482" y="1357209"/>
                      <a:pt x="2146330" y="1370060"/>
                    </a:cubicBezTo>
                    <a:cubicBezTo>
                      <a:pt x="2136440" y="1394460"/>
                      <a:pt x="2128089" y="1396059"/>
                      <a:pt x="2107006" y="1379122"/>
                    </a:cubicBezTo>
                    <a:cubicBezTo>
                      <a:pt x="2104696" y="1377285"/>
                      <a:pt x="2102742" y="1374976"/>
                      <a:pt x="2100432" y="1373199"/>
                    </a:cubicBezTo>
                    <a:cubicBezTo>
                      <a:pt x="2084738" y="1360940"/>
                      <a:pt x="2069281" y="1347437"/>
                      <a:pt x="2047309" y="1358571"/>
                    </a:cubicBezTo>
                    <a:cubicBezTo>
                      <a:pt x="2026048" y="1369350"/>
                      <a:pt x="2016040" y="1388064"/>
                      <a:pt x="2013671" y="1410806"/>
                    </a:cubicBezTo>
                    <a:cubicBezTo>
                      <a:pt x="2012249" y="1424486"/>
                      <a:pt x="2011420" y="1438640"/>
                      <a:pt x="2014796" y="1452084"/>
                    </a:cubicBezTo>
                    <a:cubicBezTo>
                      <a:pt x="2020777" y="1475714"/>
                      <a:pt x="2019238" y="1498692"/>
                      <a:pt x="2013848" y="1522263"/>
                    </a:cubicBezTo>
                    <a:cubicBezTo>
                      <a:pt x="1987317" y="1638162"/>
                      <a:pt x="1931943" y="1734458"/>
                      <a:pt x="1830672" y="1801735"/>
                    </a:cubicBezTo>
                    <a:cubicBezTo>
                      <a:pt x="1745214" y="1858470"/>
                      <a:pt x="1659696" y="1914969"/>
                      <a:pt x="1570151" y="1965131"/>
                    </a:cubicBezTo>
                    <a:cubicBezTo>
                      <a:pt x="1525616" y="1990123"/>
                      <a:pt x="1487121" y="2021156"/>
                      <a:pt x="1458813" y="2064270"/>
                    </a:cubicBezTo>
                    <a:cubicBezTo>
                      <a:pt x="1453601" y="2071969"/>
                      <a:pt x="1449159" y="2082570"/>
                      <a:pt x="1436485" y="2080734"/>
                    </a:cubicBezTo>
                    <a:close/>
                  </a:path>
                </a:pathLst>
              </a:custGeom>
              <a:solidFill>
                <a:srgbClr val="FDAAB4"/>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8" name="자유형: 도형 88">
                <a:extLst>
                  <a:ext uri="{FF2B5EF4-FFF2-40B4-BE49-F238E27FC236}">
                    <a16:creationId xmlns:a16="http://schemas.microsoft.com/office/drawing/2014/main" id="{DC55228A-83A1-F40B-D22E-264C4DC2181F}"/>
                  </a:ext>
                </a:extLst>
              </p:cNvPr>
              <p:cNvSpPr/>
              <p:nvPr/>
            </p:nvSpPr>
            <p:spPr>
              <a:xfrm>
                <a:off x="3590033" y="2575742"/>
                <a:ext cx="3160120" cy="1860131"/>
              </a:xfrm>
              <a:custGeom>
                <a:avLst/>
                <a:gdLst>
                  <a:gd name="connsiteX0" fmla="*/ 356097 w 3160120"/>
                  <a:gd name="connsiteY0" fmla="*/ 819823 h 1860131"/>
                  <a:gd name="connsiteX1" fmla="*/ 405015 w 3160120"/>
                  <a:gd name="connsiteY1" fmla="*/ 850442 h 1860131"/>
                  <a:gd name="connsiteX2" fmla="*/ 609511 w 3160120"/>
                  <a:gd name="connsiteY2" fmla="*/ 1180609 h 1860131"/>
                  <a:gd name="connsiteX3" fmla="*/ 948858 w 3160120"/>
                  <a:gd name="connsiteY3" fmla="*/ 1469438 h 1860131"/>
                  <a:gd name="connsiteX4" fmla="*/ 1138904 w 3160120"/>
                  <a:gd name="connsiteY4" fmla="*/ 1548501 h 1860131"/>
                  <a:gd name="connsiteX5" fmla="*/ 1157263 w 3160120"/>
                  <a:gd name="connsiteY5" fmla="*/ 1561648 h 1860131"/>
                  <a:gd name="connsiteX6" fmla="*/ 1151814 w 3160120"/>
                  <a:gd name="connsiteY6" fmla="*/ 1591852 h 1860131"/>
                  <a:gd name="connsiteX7" fmla="*/ 1004231 w 3160120"/>
                  <a:gd name="connsiteY7" fmla="*/ 1758919 h 1860131"/>
                  <a:gd name="connsiteX8" fmla="*/ 918240 w 3160120"/>
                  <a:gd name="connsiteY8" fmla="*/ 1841299 h 1860131"/>
                  <a:gd name="connsiteX9" fmla="*/ 900414 w 3160120"/>
                  <a:gd name="connsiteY9" fmla="*/ 1860131 h 1860131"/>
                  <a:gd name="connsiteX10" fmla="*/ 557455 w 3160120"/>
                  <a:gd name="connsiteY10" fmla="*/ 1771889 h 1860131"/>
                  <a:gd name="connsiteX11" fmla="*/ 499120 w 3160120"/>
                  <a:gd name="connsiteY11" fmla="*/ 1763361 h 1860131"/>
                  <a:gd name="connsiteX12" fmla="*/ 530449 w 3160120"/>
                  <a:gd name="connsiteY12" fmla="*/ 1716990 h 1860131"/>
                  <a:gd name="connsiteX13" fmla="*/ 531989 w 3160120"/>
                  <a:gd name="connsiteY13" fmla="*/ 1590549 h 1860131"/>
                  <a:gd name="connsiteX14" fmla="*/ 336672 w 3160120"/>
                  <a:gd name="connsiteY14" fmla="*/ 1227573 h 1860131"/>
                  <a:gd name="connsiteX15" fmla="*/ 273777 w 3160120"/>
                  <a:gd name="connsiteY15" fmla="*/ 926898 h 1860131"/>
                  <a:gd name="connsiteX16" fmla="*/ 356097 w 3160120"/>
                  <a:gd name="connsiteY16" fmla="*/ 819823 h 1860131"/>
                  <a:gd name="connsiteX17" fmla="*/ 2979540 w 3160120"/>
                  <a:gd name="connsiteY17" fmla="*/ 264066 h 1860131"/>
                  <a:gd name="connsiteX18" fmla="*/ 3160120 w 3160120"/>
                  <a:gd name="connsiteY18" fmla="*/ 336389 h 1860131"/>
                  <a:gd name="connsiteX19" fmla="*/ 2918491 w 3160120"/>
                  <a:gd name="connsiteY19" fmla="*/ 281844 h 1860131"/>
                  <a:gd name="connsiteX20" fmla="*/ 2979540 w 3160120"/>
                  <a:gd name="connsiteY20" fmla="*/ 264066 h 1860131"/>
                  <a:gd name="connsiteX21" fmla="*/ 196314 w 3160120"/>
                  <a:gd name="connsiteY21" fmla="*/ 0 h 1860131"/>
                  <a:gd name="connsiteX22" fmla="*/ 202533 w 3160120"/>
                  <a:gd name="connsiteY22" fmla="*/ 27657 h 1860131"/>
                  <a:gd name="connsiteX23" fmla="*/ 284734 w 3160120"/>
                  <a:gd name="connsiteY23" fmla="*/ 537506 h 1860131"/>
                  <a:gd name="connsiteX24" fmla="*/ 338804 w 3160120"/>
                  <a:gd name="connsiteY24" fmla="*/ 705995 h 1860131"/>
                  <a:gd name="connsiteX25" fmla="*/ 7512 w 3160120"/>
                  <a:gd name="connsiteY25" fmla="*/ 403130 h 1860131"/>
                  <a:gd name="connsiteX26" fmla="*/ 196314 w 3160120"/>
                  <a:gd name="connsiteY26" fmla="*/ 0 h 186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120" h="1860131">
                    <a:moveTo>
                      <a:pt x="356097" y="819823"/>
                    </a:moveTo>
                    <a:cubicBezTo>
                      <a:pt x="381030" y="816330"/>
                      <a:pt x="394355" y="826990"/>
                      <a:pt x="405015" y="850442"/>
                    </a:cubicBezTo>
                    <a:cubicBezTo>
                      <a:pt x="458848" y="969243"/>
                      <a:pt x="527073" y="1079930"/>
                      <a:pt x="609511" y="1180609"/>
                    </a:cubicBezTo>
                    <a:cubicBezTo>
                      <a:pt x="704801" y="1296982"/>
                      <a:pt x="815192" y="1396890"/>
                      <a:pt x="948858" y="1469438"/>
                    </a:cubicBezTo>
                    <a:cubicBezTo>
                      <a:pt x="1009739" y="1502426"/>
                      <a:pt x="1072515" y="1529550"/>
                      <a:pt x="1138904" y="1548501"/>
                    </a:cubicBezTo>
                    <a:cubicBezTo>
                      <a:pt x="1147077" y="1550810"/>
                      <a:pt x="1153473" y="1553949"/>
                      <a:pt x="1157263" y="1561648"/>
                    </a:cubicBezTo>
                    <a:cubicBezTo>
                      <a:pt x="1163600" y="1573197"/>
                      <a:pt x="1156552" y="1582613"/>
                      <a:pt x="1151814" y="1591852"/>
                    </a:cubicBezTo>
                    <a:cubicBezTo>
                      <a:pt x="1116873" y="1660077"/>
                      <a:pt x="1072515" y="1719833"/>
                      <a:pt x="1004231" y="1758919"/>
                    </a:cubicBezTo>
                    <a:cubicBezTo>
                      <a:pt x="968994" y="1779115"/>
                      <a:pt x="938672" y="1805291"/>
                      <a:pt x="918240" y="1841299"/>
                    </a:cubicBezTo>
                    <a:cubicBezTo>
                      <a:pt x="913857" y="1849057"/>
                      <a:pt x="909060" y="1856400"/>
                      <a:pt x="900414" y="1860131"/>
                    </a:cubicBezTo>
                    <a:cubicBezTo>
                      <a:pt x="787239" y="1826315"/>
                      <a:pt x="672761" y="1797414"/>
                      <a:pt x="557455" y="1771889"/>
                    </a:cubicBezTo>
                    <a:cubicBezTo>
                      <a:pt x="538326" y="1767625"/>
                      <a:pt x="518545" y="1766145"/>
                      <a:pt x="499120" y="1763361"/>
                    </a:cubicBezTo>
                    <a:cubicBezTo>
                      <a:pt x="509543" y="1747904"/>
                      <a:pt x="519966" y="1732388"/>
                      <a:pt x="530449" y="1716990"/>
                    </a:cubicBezTo>
                    <a:cubicBezTo>
                      <a:pt x="558876" y="1675178"/>
                      <a:pt x="559705" y="1634137"/>
                      <a:pt x="531989" y="1590549"/>
                    </a:cubicBezTo>
                    <a:cubicBezTo>
                      <a:pt x="458197" y="1474295"/>
                      <a:pt x="385590" y="1357093"/>
                      <a:pt x="336672" y="1227573"/>
                    </a:cubicBezTo>
                    <a:cubicBezTo>
                      <a:pt x="300131" y="1130802"/>
                      <a:pt x="268210" y="1032670"/>
                      <a:pt x="273777" y="926898"/>
                    </a:cubicBezTo>
                    <a:cubicBezTo>
                      <a:pt x="276857" y="866965"/>
                      <a:pt x="304277" y="830839"/>
                      <a:pt x="356097" y="819823"/>
                    </a:cubicBezTo>
                    <a:close/>
                    <a:moveTo>
                      <a:pt x="2979540" y="264066"/>
                    </a:moveTo>
                    <a:cubicBezTo>
                      <a:pt x="3045180" y="257426"/>
                      <a:pt x="3119790" y="283532"/>
                      <a:pt x="3160120" y="336389"/>
                    </a:cubicBezTo>
                    <a:lnTo>
                      <a:pt x="2918491" y="281844"/>
                    </a:lnTo>
                    <a:cubicBezTo>
                      <a:pt x="2936776" y="272132"/>
                      <a:pt x="2957660" y="266280"/>
                      <a:pt x="2979540" y="264066"/>
                    </a:cubicBezTo>
                    <a:close/>
                    <a:moveTo>
                      <a:pt x="196314" y="0"/>
                    </a:moveTo>
                    <a:cubicBezTo>
                      <a:pt x="205375" y="7640"/>
                      <a:pt x="202296" y="18122"/>
                      <a:pt x="202533" y="27657"/>
                    </a:cubicBezTo>
                    <a:cubicBezTo>
                      <a:pt x="207093" y="201298"/>
                      <a:pt x="238007" y="370794"/>
                      <a:pt x="284734" y="537506"/>
                    </a:cubicBezTo>
                    <a:cubicBezTo>
                      <a:pt x="300665" y="594242"/>
                      <a:pt x="320682" y="649852"/>
                      <a:pt x="338804" y="705995"/>
                    </a:cubicBezTo>
                    <a:cubicBezTo>
                      <a:pt x="183581" y="685919"/>
                      <a:pt x="37716" y="552549"/>
                      <a:pt x="7512" y="403130"/>
                    </a:cubicBezTo>
                    <a:cubicBezTo>
                      <a:pt x="-24705" y="243406"/>
                      <a:pt x="48257" y="87650"/>
                      <a:pt x="196314" y="0"/>
                    </a:cubicBezTo>
                    <a:close/>
                  </a:path>
                </a:pathLst>
              </a:custGeom>
              <a:solidFill>
                <a:srgbClr val="FC839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9" name="자유형: 도형 89">
                <a:extLst>
                  <a:ext uri="{FF2B5EF4-FFF2-40B4-BE49-F238E27FC236}">
                    <a16:creationId xmlns:a16="http://schemas.microsoft.com/office/drawing/2014/main" id="{5CD4D398-9FED-218E-C89E-8BA35A32138E}"/>
                  </a:ext>
                </a:extLst>
              </p:cNvPr>
              <p:cNvSpPr/>
              <p:nvPr/>
            </p:nvSpPr>
            <p:spPr>
              <a:xfrm>
                <a:off x="5167795" y="3389530"/>
                <a:ext cx="1068683" cy="1244480"/>
              </a:xfrm>
              <a:custGeom>
                <a:avLst/>
                <a:gdLst>
                  <a:gd name="connsiteX0" fmla="*/ 36762 w 1068683"/>
                  <a:gd name="connsiteY0" fmla="*/ 1235797 h 1244480"/>
                  <a:gd name="connsiteX1" fmla="*/ 31491 w 1068683"/>
                  <a:gd name="connsiteY1" fmla="*/ 887567 h 1244480"/>
                  <a:gd name="connsiteX2" fmla="*/ 222070 w 1068683"/>
                  <a:gd name="connsiteY2" fmla="*/ 657131 h 1244480"/>
                  <a:gd name="connsiteX3" fmla="*/ 492363 w 1068683"/>
                  <a:gd name="connsiteY3" fmla="*/ 483075 h 1244480"/>
                  <a:gd name="connsiteX4" fmla="*/ 649718 w 1068683"/>
                  <a:gd name="connsiteY4" fmla="*/ 144202 h 1244480"/>
                  <a:gd name="connsiteX5" fmla="*/ 655403 w 1068683"/>
                  <a:gd name="connsiteY5" fmla="*/ 86164 h 1244480"/>
                  <a:gd name="connsiteX6" fmla="*/ 724931 w 1068683"/>
                  <a:gd name="connsiteY6" fmla="*/ 69996 h 1244480"/>
                  <a:gd name="connsiteX7" fmla="*/ 758332 w 1068683"/>
                  <a:gd name="connsiteY7" fmla="*/ 133660 h 1244480"/>
                  <a:gd name="connsiteX8" fmla="*/ 689516 w 1068683"/>
                  <a:gd name="connsiteY8" fmla="*/ 459386 h 1244480"/>
                  <a:gd name="connsiteX9" fmla="*/ 785753 w 1068683"/>
                  <a:gd name="connsiteY9" fmla="*/ 307183 h 1244480"/>
                  <a:gd name="connsiteX10" fmla="*/ 783916 w 1068683"/>
                  <a:gd name="connsiteY10" fmla="*/ 109142 h 1244480"/>
                  <a:gd name="connsiteX11" fmla="*/ 803875 w 1068683"/>
                  <a:gd name="connsiteY11" fmla="*/ 28185 h 1244480"/>
                  <a:gd name="connsiteX12" fmla="*/ 855991 w 1068683"/>
                  <a:gd name="connsiteY12" fmla="*/ 27356 h 1244480"/>
                  <a:gd name="connsiteX13" fmla="*/ 905323 w 1068683"/>
                  <a:gd name="connsiteY13" fmla="*/ 140057 h 1244480"/>
                  <a:gd name="connsiteX14" fmla="*/ 868961 w 1068683"/>
                  <a:gd name="connsiteY14" fmla="*/ 431374 h 1244480"/>
                  <a:gd name="connsiteX15" fmla="*/ 866769 w 1068683"/>
                  <a:gd name="connsiteY15" fmla="*/ 458557 h 1244480"/>
                  <a:gd name="connsiteX16" fmla="*/ 940087 w 1068683"/>
                  <a:gd name="connsiteY16" fmla="*/ 293325 h 1244480"/>
                  <a:gd name="connsiteX17" fmla="*/ 920010 w 1068683"/>
                  <a:gd name="connsiteY17" fmla="*/ 90250 h 1244480"/>
                  <a:gd name="connsiteX18" fmla="*/ 936593 w 1068683"/>
                  <a:gd name="connsiteY18" fmla="*/ 13853 h 1244480"/>
                  <a:gd name="connsiteX19" fmla="*/ 1032534 w 1068683"/>
                  <a:gd name="connsiteY19" fmla="*/ 18058 h 1244480"/>
                  <a:gd name="connsiteX20" fmla="*/ 1068601 w 1068683"/>
                  <a:gd name="connsiteY20" fmla="*/ 93448 h 1244480"/>
                  <a:gd name="connsiteX21" fmla="*/ 1050300 w 1068683"/>
                  <a:gd name="connsiteY21" fmla="*/ 346093 h 1244480"/>
                  <a:gd name="connsiteX22" fmla="*/ 979529 w 1068683"/>
                  <a:gd name="connsiteY22" fmla="*/ 501020 h 1244480"/>
                  <a:gd name="connsiteX23" fmla="*/ 968099 w 1068683"/>
                  <a:gd name="connsiteY23" fmla="*/ 526722 h 1244480"/>
                  <a:gd name="connsiteX24" fmla="*/ 1038634 w 1068683"/>
                  <a:gd name="connsiteY24" fmla="*/ 414495 h 1244480"/>
                  <a:gd name="connsiteX25" fmla="*/ 982787 w 1068683"/>
                  <a:gd name="connsiteY25" fmla="*/ 621183 h 1244480"/>
                  <a:gd name="connsiteX26" fmla="*/ 752943 w 1068683"/>
                  <a:gd name="connsiteY26" fmla="*/ 869208 h 1244480"/>
                  <a:gd name="connsiteX27" fmla="*/ 563667 w 1068683"/>
                  <a:gd name="connsiteY27" fmla="*/ 973499 h 1244480"/>
                  <a:gd name="connsiteX28" fmla="*/ 529377 w 1068683"/>
                  <a:gd name="connsiteY28" fmla="*/ 1052917 h 1244480"/>
                  <a:gd name="connsiteX29" fmla="*/ 551230 w 1068683"/>
                  <a:gd name="connsiteY29" fmla="*/ 1091352 h 1244480"/>
                  <a:gd name="connsiteX30" fmla="*/ 560291 w 1068683"/>
                  <a:gd name="connsiteY30" fmla="*/ 1124991 h 1244480"/>
                  <a:gd name="connsiteX31" fmla="*/ 356979 w 1068683"/>
                  <a:gd name="connsiteY31" fmla="*/ 1172784 h 1244480"/>
                  <a:gd name="connsiteX32" fmla="*/ 69334 w 1068683"/>
                  <a:gd name="connsiteY32" fmla="*/ 1238107 h 1244480"/>
                  <a:gd name="connsiteX33" fmla="*/ 36762 w 1068683"/>
                  <a:gd name="connsiteY33" fmla="*/ 1235797 h 124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68683" h="1244480">
                    <a:moveTo>
                      <a:pt x="36762" y="1235797"/>
                    </a:moveTo>
                    <a:cubicBezTo>
                      <a:pt x="-15828" y="1120490"/>
                      <a:pt x="-6886" y="1003229"/>
                      <a:pt x="31491" y="887567"/>
                    </a:cubicBezTo>
                    <a:cubicBezTo>
                      <a:pt x="64715" y="787362"/>
                      <a:pt x="125418" y="708359"/>
                      <a:pt x="222070" y="657131"/>
                    </a:cubicBezTo>
                    <a:cubicBezTo>
                      <a:pt x="316826" y="606910"/>
                      <a:pt x="408029" y="549701"/>
                      <a:pt x="492363" y="483075"/>
                    </a:cubicBezTo>
                    <a:cubicBezTo>
                      <a:pt x="601155" y="397143"/>
                      <a:pt x="655818" y="284382"/>
                      <a:pt x="649718" y="144202"/>
                    </a:cubicBezTo>
                    <a:cubicBezTo>
                      <a:pt x="648888" y="124659"/>
                      <a:pt x="646105" y="104878"/>
                      <a:pt x="655403" y="86164"/>
                    </a:cubicBezTo>
                    <a:cubicBezTo>
                      <a:pt x="670979" y="54835"/>
                      <a:pt x="696918" y="49268"/>
                      <a:pt x="724931" y="69996"/>
                    </a:cubicBezTo>
                    <a:cubicBezTo>
                      <a:pt x="746843" y="86164"/>
                      <a:pt x="756437" y="104997"/>
                      <a:pt x="758332" y="133660"/>
                    </a:cubicBezTo>
                    <a:cubicBezTo>
                      <a:pt x="765676" y="247901"/>
                      <a:pt x="755608" y="357641"/>
                      <a:pt x="689516" y="459386"/>
                    </a:cubicBezTo>
                    <a:cubicBezTo>
                      <a:pt x="727003" y="434216"/>
                      <a:pt x="767986" y="368301"/>
                      <a:pt x="785753" y="307183"/>
                    </a:cubicBezTo>
                    <a:cubicBezTo>
                      <a:pt x="804941" y="241031"/>
                      <a:pt x="804881" y="174465"/>
                      <a:pt x="783916" y="109142"/>
                    </a:cubicBezTo>
                    <a:cubicBezTo>
                      <a:pt x="773375" y="76273"/>
                      <a:pt x="784153" y="51459"/>
                      <a:pt x="803875" y="28185"/>
                    </a:cubicBezTo>
                    <a:cubicBezTo>
                      <a:pt x="821819" y="6983"/>
                      <a:pt x="836151" y="7042"/>
                      <a:pt x="855991" y="27356"/>
                    </a:cubicBezTo>
                    <a:cubicBezTo>
                      <a:pt x="886550" y="58566"/>
                      <a:pt x="902658" y="95107"/>
                      <a:pt x="905323" y="140057"/>
                    </a:cubicBezTo>
                    <a:cubicBezTo>
                      <a:pt x="911186" y="239729"/>
                      <a:pt x="900289" y="336617"/>
                      <a:pt x="868961" y="431374"/>
                    </a:cubicBezTo>
                    <a:cubicBezTo>
                      <a:pt x="866414" y="439132"/>
                      <a:pt x="859485" y="446712"/>
                      <a:pt x="866769" y="458557"/>
                    </a:cubicBezTo>
                    <a:cubicBezTo>
                      <a:pt x="908581" y="410113"/>
                      <a:pt x="928242" y="353377"/>
                      <a:pt x="940087" y="293325"/>
                    </a:cubicBezTo>
                    <a:cubicBezTo>
                      <a:pt x="953827" y="223738"/>
                      <a:pt x="944706" y="156165"/>
                      <a:pt x="920010" y="90250"/>
                    </a:cubicBezTo>
                    <a:cubicBezTo>
                      <a:pt x="906863" y="55072"/>
                      <a:pt x="912607" y="29665"/>
                      <a:pt x="936593" y="13853"/>
                    </a:cubicBezTo>
                    <a:cubicBezTo>
                      <a:pt x="966796" y="-6046"/>
                      <a:pt x="1008430" y="-4388"/>
                      <a:pt x="1032534" y="18058"/>
                    </a:cubicBezTo>
                    <a:cubicBezTo>
                      <a:pt x="1054387" y="38430"/>
                      <a:pt x="1069963" y="65317"/>
                      <a:pt x="1068601" y="93448"/>
                    </a:cubicBezTo>
                    <a:cubicBezTo>
                      <a:pt x="1064395" y="177781"/>
                      <a:pt x="1072924" y="263654"/>
                      <a:pt x="1050300" y="346093"/>
                    </a:cubicBezTo>
                    <a:cubicBezTo>
                      <a:pt x="1035258" y="400874"/>
                      <a:pt x="1008727" y="451924"/>
                      <a:pt x="979529" y="501020"/>
                    </a:cubicBezTo>
                    <a:cubicBezTo>
                      <a:pt x="974791" y="509015"/>
                      <a:pt x="970054" y="517010"/>
                      <a:pt x="968099" y="526722"/>
                    </a:cubicBezTo>
                    <a:cubicBezTo>
                      <a:pt x="1002508" y="496400"/>
                      <a:pt x="1015774" y="452516"/>
                      <a:pt x="1038634" y="414495"/>
                    </a:cubicBezTo>
                    <a:cubicBezTo>
                      <a:pt x="1040233" y="489116"/>
                      <a:pt x="1020038" y="557222"/>
                      <a:pt x="982787" y="621183"/>
                    </a:cubicBezTo>
                    <a:cubicBezTo>
                      <a:pt x="924630" y="721151"/>
                      <a:pt x="841244" y="797311"/>
                      <a:pt x="752943" y="869208"/>
                    </a:cubicBezTo>
                    <a:cubicBezTo>
                      <a:pt x="696089" y="915520"/>
                      <a:pt x="637754" y="957213"/>
                      <a:pt x="563667" y="973499"/>
                    </a:cubicBezTo>
                    <a:cubicBezTo>
                      <a:pt x="521678" y="982738"/>
                      <a:pt x="510663" y="1013593"/>
                      <a:pt x="529377" y="1052917"/>
                    </a:cubicBezTo>
                    <a:cubicBezTo>
                      <a:pt x="535714" y="1066183"/>
                      <a:pt x="543887" y="1078560"/>
                      <a:pt x="551230" y="1091352"/>
                    </a:cubicBezTo>
                    <a:cubicBezTo>
                      <a:pt x="558159" y="1101539"/>
                      <a:pt x="566095" y="1111429"/>
                      <a:pt x="560291" y="1124991"/>
                    </a:cubicBezTo>
                    <a:cubicBezTo>
                      <a:pt x="494021" y="1147259"/>
                      <a:pt x="424730" y="1156853"/>
                      <a:pt x="356979" y="1172784"/>
                    </a:cubicBezTo>
                    <a:cubicBezTo>
                      <a:pt x="261275" y="1195288"/>
                      <a:pt x="165216" y="1216372"/>
                      <a:pt x="69334" y="1238107"/>
                    </a:cubicBezTo>
                    <a:cubicBezTo>
                      <a:pt x="57726" y="1245746"/>
                      <a:pt x="46711" y="1248234"/>
                      <a:pt x="36762" y="1235797"/>
                    </a:cubicBezTo>
                    <a:close/>
                  </a:path>
                </a:pathLst>
              </a:custGeom>
              <a:solidFill>
                <a:srgbClr val="FEA9B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3" name="그룹 73">
              <a:extLst>
                <a:ext uri="{FF2B5EF4-FFF2-40B4-BE49-F238E27FC236}">
                  <a16:creationId xmlns:a16="http://schemas.microsoft.com/office/drawing/2014/main" id="{A51AFBD2-64A0-ECBF-1B16-FD5050A23590}"/>
                </a:ext>
              </a:extLst>
            </p:cNvPr>
            <p:cNvGrpSpPr/>
            <p:nvPr/>
          </p:nvGrpSpPr>
          <p:grpSpPr>
            <a:xfrm>
              <a:off x="0" y="3503470"/>
              <a:ext cx="5812123" cy="2428134"/>
              <a:chOff x="0" y="3503470"/>
              <a:chExt cx="5812123" cy="2428134"/>
            </a:xfrm>
          </p:grpSpPr>
          <p:sp>
            <p:nvSpPr>
              <p:cNvPr id="29" name="자유형: 도형 79">
                <a:extLst>
                  <a:ext uri="{FF2B5EF4-FFF2-40B4-BE49-F238E27FC236}">
                    <a16:creationId xmlns:a16="http://schemas.microsoft.com/office/drawing/2014/main" id="{BD593AC3-362E-F43F-0CB6-F79DF3097796}"/>
                  </a:ext>
                </a:extLst>
              </p:cNvPr>
              <p:cNvSpPr/>
              <p:nvPr/>
            </p:nvSpPr>
            <p:spPr>
              <a:xfrm>
                <a:off x="0" y="3503470"/>
                <a:ext cx="5812123" cy="2428134"/>
              </a:xfrm>
              <a:custGeom>
                <a:avLst/>
                <a:gdLst>
                  <a:gd name="connsiteX0" fmla="*/ 5770668 w 5812123"/>
                  <a:gd name="connsiteY0" fmla="*/ 2132080 h 2428134"/>
                  <a:gd name="connsiteX1" fmla="*/ 3935708 w 5812123"/>
                  <a:gd name="connsiteY1" fmla="*/ 2132080 h 2428134"/>
                  <a:gd name="connsiteX2" fmla="*/ 3946606 w 5812123"/>
                  <a:gd name="connsiteY2" fmla="*/ 2070251 h 2428134"/>
                  <a:gd name="connsiteX3" fmla="*/ 3087875 w 5812123"/>
                  <a:gd name="connsiteY3" fmla="*/ 180274 h 2428134"/>
                  <a:gd name="connsiteX4" fmla="*/ 2759544 w 5812123"/>
                  <a:gd name="connsiteY4" fmla="*/ 0 h 2428134"/>
                  <a:gd name="connsiteX5" fmla="*/ 176719 w 5812123"/>
                  <a:gd name="connsiteY5" fmla="*/ 0 h 2428134"/>
                  <a:gd name="connsiteX6" fmla="*/ 8289 w 5812123"/>
                  <a:gd name="connsiteY6" fmla="*/ 201358 h 2428134"/>
                  <a:gd name="connsiteX7" fmla="*/ 884787 w 5812123"/>
                  <a:gd name="connsiteY7" fmla="*/ 2070192 h 2428134"/>
                  <a:gd name="connsiteX8" fmla="*/ 1124284 w 5812123"/>
                  <a:gd name="connsiteY8" fmla="*/ 2250466 h 2428134"/>
                  <a:gd name="connsiteX9" fmla="*/ 1151289 w 5812123"/>
                  <a:gd name="connsiteY9" fmla="*/ 2250466 h 2428134"/>
                  <a:gd name="connsiteX10" fmla="*/ 1151289 w 5812123"/>
                  <a:gd name="connsiteY10" fmla="*/ 2342262 h 2428134"/>
                  <a:gd name="connsiteX11" fmla="*/ 1231240 w 5812123"/>
                  <a:gd name="connsiteY11" fmla="*/ 2422213 h 2428134"/>
                  <a:gd name="connsiteX12" fmla="*/ 3786704 w 5812123"/>
                  <a:gd name="connsiteY12" fmla="*/ 2422213 h 2428134"/>
                  <a:gd name="connsiteX13" fmla="*/ 3786704 w 5812123"/>
                  <a:gd name="connsiteY13" fmla="*/ 2420673 h 2428134"/>
                  <a:gd name="connsiteX14" fmla="*/ 3810393 w 5812123"/>
                  <a:gd name="connsiteY14" fmla="*/ 2428135 h 2428134"/>
                  <a:gd name="connsiteX15" fmla="*/ 5770668 w 5812123"/>
                  <a:gd name="connsiteY15" fmla="*/ 2428135 h 2428134"/>
                  <a:gd name="connsiteX16" fmla="*/ 5812124 w 5812123"/>
                  <a:gd name="connsiteY16" fmla="*/ 2386679 h 2428134"/>
                  <a:gd name="connsiteX17" fmla="*/ 5812124 w 5812123"/>
                  <a:gd name="connsiteY17" fmla="*/ 2173477 h 2428134"/>
                  <a:gd name="connsiteX18" fmla="*/ 5770668 w 5812123"/>
                  <a:gd name="connsiteY18" fmla="*/ 2132080 h 2428134"/>
                  <a:gd name="connsiteX19" fmla="*/ 3768937 w 5812123"/>
                  <a:gd name="connsiteY19" fmla="*/ 2250466 h 2428134"/>
                  <a:gd name="connsiteX20" fmla="*/ 3768937 w 5812123"/>
                  <a:gd name="connsiteY20" fmla="*/ 2250526 h 2428134"/>
                  <a:gd name="connsiteX21" fmla="*/ 3766331 w 5812123"/>
                  <a:gd name="connsiteY21" fmla="*/ 2250526 h 2428134"/>
                  <a:gd name="connsiteX22" fmla="*/ 3768937 w 5812123"/>
                  <a:gd name="connsiteY22" fmla="*/ 2250466 h 24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12123" h="2428134">
                    <a:moveTo>
                      <a:pt x="5770668" y="2132080"/>
                    </a:moveTo>
                    <a:lnTo>
                      <a:pt x="3935708" y="2132080"/>
                    </a:lnTo>
                    <a:cubicBezTo>
                      <a:pt x="3942756" y="2112773"/>
                      <a:pt x="3946606" y="2091986"/>
                      <a:pt x="3946606" y="2070251"/>
                    </a:cubicBezTo>
                    <a:lnTo>
                      <a:pt x="3087875" y="180274"/>
                    </a:lnTo>
                    <a:cubicBezTo>
                      <a:pt x="3046419" y="71067"/>
                      <a:pt x="2933896" y="17767"/>
                      <a:pt x="2759544" y="0"/>
                    </a:cubicBezTo>
                    <a:lnTo>
                      <a:pt x="176719" y="0"/>
                    </a:lnTo>
                    <a:cubicBezTo>
                      <a:pt x="55667" y="0"/>
                      <a:pt x="-27245" y="109918"/>
                      <a:pt x="8289" y="201358"/>
                    </a:cubicBezTo>
                    <a:lnTo>
                      <a:pt x="884787" y="2070192"/>
                    </a:lnTo>
                    <a:cubicBezTo>
                      <a:pt x="959940" y="2209839"/>
                      <a:pt x="1062633" y="2239510"/>
                      <a:pt x="1124284" y="2250466"/>
                    </a:cubicBezTo>
                    <a:lnTo>
                      <a:pt x="1151289" y="2250466"/>
                    </a:lnTo>
                    <a:lnTo>
                      <a:pt x="1151289" y="2342262"/>
                    </a:lnTo>
                    <a:cubicBezTo>
                      <a:pt x="1151289" y="2386442"/>
                      <a:pt x="1187060" y="2422213"/>
                      <a:pt x="1231240" y="2422213"/>
                    </a:cubicBezTo>
                    <a:lnTo>
                      <a:pt x="3786704" y="2422213"/>
                    </a:lnTo>
                    <a:lnTo>
                      <a:pt x="3786704" y="2420673"/>
                    </a:lnTo>
                    <a:cubicBezTo>
                      <a:pt x="3793396" y="2425351"/>
                      <a:pt x="3801569" y="2428135"/>
                      <a:pt x="3810393" y="2428135"/>
                    </a:cubicBezTo>
                    <a:lnTo>
                      <a:pt x="5770668" y="2428135"/>
                    </a:lnTo>
                    <a:cubicBezTo>
                      <a:pt x="5793587" y="2428135"/>
                      <a:pt x="5812124" y="2409598"/>
                      <a:pt x="5812124" y="2386679"/>
                    </a:cubicBezTo>
                    <a:lnTo>
                      <a:pt x="5812124" y="2173477"/>
                    </a:lnTo>
                    <a:cubicBezTo>
                      <a:pt x="5812124" y="2150617"/>
                      <a:pt x="5793587" y="2132080"/>
                      <a:pt x="5770668" y="2132080"/>
                    </a:cubicBezTo>
                    <a:close/>
                    <a:moveTo>
                      <a:pt x="3768937" y="2250466"/>
                    </a:moveTo>
                    <a:lnTo>
                      <a:pt x="3768937" y="2250526"/>
                    </a:lnTo>
                    <a:lnTo>
                      <a:pt x="3766331" y="2250526"/>
                    </a:lnTo>
                    <a:cubicBezTo>
                      <a:pt x="3767219" y="2250526"/>
                      <a:pt x="3768049" y="2250466"/>
                      <a:pt x="3768937" y="2250466"/>
                    </a:cubicBezTo>
                    <a:close/>
                  </a:path>
                </a:pathLst>
              </a:custGeom>
              <a:solidFill>
                <a:srgbClr val="090B55"/>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0" name="자유형: 도형 80">
                <a:extLst>
                  <a:ext uri="{FF2B5EF4-FFF2-40B4-BE49-F238E27FC236}">
                    <a16:creationId xmlns:a16="http://schemas.microsoft.com/office/drawing/2014/main" id="{5C1C66FF-F58C-6AC9-CED8-F12236BD849B}"/>
                  </a:ext>
                </a:extLst>
              </p:cNvPr>
              <p:cNvSpPr/>
              <p:nvPr/>
            </p:nvSpPr>
            <p:spPr>
              <a:xfrm>
                <a:off x="3804470" y="5647394"/>
                <a:ext cx="1995808" cy="266502"/>
              </a:xfrm>
              <a:custGeom>
                <a:avLst/>
                <a:gdLst>
                  <a:gd name="connsiteX0" fmla="*/ 1954352 w 1995808"/>
                  <a:gd name="connsiteY0" fmla="*/ 266503 h 266502"/>
                  <a:gd name="connsiteX1" fmla="*/ 41456 w 1995808"/>
                  <a:gd name="connsiteY1" fmla="*/ 266503 h 266502"/>
                  <a:gd name="connsiteX2" fmla="*/ 0 w 1995808"/>
                  <a:gd name="connsiteY2" fmla="*/ 225047 h 266502"/>
                  <a:gd name="connsiteX3" fmla="*/ 0 w 1995808"/>
                  <a:gd name="connsiteY3" fmla="*/ 41456 h 266502"/>
                  <a:gd name="connsiteX4" fmla="*/ 41456 w 1995808"/>
                  <a:gd name="connsiteY4" fmla="*/ 0 h 266502"/>
                  <a:gd name="connsiteX5" fmla="*/ 1954352 w 1995808"/>
                  <a:gd name="connsiteY5" fmla="*/ 0 h 266502"/>
                  <a:gd name="connsiteX6" fmla="*/ 1995808 w 1995808"/>
                  <a:gd name="connsiteY6" fmla="*/ 41456 h 266502"/>
                  <a:gd name="connsiteX7" fmla="*/ 1995808 w 1995808"/>
                  <a:gd name="connsiteY7" fmla="*/ 225047 h 266502"/>
                  <a:gd name="connsiteX8" fmla="*/ 1954352 w 1995808"/>
                  <a:gd name="connsiteY8" fmla="*/ 266503 h 26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5808" h="266502">
                    <a:moveTo>
                      <a:pt x="1954352" y="266503"/>
                    </a:moveTo>
                    <a:lnTo>
                      <a:pt x="41456" y="266503"/>
                    </a:lnTo>
                    <a:cubicBezTo>
                      <a:pt x="18537" y="266503"/>
                      <a:pt x="0" y="247966"/>
                      <a:pt x="0" y="225047"/>
                    </a:cubicBezTo>
                    <a:lnTo>
                      <a:pt x="0" y="41456"/>
                    </a:lnTo>
                    <a:cubicBezTo>
                      <a:pt x="0" y="18536"/>
                      <a:pt x="18537" y="0"/>
                      <a:pt x="41456" y="0"/>
                    </a:cubicBezTo>
                    <a:lnTo>
                      <a:pt x="1954352" y="0"/>
                    </a:lnTo>
                    <a:cubicBezTo>
                      <a:pt x="1977272" y="0"/>
                      <a:pt x="1995808" y="18536"/>
                      <a:pt x="1995808" y="41456"/>
                    </a:cubicBezTo>
                    <a:lnTo>
                      <a:pt x="1995808" y="225047"/>
                    </a:lnTo>
                    <a:cubicBezTo>
                      <a:pt x="1995808" y="247966"/>
                      <a:pt x="1977272" y="266503"/>
                      <a:pt x="1954352" y="266503"/>
                    </a:cubicBez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31" name="자유형: 도형 81">
                <a:extLst>
                  <a:ext uri="{FF2B5EF4-FFF2-40B4-BE49-F238E27FC236}">
                    <a16:creationId xmlns:a16="http://schemas.microsoft.com/office/drawing/2014/main" id="{E4DF13C1-E808-BA83-949B-FA1828C2036C}"/>
                  </a:ext>
                </a:extLst>
              </p:cNvPr>
              <p:cNvSpPr/>
              <p:nvPr/>
            </p:nvSpPr>
            <p:spPr>
              <a:xfrm>
                <a:off x="29614" y="3521237"/>
                <a:ext cx="3898545" cy="2197165"/>
              </a:xfrm>
              <a:custGeom>
                <a:avLst/>
                <a:gdLst>
                  <a:gd name="connsiteX0" fmla="*/ 3757090 w 3898545"/>
                  <a:gd name="connsiteY0" fmla="*/ 2155769 h 2197165"/>
                  <a:gd name="connsiteX1" fmla="*/ 3798546 w 3898545"/>
                  <a:gd name="connsiteY1" fmla="*/ 2114313 h 2197165"/>
                  <a:gd name="connsiteX2" fmla="*/ 3886136 w 3898545"/>
                  <a:gd name="connsiteY2" fmla="*/ 2114313 h 2197165"/>
                  <a:gd name="connsiteX3" fmla="*/ 3891466 w 3898545"/>
                  <a:gd name="connsiteY3" fmla="*/ 2034007 h 2197165"/>
                  <a:gd name="connsiteX4" fmla="*/ 3039842 w 3898545"/>
                  <a:gd name="connsiteY4" fmla="*/ 175063 h 2197165"/>
                  <a:gd name="connsiteX5" fmla="*/ 2721046 w 3898545"/>
                  <a:gd name="connsiteY5" fmla="*/ 0 h 2197165"/>
                  <a:gd name="connsiteX6" fmla="*/ 177427 w 3898545"/>
                  <a:gd name="connsiteY6" fmla="*/ 0 h 2197165"/>
                  <a:gd name="connsiteX7" fmla="*/ 8286 w 3898545"/>
                  <a:gd name="connsiteY7" fmla="*/ 189513 h 2197165"/>
                  <a:gd name="connsiteX8" fmla="*/ 865003 w 3898545"/>
                  <a:gd name="connsiteY8" fmla="*/ 2010259 h 2197165"/>
                  <a:gd name="connsiteX9" fmla="*/ 1115338 w 3898545"/>
                  <a:gd name="connsiteY9" fmla="*/ 2197166 h 2197165"/>
                  <a:gd name="connsiteX10" fmla="*/ 3734229 w 3898545"/>
                  <a:gd name="connsiteY10" fmla="*/ 2197166 h 2197165"/>
                  <a:gd name="connsiteX11" fmla="*/ 3757090 w 3898545"/>
                  <a:gd name="connsiteY11" fmla="*/ 2196041 h 2197165"/>
                  <a:gd name="connsiteX12" fmla="*/ 3757090 w 3898545"/>
                  <a:gd name="connsiteY12" fmla="*/ 2155769 h 219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545" h="2197165">
                    <a:moveTo>
                      <a:pt x="3757090" y="2155769"/>
                    </a:moveTo>
                    <a:cubicBezTo>
                      <a:pt x="3757090" y="2132850"/>
                      <a:pt x="3775627" y="2114313"/>
                      <a:pt x="3798546" y="2114313"/>
                    </a:cubicBezTo>
                    <a:lnTo>
                      <a:pt x="3886136" y="2114313"/>
                    </a:lnTo>
                    <a:cubicBezTo>
                      <a:pt x="3901060" y="2083991"/>
                      <a:pt x="3902126" y="2052662"/>
                      <a:pt x="3891466" y="2034007"/>
                    </a:cubicBezTo>
                    <a:lnTo>
                      <a:pt x="3039842" y="175063"/>
                    </a:lnTo>
                    <a:cubicBezTo>
                      <a:pt x="2999571" y="69054"/>
                      <a:pt x="2890305" y="17293"/>
                      <a:pt x="2721046" y="0"/>
                    </a:cubicBezTo>
                    <a:lnTo>
                      <a:pt x="177427" y="0"/>
                    </a:lnTo>
                    <a:cubicBezTo>
                      <a:pt x="55665" y="0"/>
                      <a:pt x="-27247" y="106601"/>
                      <a:pt x="8286" y="189513"/>
                    </a:cubicBezTo>
                    <a:lnTo>
                      <a:pt x="865003" y="2010259"/>
                    </a:lnTo>
                    <a:cubicBezTo>
                      <a:pt x="893786" y="2099034"/>
                      <a:pt x="1050608" y="2197166"/>
                      <a:pt x="1115338" y="2197166"/>
                    </a:cubicBezTo>
                    <a:lnTo>
                      <a:pt x="3734229" y="2197166"/>
                    </a:lnTo>
                    <a:cubicBezTo>
                      <a:pt x="3742165" y="2197166"/>
                      <a:pt x="3749805" y="2196751"/>
                      <a:pt x="3757090" y="2196041"/>
                    </a:cubicBezTo>
                    <a:lnTo>
                      <a:pt x="3757090" y="2155769"/>
                    </a:ln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dirty="0">
                  <a:ln>
                    <a:noFill/>
                  </a:ln>
                  <a:solidFill>
                    <a:prstClr val="black"/>
                  </a:solidFill>
                  <a:effectLst/>
                  <a:uLnTx/>
                  <a:uFillTx/>
                  <a:latin typeface="Arial"/>
                  <a:cs typeface="+mn-cs"/>
                </a:endParaRPr>
              </a:p>
            </p:txBody>
          </p:sp>
          <p:sp>
            <p:nvSpPr>
              <p:cNvPr id="32" name="자유형: 도형 82">
                <a:extLst>
                  <a:ext uri="{FF2B5EF4-FFF2-40B4-BE49-F238E27FC236}">
                    <a16:creationId xmlns:a16="http://schemas.microsoft.com/office/drawing/2014/main" id="{67050668-1CDB-31ED-E045-6093D0364F3F}"/>
                  </a:ext>
                </a:extLst>
              </p:cNvPr>
              <p:cNvSpPr/>
              <p:nvPr/>
            </p:nvSpPr>
            <p:spPr>
              <a:xfrm>
                <a:off x="1608663" y="4426794"/>
                <a:ext cx="418619" cy="498496"/>
              </a:xfrm>
              <a:custGeom>
                <a:avLst/>
                <a:gdLst>
                  <a:gd name="connsiteX0" fmla="*/ 222800 w 418619"/>
                  <a:gd name="connsiteY0" fmla="*/ 498496 h 498496"/>
                  <a:gd name="connsiteX1" fmla="*/ 54192 w 418619"/>
                  <a:gd name="connsiteY1" fmla="*/ 395686 h 498496"/>
                  <a:gd name="connsiteX2" fmla="*/ 42229 w 418619"/>
                  <a:gd name="connsiteY2" fmla="*/ 78903 h 498496"/>
                  <a:gd name="connsiteX3" fmla="*/ 307962 w 418619"/>
                  <a:gd name="connsiteY3" fmla="*/ 45560 h 498496"/>
                  <a:gd name="connsiteX4" fmla="*/ 418472 w 418619"/>
                  <a:gd name="connsiteY4" fmla="*/ 268534 h 498496"/>
                  <a:gd name="connsiteX5" fmla="*/ 274738 w 418619"/>
                  <a:gd name="connsiteY5" fmla="*/ 493996 h 498496"/>
                  <a:gd name="connsiteX6" fmla="*/ 222800 w 418619"/>
                  <a:gd name="connsiteY6" fmla="*/ 498496 h 4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19" h="498496">
                    <a:moveTo>
                      <a:pt x="222800" y="498496"/>
                    </a:moveTo>
                    <a:cubicBezTo>
                      <a:pt x="153805" y="495121"/>
                      <a:pt x="98669" y="455501"/>
                      <a:pt x="54192" y="395686"/>
                    </a:cubicBezTo>
                    <a:cubicBezTo>
                      <a:pt x="-12670" y="305904"/>
                      <a:pt x="-18829" y="169514"/>
                      <a:pt x="42229" y="78903"/>
                    </a:cubicBezTo>
                    <a:cubicBezTo>
                      <a:pt x="103999" y="-12715"/>
                      <a:pt x="220608" y="-25507"/>
                      <a:pt x="307962" y="45560"/>
                    </a:cubicBezTo>
                    <a:cubicBezTo>
                      <a:pt x="378437" y="102888"/>
                      <a:pt x="415570" y="179286"/>
                      <a:pt x="418472" y="268534"/>
                    </a:cubicBezTo>
                    <a:cubicBezTo>
                      <a:pt x="421314" y="357369"/>
                      <a:pt x="383471" y="465332"/>
                      <a:pt x="274738" y="493996"/>
                    </a:cubicBezTo>
                    <a:cubicBezTo>
                      <a:pt x="259932" y="497904"/>
                      <a:pt x="245482" y="496720"/>
                      <a:pt x="222800" y="498496"/>
                    </a:cubicBezTo>
                    <a:close/>
                  </a:path>
                </a:pathLst>
              </a:custGeom>
              <a:solidFill>
                <a:srgbClr val="FEFEFE"/>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24" name="그룹 74">
              <a:extLst>
                <a:ext uri="{FF2B5EF4-FFF2-40B4-BE49-F238E27FC236}">
                  <a16:creationId xmlns:a16="http://schemas.microsoft.com/office/drawing/2014/main" id="{F43A75C3-B963-5790-BB31-5156E0CE615C}"/>
                </a:ext>
              </a:extLst>
            </p:cNvPr>
            <p:cNvGrpSpPr/>
            <p:nvPr/>
          </p:nvGrpSpPr>
          <p:grpSpPr>
            <a:xfrm>
              <a:off x="5291056" y="5381468"/>
              <a:ext cx="2643896" cy="1475552"/>
              <a:chOff x="5291056" y="5381468"/>
              <a:chExt cx="2643896" cy="1475552"/>
            </a:xfrm>
          </p:grpSpPr>
          <p:sp>
            <p:nvSpPr>
              <p:cNvPr id="25" name="자유형: 도형 75">
                <a:extLst>
                  <a:ext uri="{FF2B5EF4-FFF2-40B4-BE49-F238E27FC236}">
                    <a16:creationId xmlns:a16="http://schemas.microsoft.com/office/drawing/2014/main" id="{069BF9F4-41B2-BA2D-DCE0-CF15C80F8CD5}"/>
                  </a:ext>
                </a:extLst>
              </p:cNvPr>
              <p:cNvSpPr/>
              <p:nvPr/>
            </p:nvSpPr>
            <p:spPr>
              <a:xfrm>
                <a:off x="5291056" y="5678278"/>
                <a:ext cx="2643896" cy="1178742"/>
              </a:xfrm>
              <a:custGeom>
                <a:avLst/>
                <a:gdLst>
                  <a:gd name="connsiteX0" fmla="*/ 2600794 w 2643896"/>
                  <a:gd name="connsiteY0" fmla="*/ 56470 h 1178742"/>
                  <a:gd name="connsiteX1" fmla="*/ 2603104 w 2643896"/>
                  <a:gd name="connsiteY1" fmla="*/ 356907 h 1178742"/>
                  <a:gd name="connsiteX2" fmla="*/ 2454692 w 2643896"/>
                  <a:gd name="connsiteY2" fmla="*/ 468897 h 1178742"/>
                  <a:gd name="connsiteX3" fmla="*/ 1180572 w 2643896"/>
                  <a:gd name="connsiteY3" fmla="*/ 1177617 h 1178742"/>
                  <a:gd name="connsiteX4" fmla="*/ 1103642 w 2643896"/>
                  <a:gd name="connsiteY4" fmla="*/ 1165713 h 1178742"/>
                  <a:gd name="connsiteX5" fmla="*/ 81752 w 2643896"/>
                  <a:gd name="connsiteY5" fmla="*/ 838447 h 1178742"/>
                  <a:gd name="connsiteX6" fmla="*/ 24010 w 2643896"/>
                  <a:gd name="connsiteY6" fmla="*/ 808185 h 1178742"/>
                  <a:gd name="connsiteX7" fmla="*/ 17555 w 2643896"/>
                  <a:gd name="connsiteY7" fmla="*/ 750916 h 1178742"/>
                  <a:gd name="connsiteX8" fmla="*/ 195223 w 2643896"/>
                  <a:gd name="connsiteY8" fmla="*/ 756838 h 1178742"/>
                  <a:gd name="connsiteX9" fmla="*/ 1119099 w 2643896"/>
                  <a:gd name="connsiteY9" fmla="*/ 1041108 h 1178742"/>
                  <a:gd name="connsiteX10" fmla="*/ 1154633 w 2643896"/>
                  <a:gd name="connsiteY10" fmla="*/ 1047030 h 1178742"/>
                  <a:gd name="connsiteX11" fmla="*/ 1184244 w 2643896"/>
                  <a:gd name="connsiteY11" fmla="*/ 1011496 h 1178742"/>
                  <a:gd name="connsiteX12" fmla="*/ 1136866 w 2643896"/>
                  <a:gd name="connsiteY12" fmla="*/ 685771 h 1178742"/>
                  <a:gd name="connsiteX13" fmla="*/ 17555 w 2643896"/>
                  <a:gd name="connsiteY13" fmla="*/ 348201 h 1178742"/>
                  <a:gd name="connsiteX14" fmla="*/ 17140 w 2643896"/>
                  <a:gd name="connsiteY14" fmla="*/ 276245 h 1178742"/>
                  <a:gd name="connsiteX15" fmla="*/ 17081 w 2643896"/>
                  <a:gd name="connsiteY15" fmla="*/ 276008 h 1178742"/>
                  <a:gd name="connsiteX16" fmla="*/ 112311 w 2643896"/>
                  <a:gd name="connsiteY16" fmla="*/ 306745 h 1178742"/>
                  <a:gd name="connsiteX17" fmla="*/ 1148710 w 2643896"/>
                  <a:gd name="connsiteY17" fmla="*/ 632470 h 1178742"/>
                  <a:gd name="connsiteX18" fmla="*/ 1225700 w 2643896"/>
                  <a:gd name="connsiteY18" fmla="*/ 632470 h 1178742"/>
                  <a:gd name="connsiteX19" fmla="*/ 2498990 w 2643896"/>
                  <a:gd name="connsiteY19" fmla="*/ 4709 h 1178742"/>
                  <a:gd name="connsiteX20" fmla="*/ 2600794 w 2643896"/>
                  <a:gd name="connsiteY20" fmla="*/ 56470 h 117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43896" h="1178742">
                    <a:moveTo>
                      <a:pt x="2600794" y="56470"/>
                    </a:moveTo>
                    <a:cubicBezTo>
                      <a:pt x="2662445" y="133755"/>
                      <a:pt x="2653207" y="291702"/>
                      <a:pt x="2603104" y="356907"/>
                    </a:cubicBezTo>
                    <a:cubicBezTo>
                      <a:pt x="2565083" y="406417"/>
                      <a:pt x="2509117" y="438279"/>
                      <a:pt x="2454692" y="468897"/>
                    </a:cubicBezTo>
                    <a:cubicBezTo>
                      <a:pt x="2048068" y="697615"/>
                      <a:pt x="1200057" y="1174478"/>
                      <a:pt x="1180572" y="1177617"/>
                    </a:cubicBezTo>
                    <a:cubicBezTo>
                      <a:pt x="1154692" y="1181762"/>
                      <a:pt x="1128634" y="1173708"/>
                      <a:pt x="1103642" y="1165713"/>
                    </a:cubicBezTo>
                    <a:cubicBezTo>
                      <a:pt x="762992" y="1056624"/>
                      <a:pt x="422402" y="947536"/>
                      <a:pt x="81752" y="838447"/>
                    </a:cubicBezTo>
                    <a:cubicBezTo>
                      <a:pt x="60787" y="831755"/>
                      <a:pt x="38875" y="824412"/>
                      <a:pt x="24010" y="808185"/>
                    </a:cubicBezTo>
                    <a:cubicBezTo>
                      <a:pt x="9204" y="791958"/>
                      <a:pt x="2157" y="776737"/>
                      <a:pt x="17555" y="750916"/>
                    </a:cubicBezTo>
                    <a:cubicBezTo>
                      <a:pt x="53088" y="697615"/>
                      <a:pt x="135290" y="738183"/>
                      <a:pt x="195223" y="756838"/>
                    </a:cubicBezTo>
                    <a:cubicBezTo>
                      <a:pt x="498859" y="851240"/>
                      <a:pt x="815463" y="946707"/>
                      <a:pt x="1119099" y="1041108"/>
                    </a:cubicBezTo>
                    <a:cubicBezTo>
                      <a:pt x="1132720" y="1045313"/>
                      <a:pt x="1141722" y="1053071"/>
                      <a:pt x="1154633" y="1047030"/>
                    </a:cubicBezTo>
                    <a:cubicBezTo>
                      <a:pt x="1164937" y="1042233"/>
                      <a:pt x="1178499" y="1021268"/>
                      <a:pt x="1184244" y="1011496"/>
                    </a:cubicBezTo>
                    <a:cubicBezTo>
                      <a:pt x="1243467" y="910817"/>
                      <a:pt x="1213855" y="709460"/>
                      <a:pt x="1136866" y="685771"/>
                    </a:cubicBezTo>
                    <a:cubicBezTo>
                      <a:pt x="942200" y="625897"/>
                      <a:pt x="38875" y="359987"/>
                      <a:pt x="17555" y="348201"/>
                    </a:cubicBezTo>
                    <a:cubicBezTo>
                      <a:pt x="-5424" y="335527"/>
                      <a:pt x="-6134" y="294900"/>
                      <a:pt x="17140" y="276245"/>
                    </a:cubicBezTo>
                    <a:lnTo>
                      <a:pt x="17081" y="276008"/>
                    </a:lnTo>
                    <a:cubicBezTo>
                      <a:pt x="59011" y="288978"/>
                      <a:pt x="87319" y="298809"/>
                      <a:pt x="112311" y="306745"/>
                    </a:cubicBezTo>
                    <a:cubicBezTo>
                      <a:pt x="310530" y="369640"/>
                      <a:pt x="991829" y="582605"/>
                      <a:pt x="1148710" y="632470"/>
                    </a:cubicBezTo>
                    <a:cubicBezTo>
                      <a:pt x="1168846" y="638867"/>
                      <a:pt x="1207045" y="642242"/>
                      <a:pt x="1225700" y="632470"/>
                    </a:cubicBezTo>
                    <a:cubicBezTo>
                      <a:pt x="1445002" y="517578"/>
                      <a:pt x="2346254" y="79803"/>
                      <a:pt x="2498990" y="4709"/>
                    </a:cubicBezTo>
                    <a:cubicBezTo>
                      <a:pt x="2537485" y="-14242"/>
                      <a:pt x="2578349" y="28280"/>
                      <a:pt x="2600794" y="56470"/>
                    </a:cubicBezTo>
                    <a:close/>
                  </a:path>
                </a:pathLst>
              </a:custGeom>
              <a:solidFill>
                <a:schemeClr val="accent3">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6" name="자유형: 도형 76">
                <a:extLst>
                  <a:ext uri="{FF2B5EF4-FFF2-40B4-BE49-F238E27FC236}">
                    <a16:creationId xmlns:a16="http://schemas.microsoft.com/office/drawing/2014/main" id="{D90E4810-FD26-9D8E-5629-F5EC7F7D4BE7}"/>
                  </a:ext>
                </a:extLst>
              </p:cNvPr>
              <p:cNvSpPr/>
              <p:nvPr/>
            </p:nvSpPr>
            <p:spPr>
              <a:xfrm>
                <a:off x="5305590" y="5381468"/>
                <a:ext cx="2490496" cy="938887"/>
              </a:xfrm>
              <a:custGeom>
                <a:avLst/>
                <a:gdLst>
                  <a:gd name="connsiteX0" fmla="*/ 1484064 w 2490496"/>
                  <a:gd name="connsiteY0" fmla="*/ 11920 h 938887"/>
                  <a:gd name="connsiteX1" fmla="*/ 1593982 w 2490496"/>
                  <a:gd name="connsiteY1" fmla="*/ 9137 h 938887"/>
                  <a:gd name="connsiteX2" fmla="*/ 2490497 w 2490496"/>
                  <a:gd name="connsiteY2" fmla="*/ 299388 h 938887"/>
                  <a:gd name="connsiteX3" fmla="*/ 2483923 w 2490496"/>
                  <a:gd name="connsiteY3" fmla="*/ 307028 h 938887"/>
                  <a:gd name="connsiteX4" fmla="*/ 1200269 w 2490496"/>
                  <a:gd name="connsiteY4" fmla="*/ 931413 h 938887"/>
                  <a:gd name="connsiteX5" fmla="*/ 1149574 w 2490496"/>
                  <a:gd name="connsiteY5" fmla="*/ 935203 h 938887"/>
                  <a:gd name="connsiteX6" fmla="*/ 0 w 2490496"/>
                  <a:gd name="connsiteY6" fmla="*/ 571812 h 938887"/>
                  <a:gd name="connsiteX7" fmla="*/ 1484064 w 2490496"/>
                  <a:gd name="connsiteY7" fmla="*/ 11920 h 93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0496" h="938887">
                    <a:moveTo>
                      <a:pt x="1484064" y="11920"/>
                    </a:moveTo>
                    <a:cubicBezTo>
                      <a:pt x="1522440" y="-3537"/>
                      <a:pt x="1555842" y="-3419"/>
                      <a:pt x="1593982" y="9137"/>
                    </a:cubicBezTo>
                    <a:cubicBezTo>
                      <a:pt x="1749974" y="60364"/>
                      <a:pt x="2487654" y="302645"/>
                      <a:pt x="2490497" y="299388"/>
                    </a:cubicBezTo>
                    <a:cubicBezTo>
                      <a:pt x="2488305" y="301934"/>
                      <a:pt x="2486943" y="305547"/>
                      <a:pt x="2483923" y="307028"/>
                    </a:cubicBezTo>
                    <a:cubicBezTo>
                      <a:pt x="2383836" y="354761"/>
                      <a:pt x="1229821" y="931413"/>
                      <a:pt x="1200269" y="931413"/>
                    </a:cubicBezTo>
                    <a:cubicBezTo>
                      <a:pt x="1183153" y="939942"/>
                      <a:pt x="1167873" y="941126"/>
                      <a:pt x="1149574" y="935203"/>
                    </a:cubicBezTo>
                    <a:cubicBezTo>
                      <a:pt x="987659" y="883265"/>
                      <a:pt x="220486" y="643531"/>
                      <a:pt x="0" y="571812"/>
                    </a:cubicBezTo>
                    <a:cubicBezTo>
                      <a:pt x="17412" y="577498"/>
                      <a:pt x="1378174" y="47217"/>
                      <a:pt x="1484064" y="11920"/>
                    </a:cubicBezTo>
                    <a:close/>
                  </a:path>
                </a:pathLst>
              </a:custGeom>
              <a:solidFill>
                <a:schemeClr val="accent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7" name="자유형: 도형 77">
                <a:extLst>
                  <a:ext uri="{FF2B5EF4-FFF2-40B4-BE49-F238E27FC236}">
                    <a16:creationId xmlns:a16="http://schemas.microsoft.com/office/drawing/2014/main" id="{35FD9857-770B-55D9-BC0D-E83D60246329}"/>
                  </a:ext>
                </a:extLst>
              </p:cNvPr>
              <p:cNvSpPr/>
              <p:nvPr/>
            </p:nvSpPr>
            <p:spPr>
              <a:xfrm>
                <a:off x="5914697" y="5779540"/>
                <a:ext cx="820354" cy="286351"/>
              </a:xfrm>
              <a:custGeom>
                <a:avLst/>
                <a:gdLst>
                  <a:gd name="connsiteX0" fmla="*/ 642805 w 820354"/>
                  <a:gd name="connsiteY0" fmla="*/ 279808 h 286351"/>
                  <a:gd name="connsiteX1" fmla="*/ 609403 w 820354"/>
                  <a:gd name="connsiteY1" fmla="*/ 280933 h 286351"/>
                  <a:gd name="connsiteX2" fmla="*/ 245656 w 820354"/>
                  <a:gd name="connsiteY2" fmla="*/ 169891 h 286351"/>
                  <a:gd name="connsiteX3" fmla="*/ 0 w 820354"/>
                  <a:gd name="connsiteY3" fmla="*/ 96336 h 286351"/>
                  <a:gd name="connsiteX4" fmla="*/ 197982 w 820354"/>
                  <a:gd name="connsiteY4" fmla="*/ 2053 h 286351"/>
                  <a:gd name="connsiteX5" fmla="*/ 217585 w 820354"/>
                  <a:gd name="connsiteY5" fmla="*/ 2112 h 286351"/>
                  <a:gd name="connsiteX6" fmla="*/ 814254 w 820354"/>
                  <a:gd name="connsiteY6" fmla="*/ 180787 h 286351"/>
                  <a:gd name="connsiteX7" fmla="*/ 820354 w 820354"/>
                  <a:gd name="connsiteY7" fmla="*/ 184341 h 286351"/>
                  <a:gd name="connsiteX8" fmla="*/ 642805 w 820354"/>
                  <a:gd name="connsiteY8" fmla="*/ 279808 h 28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354" h="286351">
                    <a:moveTo>
                      <a:pt x="642805" y="279808"/>
                    </a:moveTo>
                    <a:cubicBezTo>
                      <a:pt x="625867" y="288336"/>
                      <a:pt x="631789" y="288336"/>
                      <a:pt x="609403" y="280933"/>
                    </a:cubicBezTo>
                    <a:cubicBezTo>
                      <a:pt x="488174" y="243919"/>
                      <a:pt x="366945" y="206727"/>
                      <a:pt x="245656" y="169891"/>
                    </a:cubicBezTo>
                    <a:cubicBezTo>
                      <a:pt x="165646" y="145609"/>
                      <a:pt x="85518" y="121920"/>
                      <a:pt x="0" y="96336"/>
                    </a:cubicBezTo>
                    <a:cubicBezTo>
                      <a:pt x="69173" y="63467"/>
                      <a:pt x="133666" y="32967"/>
                      <a:pt x="197982" y="2053"/>
                    </a:cubicBezTo>
                    <a:cubicBezTo>
                      <a:pt x="205089" y="-1382"/>
                      <a:pt x="210715" y="99"/>
                      <a:pt x="217585" y="2112"/>
                    </a:cubicBezTo>
                    <a:cubicBezTo>
                      <a:pt x="416455" y="61809"/>
                      <a:pt x="615325" y="121209"/>
                      <a:pt x="814254" y="180787"/>
                    </a:cubicBezTo>
                    <a:cubicBezTo>
                      <a:pt x="815913" y="181261"/>
                      <a:pt x="817334" y="182564"/>
                      <a:pt x="820354" y="184341"/>
                    </a:cubicBezTo>
                    <a:cubicBezTo>
                      <a:pt x="813781" y="189197"/>
                      <a:pt x="663770" y="266838"/>
                      <a:pt x="642805" y="279808"/>
                    </a:cubicBezTo>
                    <a:close/>
                  </a:path>
                </a:pathLst>
              </a:custGeom>
              <a:solidFill>
                <a:srgbClr val="FEFEFB"/>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8" name="자유형: 도형 78">
                <a:extLst>
                  <a:ext uri="{FF2B5EF4-FFF2-40B4-BE49-F238E27FC236}">
                    <a16:creationId xmlns:a16="http://schemas.microsoft.com/office/drawing/2014/main" id="{E65E6D8F-224A-76BB-4F78-8478339F40A6}"/>
                  </a:ext>
                </a:extLst>
              </p:cNvPr>
              <p:cNvSpPr/>
              <p:nvPr/>
            </p:nvSpPr>
            <p:spPr>
              <a:xfrm>
                <a:off x="5391404" y="6056032"/>
                <a:ext cx="1120349" cy="674893"/>
              </a:xfrm>
              <a:custGeom>
                <a:avLst/>
                <a:gdLst>
                  <a:gd name="connsiteX0" fmla="*/ 237 w 1120349"/>
                  <a:gd name="connsiteY0" fmla="*/ 0 h 674893"/>
                  <a:gd name="connsiteX1" fmla="*/ 510619 w 1120349"/>
                  <a:gd name="connsiteY1" fmla="*/ 148531 h 674893"/>
                  <a:gd name="connsiteX2" fmla="*/ 1037287 w 1120349"/>
                  <a:gd name="connsiteY2" fmla="*/ 309025 h 674893"/>
                  <a:gd name="connsiteX3" fmla="*/ 1073235 w 1120349"/>
                  <a:gd name="connsiteY3" fmla="*/ 336326 h 674893"/>
                  <a:gd name="connsiteX4" fmla="*/ 1072762 w 1120349"/>
                  <a:gd name="connsiteY4" fmla="*/ 658439 h 674893"/>
                  <a:gd name="connsiteX5" fmla="*/ 1037702 w 1120349"/>
                  <a:gd name="connsiteY5" fmla="*/ 672653 h 674893"/>
                  <a:gd name="connsiteX6" fmla="*/ 8173 w 1120349"/>
                  <a:gd name="connsiteY6" fmla="*/ 353027 h 674893"/>
                  <a:gd name="connsiteX7" fmla="*/ 0 w 1120349"/>
                  <a:gd name="connsiteY7" fmla="*/ 349592 h 674893"/>
                  <a:gd name="connsiteX8" fmla="*/ 237 w 1120349"/>
                  <a:gd name="connsiteY8" fmla="*/ 0 h 6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349" h="674893">
                    <a:moveTo>
                      <a:pt x="237" y="0"/>
                    </a:moveTo>
                    <a:cubicBezTo>
                      <a:pt x="170325" y="51405"/>
                      <a:pt x="340650" y="96888"/>
                      <a:pt x="510619" y="148531"/>
                    </a:cubicBezTo>
                    <a:cubicBezTo>
                      <a:pt x="686215" y="201891"/>
                      <a:pt x="861692" y="255724"/>
                      <a:pt x="1037287" y="309025"/>
                    </a:cubicBezTo>
                    <a:cubicBezTo>
                      <a:pt x="1053100" y="313821"/>
                      <a:pt x="1064589" y="321639"/>
                      <a:pt x="1073235" y="336326"/>
                    </a:cubicBezTo>
                    <a:cubicBezTo>
                      <a:pt x="1136782" y="443934"/>
                      <a:pt x="1135479" y="551009"/>
                      <a:pt x="1072762" y="658439"/>
                    </a:cubicBezTo>
                    <a:cubicBezTo>
                      <a:pt x="1064175" y="673067"/>
                      <a:pt x="1055884" y="678338"/>
                      <a:pt x="1037702" y="672653"/>
                    </a:cubicBezTo>
                    <a:cubicBezTo>
                      <a:pt x="694684" y="565637"/>
                      <a:pt x="351369" y="459451"/>
                      <a:pt x="8173" y="353027"/>
                    </a:cubicBezTo>
                    <a:cubicBezTo>
                      <a:pt x="5389" y="352139"/>
                      <a:pt x="2724" y="350776"/>
                      <a:pt x="0" y="349592"/>
                    </a:cubicBezTo>
                    <a:cubicBezTo>
                      <a:pt x="178" y="231146"/>
                      <a:pt x="59" y="118445"/>
                      <a:pt x="237" y="0"/>
                    </a:cubicBezTo>
                    <a:close/>
                  </a:path>
                </a:pathLst>
              </a:custGeom>
              <a:solidFill>
                <a:srgbClr val="D5D9F2"/>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spTree>
    <p:extLst>
      <p:ext uri="{BB962C8B-B14F-4D97-AF65-F5344CB8AC3E}">
        <p14:creationId xmlns:p14="http://schemas.microsoft.com/office/powerpoint/2010/main" val="28881884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sz="2800" dirty="0"/>
              <a:t>РЕКОМЕНДАЦИИ</a:t>
            </a:r>
            <a:r>
              <a:rPr lang="ru-RU" sz="3600" dirty="0"/>
              <a:t>. </a:t>
            </a:r>
            <a:r>
              <a:rPr lang="ru-RU" sz="2800" dirty="0"/>
              <a:t>ГРАММАТИКА</a:t>
            </a:r>
            <a:endParaRPr lang="en-US" sz="2800" dirty="0"/>
          </a:p>
        </p:txBody>
      </p:sp>
      <p:grpSp>
        <p:nvGrpSpPr>
          <p:cNvPr id="5" name="그룹 4">
            <a:extLst>
              <a:ext uri="{FF2B5EF4-FFF2-40B4-BE49-F238E27FC236}">
                <a16:creationId xmlns:a16="http://schemas.microsoft.com/office/drawing/2014/main" id="{331A8A57-B6B4-428F-BE6B-FA8BCEF38EA4}"/>
              </a:ext>
            </a:extLst>
          </p:cNvPr>
          <p:cNvGrpSpPr/>
          <p:nvPr/>
        </p:nvGrpSpPr>
        <p:grpSpPr>
          <a:xfrm flipH="1">
            <a:off x="30178" y="147629"/>
            <a:ext cx="2909001" cy="2764544"/>
            <a:chOff x="6957846" y="390184"/>
            <a:chExt cx="3835060" cy="3644618"/>
          </a:xfrm>
        </p:grpSpPr>
        <p:grpSp>
          <p:nvGrpSpPr>
            <p:cNvPr id="6" name="그룹 5">
              <a:extLst>
                <a:ext uri="{FF2B5EF4-FFF2-40B4-BE49-F238E27FC236}">
                  <a16:creationId xmlns:a16="http://schemas.microsoft.com/office/drawing/2014/main" id="{6974F655-37C0-474B-B53D-536705169473}"/>
                </a:ext>
              </a:extLst>
            </p:cNvPr>
            <p:cNvGrpSpPr/>
            <p:nvPr/>
          </p:nvGrpSpPr>
          <p:grpSpPr>
            <a:xfrm>
              <a:off x="6957846" y="390184"/>
              <a:ext cx="3835060" cy="3644618"/>
              <a:chOff x="6957846" y="390184"/>
              <a:chExt cx="3835060" cy="3644618"/>
            </a:xfrm>
          </p:grpSpPr>
          <p:sp>
            <p:nvSpPr>
              <p:cNvPr id="13" name="자유형: 도형 12">
                <a:extLst>
                  <a:ext uri="{FF2B5EF4-FFF2-40B4-BE49-F238E27FC236}">
                    <a16:creationId xmlns:a16="http://schemas.microsoft.com/office/drawing/2014/main" id="{B70DE6EE-F4D0-4529-8D1D-8804F24145D6}"/>
                  </a:ext>
                </a:extLst>
              </p:cNvPr>
              <p:cNvSpPr/>
              <p:nvPr/>
            </p:nvSpPr>
            <p:spPr>
              <a:xfrm>
                <a:off x="9741118" y="1802306"/>
                <a:ext cx="1051788" cy="1120687"/>
              </a:xfrm>
              <a:custGeom>
                <a:avLst/>
                <a:gdLst>
                  <a:gd name="connsiteX0" fmla="*/ 1038197 w 1051788"/>
                  <a:gd name="connsiteY0" fmla="*/ 861877 h 1120687"/>
                  <a:gd name="connsiteX1" fmla="*/ 977598 w 1051788"/>
                  <a:gd name="connsiteY1" fmla="*/ 774938 h 1120687"/>
                  <a:gd name="connsiteX2" fmla="*/ 575884 w 1051788"/>
                  <a:gd name="connsiteY2" fmla="*/ 363798 h 1120687"/>
                  <a:gd name="connsiteX3" fmla="*/ 218630 w 1051788"/>
                  <a:gd name="connsiteY3" fmla="*/ 72976 h 1120687"/>
                  <a:gd name="connsiteX4" fmla="*/ 189871 w 1051788"/>
                  <a:gd name="connsiteY4" fmla="*/ 48325 h 1120687"/>
                  <a:gd name="connsiteX5" fmla="*/ 164303 w 1051788"/>
                  <a:gd name="connsiteY5" fmla="*/ 31268 h 1120687"/>
                  <a:gd name="connsiteX6" fmla="*/ 28980 w 1051788"/>
                  <a:gd name="connsiteY6" fmla="*/ 4783 h 1120687"/>
                  <a:gd name="connsiteX7" fmla="*/ 38 w 1051788"/>
                  <a:gd name="connsiteY7" fmla="*/ 136108 h 1120687"/>
                  <a:gd name="connsiteX8" fmla="*/ 63609 w 1051788"/>
                  <a:gd name="connsiteY8" fmla="*/ 363871 h 1120687"/>
                  <a:gd name="connsiteX9" fmla="*/ 110563 w 1051788"/>
                  <a:gd name="connsiteY9" fmla="*/ 450626 h 1120687"/>
                  <a:gd name="connsiteX10" fmla="*/ 125713 w 1051788"/>
                  <a:gd name="connsiteY10" fmla="*/ 470398 h 1120687"/>
                  <a:gd name="connsiteX11" fmla="*/ 282568 w 1051788"/>
                  <a:gd name="connsiteY11" fmla="*/ 568304 h 1120687"/>
                  <a:gd name="connsiteX12" fmla="*/ 282605 w 1051788"/>
                  <a:gd name="connsiteY12" fmla="*/ 566984 h 1120687"/>
                  <a:gd name="connsiteX13" fmla="*/ 644884 w 1051788"/>
                  <a:gd name="connsiteY13" fmla="*/ 780881 h 1120687"/>
                  <a:gd name="connsiteX14" fmla="*/ 712234 w 1051788"/>
                  <a:gd name="connsiteY14" fmla="*/ 830916 h 1120687"/>
                  <a:gd name="connsiteX15" fmla="*/ 701596 w 1051788"/>
                  <a:gd name="connsiteY15" fmla="*/ 895735 h 1120687"/>
                  <a:gd name="connsiteX16" fmla="*/ 535496 w 1051788"/>
                  <a:gd name="connsiteY16" fmla="*/ 951309 h 1120687"/>
                  <a:gd name="connsiteX17" fmla="*/ 532855 w 1051788"/>
                  <a:gd name="connsiteY17" fmla="*/ 951529 h 1120687"/>
                  <a:gd name="connsiteX18" fmla="*/ 539788 w 1051788"/>
                  <a:gd name="connsiteY18" fmla="*/ 970311 h 1120687"/>
                  <a:gd name="connsiteX19" fmla="*/ 639125 w 1051788"/>
                  <a:gd name="connsiteY19" fmla="*/ 1109706 h 1120687"/>
                  <a:gd name="connsiteX20" fmla="*/ 663960 w 1051788"/>
                  <a:gd name="connsiteY20" fmla="*/ 1119610 h 1120687"/>
                  <a:gd name="connsiteX21" fmla="*/ 767221 w 1051788"/>
                  <a:gd name="connsiteY21" fmla="*/ 1082634 h 1120687"/>
                  <a:gd name="connsiteX22" fmla="*/ 1007861 w 1051788"/>
                  <a:gd name="connsiteY22" fmla="*/ 971705 h 1120687"/>
                  <a:gd name="connsiteX23" fmla="*/ 1038197 w 1051788"/>
                  <a:gd name="connsiteY23" fmla="*/ 861877 h 112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788" h="1120687">
                    <a:moveTo>
                      <a:pt x="1038197" y="861877"/>
                    </a:moveTo>
                    <a:cubicBezTo>
                      <a:pt x="1022240" y="829999"/>
                      <a:pt x="1000377" y="802047"/>
                      <a:pt x="977598" y="774938"/>
                    </a:cubicBezTo>
                    <a:cubicBezTo>
                      <a:pt x="853903" y="627914"/>
                      <a:pt x="718434" y="492444"/>
                      <a:pt x="575884" y="363798"/>
                    </a:cubicBezTo>
                    <a:cubicBezTo>
                      <a:pt x="461727" y="260756"/>
                      <a:pt x="351642" y="152871"/>
                      <a:pt x="218630" y="72976"/>
                    </a:cubicBezTo>
                    <a:cubicBezTo>
                      <a:pt x="207956" y="66557"/>
                      <a:pt x="196841" y="59587"/>
                      <a:pt x="189871" y="48325"/>
                    </a:cubicBezTo>
                    <a:cubicBezTo>
                      <a:pt x="179637" y="45171"/>
                      <a:pt x="172777" y="36991"/>
                      <a:pt x="164303" y="31268"/>
                    </a:cubicBezTo>
                    <a:cubicBezTo>
                      <a:pt x="122925" y="3206"/>
                      <a:pt x="78098" y="-6919"/>
                      <a:pt x="28980" y="4783"/>
                    </a:cubicBezTo>
                    <a:cubicBezTo>
                      <a:pt x="12693" y="47078"/>
                      <a:pt x="698" y="90437"/>
                      <a:pt x="38" y="136108"/>
                    </a:cubicBezTo>
                    <a:cubicBezTo>
                      <a:pt x="-1100" y="218204"/>
                      <a:pt x="23588" y="293220"/>
                      <a:pt x="63609" y="363871"/>
                    </a:cubicBezTo>
                    <a:cubicBezTo>
                      <a:pt x="79823" y="392484"/>
                      <a:pt x="97467" y="420399"/>
                      <a:pt x="110563" y="450626"/>
                    </a:cubicBezTo>
                    <a:cubicBezTo>
                      <a:pt x="114121" y="458843"/>
                      <a:pt x="119073" y="465042"/>
                      <a:pt x="125713" y="470398"/>
                    </a:cubicBezTo>
                    <a:cubicBezTo>
                      <a:pt x="128170" y="473369"/>
                      <a:pt x="194970" y="514454"/>
                      <a:pt x="282568" y="568304"/>
                    </a:cubicBezTo>
                    <a:cubicBezTo>
                      <a:pt x="282605" y="567864"/>
                      <a:pt x="282605" y="567424"/>
                      <a:pt x="282605" y="566984"/>
                    </a:cubicBezTo>
                    <a:cubicBezTo>
                      <a:pt x="402485" y="639799"/>
                      <a:pt x="522768" y="711881"/>
                      <a:pt x="644884" y="780881"/>
                    </a:cubicBezTo>
                    <a:cubicBezTo>
                      <a:pt x="669352" y="794711"/>
                      <a:pt x="692829" y="810227"/>
                      <a:pt x="712234" y="830916"/>
                    </a:cubicBezTo>
                    <a:cubicBezTo>
                      <a:pt x="738059" y="858502"/>
                      <a:pt x="735271" y="878824"/>
                      <a:pt x="701596" y="895735"/>
                    </a:cubicBezTo>
                    <a:cubicBezTo>
                      <a:pt x="657246" y="918038"/>
                      <a:pt x="544190" y="948558"/>
                      <a:pt x="535496" y="951309"/>
                    </a:cubicBezTo>
                    <a:cubicBezTo>
                      <a:pt x="534616" y="951346"/>
                      <a:pt x="533736" y="951456"/>
                      <a:pt x="532855" y="951529"/>
                    </a:cubicBezTo>
                    <a:cubicBezTo>
                      <a:pt x="531534" y="959013"/>
                      <a:pt x="535900" y="964845"/>
                      <a:pt x="539788" y="970311"/>
                    </a:cubicBezTo>
                    <a:cubicBezTo>
                      <a:pt x="572766" y="1016898"/>
                      <a:pt x="606074" y="1063192"/>
                      <a:pt x="639125" y="1109706"/>
                    </a:cubicBezTo>
                    <a:cubicBezTo>
                      <a:pt x="645178" y="1118216"/>
                      <a:pt x="653028" y="1122948"/>
                      <a:pt x="663960" y="1119610"/>
                    </a:cubicBezTo>
                    <a:cubicBezTo>
                      <a:pt x="699175" y="1109559"/>
                      <a:pt x="733253" y="1096133"/>
                      <a:pt x="767221" y="1082634"/>
                    </a:cubicBezTo>
                    <a:cubicBezTo>
                      <a:pt x="849391" y="1049949"/>
                      <a:pt x="932074" y="1018072"/>
                      <a:pt x="1007861" y="971705"/>
                    </a:cubicBezTo>
                    <a:cubicBezTo>
                      <a:pt x="1054741" y="943056"/>
                      <a:pt x="1062812" y="911105"/>
                      <a:pt x="1038197" y="861877"/>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4" name="자유형: 도형 13">
                <a:extLst>
                  <a:ext uri="{FF2B5EF4-FFF2-40B4-BE49-F238E27FC236}">
                    <a16:creationId xmlns:a16="http://schemas.microsoft.com/office/drawing/2014/main" id="{39BE19EB-8DDA-4B33-8DB5-6F14AFAB6BCC}"/>
                  </a:ext>
                </a:extLst>
              </p:cNvPr>
              <p:cNvSpPr/>
              <p:nvPr/>
            </p:nvSpPr>
            <p:spPr>
              <a:xfrm>
                <a:off x="8762612" y="1805011"/>
                <a:ext cx="1202235" cy="1454239"/>
              </a:xfrm>
              <a:custGeom>
                <a:avLst/>
                <a:gdLst>
                  <a:gd name="connsiteX0" fmla="*/ 1106236 w 1202235"/>
                  <a:gd name="connsiteY0" fmla="*/ 466812 h 1454239"/>
                  <a:gd name="connsiteX1" fmla="*/ 1058365 w 1202235"/>
                  <a:gd name="connsiteY1" fmla="*/ 372501 h 1454239"/>
                  <a:gd name="connsiteX2" fmla="*/ 986833 w 1202235"/>
                  <a:gd name="connsiteY2" fmla="*/ 133659 h 1454239"/>
                  <a:gd name="connsiteX3" fmla="*/ 1006679 w 1202235"/>
                  <a:gd name="connsiteY3" fmla="*/ 29847 h 1454239"/>
                  <a:gd name="connsiteX4" fmla="*/ 1007449 w 1202235"/>
                  <a:gd name="connsiteY4" fmla="*/ 2005 h 1454239"/>
                  <a:gd name="connsiteX5" fmla="*/ 923849 w 1202235"/>
                  <a:gd name="connsiteY5" fmla="*/ 13046 h 1454239"/>
                  <a:gd name="connsiteX6" fmla="*/ 911780 w 1202235"/>
                  <a:gd name="connsiteY6" fmla="*/ 32158 h 1454239"/>
                  <a:gd name="connsiteX7" fmla="*/ 860388 w 1202235"/>
                  <a:gd name="connsiteY7" fmla="*/ 188390 h 1454239"/>
                  <a:gd name="connsiteX8" fmla="*/ 765416 w 1202235"/>
                  <a:gd name="connsiteY8" fmla="*/ 386073 h 1454239"/>
                  <a:gd name="connsiteX9" fmla="*/ 735776 w 1202235"/>
                  <a:gd name="connsiteY9" fmla="*/ 392676 h 1454239"/>
                  <a:gd name="connsiteX10" fmla="*/ 626755 w 1202235"/>
                  <a:gd name="connsiteY10" fmla="*/ 352802 h 1454239"/>
                  <a:gd name="connsiteX11" fmla="*/ 519385 w 1202235"/>
                  <a:gd name="connsiteY11" fmla="*/ 375912 h 1454239"/>
                  <a:gd name="connsiteX12" fmla="*/ 491396 w 1202235"/>
                  <a:gd name="connsiteY12" fmla="*/ 368136 h 1454239"/>
                  <a:gd name="connsiteX13" fmla="*/ 353725 w 1202235"/>
                  <a:gd name="connsiteY13" fmla="*/ 430019 h 1454239"/>
                  <a:gd name="connsiteX14" fmla="*/ 331826 w 1202235"/>
                  <a:gd name="connsiteY14" fmla="*/ 430460 h 1454239"/>
                  <a:gd name="connsiteX15" fmla="*/ 264182 w 1202235"/>
                  <a:gd name="connsiteY15" fmla="*/ 278996 h 1454239"/>
                  <a:gd name="connsiteX16" fmla="*/ 234323 w 1202235"/>
                  <a:gd name="connsiteY16" fmla="*/ 103066 h 1454239"/>
                  <a:gd name="connsiteX17" fmla="*/ 226399 w 1202235"/>
                  <a:gd name="connsiteY17" fmla="*/ 85935 h 1454239"/>
                  <a:gd name="connsiteX18" fmla="*/ 149292 w 1202235"/>
                  <a:gd name="connsiteY18" fmla="*/ 122361 h 1454239"/>
                  <a:gd name="connsiteX19" fmla="*/ 114003 w 1202235"/>
                  <a:gd name="connsiteY19" fmla="*/ 177532 h 1454239"/>
                  <a:gd name="connsiteX20" fmla="*/ 49258 w 1202235"/>
                  <a:gd name="connsiteY20" fmla="*/ 322649 h 1454239"/>
                  <a:gd name="connsiteX21" fmla="*/ 2451 w 1202235"/>
                  <a:gd name="connsiteY21" fmla="*/ 604483 h 1454239"/>
                  <a:gd name="connsiteX22" fmla="*/ 17380 w 1202235"/>
                  <a:gd name="connsiteY22" fmla="*/ 643183 h 1454239"/>
                  <a:gd name="connsiteX23" fmla="*/ 54577 w 1202235"/>
                  <a:gd name="connsiteY23" fmla="*/ 726453 h 1454239"/>
                  <a:gd name="connsiteX24" fmla="*/ 107107 w 1202235"/>
                  <a:gd name="connsiteY24" fmla="*/ 805945 h 1454239"/>
                  <a:gd name="connsiteX25" fmla="*/ 201418 w 1202235"/>
                  <a:gd name="connsiteY25" fmla="*/ 1276879 h 1454239"/>
                  <a:gd name="connsiteX26" fmla="*/ 168147 w 1202235"/>
                  <a:gd name="connsiteY26" fmla="*/ 1402260 h 1454239"/>
                  <a:gd name="connsiteX27" fmla="*/ 604305 w 1202235"/>
                  <a:gd name="connsiteY27" fmla="*/ 1454240 h 1454239"/>
                  <a:gd name="connsiteX28" fmla="*/ 1202235 w 1202235"/>
                  <a:gd name="connsiteY28" fmla="*/ 1347860 h 1454239"/>
                  <a:gd name="connsiteX29" fmla="*/ 1040831 w 1202235"/>
                  <a:gd name="connsiteY29" fmla="*/ 1069070 h 1454239"/>
                  <a:gd name="connsiteX30" fmla="*/ 1055504 w 1202235"/>
                  <a:gd name="connsiteY30" fmla="*/ 760935 h 1454239"/>
                  <a:gd name="connsiteX31" fmla="*/ 1106236 w 1202235"/>
                  <a:gd name="connsiteY31" fmla="*/ 466812 h 145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2235" h="1454239">
                    <a:moveTo>
                      <a:pt x="1106236" y="466812"/>
                    </a:moveTo>
                    <a:cubicBezTo>
                      <a:pt x="1094571" y="433211"/>
                      <a:pt x="1076450" y="402801"/>
                      <a:pt x="1058365" y="372501"/>
                    </a:cubicBezTo>
                    <a:cubicBezTo>
                      <a:pt x="1014419" y="298842"/>
                      <a:pt x="986173" y="220451"/>
                      <a:pt x="986833" y="133659"/>
                    </a:cubicBezTo>
                    <a:cubicBezTo>
                      <a:pt x="987127" y="98077"/>
                      <a:pt x="994867" y="63485"/>
                      <a:pt x="1006679" y="29847"/>
                    </a:cubicBezTo>
                    <a:cubicBezTo>
                      <a:pt x="1009797" y="20896"/>
                      <a:pt x="1014822" y="11469"/>
                      <a:pt x="1007449" y="2005"/>
                    </a:cubicBezTo>
                    <a:cubicBezTo>
                      <a:pt x="978397" y="-3461"/>
                      <a:pt x="950884" y="2922"/>
                      <a:pt x="923849" y="13046"/>
                    </a:cubicBezTo>
                    <a:cubicBezTo>
                      <a:pt x="915082" y="16421"/>
                      <a:pt x="913872" y="24564"/>
                      <a:pt x="911780" y="32158"/>
                    </a:cubicBezTo>
                    <a:cubicBezTo>
                      <a:pt x="897144" y="85054"/>
                      <a:pt x="880453" y="137254"/>
                      <a:pt x="860388" y="188390"/>
                    </a:cubicBezTo>
                    <a:cubicBezTo>
                      <a:pt x="833573" y="256657"/>
                      <a:pt x="801292" y="322245"/>
                      <a:pt x="765416" y="386073"/>
                    </a:cubicBezTo>
                    <a:cubicBezTo>
                      <a:pt x="756135" y="402617"/>
                      <a:pt x="752871" y="407570"/>
                      <a:pt x="735776" y="392676"/>
                    </a:cubicBezTo>
                    <a:cubicBezTo>
                      <a:pt x="704853" y="365714"/>
                      <a:pt x="668427" y="352509"/>
                      <a:pt x="626755" y="352802"/>
                    </a:cubicBezTo>
                    <a:cubicBezTo>
                      <a:pt x="599683" y="352986"/>
                      <a:pt x="530793" y="381085"/>
                      <a:pt x="519385" y="375912"/>
                    </a:cubicBezTo>
                    <a:cubicBezTo>
                      <a:pt x="509444" y="375545"/>
                      <a:pt x="501300" y="368979"/>
                      <a:pt x="491396" y="368136"/>
                    </a:cubicBezTo>
                    <a:cubicBezTo>
                      <a:pt x="433950" y="363183"/>
                      <a:pt x="387327" y="382038"/>
                      <a:pt x="353725" y="430019"/>
                    </a:cubicBezTo>
                    <a:cubicBezTo>
                      <a:pt x="342683" y="445756"/>
                      <a:pt x="341436" y="445976"/>
                      <a:pt x="331826" y="430460"/>
                    </a:cubicBezTo>
                    <a:cubicBezTo>
                      <a:pt x="302406" y="383065"/>
                      <a:pt x="280690" y="332150"/>
                      <a:pt x="264182" y="278996"/>
                    </a:cubicBezTo>
                    <a:cubicBezTo>
                      <a:pt x="246391" y="221698"/>
                      <a:pt x="237367" y="162859"/>
                      <a:pt x="234323" y="103066"/>
                    </a:cubicBezTo>
                    <a:cubicBezTo>
                      <a:pt x="233993" y="96353"/>
                      <a:pt x="233846" y="89420"/>
                      <a:pt x="226399" y="85935"/>
                    </a:cubicBezTo>
                    <a:cubicBezTo>
                      <a:pt x="193165" y="82156"/>
                      <a:pt x="171412" y="102589"/>
                      <a:pt x="149292" y="122361"/>
                    </a:cubicBezTo>
                    <a:cubicBezTo>
                      <a:pt x="136343" y="140005"/>
                      <a:pt x="123834" y="157650"/>
                      <a:pt x="114003" y="177532"/>
                    </a:cubicBezTo>
                    <a:cubicBezTo>
                      <a:pt x="90526" y="225109"/>
                      <a:pt x="67562" y="272797"/>
                      <a:pt x="49258" y="322649"/>
                    </a:cubicBezTo>
                    <a:cubicBezTo>
                      <a:pt x="15803" y="413659"/>
                      <a:pt x="-7894" y="506320"/>
                      <a:pt x="2451" y="604483"/>
                    </a:cubicBezTo>
                    <a:cubicBezTo>
                      <a:pt x="3918" y="618275"/>
                      <a:pt x="1350" y="634599"/>
                      <a:pt x="17380" y="643183"/>
                    </a:cubicBezTo>
                    <a:cubicBezTo>
                      <a:pt x="25964" y="672639"/>
                      <a:pt x="37629" y="700775"/>
                      <a:pt x="54577" y="726453"/>
                    </a:cubicBezTo>
                    <a:cubicBezTo>
                      <a:pt x="72075" y="752975"/>
                      <a:pt x="90783" y="778726"/>
                      <a:pt x="107107" y="805945"/>
                    </a:cubicBezTo>
                    <a:cubicBezTo>
                      <a:pt x="194559" y="951612"/>
                      <a:pt x="228930" y="1107918"/>
                      <a:pt x="201418" y="1276879"/>
                    </a:cubicBezTo>
                    <a:cubicBezTo>
                      <a:pt x="194412" y="1319907"/>
                      <a:pt x="178895" y="1360369"/>
                      <a:pt x="168147" y="1402260"/>
                    </a:cubicBezTo>
                    <a:cubicBezTo>
                      <a:pt x="274600" y="1424160"/>
                      <a:pt x="495467" y="1454313"/>
                      <a:pt x="604305" y="1454240"/>
                    </a:cubicBezTo>
                    <a:cubicBezTo>
                      <a:pt x="671362" y="1454203"/>
                      <a:pt x="1135729" y="1357544"/>
                      <a:pt x="1202235" y="1347860"/>
                    </a:cubicBezTo>
                    <a:cubicBezTo>
                      <a:pt x="1139874" y="1215802"/>
                      <a:pt x="1092187" y="1171782"/>
                      <a:pt x="1040831" y="1069070"/>
                    </a:cubicBezTo>
                    <a:cubicBezTo>
                      <a:pt x="1015153" y="1021383"/>
                      <a:pt x="963797" y="900330"/>
                      <a:pt x="1055504" y="760935"/>
                    </a:cubicBezTo>
                    <a:cubicBezTo>
                      <a:pt x="1189836" y="556795"/>
                      <a:pt x="1104439" y="477230"/>
                      <a:pt x="1106236" y="466812"/>
                    </a:cubicBezTo>
                    <a:close/>
                  </a:path>
                </a:pathLst>
              </a:custGeom>
              <a:solidFill>
                <a:schemeClr val="accent4"/>
              </a:solidFill>
              <a:ln w="3666" cap="flat">
                <a:noFill/>
                <a:prstDash val="solid"/>
                <a:miter/>
              </a:ln>
            </p:spPr>
            <p:txBody>
              <a:bodyPr rtlCol="0" anchor="ctr"/>
              <a:lstStyle/>
              <a:p>
                <a:endParaRPr lang="ko-KR" altLang="en-US"/>
              </a:p>
            </p:txBody>
          </p:sp>
          <p:sp>
            <p:nvSpPr>
              <p:cNvPr id="15" name="자유형: 도형 14">
                <a:extLst>
                  <a:ext uri="{FF2B5EF4-FFF2-40B4-BE49-F238E27FC236}">
                    <a16:creationId xmlns:a16="http://schemas.microsoft.com/office/drawing/2014/main" id="{BDEDFFC3-1798-4CDC-A474-5D92F48864A3}"/>
                  </a:ext>
                </a:extLst>
              </p:cNvPr>
              <p:cNvSpPr/>
              <p:nvPr/>
            </p:nvSpPr>
            <p:spPr>
              <a:xfrm>
                <a:off x="8805827" y="3138198"/>
                <a:ext cx="1734940" cy="896604"/>
              </a:xfrm>
              <a:custGeom>
                <a:avLst/>
                <a:gdLst>
                  <a:gd name="connsiteX0" fmla="*/ 283 w 1734940"/>
                  <a:gd name="connsiteY0" fmla="*/ 1167320 h 1170479"/>
                  <a:gd name="connsiteX1" fmla="*/ 27 w 1734940"/>
                  <a:gd name="connsiteY1" fmla="*/ 1079502 h 1170479"/>
                  <a:gd name="connsiteX2" fmla="*/ 35719 w 1734940"/>
                  <a:gd name="connsiteY2" fmla="*/ 535679 h 1170479"/>
                  <a:gd name="connsiteX3" fmla="*/ 124968 w 1734940"/>
                  <a:gd name="connsiteY3" fmla="*/ 69074 h 1170479"/>
                  <a:gd name="connsiteX4" fmla="*/ 646598 w 1734940"/>
                  <a:gd name="connsiteY4" fmla="*/ 87195 h 1170479"/>
                  <a:gd name="connsiteX5" fmla="*/ 1151720 w 1734940"/>
                  <a:gd name="connsiteY5" fmla="*/ 0 h 1170479"/>
                  <a:gd name="connsiteX6" fmla="*/ 1469283 w 1734940"/>
                  <a:gd name="connsiteY6" fmla="*/ 451639 h 1170479"/>
                  <a:gd name="connsiteX7" fmla="*/ 1649506 w 1734940"/>
                  <a:gd name="connsiteY7" fmla="*/ 877966 h 1170479"/>
                  <a:gd name="connsiteX8" fmla="*/ 1734720 w 1734940"/>
                  <a:gd name="connsiteY8" fmla="*/ 1167504 h 1170479"/>
                  <a:gd name="connsiteX9" fmla="*/ 283 w 1734940"/>
                  <a:gd name="connsiteY9" fmla="*/ 1167320 h 11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4940" h="1170479">
                    <a:moveTo>
                      <a:pt x="283" y="1167320"/>
                    </a:moveTo>
                    <a:cubicBezTo>
                      <a:pt x="174" y="1138047"/>
                      <a:pt x="-83" y="1108774"/>
                      <a:pt x="27" y="1079502"/>
                    </a:cubicBezTo>
                    <a:cubicBezTo>
                      <a:pt x="724" y="897481"/>
                      <a:pt x="11912" y="716232"/>
                      <a:pt x="35719" y="535679"/>
                    </a:cubicBezTo>
                    <a:cubicBezTo>
                      <a:pt x="55821" y="383225"/>
                      <a:pt x="123611" y="73769"/>
                      <a:pt x="124968" y="69074"/>
                    </a:cubicBezTo>
                    <a:cubicBezTo>
                      <a:pt x="131975" y="62067"/>
                      <a:pt x="586218" y="88112"/>
                      <a:pt x="646598" y="87195"/>
                    </a:cubicBezTo>
                    <a:cubicBezTo>
                      <a:pt x="655108" y="90020"/>
                      <a:pt x="1101685" y="13719"/>
                      <a:pt x="1151720" y="0"/>
                    </a:cubicBezTo>
                    <a:cubicBezTo>
                      <a:pt x="1313124" y="179746"/>
                      <a:pt x="1430179" y="370863"/>
                      <a:pt x="1469283" y="451639"/>
                    </a:cubicBezTo>
                    <a:cubicBezTo>
                      <a:pt x="1536559" y="590667"/>
                      <a:pt x="1597343" y="732519"/>
                      <a:pt x="1649506" y="877966"/>
                    </a:cubicBezTo>
                    <a:cubicBezTo>
                      <a:pt x="1680649" y="964721"/>
                      <a:pt x="1738975" y="1158626"/>
                      <a:pt x="1734720" y="1167504"/>
                    </a:cubicBezTo>
                    <a:cubicBezTo>
                      <a:pt x="1728557" y="1171465"/>
                      <a:pt x="6410" y="1171539"/>
                      <a:pt x="283" y="1167320"/>
                    </a:cubicBezTo>
                    <a:close/>
                  </a:path>
                </a:pathLst>
              </a:custGeom>
              <a:solidFill>
                <a:schemeClr val="accent1"/>
              </a:solidFill>
              <a:ln w="3666" cap="flat">
                <a:noFill/>
                <a:prstDash val="solid"/>
                <a:miter/>
              </a:ln>
            </p:spPr>
            <p:txBody>
              <a:bodyPr rtlCol="0" anchor="ctr"/>
              <a:lstStyle/>
              <a:p>
                <a:endParaRPr lang="ko-KR" altLang="en-US"/>
              </a:p>
            </p:txBody>
          </p:sp>
          <p:sp>
            <p:nvSpPr>
              <p:cNvPr id="16" name="자유형: 도형 15">
                <a:extLst>
                  <a:ext uri="{FF2B5EF4-FFF2-40B4-BE49-F238E27FC236}">
                    <a16:creationId xmlns:a16="http://schemas.microsoft.com/office/drawing/2014/main" id="{1E10310C-D47D-4A4D-86D5-3058798B835C}"/>
                  </a:ext>
                </a:extLst>
              </p:cNvPr>
              <p:cNvSpPr/>
              <p:nvPr/>
            </p:nvSpPr>
            <p:spPr>
              <a:xfrm>
                <a:off x="8339708" y="390184"/>
                <a:ext cx="1625541" cy="1373519"/>
              </a:xfrm>
              <a:custGeom>
                <a:avLst/>
                <a:gdLst>
                  <a:gd name="connsiteX0" fmla="*/ 159808 w 1625541"/>
                  <a:gd name="connsiteY0" fmla="*/ 1084449 h 1373519"/>
                  <a:gd name="connsiteX1" fmla="*/ 242822 w 1625541"/>
                  <a:gd name="connsiteY1" fmla="*/ 1197469 h 1373519"/>
                  <a:gd name="connsiteX2" fmla="*/ 159808 w 1625541"/>
                  <a:gd name="connsiteY2" fmla="*/ 1084449 h 1373519"/>
                  <a:gd name="connsiteX3" fmla="*/ 1457389 w 1625541"/>
                  <a:gd name="connsiteY3" fmla="*/ 985808 h 1373519"/>
                  <a:gd name="connsiteX4" fmla="*/ 1398843 w 1625541"/>
                  <a:gd name="connsiteY4" fmla="*/ 1056790 h 1373519"/>
                  <a:gd name="connsiteX5" fmla="*/ 1375659 w 1625541"/>
                  <a:gd name="connsiteY5" fmla="*/ 1140573 h 1373519"/>
                  <a:gd name="connsiteX6" fmla="*/ 1457902 w 1625541"/>
                  <a:gd name="connsiteY6" fmla="*/ 1070619 h 1373519"/>
                  <a:gd name="connsiteX7" fmla="*/ 1457205 w 1625541"/>
                  <a:gd name="connsiteY7" fmla="*/ 1067024 h 1373519"/>
                  <a:gd name="connsiteX8" fmla="*/ 1453684 w 1625541"/>
                  <a:gd name="connsiteY8" fmla="*/ 1034340 h 1373519"/>
                  <a:gd name="connsiteX9" fmla="*/ 1480499 w 1625541"/>
                  <a:gd name="connsiteY9" fmla="*/ 997767 h 1373519"/>
                  <a:gd name="connsiteX10" fmla="*/ 1502435 w 1625541"/>
                  <a:gd name="connsiteY10" fmla="*/ 992008 h 1373519"/>
                  <a:gd name="connsiteX11" fmla="*/ 1457389 w 1625541"/>
                  <a:gd name="connsiteY11" fmla="*/ 985808 h 1373519"/>
                  <a:gd name="connsiteX12" fmla="*/ 79457 w 1625541"/>
                  <a:gd name="connsiteY12" fmla="*/ 882109 h 1373519"/>
                  <a:gd name="connsiteX13" fmla="*/ 66180 w 1625541"/>
                  <a:gd name="connsiteY13" fmla="*/ 891190 h 1373519"/>
                  <a:gd name="connsiteX14" fmla="*/ 52145 w 1625541"/>
                  <a:gd name="connsiteY14" fmla="*/ 902759 h 1373519"/>
                  <a:gd name="connsiteX15" fmla="*/ 43231 w 1625541"/>
                  <a:gd name="connsiteY15" fmla="*/ 985955 h 1373519"/>
                  <a:gd name="connsiteX16" fmla="*/ 28521 w 1625541"/>
                  <a:gd name="connsiteY16" fmla="*/ 928363 h 1373519"/>
                  <a:gd name="connsiteX17" fmla="*/ 47738 w 1625541"/>
                  <a:gd name="connsiteY17" fmla="*/ 896954 h 1373519"/>
                  <a:gd name="connsiteX18" fmla="*/ 216484 w 1625541"/>
                  <a:gd name="connsiteY18" fmla="*/ 273429 h 1373519"/>
                  <a:gd name="connsiteX19" fmla="*/ 185519 w 1625541"/>
                  <a:gd name="connsiteY19" fmla="*/ 306943 h 1373519"/>
                  <a:gd name="connsiteX20" fmla="*/ 169050 w 1625541"/>
                  <a:gd name="connsiteY20" fmla="*/ 348907 h 1373519"/>
                  <a:gd name="connsiteX21" fmla="*/ 161386 w 1625541"/>
                  <a:gd name="connsiteY21" fmla="*/ 353769 h 1373519"/>
                  <a:gd name="connsiteX22" fmla="*/ 158745 w 1625541"/>
                  <a:gd name="connsiteY22" fmla="*/ 345107 h 1373519"/>
                  <a:gd name="connsiteX23" fmla="*/ 188054 w 1625541"/>
                  <a:gd name="connsiteY23" fmla="*/ 285461 h 1373519"/>
                  <a:gd name="connsiteX24" fmla="*/ 216484 w 1625541"/>
                  <a:gd name="connsiteY24" fmla="*/ 273429 h 1373519"/>
                  <a:gd name="connsiteX25" fmla="*/ 1080854 w 1625541"/>
                  <a:gd name="connsiteY25" fmla="*/ 12696 h 1373519"/>
                  <a:gd name="connsiteX26" fmla="*/ 1045294 w 1625541"/>
                  <a:gd name="connsiteY26" fmla="*/ 24425 h 1373519"/>
                  <a:gd name="connsiteX27" fmla="*/ 1080106 w 1625541"/>
                  <a:gd name="connsiteY27" fmla="*/ 62466 h 1373519"/>
                  <a:gd name="connsiteX28" fmla="*/ 1124529 w 1625541"/>
                  <a:gd name="connsiteY28" fmla="*/ 67234 h 1373519"/>
                  <a:gd name="connsiteX29" fmla="*/ 1121044 w 1625541"/>
                  <a:gd name="connsiteY29" fmla="*/ 29158 h 1373519"/>
                  <a:gd name="connsiteX30" fmla="*/ 1115175 w 1625541"/>
                  <a:gd name="connsiteY30" fmla="*/ 22811 h 1373519"/>
                  <a:gd name="connsiteX31" fmla="*/ 1115285 w 1625541"/>
                  <a:gd name="connsiteY31" fmla="*/ 22848 h 1373519"/>
                  <a:gd name="connsiteX32" fmla="*/ 1114955 w 1625541"/>
                  <a:gd name="connsiteY32" fmla="*/ 22555 h 1373519"/>
                  <a:gd name="connsiteX33" fmla="*/ 1115175 w 1625541"/>
                  <a:gd name="connsiteY33" fmla="*/ 22811 h 1373519"/>
                  <a:gd name="connsiteX34" fmla="*/ 1080854 w 1625541"/>
                  <a:gd name="connsiteY34" fmla="*/ 12696 h 1373519"/>
                  <a:gd name="connsiteX35" fmla="*/ 1076438 w 1625541"/>
                  <a:gd name="connsiteY35" fmla="*/ 518 h 1373519"/>
                  <a:gd name="connsiteX36" fmla="*/ 1114991 w 1625541"/>
                  <a:gd name="connsiteY36" fmla="*/ 22518 h 1373519"/>
                  <a:gd name="connsiteX37" fmla="*/ 1226434 w 1625541"/>
                  <a:gd name="connsiteY37" fmla="*/ 47205 h 1373519"/>
                  <a:gd name="connsiteX38" fmla="*/ 1293197 w 1625541"/>
                  <a:gd name="connsiteY38" fmla="*/ 100102 h 1373519"/>
                  <a:gd name="connsiteX39" fmla="*/ 1325661 w 1625541"/>
                  <a:gd name="connsiteY39" fmla="*/ 185316 h 1373519"/>
                  <a:gd name="connsiteX40" fmla="*/ 1405849 w 1625541"/>
                  <a:gd name="connsiteY40" fmla="*/ 235572 h 1373519"/>
                  <a:gd name="connsiteX41" fmla="*/ 1490403 w 1625541"/>
                  <a:gd name="connsiteY41" fmla="*/ 257361 h 1373519"/>
                  <a:gd name="connsiteX42" fmla="*/ 1511496 w 1625541"/>
                  <a:gd name="connsiteY42" fmla="*/ 313009 h 1373519"/>
                  <a:gd name="connsiteX43" fmla="*/ 1511679 w 1625541"/>
                  <a:gd name="connsiteY43" fmla="*/ 369427 h 1373519"/>
                  <a:gd name="connsiteX44" fmla="*/ 1498400 w 1625541"/>
                  <a:gd name="connsiteY44" fmla="*/ 370821 h 1373519"/>
                  <a:gd name="connsiteX45" fmla="*/ 1477711 w 1625541"/>
                  <a:gd name="connsiteY45" fmla="*/ 394078 h 1373519"/>
                  <a:gd name="connsiteX46" fmla="*/ 1487982 w 1625541"/>
                  <a:gd name="connsiteY46" fmla="*/ 412566 h 1373519"/>
                  <a:gd name="connsiteX47" fmla="*/ 1564832 w 1625541"/>
                  <a:gd name="connsiteY47" fmla="*/ 495433 h 1373519"/>
                  <a:gd name="connsiteX48" fmla="*/ 1516815 w 1625541"/>
                  <a:gd name="connsiteY48" fmla="*/ 376837 h 1373519"/>
                  <a:gd name="connsiteX49" fmla="*/ 1569455 w 1625541"/>
                  <a:gd name="connsiteY49" fmla="*/ 509812 h 1373519"/>
                  <a:gd name="connsiteX50" fmla="*/ 1558853 w 1625541"/>
                  <a:gd name="connsiteY50" fmla="*/ 571733 h 1373519"/>
                  <a:gd name="connsiteX51" fmla="*/ 1552104 w 1625541"/>
                  <a:gd name="connsiteY51" fmla="*/ 584755 h 1373519"/>
                  <a:gd name="connsiteX52" fmla="*/ 1544951 w 1625541"/>
                  <a:gd name="connsiteY52" fmla="*/ 612231 h 1373519"/>
                  <a:gd name="connsiteX53" fmla="*/ 1567950 w 1625541"/>
                  <a:gd name="connsiteY53" fmla="*/ 635928 h 1373519"/>
                  <a:gd name="connsiteX54" fmla="*/ 1590621 w 1625541"/>
                  <a:gd name="connsiteY54" fmla="*/ 661973 h 1373519"/>
                  <a:gd name="connsiteX55" fmla="*/ 1572463 w 1625541"/>
                  <a:gd name="connsiteY55" fmla="*/ 595650 h 1373519"/>
                  <a:gd name="connsiteX56" fmla="*/ 1596233 w 1625541"/>
                  <a:gd name="connsiteY56" fmla="*/ 652655 h 1373519"/>
                  <a:gd name="connsiteX57" fmla="*/ 1602653 w 1625541"/>
                  <a:gd name="connsiteY57" fmla="*/ 681304 h 1373519"/>
                  <a:gd name="connsiteX58" fmla="*/ 1591244 w 1625541"/>
                  <a:gd name="connsiteY58" fmla="*/ 824404 h 1373519"/>
                  <a:gd name="connsiteX59" fmla="*/ 1586989 w 1625541"/>
                  <a:gd name="connsiteY59" fmla="*/ 840728 h 1373519"/>
                  <a:gd name="connsiteX60" fmla="*/ 1592015 w 1625541"/>
                  <a:gd name="connsiteY60" fmla="*/ 920953 h 1373519"/>
                  <a:gd name="connsiteX61" fmla="*/ 1536550 w 1625541"/>
                  <a:gd name="connsiteY61" fmla="*/ 987312 h 1373519"/>
                  <a:gd name="connsiteX62" fmla="*/ 1486882 w 1625541"/>
                  <a:gd name="connsiteY62" fmla="*/ 1005507 h 1373519"/>
                  <a:gd name="connsiteX63" fmla="*/ 1473052 w 1625541"/>
                  <a:gd name="connsiteY63" fmla="*/ 1031222 h 1373519"/>
                  <a:gd name="connsiteX64" fmla="*/ 1471768 w 1625541"/>
                  <a:gd name="connsiteY64" fmla="*/ 1118893 h 1373519"/>
                  <a:gd name="connsiteX65" fmla="*/ 1424227 w 1625541"/>
                  <a:gd name="connsiteY65" fmla="*/ 1159465 h 1373519"/>
                  <a:gd name="connsiteX66" fmla="*/ 1367773 w 1625541"/>
                  <a:gd name="connsiteY66" fmla="*/ 1143398 h 1373519"/>
                  <a:gd name="connsiteX67" fmla="*/ 1362014 w 1625541"/>
                  <a:gd name="connsiteY67" fmla="*/ 1141417 h 1373519"/>
                  <a:gd name="connsiteX68" fmla="*/ 1313482 w 1625541"/>
                  <a:gd name="connsiteY68" fmla="*/ 1154843 h 1373519"/>
                  <a:gd name="connsiteX69" fmla="*/ 1240007 w 1625541"/>
                  <a:gd name="connsiteY69" fmla="*/ 1211077 h 1373519"/>
                  <a:gd name="connsiteX70" fmla="*/ 1159231 w 1625541"/>
                  <a:gd name="connsiteY70" fmla="*/ 1302014 h 1373519"/>
                  <a:gd name="connsiteX71" fmla="*/ 1151381 w 1625541"/>
                  <a:gd name="connsiteY71" fmla="*/ 1313496 h 1373519"/>
                  <a:gd name="connsiteX72" fmla="*/ 1075484 w 1625541"/>
                  <a:gd name="connsiteY72" fmla="*/ 1334992 h 1373519"/>
                  <a:gd name="connsiteX73" fmla="*/ 1057986 w 1625541"/>
                  <a:gd name="connsiteY73" fmla="*/ 1318485 h 1373519"/>
                  <a:gd name="connsiteX74" fmla="*/ 863971 w 1625541"/>
                  <a:gd name="connsiteY74" fmla="*/ 1357662 h 1373519"/>
                  <a:gd name="connsiteX75" fmla="*/ 832240 w 1625541"/>
                  <a:gd name="connsiteY75" fmla="*/ 1356635 h 1373519"/>
                  <a:gd name="connsiteX76" fmla="*/ 825051 w 1625541"/>
                  <a:gd name="connsiteY76" fmla="*/ 1363054 h 1373519"/>
                  <a:gd name="connsiteX77" fmla="*/ 748347 w 1625541"/>
                  <a:gd name="connsiteY77" fmla="*/ 1368740 h 1373519"/>
                  <a:gd name="connsiteX78" fmla="*/ 554662 w 1625541"/>
                  <a:gd name="connsiteY78" fmla="*/ 1310855 h 1373519"/>
                  <a:gd name="connsiteX79" fmla="*/ 504113 w 1625541"/>
                  <a:gd name="connsiteY79" fmla="*/ 1251428 h 1373519"/>
                  <a:gd name="connsiteX80" fmla="*/ 477444 w 1625541"/>
                  <a:gd name="connsiteY80" fmla="*/ 1241047 h 1373519"/>
                  <a:gd name="connsiteX81" fmla="*/ 399016 w 1625541"/>
                  <a:gd name="connsiteY81" fmla="*/ 1257738 h 1373519"/>
                  <a:gd name="connsiteX82" fmla="*/ 300377 w 1625541"/>
                  <a:gd name="connsiteY82" fmla="*/ 1210784 h 1373519"/>
                  <a:gd name="connsiteX83" fmla="*/ 268096 w 1625541"/>
                  <a:gd name="connsiteY83" fmla="*/ 1180117 h 1373519"/>
                  <a:gd name="connsiteX84" fmla="*/ 214759 w 1625541"/>
                  <a:gd name="connsiteY84" fmla="*/ 1133750 h 1373519"/>
                  <a:gd name="connsiteX85" fmla="*/ 197371 w 1625541"/>
                  <a:gd name="connsiteY85" fmla="*/ 1085659 h 1373519"/>
                  <a:gd name="connsiteX86" fmla="*/ 125473 w 1625541"/>
                  <a:gd name="connsiteY86" fmla="*/ 1036651 h 1373519"/>
                  <a:gd name="connsiteX87" fmla="*/ 55922 w 1625541"/>
                  <a:gd name="connsiteY87" fmla="*/ 1000115 h 1373519"/>
                  <a:gd name="connsiteX88" fmla="*/ 106104 w 1625541"/>
                  <a:gd name="connsiteY88" fmla="*/ 1018456 h 1373519"/>
                  <a:gd name="connsiteX89" fmla="*/ 159551 w 1625541"/>
                  <a:gd name="connsiteY89" fmla="*/ 1004406 h 1373519"/>
                  <a:gd name="connsiteX90" fmla="*/ 167071 w 1625541"/>
                  <a:gd name="connsiteY90" fmla="*/ 992595 h 1373519"/>
                  <a:gd name="connsiteX91" fmla="*/ 155333 w 1625541"/>
                  <a:gd name="connsiteY91" fmla="*/ 985662 h 1373519"/>
                  <a:gd name="connsiteX92" fmla="*/ 124556 w 1625541"/>
                  <a:gd name="connsiteY92" fmla="*/ 981296 h 1373519"/>
                  <a:gd name="connsiteX93" fmla="*/ 78372 w 1625541"/>
                  <a:gd name="connsiteY93" fmla="*/ 911709 h 1373519"/>
                  <a:gd name="connsiteX94" fmla="*/ 83604 w 1625541"/>
                  <a:gd name="connsiteY94" fmla="*/ 896738 h 1373519"/>
                  <a:gd name="connsiteX95" fmla="*/ 81210 w 1625541"/>
                  <a:gd name="connsiteY95" fmla="*/ 881289 h 1373519"/>
                  <a:gd name="connsiteX96" fmla="*/ 79457 w 1625541"/>
                  <a:gd name="connsiteY96" fmla="*/ 882109 h 1373519"/>
                  <a:gd name="connsiteX97" fmla="*/ 81124 w 1625541"/>
                  <a:gd name="connsiteY97" fmla="*/ 880969 h 1373519"/>
                  <a:gd name="connsiteX98" fmla="*/ 81168 w 1625541"/>
                  <a:gd name="connsiteY98" fmla="*/ 881020 h 1373519"/>
                  <a:gd name="connsiteX99" fmla="*/ 81160 w 1625541"/>
                  <a:gd name="connsiteY99" fmla="*/ 880969 h 1373519"/>
                  <a:gd name="connsiteX100" fmla="*/ 81417 w 1625541"/>
                  <a:gd name="connsiteY100" fmla="*/ 881262 h 1373519"/>
                  <a:gd name="connsiteX101" fmla="*/ 98254 w 1625541"/>
                  <a:gd name="connsiteY101" fmla="*/ 849825 h 1373519"/>
                  <a:gd name="connsiteX102" fmla="*/ 88240 w 1625541"/>
                  <a:gd name="connsiteY102" fmla="*/ 837060 h 1373519"/>
                  <a:gd name="connsiteX103" fmla="*/ 38792 w 1625541"/>
                  <a:gd name="connsiteY103" fmla="*/ 779761 h 1373519"/>
                  <a:gd name="connsiteX104" fmla="*/ 46128 w 1625541"/>
                  <a:gd name="connsiteY104" fmla="*/ 698325 h 1373519"/>
                  <a:gd name="connsiteX105" fmla="*/ 41579 w 1625541"/>
                  <a:gd name="connsiteY105" fmla="*/ 662303 h 1373519"/>
                  <a:gd name="connsiteX106" fmla="*/ 2585 w 1625541"/>
                  <a:gd name="connsiteY106" fmla="*/ 594843 h 1373519"/>
                  <a:gd name="connsiteX107" fmla="*/ 6767 w 1625541"/>
                  <a:gd name="connsiteY107" fmla="*/ 551264 h 1373519"/>
                  <a:gd name="connsiteX108" fmla="*/ 58160 w 1625541"/>
                  <a:gd name="connsiteY108" fmla="*/ 669382 h 1373519"/>
                  <a:gd name="connsiteX109" fmla="*/ 64543 w 1625541"/>
                  <a:gd name="connsiteY109" fmla="*/ 644585 h 1373519"/>
                  <a:gd name="connsiteX110" fmla="*/ 68651 w 1625541"/>
                  <a:gd name="connsiteY110" fmla="*/ 544808 h 1373519"/>
                  <a:gd name="connsiteX111" fmla="*/ 57463 w 1625541"/>
                  <a:gd name="connsiteY111" fmla="*/ 523055 h 1373519"/>
                  <a:gd name="connsiteX112" fmla="*/ 105114 w 1625541"/>
                  <a:gd name="connsiteY112" fmla="*/ 509299 h 1373519"/>
                  <a:gd name="connsiteX113" fmla="*/ 164943 w 1625541"/>
                  <a:gd name="connsiteY113" fmla="*/ 421407 h 1373519"/>
                  <a:gd name="connsiteX114" fmla="*/ 169236 w 1625541"/>
                  <a:gd name="connsiteY114" fmla="*/ 348775 h 1373519"/>
                  <a:gd name="connsiteX115" fmla="*/ 169185 w 1625541"/>
                  <a:gd name="connsiteY115" fmla="*/ 348833 h 1373519"/>
                  <a:gd name="connsiteX116" fmla="*/ 168943 w 1625541"/>
                  <a:gd name="connsiteY116" fmla="*/ 349179 h 1373519"/>
                  <a:gd name="connsiteX117" fmla="*/ 168996 w 1625541"/>
                  <a:gd name="connsiteY117" fmla="*/ 349045 h 1373519"/>
                  <a:gd name="connsiteX118" fmla="*/ 168942 w 1625541"/>
                  <a:gd name="connsiteY118" fmla="*/ 349105 h 1373519"/>
                  <a:gd name="connsiteX119" fmla="*/ 169011 w 1625541"/>
                  <a:gd name="connsiteY119" fmla="*/ 349005 h 1373519"/>
                  <a:gd name="connsiteX120" fmla="*/ 169050 w 1625541"/>
                  <a:gd name="connsiteY120" fmla="*/ 348907 h 1373519"/>
                  <a:gd name="connsiteX121" fmla="*/ 169103 w 1625541"/>
                  <a:gd name="connsiteY121" fmla="*/ 348873 h 1373519"/>
                  <a:gd name="connsiteX122" fmla="*/ 194890 w 1625541"/>
                  <a:gd name="connsiteY122" fmla="*/ 311725 h 1373519"/>
                  <a:gd name="connsiteX123" fmla="*/ 229946 w 1625541"/>
                  <a:gd name="connsiteY123" fmla="*/ 282599 h 1373519"/>
                  <a:gd name="connsiteX124" fmla="*/ 233137 w 1625541"/>
                  <a:gd name="connsiteY124" fmla="*/ 270053 h 1373519"/>
                  <a:gd name="connsiteX125" fmla="*/ 240914 w 1625541"/>
                  <a:gd name="connsiteY125" fmla="*/ 265505 h 1373519"/>
                  <a:gd name="connsiteX126" fmla="*/ 297075 w 1625541"/>
                  <a:gd name="connsiteY126" fmla="*/ 257398 h 1373519"/>
                  <a:gd name="connsiteX127" fmla="*/ 353310 w 1625541"/>
                  <a:gd name="connsiteY127" fmla="*/ 151091 h 1373519"/>
                  <a:gd name="connsiteX128" fmla="*/ 349531 w 1625541"/>
                  <a:gd name="connsiteY128" fmla="*/ 145552 h 1373519"/>
                  <a:gd name="connsiteX129" fmla="*/ 341425 w 1625541"/>
                  <a:gd name="connsiteY129" fmla="*/ 151385 h 1373519"/>
                  <a:gd name="connsiteX130" fmla="*/ 316223 w 1625541"/>
                  <a:gd name="connsiteY130" fmla="*/ 206225 h 1373519"/>
                  <a:gd name="connsiteX131" fmla="*/ 302247 w 1625541"/>
                  <a:gd name="connsiteY131" fmla="*/ 232527 h 1373519"/>
                  <a:gd name="connsiteX132" fmla="*/ 365415 w 1625541"/>
                  <a:gd name="connsiteY132" fmla="*/ 114849 h 1373519"/>
                  <a:gd name="connsiteX133" fmla="*/ 441458 w 1625541"/>
                  <a:gd name="connsiteY133" fmla="*/ 108869 h 1373519"/>
                  <a:gd name="connsiteX134" fmla="*/ 518566 w 1625541"/>
                  <a:gd name="connsiteY134" fmla="*/ 129008 h 1373519"/>
                  <a:gd name="connsiteX135" fmla="*/ 640610 w 1625541"/>
                  <a:gd name="connsiteY135" fmla="*/ 50177 h 1373519"/>
                  <a:gd name="connsiteX136" fmla="*/ 519996 w 1625541"/>
                  <a:gd name="connsiteY136" fmla="*/ 109493 h 1373519"/>
                  <a:gd name="connsiteX137" fmla="*/ 525242 w 1625541"/>
                  <a:gd name="connsiteY137" fmla="*/ 99002 h 1373519"/>
                  <a:gd name="connsiteX138" fmla="*/ 600479 w 1625541"/>
                  <a:gd name="connsiteY138" fmla="*/ 51351 h 1373519"/>
                  <a:gd name="connsiteX139" fmla="*/ 705721 w 1625541"/>
                  <a:gd name="connsiteY139" fmla="*/ 72847 h 1373519"/>
                  <a:gd name="connsiteX140" fmla="*/ 796585 w 1625541"/>
                  <a:gd name="connsiteY140" fmla="*/ 59934 h 1373519"/>
                  <a:gd name="connsiteX141" fmla="*/ 909935 w 1625541"/>
                  <a:gd name="connsiteY141" fmla="*/ 16759 h 1373519"/>
                  <a:gd name="connsiteX142" fmla="*/ 979412 w 1625541"/>
                  <a:gd name="connsiteY142" fmla="*/ 49296 h 1373519"/>
                  <a:gd name="connsiteX143" fmla="*/ 999734 w 1625541"/>
                  <a:gd name="connsiteY143" fmla="*/ 47976 h 1373519"/>
                  <a:gd name="connsiteX144" fmla="*/ 1043056 w 1625541"/>
                  <a:gd name="connsiteY144" fmla="*/ 12027 h 1373519"/>
                  <a:gd name="connsiteX145" fmla="*/ 1076438 w 1625541"/>
                  <a:gd name="connsiteY145" fmla="*/ 518 h 137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625541" h="1373519">
                    <a:moveTo>
                      <a:pt x="159808" y="1084449"/>
                    </a:moveTo>
                    <a:cubicBezTo>
                      <a:pt x="171547" y="1136135"/>
                      <a:pt x="195684" y="1174615"/>
                      <a:pt x="242822" y="1197469"/>
                    </a:cubicBezTo>
                    <a:cubicBezTo>
                      <a:pt x="185156" y="1193030"/>
                      <a:pt x="146456" y="1141417"/>
                      <a:pt x="159808" y="1084449"/>
                    </a:cubicBezTo>
                    <a:close/>
                    <a:moveTo>
                      <a:pt x="1457389" y="985808"/>
                    </a:moveTo>
                    <a:cubicBezTo>
                      <a:pt x="1409077" y="985221"/>
                      <a:pt x="1388278" y="1009542"/>
                      <a:pt x="1398843" y="1056790"/>
                    </a:cubicBezTo>
                    <a:cubicBezTo>
                      <a:pt x="1406033" y="1088850"/>
                      <a:pt x="1399686" y="1115629"/>
                      <a:pt x="1375659" y="1140573"/>
                    </a:cubicBezTo>
                    <a:cubicBezTo>
                      <a:pt x="1445687" y="1153632"/>
                      <a:pt x="1464579" y="1146589"/>
                      <a:pt x="1457902" y="1070619"/>
                    </a:cubicBezTo>
                    <a:cubicBezTo>
                      <a:pt x="1457792" y="1069408"/>
                      <a:pt x="1457352" y="1068235"/>
                      <a:pt x="1457205" y="1067024"/>
                    </a:cubicBezTo>
                    <a:cubicBezTo>
                      <a:pt x="1455958" y="1056129"/>
                      <a:pt x="1454051" y="1045271"/>
                      <a:pt x="1453684" y="1034340"/>
                    </a:cubicBezTo>
                    <a:cubicBezTo>
                      <a:pt x="1453023" y="1015448"/>
                      <a:pt x="1462451" y="1003233"/>
                      <a:pt x="1480499" y="997767"/>
                    </a:cubicBezTo>
                    <a:cubicBezTo>
                      <a:pt x="1486771" y="995896"/>
                      <a:pt x="1493191" y="994429"/>
                      <a:pt x="1502435" y="992008"/>
                    </a:cubicBezTo>
                    <a:cubicBezTo>
                      <a:pt x="1486148" y="985368"/>
                      <a:pt x="1471512" y="985992"/>
                      <a:pt x="1457389" y="985808"/>
                    </a:cubicBezTo>
                    <a:close/>
                    <a:moveTo>
                      <a:pt x="79457" y="882109"/>
                    </a:moveTo>
                    <a:lnTo>
                      <a:pt x="66180" y="891190"/>
                    </a:lnTo>
                    <a:cubicBezTo>
                      <a:pt x="61105" y="894468"/>
                      <a:pt x="56180" y="897972"/>
                      <a:pt x="52145" y="902759"/>
                    </a:cubicBezTo>
                    <a:cubicBezTo>
                      <a:pt x="30539" y="928437"/>
                      <a:pt x="27934" y="956022"/>
                      <a:pt x="43231" y="985955"/>
                    </a:cubicBezTo>
                    <a:cubicBezTo>
                      <a:pt x="26650" y="969448"/>
                      <a:pt x="21258" y="949969"/>
                      <a:pt x="28521" y="928363"/>
                    </a:cubicBezTo>
                    <a:cubicBezTo>
                      <a:pt x="32795" y="915726"/>
                      <a:pt x="39068" y="905033"/>
                      <a:pt x="47738" y="896954"/>
                    </a:cubicBezTo>
                    <a:close/>
                    <a:moveTo>
                      <a:pt x="216484" y="273429"/>
                    </a:moveTo>
                    <a:cubicBezTo>
                      <a:pt x="204214" y="283461"/>
                      <a:pt x="193667" y="294475"/>
                      <a:pt x="185519" y="306943"/>
                    </a:cubicBezTo>
                    <a:lnTo>
                      <a:pt x="169050" y="348907"/>
                    </a:lnTo>
                    <a:lnTo>
                      <a:pt x="161386" y="353769"/>
                    </a:lnTo>
                    <a:cubicBezTo>
                      <a:pt x="159653" y="352975"/>
                      <a:pt x="158782" y="349912"/>
                      <a:pt x="158745" y="345107"/>
                    </a:cubicBezTo>
                    <a:cubicBezTo>
                      <a:pt x="158598" y="320456"/>
                      <a:pt x="167769" y="300134"/>
                      <a:pt x="188054" y="285461"/>
                    </a:cubicBezTo>
                    <a:cubicBezTo>
                      <a:pt x="196418" y="279408"/>
                      <a:pt x="205846" y="275483"/>
                      <a:pt x="216484" y="273429"/>
                    </a:cubicBezTo>
                    <a:close/>
                    <a:moveTo>
                      <a:pt x="1080854" y="12696"/>
                    </a:moveTo>
                    <a:cubicBezTo>
                      <a:pt x="1069285" y="12256"/>
                      <a:pt x="1057510" y="15457"/>
                      <a:pt x="1045294" y="24425"/>
                    </a:cubicBezTo>
                    <a:cubicBezTo>
                      <a:pt x="1065726" y="30221"/>
                      <a:pt x="1070165" y="48599"/>
                      <a:pt x="1080106" y="62466"/>
                    </a:cubicBezTo>
                    <a:cubicBezTo>
                      <a:pt x="1091074" y="77799"/>
                      <a:pt x="1109893" y="79560"/>
                      <a:pt x="1124529" y="67234"/>
                    </a:cubicBezTo>
                    <a:cubicBezTo>
                      <a:pt x="1137955" y="55936"/>
                      <a:pt x="1136928" y="44711"/>
                      <a:pt x="1121044" y="29158"/>
                    </a:cubicBezTo>
                    <a:cubicBezTo>
                      <a:pt x="1118990" y="27140"/>
                      <a:pt x="1117119" y="24939"/>
                      <a:pt x="1115175" y="22811"/>
                    </a:cubicBezTo>
                    <a:cubicBezTo>
                      <a:pt x="1115212" y="22848"/>
                      <a:pt x="1115248" y="22848"/>
                      <a:pt x="1115285" y="22848"/>
                    </a:cubicBezTo>
                    <a:cubicBezTo>
                      <a:pt x="1115285" y="22848"/>
                      <a:pt x="1114955" y="22555"/>
                      <a:pt x="1114955" y="22555"/>
                    </a:cubicBezTo>
                    <a:cubicBezTo>
                      <a:pt x="1115028" y="22665"/>
                      <a:pt x="1115101" y="22738"/>
                      <a:pt x="1115175" y="22811"/>
                    </a:cubicBezTo>
                    <a:cubicBezTo>
                      <a:pt x="1103785" y="17217"/>
                      <a:pt x="1092422" y="13136"/>
                      <a:pt x="1080854" y="12696"/>
                    </a:cubicBezTo>
                    <a:close/>
                    <a:moveTo>
                      <a:pt x="1076438" y="518"/>
                    </a:moveTo>
                    <a:cubicBezTo>
                      <a:pt x="1088800" y="2489"/>
                      <a:pt x="1102024" y="10046"/>
                      <a:pt x="1114991" y="22518"/>
                    </a:cubicBezTo>
                    <a:cubicBezTo>
                      <a:pt x="1149033" y="44821"/>
                      <a:pt x="1185569" y="51901"/>
                      <a:pt x="1226434" y="47205"/>
                    </a:cubicBezTo>
                    <a:cubicBezTo>
                      <a:pt x="1255266" y="43867"/>
                      <a:pt x="1286080" y="71306"/>
                      <a:pt x="1293197" y="100102"/>
                    </a:cubicBezTo>
                    <a:cubicBezTo>
                      <a:pt x="1300570" y="129852"/>
                      <a:pt x="1309557" y="158941"/>
                      <a:pt x="1325661" y="185316"/>
                    </a:cubicBezTo>
                    <a:cubicBezTo>
                      <a:pt x="1344002" y="215359"/>
                      <a:pt x="1369423" y="233334"/>
                      <a:pt x="1405849" y="235572"/>
                    </a:cubicBezTo>
                    <a:cubicBezTo>
                      <a:pt x="1435159" y="237406"/>
                      <a:pt x="1464065" y="243348"/>
                      <a:pt x="1490403" y="257361"/>
                    </a:cubicBezTo>
                    <a:cubicBezTo>
                      <a:pt x="1516008" y="270971"/>
                      <a:pt x="1521730" y="285754"/>
                      <a:pt x="1511496" y="313009"/>
                    </a:cubicBezTo>
                    <a:cubicBezTo>
                      <a:pt x="1504489" y="331681"/>
                      <a:pt x="1505773" y="349985"/>
                      <a:pt x="1511679" y="369427"/>
                    </a:cubicBezTo>
                    <a:cubicBezTo>
                      <a:pt x="1506654" y="369941"/>
                      <a:pt x="1502472" y="370087"/>
                      <a:pt x="1498400" y="370821"/>
                    </a:cubicBezTo>
                    <a:cubicBezTo>
                      <a:pt x="1485451" y="373132"/>
                      <a:pt x="1481966" y="383770"/>
                      <a:pt x="1477711" y="394078"/>
                    </a:cubicBezTo>
                    <a:cubicBezTo>
                      <a:pt x="1473236" y="405009"/>
                      <a:pt x="1482186" y="407907"/>
                      <a:pt x="1487982" y="412566"/>
                    </a:cubicBezTo>
                    <a:cubicBezTo>
                      <a:pt x="1516962" y="435823"/>
                      <a:pt x="1544657" y="460290"/>
                      <a:pt x="1564832" y="495433"/>
                    </a:cubicBezTo>
                    <a:cubicBezTo>
                      <a:pt x="1573526" y="443893"/>
                      <a:pt x="1547592" y="409411"/>
                      <a:pt x="1516815" y="376837"/>
                    </a:cubicBezTo>
                    <a:cubicBezTo>
                      <a:pt x="1568574" y="394445"/>
                      <a:pt x="1590180" y="459740"/>
                      <a:pt x="1569455" y="509812"/>
                    </a:cubicBezTo>
                    <a:cubicBezTo>
                      <a:pt x="1562228" y="527200"/>
                      <a:pt x="1552654" y="549540"/>
                      <a:pt x="1558853" y="571733"/>
                    </a:cubicBezTo>
                    <a:cubicBezTo>
                      <a:pt x="1560614" y="578079"/>
                      <a:pt x="1563805" y="582811"/>
                      <a:pt x="1552104" y="584755"/>
                    </a:cubicBezTo>
                    <a:cubicBezTo>
                      <a:pt x="1535707" y="587470"/>
                      <a:pt x="1533285" y="600199"/>
                      <a:pt x="1544951" y="612231"/>
                    </a:cubicBezTo>
                    <a:cubicBezTo>
                      <a:pt x="1552617" y="620154"/>
                      <a:pt x="1560504" y="627858"/>
                      <a:pt x="1567950" y="635928"/>
                    </a:cubicBezTo>
                    <a:cubicBezTo>
                      <a:pt x="1574884" y="643411"/>
                      <a:pt x="1581376" y="651298"/>
                      <a:pt x="1590621" y="661973"/>
                    </a:cubicBezTo>
                    <a:cubicBezTo>
                      <a:pt x="1592161" y="635854"/>
                      <a:pt x="1584605" y="616119"/>
                      <a:pt x="1572463" y="595650"/>
                    </a:cubicBezTo>
                    <a:cubicBezTo>
                      <a:pt x="1592345" y="607609"/>
                      <a:pt x="1600488" y="626390"/>
                      <a:pt x="1596233" y="652655"/>
                    </a:cubicBezTo>
                    <a:cubicBezTo>
                      <a:pt x="1594436" y="663843"/>
                      <a:pt x="1596820" y="672024"/>
                      <a:pt x="1602653" y="681304"/>
                    </a:cubicBezTo>
                    <a:cubicBezTo>
                      <a:pt x="1634090" y="731486"/>
                      <a:pt x="1635741" y="780165"/>
                      <a:pt x="1591244" y="824404"/>
                    </a:cubicBezTo>
                    <a:cubicBezTo>
                      <a:pt x="1586219" y="829393"/>
                      <a:pt x="1585742" y="834125"/>
                      <a:pt x="1586989" y="840728"/>
                    </a:cubicBezTo>
                    <a:cubicBezTo>
                      <a:pt x="1592381" y="867213"/>
                      <a:pt x="1594472" y="893991"/>
                      <a:pt x="1592015" y="920953"/>
                    </a:cubicBezTo>
                    <a:cubicBezTo>
                      <a:pt x="1588640" y="957783"/>
                      <a:pt x="1571986" y="976968"/>
                      <a:pt x="1536550" y="987312"/>
                    </a:cubicBezTo>
                    <a:cubicBezTo>
                      <a:pt x="1519639" y="992228"/>
                      <a:pt x="1503206" y="998831"/>
                      <a:pt x="1486882" y="1005507"/>
                    </a:cubicBezTo>
                    <a:cubicBezTo>
                      <a:pt x="1475767" y="1010056"/>
                      <a:pt x="1471218" y="1017062"/>
                      <a:pt x="1473052" y="1031222"/>
                    </a:cubicBezTo>
                    <a:cubicBezTo>
                      <a:pt x="1476867" y="1060238"/>
                      <a:pt x="1472062" y="1089621"/>
                      <a:pt x="1471768" y="1118893"/>
                    </a:cubicBezTo>
                    <a:cubicBezTo>
                      <a:pt x="1471548" y="1140903"/>
                      <a:pt x="1447888" y="1158804"/>
                      <a:pt x="1424227" y="1159465"/>
                    </a:cubicBezTo>
                    <a:cubicBezTo>
                      <a:pt x="1404015" y="1160015"/>
                      <a:pt x="1384243" y="1156934"/>
                      <a:pt x="1367773" y="1143398"/>
                    </a:cubicBezTo>
                    <a:cubicBezTo>
                      <a:pt x="1366012" y="1141930"/>
                      <a:pt x="1363921" y="1139106"/>
                      <a:pt x="1362014" y="1141417"/>
                    </a:cubicBezTo>
                    <a:cubicBezTo>
                      <a:pt x="1348991" y="1157374"/>
                      <a:pt x="1329769" y="1151981"/>
                      <a:pt x="1313482" y="1154843"/>
                    </a:cubicBezTo>
                    <a:cubicBezTo>
                      <a:pt x="1278560" y="1161005"/>
                      <a:pt x="1254203" y="1178906"/>
                      <a:pt x="1240007" y="1211077"/>
                    </a:cubicBezTo>
                    <a:cubicBezTo>
                      <a:pt x="1222729" y="1249961"/>
                      <a:pt x="1196611" y="1280995"/>
                      <a:pt x="1159231" y="1302014"/>
                    </a:cubicBezTo>
                    <a:cubicBezTo>
                      <a:pt x="1158717" y="1307260"/>
                      <a:pt x="1156003" y="1311258"/>
                      <a:pt x="1151381" y="1313496"/>
                    </a:cubicBezTo>
                    <a:cubicBezTo>
                      <a:pt x="1127354" y="1325124"/>
                      <a:pt x="1103106" y="1336019"/>
                      <a:pt x="1075484" y="1334992"/>
                    </a:cubicBezTo>
                    <a:cubicBezTo>
                      <a:pt x="1065616" y="1332718"/>
                      <a:pt x="1060517" y="1326665"/>
                      <a:pt x="1057986" y="1318485"/>
                    </a:cubicBezTo>
                    <a:cubicBezTo>
                      <a:pt x="997900" y="1343759"/>
                      <a:pt x="932458" y="1357662"/>
                      <a:pt x="863971" y="1357662"/>
                    </a:cubicBezTo>
                    <a:cubicBezTo>
                      <a:pt x="853333" y="1357662"/>
                      <a:pt x="842732" y="1357295"/>
                      <a:pt x="832240" y="1356635"/>
                    </a:cubicBezTo>
                    <a:cubicBezTo>
                      <a:pt x="830479" y="1359092"/>
                      <a:pt x="828205" y="1361293"/>
                      <a:pt x="825051" y="1363054"/>
                    </a:cubicBezTo>
                    <a:cubicBezTo>
                      <a:pt x="799923" y="1371088"/>
                      <a:pt x="774795" y="1378791"/>
                      <a:pt x="748347" y="1368740"/>
                    </a:cubicBezTo>
                    <a:cubicBezTo>
                      <a:pt x="678173" y="1368263"/>
                      <a:pt x="611190" y="1357478"/>
                      <a:pt x="554662" y="1310855"/>
                    </a:cubicBezTo>
                    <a:cubicBezTo>
                      <a:pt x="534156" y="1293944"/>
                      <a:pt x="516952" y="1274465"/>
                      <a:pt x="504113" y="1251428"/>
                    </a:cubicBezTo>
                    <a:cubicBezTo>
                      <a:pt x="497620" y="1239763"/>
                      <a:pt x="489953" y="1236352"/>
                      <a:pt x="477444" y="1241047"/>
                    </a:cubicBezTo>
                    <a:cubicBezTo>
                      <a:pt x="452206" y="1250475"/>
                      <a:pt x="425611" y="1254913"/>
                      <a:pt x="399016" y="1257738"/>
                    </a:cubicBezTo>
                    <a:cubicBezTo>
                      <a:pt x="356134" y="1262250"/>
                      <a:pt x="314059" y="1251355"/>
                      <a:pt x="300377" y="1210784"/>
                    </a:cubicBezTo>
                    <a:cubicBezTo>
                      <a:pt x="300120" y="1189398"/>
                      <a:pt x="289702" y="1182171"/>
                      <a:pt x="268096" y="1180117"/>
                    </a:cubicBezTo>
                    <a:cubicBezTo>
                      <a:pt x="241500" y="1177623"/>
                      <a:pt x="222829" y="1160785"/>
                      <a:pt x="214759" y="1133750"/>
                    </a:cubicBezTo>
                    <a:cubicBezTo>
                      <a:pt x="209880" y="1117389"/>
                      <a:pt x="205258" y="1100589"/>
                      <a:pt x="197371" y="1085659"/>
                    </a:cubicBezTo>
                    <a:cubicBezTo>
                      <a:pt x="182368" y="1057230"/>
                      <a:pt x="161385" y="1036761"/>
                      <a:pt x="125473" y="1036651"/>
                    </a:cubicBezTo>
                    <a:cubicBezTo>
                      <a:pt x="96970" y="1036541"/>
                      <a:pt x="75658" y="1019190"/>
                      <a:pt x="55922" y="1000115"/>
                    </a:cubicBezTo>
                    <a:cubicBezTo>
                      <a:pt x="72319" y="1007304"/>
                      <a:pt x="88056" y="1015888"/>
                      <a:pt x="106104" y="1018456"/>
                    </a:cubicBezTo>
                    <a:cubicBezTo>
                      <a:pt x="126023" y="1021281"/>
                      <a:pt x="143521" y="1015741"/>
                      <a:pt x="159551" y="1004406"/>
                    </a:cubicBezTo>
                    <a:cubicBezTo>
                      <a:pt x="163513" y="1001582"/>
                      <a:pt x="167952" y="997803"/>
                      <a:pt x="167071" y="992595"/>
                    </a:cubicBezTo>
                    <a:cubicBezTo>
                      <a:pt x="166117" y="986835"/>
                      <a:pt x="159991" y="986469"/>
                      <a:pt x="155333" y="985662"/>
                    </a:cubicBezTo>
                    <a:cubicBezTo>
                      <a:pt x="145135" y="983937"/>
                      <a:pt x="134717" y="983240"/>
                      <a:pt x="124556" y="981296"/>
                    </a:cubicBezTo>
                    <a:cubicBezTo>
                      <a:pt x="83801" y="973520"/>
                      <a:pt x="70779" y="952941"/>
                      <a:pt x="78372" y="911709"/>
                    </a:cubicBezTo>
                    <a:cubicBezTo>
                      <a:pt x="79289" y="906739"/>
                      <a:pt x="82086" y="901805"/>
                      <a:pt x="83604" y="896738"/>
                    </a:cubicBezTo>
                    <a:lnTo>
                      <a:pt x="81210" y="881289"/>
                    </a:lnTo>
                    <a:lnTo>
                      <a:pt x="79457" y="882109"/>
                    </a:lnTo>
                    <a:lnTo>
                      <a:pt x="81124" y="880969"/>
                    </a:lnTo>
                    <a:lnTo>
                      <a:pt x="81168" y="881020"/>
                    </a:lnTo>
                    <a:lnTo>
                      <a:pt x="81160" y="880969"/>
                    </a:lnTo>
                    <a:lnTo>
                      <a:pt x="81417" y="881262"/>
                    </a:lnTo>
                    <a:cubicBezTo>
                      <a:pt x="93155" y="874146"/>
                      <a:pt x="93339" y="860573"/>
                      <a:pt x="98254" y="849825"/>
                    </a:cubicBezTo>
                    <a:cubicBezTo>
                      <a:pt x="101886" y="841938"/>
                      <a:pt x="92679" y="840214"/>
                      <a:pt x="88240" y="837060"/>
                    </a:cubicBezTo>
                    <a:cubicBezTo>
                      <a:pt x="67111" y="821909"/>
                      <a:pt x="48366" y="804852"/>
                      <a:pt x="38792" y="779761"/>
                    </a:cubicBezTo>
                    <a:cubicBezTo>
                      <a:pt x="27970" y="751405"/>
                      <a:pt x="33619" y="724113"/>
                      <a:pt x="46128" y="698325"/>
                    </a:cubicBezTo>
                    <a:cubicBezTo>
                      <a:pt x="53024" y="684056"/>
                      <a:pt x="53868" y="674848"/>
                      <a:pt x="41579" y="662303"/>
                    </a:cubicBezTo>
                    <a:cubicBezTo>
                      <a:pt x="23201" y="643558"/>
                      <a:pt x="9482" y="620851"/>
                      <a:pt x="2585" y="594843"/>
                    </a:cubicBezTo>
                    <a:cubicBezTo>
                      <a:pt x="-1083" y="580977"/>
                      <a:pt x="-1780" y="567294"/>
                      <a:pt x="6767" y="551264"/>
                    </a:cubicBezTo>
                    <a:cubicBezTo>
                      <a:pt x="12600" y="597264"/>
                      <a:pt x="35600" y="632626"/>
                      <a:pt x="58160" y="669382"/>
                    </a:cubicBezTo>
                    <a:cubicBezTo>
                      <a:pt x="67001" y="661202"/>
                      <a:pt x="70449" y="655003"/>
                      <a:pt x="64543" y="644585"/>
                    </a:cubicBezTo>
                    <a:cubicBezTo>
                      <a:pt x="45358" y="610800"/>
                      <a:pt x="40075" y="577235"/>
                      <a:pt x="68651" y="544808"/>
                    </a:cubicBezTo>
                    <a:cubicBezTo>
                      <a:pt x="79766" y="532189"/>
                      <a:pt x="65276" y="529254"/>
                      <a:pt x="57463" y="523055"/>
                    </a:cubicBezTo>
                    <a:cubicBezTo>
                      <a:pt x="74154" y="518286"/>
                      <a:pt x="89927" y="514654"/>
                      <a:pt x="105114" y="509299"/>
                    </a:cubicBezTo>
                    <a:cubicBezTo>
                      <a:pt x="146749" y="494626"/>
                      <a:pt x="166778" y="465573"/>
                      <a:pt x="164943" y="421407"/>
                    </a:cubicBezTo>
                    <a:cubicBezTo>
                      <a:pt x="163953" y="396939"/>
                      <a:pt x="162486" y="372692"/>
                      <a:pt x="169236" y="348775"/>
                    </a:cubicBezTo>
                    <a:lnTo>
                      <a:pt x="169185" y="348833"/>
                    </a:lnTo>
                    <a:lnTo>
                      <a:pt x="168943" y="349179"/>
                    </a:lnTo>
                    <a:lnTo>
                      <a:pt x="168996" y="349045"/>
                    </a:lnTo>
                    <a:lnTo>
                      <a:pt x="168942" y="349105"/>
                    </a:lnTo>
                    <a:lnTo>
                      <a:pt x="169011" y="349005"/>
                    </a:lnTo>
                    <a:lnTo>
                      <a:pt x="169050" y="348907"/>
                    </a:lnTo>
                    <a:lnTo>
                      <a:pt x="169103" y="348873"/>
                    </a:lnTo>
                    <a:lnTo>
                      <a:pt x="194890" y="311725"/>
                    </a:lnTo>
                    <a:cubicBezTo>
                      <a:pt x="205020" y="300619"/>
                      <a:pt x="216667" y="290889"/>
                      <a:pt x="229946" y="282599"/>
                    </a:cubicBezTo>
                    <a:cubicBezTo>
                      <a:pt x="233504" y="280361"/>
                      <a:pt x="243738" y="277867"/>
                      <a:pt x="233137" y="270053"/>
                    </a:cubicBezTo>
                    <a:cubicBezTo>
                      <a:pt x="231303" y="268733"/>
                      <a:pt x="237869" y="265982"/>
                      <a:pt x="240914" y="265505"/>
                    </a:cubicBezTo>
                    <a:cubicBezTo>
                      <a:pt x="259622" y="262644"/>
                      <a:pt x="278550" y="261030"/>
                      <a:pt x="297075" y="257398"/>
                    </a:cubicBezTo>
                    <a:cubicBezTo>
                      <a:pt x="337866" y="249401"/>
                      <a:pt x="369377" y="189278"/>
                      <a:pt x="353310" y="151091"/>
                    </a:cubicBezTo>
                    <a:cubicBezTo>
                      <a:pt x="352429" y="149000"/>
                      <a:pt x="351182" y="146029"/>
                      <a:pt x="349531" y="145552"/>
                    </a:cubicBezTo>
                    <a:cubicBezTo>
                      <a:pt x="345093" y="144305"/>
                      <a:pt x="343295" y="148413"/>
                      <a:pt x="341425" y="151385"/>
                    </a:cubicBezTo>
                    <a:cubicBezTo>
                      <a:pt x="330603" y="168515"/>
                      <a:pt x="324000" y="187664"/>
                      <a:pt x="316223" y="206225"/>
                    </a:cubicBezTo>
                    <a:cubicBezTo>
                      <a:pt x="313069" y="213782"/>
                      <a:pt x="312188" y="222476"/>
                      <a:pt x="302247" y="232527"/>
                    </a:cubicBezTo>
                    <a:cubicBezTo>
                      <a:pt x="315306" y="185169"/>
                      <a:pt x="328916" y="143718"/>
                      <a:pt x="365415" y="114849"/>
                    </a:cubicBezTo>
                    <a:cubicBezTo>
                      <a:pt x="388965" y="96214"/>
                      <a:pt x="414863" y="96984"/>
                      <a:pt x="441458" y="108869"/>
                    </a:cubicBezTo>
                    <a:cubicBezTo>
                      <a:pt x="465999" y="119837"/>
                      <a:pt x="490613" y="131392"/>
                      <a:pt x="518566" y="129008"/>
                    </a:cubicBezTo>
                    <a:cubicBezTo>
                      <a:pt x="572966" y="124349"/>
                      <a:pt x="612400" y="96104"/>
                      <a:pt x="640610" y="50177"/>
                    </a:cubicBezTo>
                    <a:cubicBezTo>
                      <a:pt x="596847" y="62245"/>
                      <a:pt x="560788" y="89868"/>
                      <a:pt x="519996" y="109493"/>
                    </a:cubicBezTo>
                    <a:cubicBezTo>
                      <a:pt x="518015" y="103550"/>
                      <a:pt x="522638" y="101496"/>
                      <a:pt x="525242" y="99002"/>
                    </a:cubicBezTo>
                    <a:cubicBezTo>
                      <a:pt x="547068" y="77982"/>
                      <a:pt x="571646" y="61402"/>
                      <a:pt x="600479" y="51351"/>
                    </a:cubicBezTo>
                    <a:cubicBezTo>
                      <a:pt x="639949" y="37558"/>
                      <a:pt x="674651" y="44711"/>
                      <a:pt x="705721" y="72847"/>
                    </a:cubicBezTo>
                    <a:cubicBezTo>
                      <a:pt x="749484" y="112464"/>
                      <a:pt x="765881" y="109860"/>
                      <a:pt x="796585" y="59934"/>
                    </a:cubicBezTo>
                    <a:cubicBezTo>
                      <a:pt x="825381" y="13127"/>
                      <a:pt x="857405" y="875"/>
                      <a:pt x="909935" y="16759"/>
                    </a:cubicBezTo>
                    <a:cubicBezTo>
                      <a:pt x="934659" y="24242"/>
                      <a:pt x="957696" y="35504"/>
                      <a:pt x="979412" y="49296"/>
                    </a:cubicBezTo>
                    <a:cubicBezTo>
                      <a:pt x="987189" y="54249"/>
                      <a:pt x="992581" y="55386"/>
                      <a:pt x="999734" y="47976"/>
                    </a:cubicBezTo>
                    <a:cubicBezTo>
                      <a:pt x="1012793" y="34513"/>
                      <a:pt x="1029704" y="25856"/>
                      <a:pt x="1043056" y="12027"/>
                    </a:cubicBezTo>
                    <a:cubicBezTo>
                      <a:pt x="1052575" y="2159"/>
                      <a:pt x="1064076" y="-1454"/>
                      <a:pt x="1076438" y="518"/>
                    </a:cubicBezTo>
                    <a:close/>
                  </a:path>
                </a:pathLst>
              </a:custGeom>
              <a:solidFill>
                <a:srgbClr val="693723"/>
              </a:solidFill>
              <a:ln w="3666" cap="flat">
                <a:noFill/>
                <a:prstDash val="solid"/>
                <a:miter/>
              </a:ln>
            </p:spPr>
            <p:txBody>
              <a:bodyPr rtlCol="0" anchor="ctr"/>
              <a:lstStyle/>
              <a:p>
                <a:endParaRPr lang="ko-KR" altLang="en-US"/>
              </a:p>
            </p:txBody>
          </p:sp>
          <p:sp>
            <p:nvSpPr>
              <p:cNvPr id="17" name="자유형: 도형 16">
                <a:extLst>
                  <a:ext uri="{FF2B5EF4-FFF2-40B4-BE49-F238E27FC236}">
                    <a16:creationId xmlns:a16="http://schemas.microsoft.com/office/drawing/2014/main" id="{9A9C1565-C9B6-43D0-AA3D-72FD46CD09E0}"/>
                  </a:ext>
                </a:extLst>
              </p:cNvPr>
              <p:cNvSpPr/>
              <p:nvPr/>
            </p:nvSpPr>
            <p:spPr>
              <a:xfrm>
                <a:off x="7940651" y="1937869"/>
                <a:ext cx="969670" cy="1131758"/>
              </a:xfrm>
              <a:custGeom>
                <a:avLst/>
                <a:gdLst>
                  <a:gd name="connsiteX0" fmla="*/ 967768 w 969670"/>
                  <a:gd name="connsiteY0" fmla="*/ 764 h 1131758"/>
                  <a:gd name="connsiteX1" fmla="*/ 967842 w 969670"/>
                  <a:gd name="connsiteY1" fmla="*/ 874 h 1131758"/>
                  <a:gd name="connsiteX2" fmla="*/ 845285 w 969670"/>
                  <a:gd name="connsiteY2" fmla="*/ 303984 h 1131758"/>
                  <a:gd name="connsiteX3" fmla="*/ 839379 w 969670"/>
                  <a:gd name="connsiteY3" fmla="*/ 510288 h 1131758"/>
                  <a:gd name="connsiteX4" fmla="*/ 693748 w 969670"/>
                  <a:gd name="connsiteY4" fmla="*/ 693482 h 1131758"/>
                  <a:gd name="connsiteX5" fmla="*/ 445736 w 969670"/>
                  <a:gd name="connsiteY5" fmla="*/ 1017648 h 1131758"/>
                  <a:gd name="connsiteX6" fmla="*/ 380917 w 969670"/>
                  <a:gd name="connsiteY6" fmla="*/ 1087199 h 1131758"/>
                  <a:gd name="connsiteX7" fmla="*/ 205537 w 969670"/>
                  <a:gd name="connsiteY7" fmla="*/ 1118342 h 1131758"/>
                  <a:gd name="connsiteX8" fmla="*/ 2901 w 969670"/>
                  <a:gd name="connsiteY8" fmla="*/ 969410 h 1131758"/>
                  <a:gd name="connsiteX9" fmla="*/ 11888 w 969670"/>
                  <a:gd name="connsiteY9" fmla="*/ 940724 h 1131758"/>
                  <a:gd name="connsiteX10" fmla="*/ 68636 w 969670"/>
                  <a:gd name="connsiteY10" fmla="*/ 869083 h 1131758"/>
                  <a:gd name="connsiteX11" fmla="*/ 105906 w 969670"/>
                  <a:gd name="connsiteY11" fmla="*/ 814792 h 1131758"/>
                  <a:gd name="connsiteX12" fmla="*/ 124394 w 969670"/>
                  <a:gd name="connsiteY12" fmla="*/ 803934 h 1131758"/>
                  <a:gd name="connsiteX13" fmla="*/ 204803 w 969670"/>
                  <a:gd name="connsiteY13" fmla="*/ 858151 h 1131758"/>
                  <a:gd name="connsiteX14" fmla="*/ 279783 w 969670"/>
                  <a:gd name="connsiteY14" fmla="*/ 848320 h 1131758"/>
                  <a:gd name="connsiteX15" fmla="*/ 398635 w 969670"/>
                  <a:gd name="connsiteY15" fmla="*/ 688457 h 1131758"/>
                  <a:gd name="connsiteX16" fmla="*/ 853979 w 969670"/>
                  <a:gd name="connsiteY16" fmla="*/ 91591 h 1131758"/>
                  <a:gd name="connsiteX17" fmla="*/ 967768 w 969670"/>
                  <a:gd name="connsiteY17" fmla="*/ 764 h 113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69670" h="1131758">
                    <a:moveTo>
                      <a:pt x="967768" y="764"/>
                    </a:moveTo>
                    <a:cubicBezTo>
                      <a:pt x="970850" y="5790"/>
                      <a:pt x="969676" y="-2611"/>
                      <a:pt x="967842" y="874"/>
                    </a:cubicBezTo>
                    <a:cubicBezTo>
                      <a:pt x="917366" y="98010"/>
                      <a:pt x="869862" y="196357"/>
                      <a:pt x="845285" y="303984"/>
                    </a:cubicBezTo>
                    <a:cubicBezTo>
                      <a:pt x="829658" y="372361"/>
                      <a:pt x="823532" y="441031"/>
                      <a:pt x="839379" y="510288"/>
                    </a:cubicBezTo>
                    <a:cubicBezTo>
                      <a:pt x="788536" y="569531"/>
                      <a:pt x="741436" y="631745"/>
                      <a:pt x="693748" y="693482"/>
                    </a:cubicBezTo>
                    <a:cubicBezTo>
                      <a:pt x="610588" y="801146"/>
                      <a:pt x="528565" y="909727"/>
                      <a:pt x="445736" y="1017648"/>
                    </a:cubicBezTo>
                    <a:cubicBezTo>
                      <a:pt x="426404" y="1042849"/>
                      <a:pt x="404798" y="1066069"/>
                      <a:pt x="380917" y="1087199"/>
                    </a:cubicBezTo>
                    <a:cubicBezTo>
                      <a:pt x="328718" y="1133419"/>
                      <a:pt x="269768" y="1143470"/>
                      <a:pt x="205537" y="1118342"/>
                    </a:cubicBezTo>
                    <a:cubicBezTo>
                      <a:pt x="124944" y="1086832"/>
                      <a:pt x="57815" y="1036246"/>
                      <a:pt x="2901" y="969410"/>
                    </a:cubicBezTo>
                    <a:cubicBezTo>
                      <a:pt x="-5059" y="956498"/>
                      <a:pt x="5175" y="948171"/>
                      <a:pt x="11888" y="940724"/>
                    </a:cubicBezTo>
                    <a:cubicBezTo>
                      <a:pt x="32357" y="918018"/>
                      <a:pt x="50075" y="893257"/>
                      <a:pt x="68636" y="869083"/>
                    </a:cubicBezTo>
                    <a:cubicBezTo>
                      <a:pt x="82026" y="851622"/>
                      <a:pt x="93251" y="832730"/>
                      <a:pt x="105906" y="814792"/>
                    </a:cubicBezTo>
                    <a:cubicBezTo>
                      <a:pt x="110418" y="808409"/>
                      <a:pt x="114160" y="800596"/>
                      <a:pt x="124394" y="803934"/>
                    </a:cubicBezTo>
                    <a:cubicBezTo>
                      <a:pt x="151173" y="822055"/>
                      <a:pt x="177731" y="840507"/>
                      <a:pt x="204803" y="858151"/>
                    </a:cubicBezTo>
                    <a:cubicBezTo>
                      <a:pt x="236680" y="878950"/>
                      <a:pt x="256196" y="877410"/>
                      <a:pt x="279783" y="848320"/>
                    </a:cubicBezTo>
                    <a:cubicBezTo>
                      <a:pt x="321601" y="796744"/>
                      <a:pt x="363529" y="745535"/>
                      <a:pt x="398635" y="688457"/>
                    </a:cubicBezTo>
                    <a:cubicBezTo>
                      <a:pt x="530326" y="474339"/>
                      <a:pt x="675150" y="269833"/>
                      <a:pt x="853979" y="91591"/>
                    </a:cubicBezTo>
                    <a:cubicBezTo>
                      <a:pt x="890735" y="54981"/>
                      <a:pt x="926464" y="32238"/>
                      <a:pt x="967768" y="764"/>
                    </a:cubicBezTo>
                    <a:close/>
                  </a:path>
                </a:pathLst>
              </a:custGeom>
              <a:solidFill>
                <a:schemeClr val="accent4">
                  <a:lumMod val="75000"/>
                </a:schemeClr>
              </a:solidFill>
              <a:ln w="3666" cap="flat">
                <a:noFill/>
                <a:prstDash val="solid"/>
                <a:miter/>
              </a:ln>
            </p:spPr>
            <p:txBody>
              <a:bodyPr rtlCol="0" anchor="ctr"/>
              <a:lstStyle/>
              <a:p>
                <a:endParaRPr lang="ko-KR" altLang="en-US"/>
              </a:p>
            </p:txBody>
          </p:sp>
          <p:sp>
            <p:nvSpPr>
              <p:cNvPr id="18" name="자유형: 도형 17">
                <a:extLst>
                  <a:ext uri="{FF2B5EF4-FFF2-40B4-BE49-F238E27FC236}">
                    <a16:creationId xmlns:a16="http://schemas.microsoft.com/office/drawing/2014/main" id="{175363C1-C20F-443C-BB6E-E782D9179061}"/>
                  </a:ext>
                </a:extLst>
              </p:cNvPr>
              <p:cNvSpPr/>
              <p:nvPr/>
            </p:nvSpPr>
            <p:spPr>
              <a:xfrm>
                <a:off x="6957846" y="2094246"/>
                <a:ext cx="962414" cy="681932"/>
              </a:xfrm>
              <a:custGeom>
                <a:avLst/>
                <a:gdLst>
                  <a:gd name="connsiteX0" fmla="*/ 846568 w 962414"/>
                  <a:gd name="connsiteY0" fmla="*/ 681086 h 681932"/>
                  <a:gd name="connsiteX1" fmla="*/ 552225 w 962414"/>
                  <a:gd name="connsiteY1" fmla="*/ 450938 h 681932"/>
                  <a:gd name="connsiteX2" fmla="*/ 517780 w 962414"/>
                  <a:gd name="connsiteY2" fmla="*/ 435054 h 681932"/>
                  <a:gd name="connsiteX3" fmla="*/ 176814 w 962414"/>
                  <a:gd name="connsiteY3" fmla="*/ 398408 h 681932"/>
                  <a:gd name="connsiteX4" fmla="*/ 100110 w 962414"/>
                  <a:gd name="connsiteY4" fmla="*/ 395767 h 681932"/>
                  <a:gd name="connsiteX5" fmla="*/ 77770 w 962414"/>
                  <a:gd name="connsiteY5" fmla="*/ 337001 h 681932"/>
                  <a:gd name="connsiteX6" fmla="*/ 87711 w 962414"/>
                  <a:gd name="connsiteY6" fmla="*/ 323832 h 681932"/>
                  <a:gd name="connsiteX7" fmla="*/ 67426 w 962414"/>
                  <a:gd name="connsiteY7" fmla="*/ 322145 h 681932"/>
                  <a:gd name="connsiteX8" fmla="*/ 33384 w 962414"/>
                  <a:gd name="connsiteY8" fmla="*/ 316239 h 681932"/>
                  <a:gd name="connsiteX9" fmla="*/ 14822 w 962414"/>
                  <a:gd name="connsiteY9" fmla="*/ 260004 h 681932"/>
                  <a:gd name="connsiteX10" fmla="*/ 14346 w 962414"/>
                  <a:gd name="connsiteY10" fmla="*/ 239645 h 681932"/>
                  <a:gd name="connsiteX11" fmla="*/ 39547 w 962414"/>
                  <a:gd name="connsiteY11" fmla="*/ 164152 h 681932"/>
                  <a:gd name="connsiteX12" fmla="*/ 47507 w 962414"/>
                  <a:gd name="connsiteY12" fmla="*/ 148268 h 681932"/>
                  <a:gd name="connsiteX13" fmla="*/ 65848 w 962414"/>
                  <a:gd name="connsiteY13" fmla="*/ 98820 h 681932"/>
                  <a:gd name="connsiteX14" fmla="*/ 115517 w 962414"/>
                  <a:gd name="connsiteY14" fmla="*/ 87081 h 681932"/>
                  <a:gd name="connsiteX15" fmla="*/ 287412 w 962414"/>
                  <a:gd name="connsiteY15" fmla="*/ 92327 h 681932"/>
                  <a:gd name="connsiteX16" fmla="*/ 377872 w 962414"/>
                  <a:gd name="connsiteY16" fmla="*/ 102781 h 681932"/>
                  <a:gd name="connsiteX17" fmla="*/ 355202 w 962414"/>
                  <a:gd name="connsiteY17" fmla="*/ 84733 h 681932"/>
                  <a:gd name="connsiteX18" fmla="*/ 349883 w 962414"/>
                  <a:gd name="connsiteY18" fmla="*/ 19842 h 681932"/>
                  <a:gd name="connsiteX19" fmla="*/ 422882 w 962414"/>
                  <a:gd name="connsiteY19" fmla="*/ 13312 h 681932"/>
                  <a:gd name="connsiteX20" fmla="*/ 458868 w 962414"/>
                  <a:gd name="connsiteY20" fmla="*/ 49848 h 681932"/>
                  <a:gd name="connsiteX21" fmla="*/ 592723 w 962414"/>
                  <a:gd name="connsiteY21" fmla="*/ 165839 h 681932"/>
                  <a:gd name="connsiteX22" fmla="*/ 673792 w 962414"/>
                  <a:gd name="connsiteY22" fmla="*/ 314551 h 681932"/>
                  <a:gd name="connsiteX23" fmla="*/ 685604 w 962414"/>
                  <a:gd name="connsiteY23" fmla="*/ 337735 h 681932"/>
                  <a:gd name="connsiteX24" fmla="*/ 942971 w 962414"/>
                  <a:gd name="connsiteY24" fmla="*/ 549578 h 681932"/>
                  <a:gd name="connsiteX25" fmla="*/ 961899 w 962414"/>
                  <a:gd name="connsiteY25" fmla="*/ 566819 h 681932"/>
                  <a:gd name="connsiteX26" fmla="*/ 954269 w 962414"/>
                  <a:gd name="connsiteY26" fmla="*/ 584060 h 681932"/>
                  <a:gd name="connsiteX27" fmla="*/ 864653 w 962414"/>
                  <a:gd name="connsiteY27" fmla="*/ 672135 h 681932"/>
                  <a:gd name="connsiteX28" fmla="*/ 846568 w 962414"/>
                  <a:gd name="connsiteY28" fmla="*/ 681086 h 68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2414" h="681932">
                    <a:moveTo>
                      <a:pt x="846568" y="681086"/>
                    </a:moveTo>
                    <a:cubicBezTo>
                      <a:pt x="748442" y="604419"/>
                      <a:pt x="650205" y="527825"/>
                      <a:pt x="552225" y="450938"/>
                    </a:cubicBezTo>
                    <a:cubicBezTo>
                      <a:pt x="541771" y="442721"/>
                      <a:pt x="530289" y="438356"/>
                      <a:pt x="517780" y="435054"/>
                    </a:cubicBezTo>
                    <a:cubicBezTo>
                      <a:pt x="405934" y="405855"/>
                      <a:pt x="292328" y="393786"/>
                      <a:pt x="176814" y="398408"/>
                    </a:cubicBezTo>
                    <a:cubicBezTo>
                      <a:pt x="151246" y="399435"/>
                      <a:pt x="125421" y="401343"/>
                      <a:pt x="100110" y="395767"/>
                    </a:cubicBezTo>
                    <a:cubicBezTo>
                      <a:pt x="62583" y="387513"/>
                      <a:pt x="55540" y="368548"/>
                      <a:pt x="77770" y="337001"/>
                    </a:cubicBezTo>
                    <a:cubicBezTo>
                      <a:pt x="80851" y="332636"/>
                      <a:pt x="84190" y="328491"/>
                      <a:pt x="87711" y="323832"/>
                    </a:cubicBezTo>
                    <a:cubicBezTo>
                      <a:pt x="80448" y="319430"/>
                      <a:pt x="73772" y="322255"/>
                      <a:pt x="67426" y="322145"/>
                    </a:cubicBezTo>
                    <a:cubicBezTo>
                      <a:pt x="55724" y="321961"/>
                      <a:pt x="44242" y="321044"/>
                      <a:pt x="33384" y="316239"/>
                    </a:cubicBezTo>
                    <a:cubicBezTo>
                      <a:pt x="7302" y="304720"/>
                      <a:pt x="296" y="284508"/>
                      <a:pt x="14822" y="260004"/>
                    </a:cubicBezTo>
                    <a:cubicBezTo>
                      <a:pt x="19298" y="252447"/>
                      <a:pt x="21682" y="247678"/>
                      <a:pt x="14346" y="239645"/>
                    </a:cubicBezTo>
                    <a:cubicBezTo>
                      <a:pt x="-12506" y="210115"/>
                      <a:pt x="-291" y="173066"/>
                      <a:pt x="39547" y="164152"/>
                    </a:cubicBezTo>
                    <a:cubicBezTo>
                      <a:pt x="51762" y="161400"/>
                      <a:pt x="52862" y="159273"/>
                      <a:pt x="47507" y="148268"/>
                    </a:cubicBezTo>
                    <a:cubicBezTo>
                      <a:pt x="36759" y="126295"/>
                      <a:pt x="43655" y="109201"/>
                      <a:pt x="65848" y="98820"/>
                    </a:cubicBezTo>
                    <a:cubicBezTo>
                      <a:pt x="81548" y="91483"/>
                      <a:pt x="98569" y="87998"/>
                      <a:pt x="115517" y="87081"/>
                    </a:cubicBezTo>
                    <a:cubicBezTo>
                      <a:pt x="172925" y="84073"/>
                      <a:pt x="230260" y="85320"/>
                      <a:pt x="287412" y="92327"/>
                    </a:cubicBezTo>
                    <a:cubicBezTo>
                      <a:pt x="316869" y="95958"/>
                      <a:pt x="346325" y="99150"/>
                      <a:pt x="377872" y="102781"/>
                    </a:cubicBezTo>
                    <a:cubicBezTo>
                      <a:pt x="369142" y="95922"/>
                      <a:pt x="361548" y="90933"/>
                      <a:pt x="355202" y="84733"/>
                    </a:cubicBezTo>
                    <a:cubicBezTo>
                      <a:pt x="333706" y="63788"/>
                      <a:pt x="331909" y="39650"/>
                      <a:pt x="349883" y="19842"/>
                    </a:cubicBezTo>
                    <a:cubicBezTo>
                      <a:pt x="371269" y="-3782"/>
                      <a:pt x="400469" y="-6753"/>
                      <a:pt x="422882" y="13312"/>
                    </a:cubicBezTo>
                    <a:cubicBezTo>
                      <a:pt x="435574" y="24720"/>
                      <a:pt x="447753" y="36899"/>
                      <a:pt x="458868" y="49848"/>
                    </a:cubicBezTo>
                    <a:cubicBezTo>
                      <a:pt x="497825" y="95115"/>
                      <a:pt x="542321" y="134292"/>
                      <a:pt x="592723" y="165839"/>
                    </a:cubicBezTo>
                    <a:cubicBezTo>
                      <a:pt x="648444" y="200724"/>
                      <a:pt x="672472" y="251163"/>
                      <a:pt x="673792" y="314551"/>
                    </a:cubicBezTo>
                    <a:cubicBezTo>
                      <a:pt x="674012" y="324932"/>
                      <a:pt x="678121" y="331609"/>
                      <a:pt x="685604" y="337735"/>
                    </a:cubicBezTo>
                    <a:cubicBezTo>
                      <a:pt x="771478" y="408276"/>
                      <a:pt x="857243" y="478890"/>
                      <a:pt x="942971" y="549578"/>
                    </a:cubicBezTo>
                    <a:cubicBezTo>
                      <a:pt x="949537" y="555007"/>
                      <a:pt x="955589" y="561059"/>
                      <a:pt x="961899" y="566819"/>
                    </a:cubicBezTo>
                    <a:cubicBezTo>
                      <a:pt x="963953" y="574595"/>
                      <a:pt x="959551" y="579694"/>
                      <a:pt x="954269" y="584060"/>
                    </a:cubicBezTo>
                    <a:cubicBezTo>
                      <a:pt x="921951" y="610948"/>
                      <a:pt x="891028" y="639194"/>
                      <a:pt x="864653" y="672135"/>
                    </a:cubicBezTo>
                    <a:cubicBezTo>
                      <a:pt x="860251" y="677821"/>
                      <a:pt x="855555" y="684277"/>
                      <a:pt x="846568" y="681086"/>
                    </a:cubicBezTo>
                    <a:close/>
                  </a:path>
                </a:pathLst>
              </a:custGeom>
              <a:solidFill>
                <a:srgbClr val="F4AB92"/>
              </a:solidFill>
              <a:ln w="3666" cap="flat">
                <a:noFill/>
                <a:prstDash val="solid"/>
                <a:miter/>
              </a:ln>
            </p:spPr>
            <p:txBody>
              <a:bodyPr rtlCol="0" anchor="ctr"/>
              <a:lstStyle/>
              <a:p>
                <a:endParaRPr lang="ko-KR" altLang="en-US"/>
              </a:p>
            </p:txBody>
          </p:sp>
          <p:sp>
            <p:nvSpPr>
              <p:cNvPr id="19" name="자유형: 도형 18">
                <a:extLst>
                  <a:ext uri="{FF2B5EF4-FFF2-40B4-BE49-F238E27FC236}">
                    <a16:creationId xmlns:a16="http://schemas.microsoft.com/office/drawing/2014/main" id="{151A7C95-B90A-4500-B397-32E965BEC009}"/>
                  </a:ext>
                </a:extLst>
              </p:cNvPr>
              <p:cNvSpPr/>
              <p:nvPr/>
            </p:nvSpPr>
            <p:spPr>
              <a:xfrm>
                <a:off x="7787994" y="2641952"/>
                <a:ext cx="279522" cy="296708"/>
              </a:xfrm>
              <a:custGeom>
                <a:avLst/>
                <a:gdLst>
                  <a:gd name="connsiteX0" fmla="*/ 16420 w 279522"/>
                  <a:gd name="connsiteY0" fmla="*/ 133380 h 296708"/>
                  <a:gd name="connsiteX1" fmla="*/ 131787 w 279522"/>
                  <a:gd name="connsiteY1" fmla="*/ 19260 h 296708"/>
                  <a:gd name="connsiteX2" fmla="*/ 135126 w 279522"/>
                  <a:gd name="connsiteY2" fmla="*/ 17792 h 296708"/>
                  <a:gd name="connsiteX3" fmla="*/ 205666 w 279522"/>
                  <a:gd name="connsiteY3" fmla="*/ 18526 h 296708"/>
                  <a:gd name="connsiteX4" fmla="*/ 271035 w 279522"/>
                  <a:gd name="connsiteY4" fmla="*/ 73330 h 296708"/>
                  <a:gd name="connsiteX5" fmla="*/ 277088 w 279522"/>
                  <a:gd name="connsiteY5" fmla="*/ 99852 h 296708"/>
                  <a:gd name="connsiteX6" fmla="*/ 224742 w 279522"/>
                  <a:gd name="connsiteY6" fmla="*/ 174171 h 296708"/>
                  <a:gd name="connsiteX7" fmla="*/ 162381 w 279522"/>
                  <a:gd name="connsiteY7" fmla="*/ 252672 h 296708"/>
                  <a:gd name="connsiteX8" fmla="*/ 155595 w 279522"/>
                  <a:gd name="connsiteY8" fmla="*/ 265328 h 296708"/>
                  <a:gd name="connsiteX9" fmla="*/ 126138 w 279522"/>
                  <a:gd name="connsiteY9" fmla="*/ 290419 h 296708"/>
                  <a:gd name="connsiteX10" fmla="*/ 105559 w 279522"/>
                  <a:gd name="connsiteY10" fmla="*/ 291409 h 296708"/>
                  <a:gd name="connsiteX11" fmla="*/ 3838 w 279522"/>
                  <a:gd name="connsiteY11" fmla="*/ 170283 h 296708"/>
                  <a:gd name="connsiteX12" fmla="*/ 4975 w 279522"/>
                  <a:gd name="connsiteY12" fmla="*/ 149704 h 296708"/>
                  <a:gd name="connsiteX13" fmla="*/ 16420 w 279522"/>
                  <a:gd name="connsiteY13" fmla="*/ 133380 h 29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522" h="296708">
                    <a:moveTo>
                      <a:pt x="16420" y="133380"/>
                    </a:moveTo>
                    <a:cubicBezTo>
                      <a:pt x="50755" y="91158"/>
                      <a:pt x="89566" y="53521"/>
                      <a:pt x="131787" y="19260"/>
                    </a:cubicBezTo>
                    <a:cubicBezTo>
                      <a:pt x="132924" y="18783"/>
                      <a:pt x="134135" y="18452"/>
                      <a:pt x="135126" y="17792"/>
                    </a:cubicBezTo>
                    <a:cubicBezTo>
                      <a:pt x="170268" y="-6052"/>
                      <a:pt x="170268" y="-6052"/>
                      <a:pt x="205666" y="18526"/>
                    </a:cubicBezTo>
                    <a:cubicBezTo>
                      <a:pt x="229107" y="34813"/>
                      <a:pt x="250309" y="53705"/>
                      <a:pt x="271035" y="73330"/>
                    </a:cubicBezTo>
                    <a:cubicBezTo>
                      <a:pt x="279986" y="81804"/>
                      <a:pt x="281600" y="89507"/>
                      <a:pt x="277088" y="99852"/>
                    </a:cubicBezTo>
                    <a:cubicBezTo>
                      <a:pt x="259700" y="124686"/>
                      <a:pt x="242936" y="149960"/>
                      <a:pt x="224742" y="174171"/>
                    </a:cubicBezTo>
                    <a:cubicBezTo>
                      <a:pt x="204676" y="200876"/>
                      <a:pt x="183290" y="226591"/>
                      <a:pt x="162381" y="252672"/>
                    </a:cubicBezTo>
                    <a:cubicBezTo>
                      <a:pt x="159299" y="256524"/>
                      <a:pt x="156218" y="260229"/>
                      <a:pt x="155595" y="265328"/>
                    </a:cubicBezTo>
                    <a:cubicBezTo>
                      <a:pt x="140921" y="267859"/>
                      <a:pt x="135639" y="281798"/>
                      <a:pt x="126138" y="290419"/>
                    </a:cubicBezTo>
                    <a:cubicBezTo>
                      <a:pt x="118545" y="297315"/>
                      <a:pt x="114180" y="299773"/>
                      <a:pt x="105559" y="291409"/>
                    </a:cubicBezTo>
                    <a:cubicBezTo>
                      <a:pt x="67446" y="254506"/>
                      <a:pt x="33294" y="214449"/>
                      <a:pt x="3838" y="170283"/>
                    </a:cubicBezTo>
                    <a:cubicBezTo>
                      <a:pt x="-1628" y="162102"/>
                      <a:pt x="-1261" y="156600"/>
                      <a:pt x="4975" y="149704"/>
                    </a:cubicBezTo>
                    <a:cubicBezTo>
                      <a:pt x="9377" y="144825"/>
                      <a:pt x="12642" y="138882"/>
                      <a:pt x="16420" y="133380"/>
                    </a:cubicBezTo>
                    <a:close/>
                  </a:path>
                </a:pathLst>
              </a:custGeom>
              <a:solidFill>
                <a:schemeClr val="accent4">
                  <a:lumMod val="50000"/>
                </a:schemeClr>
              </a:solidFill>
              <a:ln w="3666" cap="flat">
                <a:noFill/>
                <a:prstDash val="solid"/>
                <a:miter/>
              </a:ln>
            </p:spPr>
            <p:txBody>
              <a:bodyPr rtlCol="0" anchor="ctr"/>
              <a:lstStyle/>
              <a:p>
                <a:endParaRPr lang="ko-KR" altLang="en-US"/>
              </a:p>
            </p:txBody>
          </p:sp>
          <p:sp>
            <p:nvSpPr>
              <p:cNvPr id="20" name="자유형: 도형 19">
                <a:extLst>
                  <a:ext uri="{FF2B5EF4-FFF2-40B4-BE49-F238E27FC236}">
                    <a16:creationId xmlns:a16="http://schemas.microsoft.com/office/drawing/2014/main" id="{5B2A4472-458C-4213-8240-4B48916AA59B}"/>
                  </a:ext>
                </a:extLst>
              </p:cNvPr>
              <p:cNvSpPr/>
              <p:nvPr/>
            </p:nvSpPr>
            <p:spPr>
              <a:xfrm>
                <a:off x="8989048" y="1692235"/>
                <a:ext cx="697450" cy="575626"/>
              </a:xfrm>
              <a:custGeom>
                <a:avLst/>
                <a:gdLst>
                  <a:gd name="connsiteX0" fmla="*/ 509964 w 697450"/>
                  <a:gd name="connsiteY0" fmla="*/ 0 h 575626"/>
                  <a:gd name="connsiteX1" fmla="*/ 424530 w 697450"/>
                  <a:gd name="connsiteY1" fmla="*/ 27512 h 575626"/>
                  <a:gd name="connsiteX2" fmla="*/ 170391 w 697450"/>
                  <a:gd name="connsiteY2" fmla="*/ 55795 h 575626"/>
                  <a:gd name="connsiteX3" fmla="*/ 99044 w 697450"/>
                  <a:gd name="connsiteY3" fmla="*/ 66726 h 575626"/>
                  <a:gd name="connsiteX4" fmla="*/ 55574 w 697450"/>
                  <a:gd name="connsiteY4" fmla="*/ 112690 h 575626"/>
                  <a:gd name="connsiteX5" fmla="*/ 0 w 697450"/>
                  <a:gd name="connsiteY5" fmla="*/ 198711 h 575626"/>
                  <a:gd name="connsiteX6" fmla="*/ 115844 w 697450"/>
                  <a:gd name="connsiteY6" fmla="*/ 575627 h 575626"/>
                  <a:gd name="connsiteX7" fmla="*/ 293462 w 697450"/>
                  <a:gd name="connsiteY7" fmla="*/ 495585 h 575626"/>
                  <a:gd name="connsiteX8" fmla="*/ 330255 w 697450"/>
                  <a:gd name="connsiteY8" fmla="*/ 488541 h 575626"/>
                  <a:gd name="connsiteX9" fmla="*/ 385169 w 697450"/>
                  <a:gd name="connsiteY9" fmla="*/ 474602 h 575626"/>
                  <a:gd name="connsiteX10" fmla="*/ 514990 w 697450"/>
                  <a:gd name="connsiteY10" fmla="*/ 522473 h 575626"/>
                  <a:gd name="connsiteX11" fmla="*/ 537476 w 697450"/>
                  <a:gd name="connsiteY11" fmla="*/ 518548 h 575626"/>
                  <a:gd name="connsiteX12" fmla="*/ 652440 w 697450"/>
                  <a:gd name="connsiteY12" fmla="*/ 276148 h 575626"/>
                  <a:gd name="connsiteX13" fmla="*/ 697450 w 697450"/>
                  <a:gd name="connsiteY13" fmla="*/ 125895 h 575626"/>
                  <a:gd name="connsiteX14" fmla="*/ 509964 w 697450"/>
                  <a:gd name="connsiteY14" fmla="*/ 0 h 57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50" h="575626">
                    <a:moveTo>
                      <a:pt x="509964" y="0"/>
                    </a:moveTo>
                    <a:cubicBezTo>
                      <a:pt x="482525" y="12436"/>
                      <a:pt x="454426" y="22780"/>
                      <a:pt x="424530" y="27512"/>
                    </a:cubicBezTo>
                    <a:cubicBezTo>
                      <a:pt x="409160" y="31547"/>
                      <a:pt x="200251" y="45487"/>
                      <a:pt x="170391" y="55795"/>
                    </a:cubicBezTo>
                    <a:cubicBezTo>
                      <a:pt x="146621" y="59426"/>
                      <a:pt x="122814" y="63058"/>
                      <a:pt x="99044" y="66726"/>
                    </a:cubicBezTo>
                    <a:cubicBezTo>
                      <a:pt x="84554" y="82059"/>
                      <a:pt x="70064" y="97356"/>
                      <a:pt x="55574" y="112690"/>
                    </a:cubicBezTo>
                    <a:cubicBezTo>
                      <a:pt x="41965" y="127106"/>
                      <a:pt x="6199" y="185468"/>
                      <a:pt x="0" y="198711"/>
                    </a:cubicBezTo>
                    <a:cubicBezTo>
                      <a:pt x="1321" y="335538"/>
                      <a:pt x="40131" y="460663"/>
                      <a:pt x="115844" y="575627"/>
                    </a:cubicBezTo>
                    <a:cubicBezTo>
                      <a:pt x="169731" y="495218"/>
                      <a:pt x="215108" y="475079"/>
                      <a:pt x="293462" y="495585"/>
                    </a:cubicBezTo>
                    <a:cubicBezTo>
                      <a:pt x="315582" y="514219"/>
                      <a:pt x="322919" y="499546"/>
                      <a:pt x="330255" y="488541"/>
                    </a:cubicBezTo>
                    <a:cubicBezTo>
                      <a:pt x="346432" y="486524"/>
                      <a:pt x="370239" y="480912"/>
                      <a:pt x="385169" y="474602"/>
                    </a:cubicBezTo>
                    <a:cubicBezTo>
                      <a:pt x="432123" y="468549"/>
                      <a:pt x="475666" y="484030"/>
                      <a:pt x="514990" y="522473"/>
                    </a:cubicBezTo>
                    <a:cubicBezTo>
                      <a:pt x="527499" y="534689"/>
                      <a:pt x="530910" y="529736"/>
                      <a:pt x="537476" y="518548"/>
                    </a:cubicBezTo>
                    <a:cubicBezTo>
                      <a:pt x="582963" y="441111"/>
                      <a:pt x="621810" y="360555"/>
                      <a:pt x="652440" y="276148"/>
                    </a:cubicBezTo>
                    <a:cubicBezTo>
                      <a:pt x="670305" y="226956"/>
                      <a:pt x="687619" y="177545"/>
                      <a:pt x="697450" y="125895"/>
                    </a:cubicBezTo>
                    <a:cubicBezTo>
                      <a:pt x="644076" y="70321"/>
                      <a:pt x="581716" y="28136"/>
                      <a:pt x="509964" y="0"/>
                    </a:cubicBezTo>
                    <a:close/>
                  </a:path>
                </a:pathLst>
              </a:custGeom>
              <a:solidFill>
                <a:srgbClr val="FEFCFC"/>
              </a:solidFill>
              <a:ln w="3666" cap="flat">
                <a:noFill/>
                <a:prstDash val="solid"/>
                <a:miter/>
              </a:ln>
            </p:spPr>
            <p:txBody>
              <a:bodyPr rtlCol="0" anchor="ctr"/>
              <a:lstStyle/>
              <a:p>
                <a:endParaRPr lang="ko-KR" altLang="en-US"/>
              </a:p>
            </p:txBody>
          </p:sp>
          <p:sp>
            <p:nvSpPr>
              <p:cNvPr id="21" name="자유형: 도형 20">
                <a:extLst>
                  <a:ext uri="{FF2B5EF4-FFF2-40B4-BE49-F238E27FC236}">
                    <a16:creationId xmlns:a16="http://schemas.microsoft.com/office/drawing/2014/main" id="{DCF6F6E9-B527-482F-B191-FEE9F3AF9D48}"/>
                  </a:ext>
                </a:extLst>
              </p:cNvPr>
              <p:cNvSpPr/>
              <p:nvPr/>
            </p:nvSpPr>
            <p:spPr>
              <a:xfrm>
                <a:off x="8704170" y="639896"/>
                <a:ext cx="948498" cy="1555521"/>
              </a:xfrm>
              <a:custGeom>
                <a:avLst/>
                <a:gdLst>
                  <a:gd name="connsiteX0" fmla="*/ 578304 w 948498"/>
                  <a:gd name="connsiteY0" fmla="*/ 1547887 h 1555521"/>
                  <a:gd name="connsiteX1" fmla="*/ 477573 w 948498"/>
                  <a:gd name="connsiteY1" fmla="*/ 1363373 h 1555521"/>
                  <a:gd name="connsiteX2" fmla="*/ 421375 w 948498"/>
                  <a:gd name="connsiteY2" fmla="*/ 1279883 h 1555521"/>
                  <a:gd name="connsiteX3" fmla="*/ 406592 w 948498"/>
                  <a:gd name="connsiteY3" fmla="*/ 1252554 h 1555521"/>
                  <a:gd name="connsiteX4" fmla="*/ 422218 w 948498"/>
                  <a:gd name="connsiteY4" fmla="*/ 1190340 h 1555521"/>
                  <a:gd name="connsiteX5" fmla="*/ 463413 w 948498"/>
                  <a:gd name="connsiteY5" fmla="*/ 1121120 h 1555521"/>
                  <a:gd name="connsiteX6" fmla="*/ 459195 w 948498"/>
                  <a:gd name="connsiteY6" fmla="*/ 1007476 h 1555521"/>
                  <a:gd name="connsiteX7" fmla="*/ 438359 w 948498"/>
                  <a:gd name="connsiteY7" fmla="*/ 978020 h 1555521"/>
                  <a:gd name="connsiteX8" fmla="*/ 312610 w 948498"/>
                  <a:gd name="connsiteY8" fmla="*/ 906709 h 1555521"/>
                  <a:gd name="connsiteX9" fmla="*/ 126738 w 948498"/>
                  <a:gd name="connsiteY9" fmla="*/ 703192 h 1555521"/>
                  <a:gd name="connsiteX10" fmla="*/ 104692 w 948498"/>
                  <a:gd name="connsiteY10" fmla="*/ 688042 h 1555521"/>
                  <a:gd name="connsiteX11" fmla="*/ 3154 w 948498"/>
                  <a:gd name="connsiteY11" fmla="*/ 537570 h 1555521"/>
                  <a:gd name="connsiteX12" fmla="*/ 71788 w 948498"/>
                  <a:gd name="connsiteY12" fmla="*/ 523777 h 1555521"/>
                  <a:gd name="connsiteX13" fmla="*/ 93320 w 948498"/>
                  <a:gd name="connsiteY13" fmla="*/ 557892 h 1555521"/>
                  <a:gd name="connsiteX14" fmla="*/ 92037 w 948498"/>
                  <a:gd name="connsiteY14" fmla="*/ 537863 h 1555521"/>
                  <a:gd name="connsiteX15" fmla="*/ 76813 w 948498"/>
                  <a:gd name="connsiteY15" fmla="*/ 460719 h 1555521"/>
                  <a:gd name="connsiteX16" fmla="*/ 137670 w 948498"/>
                  <a:gd name="connsiteY16" fmla="*/ 332659 h 1555521"/>
                  <a:gd name="connsiteX17" fmla="*/ 234439 w 948498"/>
                  <a:gd name="connsiteY17" fmla="*/ 191284 h 1555521"/>
                  <a:gd name="connsiteX18" fmla="*/ 288620 w 948498"/>
                  <a:gd name="connsiteY18" fmla="*/ 95835 h 1555521"/>
                  <a:gd name="connsiteX19" fmla="*/ 309639 w 948498"/>
                  <a:gd name="connsiteY19" fmla="*/ 87362 h 1555521"/>
                  <a:gd name="connsiteX20" fmla="*/ 318003 w 948498"/>
                  <a:gd name="connsiteY20" fmla="*/ 107721 h 1555521"/>
                  <a:gd name="connsiteX21" fmla="*/ 386709 w 948498"/>
                  <a:gd name="connsiteY21" fmla="*/ 200455 h 1555521"/>
                  <a:gd name="connsiteX22" fmla="*/ 393863 w 948498"/>
                  <a:gd name="connsiteY22" fmla="*/ 218319 h 1555521"/>
                  <a:gd name="connsiteX23" fmla="*/ 374898 w 948498"/>
                  <a:gd name="connsiteY23" fmla="*/ 263622 h 1555521"/>
                  <a:gd name="connsiteX24" fmla="*/ 402006 w 948498"/>
                  <a:gd name="connsiteY24" fmla="*/ 325360 h 1555521"/>
                  <a:gd name="connsiteX25" fmla="*/ 437955 w 948498"/>
                  <a:gd name="connsiteY25" fmla="*/ 236184 h 1555521"/>
                  <a:gd name="connsiteX26" fmla="*/ 435167 w 948498"/>
                  <a:gd name="connsiteY26" fmla="*/ 169421 h 1555521"/>
                  <a:gd name="connsiteX27" fmla="*/ 404134 w 948498"/>
                  <a:gd name="connsiteY27" fmla="*/ 153904 h 1555521"/>
                  <a:gd name="connsiteX28" fmla="*/ 384985 w 948498"/>
                  <a:gd name="connsiteY28" fmla="*/ 42682 h 1555521"/>
                  <a:gd name="connsiteX29" fmla="*/ 447713 w 948498"/>
                  <a:gd name="connsiteY29" fmla="*/ 9337 h 1555521"/>
                  <a:gd name="connsiteX30" fmla="*/ 504865 w 948498"/>
                  <a:gd name="connsiteY30" fmla="*/ 37106 h 1555521"/>
                  <a:gd name="connsiteX31" fmla="*/ 519391 w 948498"/>
                  <a:gd name="connsiteY31" fmla="*/ 128997 h 1555521"/>
                  <a:gd name="connsiteX32" fmla="*/ 520932 w 948498"/>
                  <a:gd name="connsiteY32" fmla="*/ 143523 h 1555521"/>
                  <a:gd name="connsiteX33" fmla="*/ 529185 w 948498"/>
                  <a:gd name="connsiteY33" fmla="*/ 161681 h 1555521"/>
                  <a:gd name="connsiteX34" fmla="*/ 544776 w 948498"/>
                  <a:gd name="connsiteY34" fmla="*/ 147778 h 1555521"/>
                  <a:gd name="connsiteX35" fmla="*/ 563227 w 948498"/>
                  <a:gd name="connsiteY35" fmla="*/ 24561 h 1555521"/>
                  <a:gd name="connsiteX36" fmla="*/ 563814 w 948498"/>
                  <a:gd name="connsiteY36" fmla="*/ 2588 h 1555521"/>
                  <a:gd name="connsiteX37" fmla="*/ 586411 w 948498"/>
                  <a:gd name="connsiteY37" fmla="*/ 4935 h 1555521"/>
                  <a:gd name="connsiteX38" fmla="*/ 699100 w 948498"/>
                  <a:gd name="connsiteY38" fmla="*/ 161974 h 1555521"/>
                  <a:gd name="connsiteX39" fmla="*/ 694515 w 948498"/>
                  <a:gd name="connsiteY39" fmla="*/ 198620 h 1555521"/>
                  <a:gd name="connsiteX40" fmla="*/ 706950 w 948498"/>
                  <a:gd name="connsiteY40" fmla="*/ 220814 h 1555521"/>
                  <a:gd name="connsiteX41" fmla="*/ 852104 w 948498"/>
                  <a:gd name="connsiteY41" fmla="*/ 311273 h 1555521"/>
                  <a:gd name="connsiteX42" fmla="*/ 860541 w 948498"/>
                  <a:gd name="connsiteY42" fmla="*/ 362593 h 1555521"/>
                  <a:gd name="connsiteX43" fmla="*/ 849573 w 948498"/>
                  <a:gd name="connsiteY43" fmla="*/ 429135 h 1555521"/>
                  <a:gd name="connsiteX44" fmla="*/ 860064 w 948498"/>
                  <a:gd name="connsiteY44" fmla="*/ 407015 h 1555521"/>
                  <a:gd name="connsiteX45" fmla="*/ 905477 w 948498"/>
                  <a:gd name="connsiteY45" fmla="*/ 382071 h 1555521"/>
                  <a:gd name="connsiteX46" fmla="*/ 939776 w 948498"/>
                  <a:gd name="connsiteY46" fmla="*/ 413508 h 1555521"/>
                  <a:gd name="connsiteX47" fmla="*/ 909293 w 948498"/>
                  <a:gd name="connsiteY47" fmla="*/ 571501 h 1555521"/>
                  <a:gd name="connsiteX48" fmla="*/ 894216 w 948498"/>
                  <a:gd name="connsiteY48" fmla="*/ 601764 h 1555521"/>
                  <a:gd name="connsiteX49" fmla="*/ 696459 w 948498"/>
                  <a:gd name="connsiteY49" fmla="*/ 924059 h 1555521"/>
                  <a:gd name="connsiteX50" fmla="*/ 685417 w 948498"/>
                  <a:gd name="connsiteY50" fmla="*/ 951828 h 1555521"/>
                  <a:gd name="connsiteX51" fmla="*/ 706877 w 948498"/>
                  <a:gd name="connsiteY51" fmla="*/ 1092434 h 1555521"/>
                  <a:gd name="connsiteX52" fmla="*/ 775327 w 948498"/>
                  <a:gd name="connsiteY52" fmla="*/ 1158683 h 1555521"/>
                  <a:gd name="connsiteX53" fmla="*/ 793338 w 948498"/>
                  <a:gd name="connsiteY53" fmla="*/ 1203913 h 1555521"/>
                  <a:gd name="connsiteX54" fmla="*/ 741212 w 948498"/>
                  <a:gd name="connsiteY54" fmla="*/ 1274527 h 1555521"/>
                  <a:gd name="connsiteX55" fmla="*/ 622873 w 948498"/>
                  <a:gd name="connsiteY55" fmla="*/ 1511865 h 1555521"/>
                  <a:gd name="connsiteX56" fmla="*/ 611502 w 948498"/>
                  <a:gd name="connsiteY56" fmla="*/ 1544586 h 1555521"/>
                  <a:gd name="connsiteX57" fmla="*/ 578304 w 948498"/>
                  <a:gd name="connsiteY57" fmla="*/ 1547887 h 155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48498" h="1555521">
                    <a:moveTo>
                      <a:pt x="578304" y="1547887"/>
                    </a:moveTo>
                    <a:cubicBezTo>
                      <a:pt x="545509" y="1485967"/>
                      <a:pt x="518034" y="1421148"/>
                      <a:pt x="477573" y="1363373"/>
                    </a:cubicBezTo>
                    <a:cubicBezTo>
                      <a:pt x="458351" y="1335897"/>
                      <a:pt x="439826" y="1307908"/>
                      <a:pt x="421375" y="1279883"/>
                    </a:cubicBezTo>
                    <a:cubicBezTo>
                      <a:pt x="415689" y="1271262"/>
                      <a:pt x="410700" y="1262018"/>
                      <a:pt x="406592" y="1252554"/>
                    </a:cubicBezTo>
                    <a:cubicBezTo>
                      <a:pt x="394266" y="1224088"/>
                      <a:pt x="397751" y="1209342"/>
                      <a:pt x="422218" y="1190340"/>
                    </a:cubicBezTo>
                    <a:cubicBezTo>
                      <a:pt x="445145" y="1172512"/>
                      <a:pt x="457177" y="1148668"/>
                      <a:pt x="463413" y="1121120"/>
                    </a:cubicBezTo>
                    <a:cubicBezTo>
                      <a:pt x="464514" y="1116204"/>
                      <a:pt x="459671" y="1034328"/>
                      <a:pt x="459195" y="1007476"/>
                    </a:cubicBezTo>
                    <a:cubicBezTo>
                      <a:pt x="458901" y="991629"/>
                      <a:pt x="452225" y="984403"/>
                      <a:pt x="438359" y="978020"/>
                    </a:cubicBezTo>
                    <a:cubicBezTo>
                      <a:pt x="394523" y="957808"/>
                      <a:pt x="353035" y="933157"/>
                      <a:pt x="312610" y="906709"/>
                    </a:cubicBezTo>
                    <a:cubicBezTo>
                      <a:pt x="233118" y="854766"/>
                      <a:pt x="171602" y="786536"/>
                      <a:pt x="126738" y="703192"/>
                    </a:cubicBezTo>
                    <a:cubicBezTo>
                      <a:pt x="121603" y="693692"/>
                      <a:pt x="115844" y="689510"/>
                      <a:pt x="104692" y="688042"/>
                    </a:cubicBezTo>
                    <a:cubicBezTo>
                      <a:pt x="36572" y="679202"/>
                      <a:pt x="-13280" y="604626"/>
                      <a:pt x="3154" y="537570"/>
                    </a:cubicBezTo>
                    <a:cubicBezTo>
                      <a:pt x="10564" y="507416"/>
                      <a:pt x="45999" y="500226"/>
                      <a:pt x="71788" y="523777"/>
                    </a:cubicBezTo>
                    <a:cubicBezTo>
                      <a:pt x="81252" y="532434"/>
                      <a:pt x="87011" y="543769"/>
                      <a:pt x="93320" y="557892"/>
                    </a:cubicBezTo>
                    <a:cubicBezTo>
                      <a:pt x="96512" y="548684"/>
                      <a:pt x="93761" y="543292"/>
                      <a:pt x="92037" y="537863"/>
                    </a:cubicBezTo>
                    <a:cubicBezTo>
                      <a:pt x="83966" y="512735"/>
                      <a:pt x="79674" y="486837"/>
                      <a:pt x="76813" y="460719"/>
                    </a:cubicBezTo>
                    <a:cubicBezTo>
                      <a:pt x="70724" y="405658"/>
                      <a:pt x="90753" y="361676"/>
                      <a:pt x="137670" y="332659"/>
                    </a:cubicBezTo>
                    <a:cubicBezTo>
                      <a:pt x="191337" y="299498"/>
                      <a:pt x="224755" y="254635"/>
                      <a:pt x="234439" y="191284"/>
                    </a:cubicBezTo>
                    <a:cubicBezTo>
                      <a:pt x="240198" y="153391"/>
                      <a:pt x="260337" y="121770"/>
                      <a:pt x="288620" y="95835"/>
                    </a:cubicBezTo>
                    <a:cubicBezTo>
                      <a:pt x="294379" y="90553"/>
                      <a:pt x="301018" y="84464"/>
                      <a:pt x="309639" y="87362"/>
                    </a:cubicBezTo>
                    <a:cubicBezTo>
                      <a:pt x="319250" y="90590"/>
                      <a:pt x="317929" y="99980"/>
                      <a:pt x="318003" y="107721"/>
                    </a:cubicBezTo>
                    <a:cubicBezTo>
                      <a:pt x="318516" y="155298"/>
                      <a:pt x="342213" y="185965"/>
                      <a:pt x="386709" y="200455"/>
                    </a:cubicBezTo>
                    <a:cubicBezTo>
                      <a:pt x="398338" y="204233"/>
                      <a:pt x="401786" y="207021"/>
                      <a:pt x="393863" y="218319"/>
                    </a:cubicBezTo>
                    <a:cubicBezTo>
                      <a:pt x="384362" y="231818"/>
                      <a:pt x="378052" y="247152"/>
                      <a:pt x="374898" y="263622"/>
                    </a:cubicBezTo>
                    <a:cubicBezTo>
                      <a:pt x="369945" y="289667"/>
                      <a:pt x="378089" y="309072"/>
                      <a:pt x="402006" y="325360"/>
                    </a:cubicBezTo>
                    <a:cubicBezTo>
                      <a:pt x="390011" y="285375"/>
                      <a:pt x="410590" y="259220"/>
                      <a:pt x="437955" y="236184"/>
                    </a:cubicBezTo>
                    <a:cubicBezTo>
                      <a:pt x="464367" y="213954"/>
                      <a:pt x="463560" y="189376"/>
                      <a:pt x="435167" y="169421"/>
                    </a:cubicBezTo>
                    <a:cubicBezTo>
                      <a:pt x="425630" y="162708"/>
                      <a:pt x="415029" y="158049"/>
                      <a:pt x="404134" y="153904"/>
                    </a:cubicBezTo>
                    <a:cubicBezTo>
                      <a:pt x="357033" y="136003"/>
                      <a:pt x="346395" y="75146"/>
                      <a:pt x="384985" y="42682"/>
                    </a:cubicBezTo>
                    <a:cubicBezTo>
                      <a:pt x="403400" y="27202"/>
                      <a:pt x="424860" y="16454"/>
                      <a:pt x="447713" y="9337"/>
                    </a:cubicBezTo>
                    <a:cubicBezTo>
                      <a:pt x="475408" y="717"/>
                      <a:pt x="493566" y="10364"/>
                      <a:pt x="504865" y="37106"/>
                    </a:cubicBezTo>
                    <a:cubicBezTo>
                      <a:pt x="517337" y="66599"/>
                      <a:pt x="515026" y="98293"/>
                      <a:pt x="519391" y="128997"/>
                    </a:cubicBezTo>
                    <a:cubicBezTo>
                      <a:pt x="520088" y="133839"/>
                      <a:pt x="519391" y="139011"/>
                      <a:pt x="520932" y="143523"/>
                    </a:cubicBezTo>
                    <a:cubicBezTo>
                      <a:pt x="523096" y="149906"/>
                      <a:pt x="519721" y="160580"/>
                      <a:pt x="529185" y="161681"/>
                    </a:cubicBezTo>
                    <a:cubicBezTo>
                      <a:pt x="536999" y="162598"/>
                      <a:pt x="541071" y="153867"/>
                      <a:pt x="544776" y="147778"/>
                    </a:cubicBezTo>
                    <a:cubicBezTo>
                      <a:pt x="568216" y="109371"/>
                      <a:pt x="574415" y="68250"/>
                      <a:pt x="563227" y="24561"/>
                    </a:cubicBezTo>
                    <a:cubicBezTo>
                      <a:pt x="561356" y="17224"/>
                      <a:pt x="555597" y="8787"/>
                      <a:pt x="563814" y="2588"/>
                    </a:cubicBezTo>
                    <a:cubicBezTo>
                      <a:pt x="571114" y="-2915"/>
                      <a:pt x="579478" y="1560"/>
                      <a:pt x="586411" y="4935"/>
                    </a:cubicBezTo>
                    <a:cubicBezTo>
                      <a:pt x="652110" y="36996"/>
                      <a:pt x="687068" y="91323"/>
                      <a:pt x="699100" y="161974"/>
                    </a:cubicBezTo>
                    <a:cubicBezTo>
                      <a:pt x="701228" y="174557"/>
                      <a:pt x="702475" y="186332"/>
                      <a:pt x="694515" y="198620"/>
                    </a:cubicBezTo>
                    <a:cubicBezTo>
                      <a:pt x="686848" y="210432"/>
                      <a:pt x="694845" y="219163"/>
                      <a:pt x="706950" y="220814"/>
                    </a:cubicBezTo>
                    <a:cubicBezTo>
                      <a:pt x="768981" y="229251"/>
                      <a:pt x="809259" y="272536"/>
                      <a:pt x="852104" y="311273"/>
                    </a:cubicBezTo>
                    <a:cubicBezTo>
                      <a:pt x="872903" y="330055"/>
                      <a:pt x="873050" y="337685"/>
                      <a:pt x="860541" y="362593"/>
                    </a:cubicBezTo>
                    <a:cubicBezTo>
                      <a:pt x="850527" y="382548"/>
                      <a:pt x="846015" y="403311"/>
                      <a:pt x="849573" y="429135"/>
                    </a:cubicBezTo>
                    <a:cubicBezTo>
                      <a:pt x="854012" y="419671"/>
                      <a:pt x="856506" y="413031"/>
                      <a:pt x="860064" y="407015"/>
                    </a:cubicBezTo>
                    <a:cubicBezTo>
                      <a:pt x="870225" y="389848"/>
                      <a:pt x="885009" y="380274"/>
                      <a:pt x="905477" y="382071"/>
                    </a:cubicBezTo>
                    <a:cubicBezTo>
                      <a:pt x="924699" y="383722"/>
                      <a:pt x="934787" y="397221"/>
                      <a:pt x="939776" y="413508"/>
                    </a:cubicBezTo>
                    <a:cubicBezTo>
                      <a:pt x="957457" y="471284"/>
                      <a:pt x="948727" y="524731"/>
                      <a:pt x="909293" y="571501"/>
                    </a:cubicBezTo>
                    <a:cubicBezTo>
                      <a:pt x="901516" y="580709"/>
                      <a:pt x="896564" y="590026"/>
                      <a:pt x="894216" y="601764"/>
                    </a:cubicBezTo>
                    <a:cubicBezTo>
                      <a:pt x="868208" y="733639"/>
                      <a:pt x="801555" y="840790"/>
                      <a:pt x="696459" y="924059"/>
                    </a:cubicBezTo>
                    <a:cubicBezTo>
                      <a:pt x="686334" y="932093"/>
                      <a:pt x="683583" y="939576"/>
                      <a:pt x="685417" y="951828"/>
                    </a:cubicBezTo>
                    <a:cubicBezTo>
                      <a:pt x="690773" y="987447"/>
                      <a:pt x="704859" y="1087592"/>
                      <a:pt x="706877" y="1092434"/>
                    </a:cubicBezTo>
                    <a:cubicBezTo>
                      <a:pt x="720156" y="1124421"/>
                      <a:pt x="740882" y="1148522"/>
                      <a:pt x="775327" y="1158683"/>
                    </a:cubicBezTo>
                    <a:cubicBezTo>
                      <a:pt x="803609" y="1167010"/>
                      <a:pt x="808121" y="1177978"/>
                      <a:pt x="793338" y="1203913"/>
                    </a:cubicBezTo>
                    <a:cubicBezTo>
                      <a:pt x="778775" y="1229444"/>
                      <a:pt x="759407" y="1251600"/>
                      <a:pt x="741212" y="1274527"/>
                    </a:cubicBezTo>
                    <a:cubicBezTo>
                      <a:pt x="685051" y="1345361"/>
                      <a:pt x="645433" y="1424303"/>
                      <a:pt x="622873" y="1511865"/>
                    </a:cubicBezTo>
                    <a:cubicBezTo>
                      <a:pt x="620012" y="1523016"/>
                      <a:pt x="615317" y="1533691"/>
                      <a:pt x="611502" y="1544586"/>
                    </a:cubicBezTo>
                    <a:cubicBezTo>
                      <a:pt x="601891" y="1558892"/>
                      <a:pt x="590592" y="1558268"/>
                      <a:pt x="578304" y="1547887"/>
                    </a:cubicBezTo>
                    <a:close/>
                  </a:path>
                </a:pathLst>
              </a:custGeom>
              <a:solidFill>
                <a:srgbClr val="F4AB93"/>
              </a:solidFill>
              <a:ln w="3666" cap="flat">
                <a:noFill/>
                <a:prstDash val="solid"/>
                <a:miter/>
              </a:ln>
            </p:spPr>
            <p:txBody>
              <a:bodyPr rtlCol="0" anchor="ctr"/>
              <a:lstStyle/>
              <a:p>
                <a:endParaRPr lang="ko-KR" altLang="en-US"/>
              </a:p>
            </p:txBody>
          </p:sp>
          <p:sp>
            <p:nvSpPr>
              <p:cNvPr id="22" name="자유형: 도형 21">
                <a:extLst>
                  <a:ext uri="{FF2B5EF4-FFF2-40B4-BE49-F238E27FC236}">
                    <a16:creationId xmlns:a16="http://schemas.microsoft.com/office/drawing/2014/main" id="{5C9EBE0D-CD09-4465-AE7B-9A65331DAC88}"/>
                  </a:ext>
                </a:extLst>
              </p:cNvPr>
              <p:cNvSpPr/>
              <p:nvPr/>
            </p:nvSpPr>
            <p:spPr>
              <a:xfrm>
                <a:off x="10163345" y="2753578"/>
                <a:ext cx="241769" cy="205337"/>
              </a:xfrm>
              <a:custGeom>
                <a:avLst/>
                <a:gdLst>
                  <a:gd name="connsiteX0" fmla="*/ 221667 w 241769"/>
                  <a:gd name="connsiteY0" fmla="*/ 151096 h 205337"/>
                  <a:gd name="connsiteX1" fmla="*/ 113306 w 241769"/>
                  <a:gd name="connsiteY1" fmla="*/ 0 h 205337"/>
                  <a:gd name="connsiteX2" fmla="*/ 7109 w 241769"/>
                  <a:gd name="connsiteY2" fmla="*/ 46147 h 205337"/>
                  <a:gd name="connsiteX3" fmla="*/ 1424 w 241769"/>
                  <a:gd name="connsiteY3" fmla="*/ 65185 h 205337"/>
                  <a:gd name="connsiteX4" fmla="*/ 1424 w 241769"/>
                  <a:gd name="connsiteY4" fmla="*/ 65185 h 205337"/>
                  <a:gd name="connsiteX5" fmla="*/ 1424 w 241769"/>
                  <a:gd name="connsiteY5" fmla="*/ 65185 h 205337"/>
                  <a:gd name="connsiteX6" fmla="*/ 72588 w 241769"/>
                  <a:gd name="connsiteY6" fmla="*/ 201535 h 205337"/>
                  <a:gd name="connsiteX7" fmla="*/ 241769 w 241769"/>
                  <a:gd name="connsiteY7" fmla="*/ 168301 h 205337"/>
                  <a:gd name="connsiteX8" fmla="*/ 221667 w 241769"/>
                  <a:gd name="connsiteY8" fmla="*/ 151096 h 2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769" h="205337">
                    <a:moveTo>
                      <a:pt x="221667" y="151096"/>
                    </a:moveTo>
                    <a:cubicBezTo>
                      <a:pt x="185608" y="100694"/>
                      <a:pt x="149439" y="50365"/>
                      <a:pt x="113306" y="0"/>
                    </a:cubicBezTo>
                    <a:cubicBezTo>
                      <a:pt x="72258" y="2384"/>
                      <a:pt x="37372" y="18782"/>
                      <a:pt x="7109" y="46147"/>
                    </a:cubicBezTo>
                    <a:cubicBezTo>
                      <a:pt x="1056" y="51613"/>
                      <a:pt x="-1988" y="57262"/>
                      <a:pt x="1424" y="65185"/>
                    </a:cubicBezTo>
                    <a:cubicBezTo>
                      <a:pt x="1424" y="65185"/>
                      <a:pt x="1424" y="65185"/>
                      <a:pt x="1424" y="65185"/>
                    </a:cubicBezTo>
                    <a:cubicBezTo>
                      <a:pt x="1424" y="65185"/>
                      <a:pt x="1424" y="65185"/>
                      <a:pt x="1424" y="65185"/>
                    </a:cubicBezTo>
                    <a:cubicBezTo>
                      <a:pt x="43682" y="116798"/>
                      <a:pt x="51019" y="157149"/>
                      <a:pt x="72588" y="201535"/>
                    </a:cubicBezTo>
                    <a:cubicBezTo>
                      <a:pt x="133298" y="212540"/>
                      <a:pt x="189239" y="199114"/>
                      <a:pt x="241769" y="168301"/>
                    </a:cubicBezTo>
                    <a:cubicBezTo>
                      <a:pt x="231571" y="166613"/>
                      <a:pt x="227023" y="158543"/>
                      <a:pt x="221667" y="151096"/>
                    </a:cubicBezTo>
                    <a:close/>
                  </a:path>
                </a:pathLst>
              </a:custGeom>
              <a:solidFill>
                <a:schemeClr val="accent4">
                  <a:lumMod val="50000"/>
                </a:schemeClr>
              </a:solidFill>
              <a:ln w="3666" cap="flat">
                <a:noFill/>
                <a:prstDash val="solid"/>
                <a:miter/>
              </a:ln>
            </p:spPr>
            <p:txBody>
              <a:bodyPr rtlCol="0" anchor="ctr"/>
              <a:lstStyle/>
              <a:p>
                <a:endParaRPr lang="ko-KR" altLang="en-US"/>
              </a:p>
            </p:txBody>
          </p:sp>
        </p:grpSp>
        <p:grpSp>
          <p:nvGrpSpPr>
            <p:cNvPr id="7" name="그룹 6">
              <a:extLst>
                <a:ext uri="{FF2B5EF4-FFF2-40B4-BE49-F238E27FC236}">
                  <a16:creationId xmlns:a16="http://schemas.microsoft.com/office/drawing/2014/main" id="{5F517699-9D62-4882-9392-D4B0F18DE0D6}"/>
                </a:ext>
              </a:extLst>
            </p:cNvPr>
            <p:cNvGrpSpPr/>
            <p:nvPr/>
          </p:nvGrpSpPr>
          <p:grpSpPr>
            <a:xfrm>
              <a:off x="9232273" y="2240828"/>
              <a:ext cx="1014914" cy="1246329"/>
              <a:chOff x="9232273" y="2240828"/>
              <a:chExt cx="1014914" cy="1246329"/>
            </a:xfrm>
          </p:grpSpPr>
          <p:sp>
            <p:nvSpPr>
              <p:cNvPr id="9" name="자유형: 도형 8">
                <a:extLst>
                  <a:ext uri="{FF2B5EF4-FFF2-40B4-BE49-F238E27FC236}">
                    <a16:creationId xmlns:a16="http://schemas.microsoft.com/office/drawing/2014/main" id="{7B626A27-FCD6-40CA-8DB4-0D1A6A38221C}"/>
                  </a:ext>
                </a:extLst>
              </p:cNvPr>
              <p:cNvSpPr/>
              <p:nvPr/>
            </p:nvSpPr>
            <p:spPr>
              <a:xfrm>
                <a:off x="9232273" y="2240828"/>
                <a:ext cx="1014914" cy="988012"/>
              </a:xfrm>
              <a:custGeom>
                <a:avLst/>
                <a:gdLst>
                  <a:gd name="connsiteX0" fmla="*/ 1014298 w 1014914"/>
                  <a:gd name="connsiteY0" fmla="*/ 958960 h 988012"/>
                  <a:gd name="connsiteX1" fmla="*/ 791560 w 1014914"/>
                  <a:gd name="connsiteY1" fmla="*/ 136348 h 988012"/>
                  <a:gd name="connsiteX2" fmla="*/ 791487 w 1014914"/>
                  <a:gd name="connsiteY2" fmla="*/ 130882 h 988012"/>
                  <a:gd name="connsiteX3" fmla="*/ 791487 w 1014914"/>
                  <a:gd name="connsiteY3" fmla="*/ 130882 h 988012"/>
                  <a:gd name="connsiteX4" fmla="*/ 761921 w 1014914"/>
                  <a:gd name="connsiteY4" fmla="*/ 18009 h 988012"/>
                  <a:gd name="connsiteX5" fmla="*/ 735472 w 1014914"/>
                  <a:gd name="connsiteY5" fmla="*/ 2603 h 988012"/>
                  <a:gd name="connsiteX6" fmla="*/ 634595 w 1014914"/>
                  <a:gd name="connsiteY6" fmla="*/ 34297 h 988012"/>
                  <a:gd name="connsiteX7" fmla="*/ 464313 w 1014914"/>
                  <a:gd name="connsiteY7" fmla="*/ 89247 h 988012"/>
                  <a:gd name="connsiteX8" fmla="*/ 88241 w 1014914"/>
                  <a:gd name="connsiteY8" fmla="*/ 210374 h 988012"/>
                  <a:gd name="connsiteX9" fmla="*/ 16783 w 1014914"/>
                  <a:gd name="connsiteY9" fmla="*/ 253036 h 988012"/>
                  <a:gd name="connsiteX10" fmla="*/ 6108 w 1014914"/>
                  <a:gd name="connsiteY10" fmla="*/ 316937 h 988012"/>
                  <a:gd name="connsiteX11" fmla="*/ 84426 w 1014914"/>
                  <a:gd name="connsiteY11" fmla="*/ 232457 h 988012"/>
                  <a:gd name="connsiteX12" fmla="*/ 293921 w 1014914"/>
                  <a:gd name="connsiteY12" fmla="*/ 167675 h 988012"/>
                  <a:gd name="connsiteX13" fmla="*/ 721680 w 1014914"/>
                  <a:gd name="connsiteY13" fmla="*/ 35727 h 988012"/>
                  <a:gd name="connsiteX14" fmla="*/ 741525 w 1014914"/>
                  <a:gd name="connsiteY14" fmla="*/ 46805 h 988012"/>
                  <a:gd name="connsiteX15" fmla="*/ 1000836 w 1014914"/>
                  <a:gd name="connsiteY15" fmla="*/ 988013 h 988012"/>
                  <a:gd name="connsiteX16" fmla="*/ 1014298 w 1014914"/>
                  <a:gd name="connsiteY16" fmla="*/ 958960 h 98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914" h="988012">
                    <a:moveTo>
                      <a:pt x="1014298" y="958960"/>
                    </a:moveTo>
                    <a:cubicBezTo>
                      <a:pt x="1004944" y="922497"/>
                      <a:pt x="830371" y="286894"/>
                      <a:pt x="791560" y="136348"/>
                    </a:cubicBezTo>
                    <a:cubicBezTo>
                      <a:pt x="791120" y="134624"/>
                      <a:pt x="791487" y="132716"/>
                      <a:pt x="791487" y="130882"/>
                    </a:cubicBezTo>
                    <a:cubicBezTo>
                      <a:pt x="791487" y="130882"/>
                      <a:pt x="791487" y="130882"/>
                      <a:pt x="791487" y="130882"/>
                    </a:cubicBezTo>
                    <a:cubicBezTo>
                      <a:pt x="781509" y="93282"/>
                      <a:pt x="770835" y="55829"/>
                      <a:pt x="761921" y="18009"/>
                    </a:cubicBezTo>
                    <a:cubicBezTo>
                      <a:pt x="758069" y="1759"/>
                      <a:pt x="753154" y="-3817"/>
                      <a:pt x="735472" y="2603"/>
                    </a:cubicBezTo>
                    <a:cubicBezTo>
                      <a:pt x="702348" y="14598"/>
                      <a:pt x="668270" y="23878"/>
                      <a:pt x="634595" y="34297"/>
                    </a:cubicBezTo>
                    <a:cubicBezTo>
                      <a:pt x="577846" y="52601"/>
                      <a:pt x="521062" y="70979"/>
                      <a:pt x="464313" y="89247"/>
                    </a:cubicBezTo>
                    <a:cubicBezTo>
                      <a:pt x="338931" y="129598"/>
                      <a:pt x="213513" y="169729"/>
                      <a:pt x="88241" y="210374"/>
                    </a:cubicBezTo>
                    <a:cubicBezTo>
                      <a:pt x="61353" y="219104"/>
                      <a:pt x="35785" y="231026"/>
                      <a:pt x="16783" y="253036"/>
                    </a:cubicBezTo>
                    <a:cubicBezTo>
                      <a:pt x="496" y="271891"/>
                      <a:pt x="-5667" y="293094"/>
                      <a:pt x="6108" y="316937"/>
                    </a:cubicBezTo>
                    <a:cubicBezTo>
                      <a:pt x="11060" y="269176"/>
                      <a:pt x="43818" y="247057"/>
                      <a:pt x="84426" y="232457"/>
                    </a:cubicBezTo>
                    <a:cubicBezTo>
                      <a:pt x="153280" y="207733"/>
                      <a:pt x="223747" y="188181"/>
                      <a:pt x="293921" y="167675"/>
                    </a:cubicBezTo>
                    <a:cubicBezTo>
                      <a:pt x="437168" y="125820"/>
                      <a:pt x="577480" y="74501"/>
                      <a:pt x="721680" y="35727"/>
                    </a:cubicBezTo>
                    <a:cubicBezTo>
                      <a:pt x="733601" y="32499"/>
                      <a:pt x="737930" y="33673"/>
                      <a:pt x="741525" y="46805"/>
                    </a:cubicBezTo>
                    <a:cubicBezTo>
                      <a:pt x="790790" y="228495"/>
                      <a:pt x="988070" y="941609"/>
                      <a:pt x="1000836" y="988013"/>
                    </a:cubicBezTo>
                    <a:cubicBezTo>
                      <a:pt x="1009603" y="977705"/>
                      <a:pt x="1017160" y="970185"/>
                      <a:pt x="1014298" y="958960"/>
                    </a:cubicBezTo>
                    <a:close/>
                  </a:path>
                </a:pathLst>
              </a:custGeom>
              <a:solidFill>
                <a:srgbClr val="AC342A"/>
              </a:solidFill>
              <a:ln w="3666" cap="flat">
                <a:noFill/>
                <a:prstDash val="solid"/>
                <a:miter/>
              </a:ln>
            </p:spPr>
            <p:txBody>
              <a:bodyPr rtlCol="0" anchor="ctr"/>
              <a:lstStyle/>
              <a:p>
                <a:endParaRPr lang="ko-KR" altLang="en-US"/>
              </a:p>
            </p:txBody>
          </p:sp>
          <p:sp>
            <p:nvSpPr>
              <p:cNvPr id="10" name="자유형: 도형 9">
                <a:extLst>
                  <a:ext uri="{FF2B5EF4-FFF2-40B4-BE49-F238E27FC236}">
                    <a16:creationId xmlns:a16="http://schemas.microsoft.com/office/drawing/2014/main" id="{06C0D5A2-F7D4-4055-920C-76E4E8AF2782}"/>
                  </a:ext>
                </a:extLst>
              </p:cNvPr>
              <p:cNvSpPr/>
              <p:nvPr/>
            </p:nvSpPr>
            <p:spPr>
              <a:xfrm>
                <a:off x="9238638" y="2275035"/>
                <a:ext cx="984135" cy="1003657"/>
              </a:xfrm>
              <a:custGeom>
                <a:avLst/>
                <a:gdLst>
                  <a:gd name="connsiteX0" fmla="*/ 982879 w 984135"/>
                  <a:gd name="connsiteY0" fmla="*/ 932456 h 1003657"/>
                  <a:gd name="connsiteX1" fmla="*/ 735123 w 984135"/>
                  <a:gd name="connsiteY1" fmla="*/ 12599 h 1003657"/>
                  <a:gd name="connsiteX2" fmla="*/ 715278 w 984135"/>
                  <a:gd name="connsiteY2" fmla="*/ 1520 h 1003657"/>
                  <a:gd name="connsiteX3" fmla="*/ 287520 w 984135"/>
                  <a:gd name="connsiteY3" fmla="*/ 133468 h 1003657"/>
                  <a:gd name="connsiteX4" fmla="*/ 78024 w 984135"/>
                  <a:gd name="connsiteY4" fmla="*/ 198250 h 1003657"/>
                  <a:gd name="connsiteX5" fmla="*/ 0 w 984135"/>
                  <a:gd name="connsiteY5" fmla="*/ 280750 h 1003657"/>
                  <a:gd name="connsiteX6" fmla="*/ 652954 w 984135"/>
                  <a:gd name="connsiteY6" fmla="*/ 92017 h 1003657"/>
                  <a:gd name="connsiteX7" fmla="*/ 702586 w 984135"/>
                  <a:gd name="connsiteY7" fmla="*/ 119162 h 1003657"/>
                  <a:gd name="connsiteX8" fmla="*/ 945572 w 984135"/>
                  <a:gd name="connsiteY8" fmla="*/ 1003658 h 1003657"/>
                  <a:gd name="connsiteX9" fmla="*/ 983466 w 984135"/>
                  <a:gd name="connsiteY9" fmla="*/ 953806 h 1003657"/>
                  <a:gd name="connsiteX10" fmla="*/ 982879 w 984135"/>
                  <a:gd name="connsiteY10" fmla="*/ 932456 h 10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135" h="1003657">
                    <a:moveTo>
                      <a:pt x="982879" y="932456"/>
                    </a:moveTo>
                    <a:cubicBezTo>
                      <a:pt x="964868" y="863456"/>
                      <a:pt x="782114" y="185888"/>
                      <a:pt x="735123" y="12599"/>
                    </a:cubicBezTo>
                    <a:cubicBezTo>
                      <a:pt x="731565" y="-570"/>
                      <a:pt x="727236" y="-1708"/>
                      <a:pt x="715278" y="1520"/>
                    </a:cubicBezTo>
                    <a:cubicBezTo>
                      <a:pt x="571078" y="40331"/>
                      <a:pt x="430729" y="91613"/>
                      <a:pt x="287520" y="133468"/>
                    </a:cubicBezTo>
                    <a:cubicBezTo>
                      <a:pt x="217346" y="153974"/>
                      <a:pt x="146878" y="173526"/>
                      <a:pt x="78024" y="198250"/>
                    </a:cubicBezTo>
                    <a:cubicBezTo>
                      <a:pt x="38003" y="212630"/>
                      <a:pt x="5686" y="234383"/>
                      <a:pt x="0" y="280750"/>
                    </a:cubicBezTo>
                    <a:cubicBezTo>
                      <a:pt x="807" y="282180"/>
                      <a:pt x="436122" y="156322"/>
                      <a:pt x="652954" y="92017"/>
                    </a:cubicBezTo>
                    <a:cubicBezTo>
                      <a:pt x="691654" y="80535"/>
                      <a:pt x="692021" y="80498"/>
                      <a:pt x="702586" y="119162"/>
                    </a:cubicBezTo>
                    <a:cubicBezTo>
                      <a:pt x="743890" y="270295"/>
                      <a:pt x="922719" y="921672"/>
                      <a:pt x="945572" y="1003658"/>
                    </a:cubicBezTo>
                    <a:cubicBezTo>
                      <a:pt x="962960" y="988104"/>
                      <a:pt x="969343" y="972551"/>
                      <a:pt x="983466" y="953806"/>
                    </a:cubicBezTo>
                    <a:cubicBezTo>
                      <a:pt x="984163" y="946689"/>
                      <a:pt x="984750" y="939720"/>
                      <a:pt x="982879" y="932456"/>
                    </a:cubicBezTo>
                    <a:close/>
                  </a:path>
                </a:pathLst>
              </a:custGeom>
              <a:solidFill>
                <a:srgbClr val="FEFEFE"/>
              </a:solidFill>
              <a:ln w="3666" cap="flat">
                <a:noFill/>
                <a:prstDash val="solid"/>
                <a:miter/>
              </a:ln>
            </p:spPr>
            <p:txBody>
              <a:bodyPr rtlCol="0" anchor="ctr"/>
              <a:lstStyle/>
              <a:p>
                <a:endParaRPr lang="ko-KR" altLang="en-US"/>
              </a:p>
            </p:txBody>
          </p:sp>
          <p:sp>
            <p:nvSpPr>
              <p:cNvPr id="11" name="자유형: 도형 10">
                <a:extLst>
                  <a:ext uri="{FF2B5EF4-FFF2-40B4-BE49-F238E27FC236}">
                    <a16:creationId xmlns:a16="http://schemas.microsoft.com/office/drawing/2014/main" id="{35543E65-B978-40F6-816C-AECA6A584570}"/>
                  </a:ext>
                </a:extLst>
              </p:cNvPr>
              <p:cNvSpPr/>
              <p:nvPr/>
            </p:nvSpPr>
            <p:spPr>
              <a:xfrm>
                <a:off x="9241022" y="2351240"/>
                <a:ext cx="943904" cy="1135917"/>
              </a:xfrm>
              <a:custGeom>
                <a:avLst/>
                <a:gdLst>
                  <a:gd name="connsiteX0" fmla="*/ 942602 w 943904"/>
                  <a:gd name="connsiteY0" fmla="*/ 897006 h 1135917"/>
                  <a:gd name="connsiteX1" fmla="*/ 704860 w 943904"/>
                  <a:gd name="connsiteY1" fmla="*/ 27110 h 1135917"/>
                  <a:gd name="connsiteX2" fmla="*/ 661941 w 943904"/>
                  <a:gd name="connsiteY2" fmla="*/ 3339 h 1135917"/>
                  <a:gd name="connsiteX3" fmla="*/ 24761 w 943904"/>
                  <a:gd name="connsiteY3" fmla="*/ 192513 h 1135917"/>
                  <a:gd name="connsiteX4" fmla="*/ 0 w 943904"/>
                  <a:gd name="connsiteY4" fmla="*/ 208800 h 1135917"/>
                  <a:gd name="connsiteX5" fmla="*/ 290565 w 943904"/>
                  <a:gd name="connsiteY5" fmla="*/ 1121431 h 1135917"/>
                  <a:gd name="connsiteX6" fmla="*/ 312904 w 943904"/>
                  <a:gd name="connsiteY6" fmla="*/ 1134050 h 1135917"/>
                  <a:gd name="connsiteX7" fmla="*/ 935815 w 943904"/>
                  <a:gd name="connsiteY7" fmla="*/ 927416 h 1135917"/>
                  <a:gd name="connsiteX8" fmla="*/ 942602 w 943904"/>
                  <a:gd name="connsiteY8" fmla="*/ 897006 h 113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904" h="1135917">
                    <a:moveTo>
                      <a:pt x="942602" y="897006"/>
                    </a:moveTo>
                    <a:cubicBezTo>
                      <a:pt x="923710" y="827529"/>
                      <a:pt x="743780" y="172080"/>
                      <a:pt x="704860" y="27110"/>
                    </a:cubicBezTo>
                    <a:cubicBezTo>
                      <a:pt x="697707" y="442"/>
                      <a:pt x="688720" y="-4401"/>
                      <a:pt x="661941" y="3339"/>
                    </a:cubicBezTo>
                    <a:cubicBezTo>
                      <a:pt x="616198" y="16582"/>
                      <a:pt x="82206" y="175859"/>
                      <a:pt x="24761" y="192513"/>
                    </a:cubicBezTo>
                    <a:cubicBezTo>
                      <a:pt x="15114" y="195301"/>
                      <a:pt x="3852" y="196731"/>
                      <a:pt x="0" y="208800"/>
                    </a:cubicBezTo>
                    <a:cubicBezTo>
                      <a:pt x="5282" y="242071"/>
                      <a:pt x="265070" y="1040546"/>
                      <a:pt x="290565" y="1121431"/>
                    </a:cubicBezTo>
                    <a:cubicBezTo>
                      <a:pt x="294526" y="1133977"/>
                      <a:pt x="298048" y="1138966"/>
                      <a:pt x="312904" y="1134050"/>
                    </a:cubicBezTo>
                    <a:cubicBezTo>
                      <a:pt x="429372" y="1095680"/>
                      <a:pt x="913328" y="941282"/>
                      <a:pt x="935815" y="927416"/>
                    </a:cubicBezTo>
                    <a:cubicBezTo>
                      <a:pt x="943959" y="922647"/>
                      <a:pt x="945389" y="907167"/>
                      <a:pt x="942602" y="897006"/>
                    </a:cubicBezTo>
                    <a:close/>
                  </a:path>
                </a:pathLst>
              </a:custGeom>
              <a:solidFill>
                <a:srgbClr val="DC5849"/>
              </a:solidFill>
              <a:ln w="3666" cap="flat">
                <a:noFill/>
                <a:prstDash val="solid"/>
                <a:miter/>
              </a:ln>
            </p:spPr>
            <p:txBody>
              <a:bodyPr rtlCol="0" anchor="ctr"/>
              <a:lstStyle/>
              <a:p>
                <a:endParaRPr lang="ko-KR" altLang="en-US"/>
              </a:p>
            </p:txBody>
          </p:sp>
          <p:sp>
            <p:nvSpPr>
              <p:cNvPr id="12" name="자유형: 도형 11">
                <a:extLst>
                  <a:ext uri="{FF2B5EF4-FFF2-40B4-BE49-F238E27FC236}">
                    <a16:creationId xmlns:a16="http://schemas.microsoft.com/office/drawing/2014/main" id="{8A97B7CD-5E37-44DA-A4DE-D5EF768C2CB1}"/>
                  </a:ext>
                </a:extLst>
              </p:cNvPr>
              <p:cNvSpPr/>
              <p:nvPr/>
            </p:nvSpPr>
            <p:spPr>
              <a:xfrm>
                <a:off x="9449297" y="2554354"/>
                <a:ext cx="406061" cy="312708"/>
              </a:xfrm>
              <a:custGeom>
                <a:avLst/>
                <a:gdLst>
                  <a:gd name="connsiteX0" fmla="*/ 2174 w 406061"/>
                  <a:gd name="connsiteY0" fmla="*/ 136240 h 312708"/>
                  <a:gd name="connsiteX1" fmla="*/ 15710 w 406061"/>
                  <a:gd name="connsiteY1" fmla="*/ 109938 h 312708"/>
                  <a:gd name="connsiteX2" fmla="*/ 329165 w 406061"/>
                  <a:gd name="connsiteY2" fmla="*/ 2274 h 312708"/>
                  <a:gd name="connsiteX3" fmla="*/ 356310 w 406061"/>
                  <a:gd name="connsiteY3" fmla="*/ 22487 h 312708"/>
                  <a:gd name="connsiteX4" fmla="*/ 401283 w 406061"/>
                  <a:gd name="connsiteY4" fmla="*/ 170025 h 312708"/>
                  <a:gd name="connsiteX5" fmla="*/ 391746 w 406061"/>
                  <a:gd name="connsiteY5" fmla="*/ 206598 h 312708"/>
                  <a:gd name="connsiteX6" fmla="*/ 92927 w 406061"/>
                  <a:gd name="connsiteY6" fmla="*/ 311254 h 312708"/>
                  <a:gd name="connsiteX7" fmla="*/ 59253 w 406061"/>
                  <a:gd name="connsiteY7" fmla="*/ 295150 h 312708"/>
                  <a:gd name="connsiteX8" fmla="*/ 2174 w 406061"/>
                  <a:gd name="connsiteY8" fmla="*/ 136240 h 31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061" h="312708">
                    <a:moveTo>
                      <a:pt x="2174" y="136240"/>
                    </a:moveTo>
                    <a:cubicBezTo>
                      <a:pt x="-2888" y="120943"/>
                      <a:pt x="597" y="115074"/>
                      <a:pt x="15710" y="109938"/>
                    </a:cubicBezTo>
                    <a:cubicBezTo>
                      <a:pt x="120403" y="74613"/>
                      <a:pt x="224802" y="38480"/>
                      <a:pt x="329165" y="2274"/>
                    </a:cubicBezTo>
                    <a:cubicBezTo>
                      <a:pt x="345195" y="-3301"/>
                      <a:pt x="348533" y="624"/>
                      <a:pt x="356310" y="22487"/>
                    </a:cubicBezTo>
                    <a:cubicBezTo>
                      <a:pt x="379824" y="88589"/>
                      <a:pt x="387161" y="117935"/>
                      <a:pt x="401283" y="170025"/>
                    </a:cubicBezTo>
                    <a:cubicBezTo>
                      <a:pt x="407740" y="193869"/>
                      <a:pt x="410234" y="200691"/>
                      <a:pt x="391746" y="206598"/>
                    </a:cubicBezTo>
                    <a:cubicBezTo>
                      <a:pt x="320214" y="229414"/>
                      <a:pt x="177775" y="282017"/>
                      <a:pt x="92927" y="311254"/>
                    </a:cubicBezTo>
                    <a:cubicBezTo>
                      <a:pt x="79171" y="315986"/>
                      <a:pt x="64205" y="308796"/>
                      <a:pt x="59253" y="295150"/>
                    </a:cubicBezTo>
                    <a:cubicBezTo>
                      <a:pt x="41388" y="245812"/>
                      <a:pt x="16187" y="178498"/>
                      <a:pt x="2174" y="136240"/>
                    </a:cubicBezTo>
                    <a:close/>
                  </a:path>
                </a:pathLst>
              </a:custGeom>
              <a:solidFill>
                <a:srgbClr val="DE7265"/>
              </a:solidFill>
              <a:ln w="3666" cap="flat">
                <a:noFill/>
                <a:prstDash val="solid"/>
                <a:miter/>
              </a:ln>
            </p:spPr>
            <p:txBody>
              <a:bodyPr rtlCol="0" anchor="ctr"/>
              <a:lstStyle/>
              <a:p>
                <a:endParaRPr lang="ko-KR" altLang="en-US"/>
              </a:p>
            </p:txBody>
          </p:sp>
        </p:grpSp>
        <p:sp>
          <p:nvSpPr>
            <p:cNvPr id="8" name="자유형: 도형 7">
              <a:extLst>
                <a:ext uri="{FF2B5EF4-FFF2-40B4-BE49-F238E27FC236}">
                  <a16:creationId xmlns:a16="http://schemas.microsoft.com/office/drawing/2014/main" id="{5EF2C35C-202C-4E6A-872F-2FAED9D6B2E9}"/>
                </a:ext>
              </a:extLst>
            </p:cNvPr>
            <p:cNvSpPr/>
            <p:nvPr/>
          </p:nvSpPr>
          <p:spPr>
            <a:xfrm>
              <a:off x="9341642" y="2816026"/>
              <a:ext cx="894641" cy="410257"/>
            </a:xfrm>
            <a:custGeom>
              <a:avLst/>
              <a:gdLst>
                <a:gd name="connsiteX0" fmla="*/ 825805 w 894641"/>
                <a:gd name="connsiteY0" fmla="*/ 244 h 410257"/>
                <a:gd name="connsiteX1" fmla="*/ 633550 w 894641"/>
                <a:gd name="connsiteY1" fmla="*/ 62054 h 410257"/>
                <a:gd name="connsiteX2" fmla="*/ 434546 w 894641"/>
                <a:gd name="connsiteY2" fmla="*/ 124305 h 410257"/>
                <a:gd name="connsiteX3" fmla="*/ 403989 w 894641"/>
                <a:gd name="connsiteY3" fmla="*/ 116822 h 410257"/>
                <a:gd name="connsiteX4" fmla="*/ 252783 w 894641"/>
                <a:gd name="connsiteY4" fmla="*/ 31974 h 410257"/>
                <a:gd name="connsiteX5" fmla="*/ 252783 w 894641"/>
                <a:gd name="connsiteY5" fmla="*/ 31974 h 410257"/>
                <a:gd name="connsiteX6" fmla="*/ 252783 w 894641"/>
                <a:gd name="connsiteY6" fmla="*/ 31974 h 410257"/>
                <a:gd name="connsiteX7" fmla="*/ 157151 w 894641"/>
                <a:gd name="connsiteY7" fmla="*/ 24748 h 410257"/>
                <a:gd name="connsiteX8" fmla="*/ 157151 w 894641"/>
                <a:gd name="connsiteY8" fmla="*/ 24748 h 410257"/>
                <a:gd name="connsiteX9" fmla="*/ 157151 w 894641"/>
                <a:gd name="connsiteY9" fmla="*/ 24748 h 410257"/>
                <a:gd name="connsiteX10" fmla="*/ 157664 w 894641"/>
                <a:gd name="connsiteY10" fmla="*/ 45657 h 410257"/>
                <a:gd name="connsiteX11" fmla="*/ 207590 w 894641"/>
                <a:gd name="connsiteY11" fmla="*/ 82597 h 410257"/>
                <a:gd name="connsiteX12" fmla="*/ 262651 w 894641"/>
                <a:gd name="connsiteY12" fmla="*/ 124782 h 410257"/>
                <a:gd name="connsiteX13" fmla="*/ 255461 w 894641"/>
                <a:gd name="connsiteY13" fmla="*/ 154568 h 410257"/>
                <a:gd name="connsiteX14" fmla="*/ 162176 w 894641"/>
                <a:gd name="connsiteY14" fmla="*/ 170635 h 410257"/>
                <a:gd name="connsiteX15" fmla="*/ 72450 w 894641"/>
                <a:gd name="connsiteY15" fmla="*/ 171699 h 410257"/>
                <a:gd name="connsiteX16" fmla="*/ 25863 w 894641"/>
                <a:gd name="connsiteY16" fmla="*/ 147048 h 410257"/>
                <a:gd name="connsiteX17" fmla="*/ 25863 w 894641"/>
                <a:gd name="connsiteY17" fmla="*/ 147048 h 410257"/>
                <a:gd name="connsiteX18" fmla="*/ 13171 w 894641"/>
                <a:gd name="connsiteY18" fmla="*/ 221991 h 410257"/>
                <a:gd name="connsiteX19" fmla="*/ 12841 w 894641"/>
                <a:gd name="connsiteY19" fmla="*/ 237215 h 410257"/>
                <a:gd name="connsiteX20" fmla="*/ 39876 w 894641"/>
                <a:gd name="connsiteY20" fmla="*/ 295173 h 410257"/>
                <a:gd name="connsiteX21" fmla="*/ 51101 w 894641"/>
                <a:gd name="connsiteY21" fmla="*/ 312708 h 410257"/>
                <a:gd name="connsiteX22" fmla="*/ 85986 w 894641"/>
                <a:gd name="connsiteY22" fmla="*/ 362780 h 410257"/>
                <a:gd name="connsiteX23" fmla="*/ 102897 w 894641"/>
                <a:gd name="connsiteY23" fmla="*/ 382589 h 410257"/>
                <a:gd name="connsiteX24" fmla="*/ 107996 w 894641"/>
                <a:gd name="connsiteY24" fmla="*/ 396088 h 410257"/>
                <a:gd name="connsiteX25" fmla="*/ 150511 w 894641"/>
                <a:gd name="connsiteY25" fmla="*/ 410174 h 410257"/>
                <a:gd name="connsiteX26" fmla="*/ 260229 w 894641"/>
                <a:gd name="connsiteY26" fmla="*/ 393520 h 410257"/>
                <a:gd name="connsiteX27" fmla="*/ 433299 w 894641"/>
                <a:gd name="connsiteY27" fmla="*/ 303574 h 410257"/>
                <a:gd name="connsiteX28" fmla="*/ 503620 w 894641"/>
                <a:gd name="connsiteY28" fmla="*/ 261499 h 410257"/>
                <a:gd name="connsiteX29" fmla="*/ 725257 w 894641"/>
                <a:gd name="connsiteY29" fmla="*/ 192755 h 410257"/>
                <a:gd name="connsiteX30" fmla="*/ 894291 w 894641"/>
                <a:gd name="connsiteY30" fmla="*/ 139052 h 410257"/>
                <a:gd name="connsiteX31" fmla="*/ 825805 w 894641"/>
                <a:gd name="connsiteY31" fmla="*/ 244 h 41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4641" h="410257">
                  <a:moveTo>
                    <a:pt x="825805" y="244"/>
                  </a:moveTo>
                  <a:cubicBezTo>
                    <a:pt x="815827" y="-4158"/>
                    <a:pt x="663557" y="52407"/>
                    <a:pt x="633550" y="62054"/>
                  </a:cubicBezTo>
                  <a:cubicBezTo>
                    <a:pt x="567374" y="83257"/>
                    <a:pt x="500722" y="103102"/>
                    <a:pt x="434546" y="124305"/>
                  </a:cubicBezTo>
                  <a:cubicBezTo>
                    <a:pt x="421670" y="128450"/>
                    <a:pt x="413527" y="126286"/>
                    <a:pt x="403989" y="116822"/>
                  </a:cubicBezTo>
                  <a:cubicBezTo>
                    <a:pt x="361474" y="74746"/>
                    <a:pt x="311365" y="45657"/>
                    <a:pt x="252783" y="31974"/>
                  </a:cubicBezTo>
                  <a:cubicBezTo>
                    <a:pt x="252783" y="31974"/>
                    <a:pt x="252783" y="31974"/>
                    <a:pt x="252783" y="31974"/>
                  </a:cubicBezTo>
                  <a:cubicBezTo>
                    <a:pt x="252783" y="31974"/>
                    <a:pt x="252783" y="31974"/>
                    <a:pt x="252783" y="31974"/>
                  </a:cubicBezTo>
                  <a:cubicBezTo>
                    <a:pt x="221236" y="25005"/>
                    <a:pt x="189835" y="16384"/>
                    <a:pt x="157151" y="24748"/>
                  </a:cubicBezTo>
                  <a:lnTo>
                    <a:pt x="157151" y="24748"/>
                  </a:lnTo>
                  <a:lnTo>
                    <a:pt x="157151" y="24748"/>
                  </a:lnTo>
                  <a:cubicBezTo>
                    <a:pt x="146660" y="31974"/>
                    <a:pt x="150841" y="38797"/>
                    <a:pt x="157664" y="45657"/>
                  </a:cubicBezTo>
                  <a:cubicBezTo>
                    <a:pt x="172447" y="60514"/>
                    <a:pt x="190532" y="70858"/>
                    <a:pt x="207590" y="82597"/>
                  </a:cubicBezTo>
                  <a:cubicBezTo>
                    <a:pt x="226665" y="95729"/>
                    <a:pt x="247097" y="107101"/>
                    <a:pt x="262651" y="124782"/>
                  </a:cubicBezTo>
                  <a:cubicBezTo>
                    <a:pt x="275416" y="139308"/>
                    <a:pt x="273325" y="147158"/>
                    <a:pt x="255461" y="154568"/>
                  </a:cubicBezTo>
                  <a:cubicBezTo>
                    <a:pt x="225564" y="166967"/>
                    <a:pt x="193834" y="169205"/>
                    <a:pt x="162176" y="170635"/>
                  </a:cubicBezTo>
                  <a:cubicBezTo>
                    <a:pt x="132316" y="171993"/>
                    <a:pt x="102347" y="171552"/>
                    <a:pt x="72450" y="171699"/>
                  </a:cubicBezTo>
                  <a:cubicBezTo>
                    <a:pt x="52642" y="171809"/>
                    <a:pt x="37455" y="162712"/>
                    <a:pt x="25863" y="147048"/>
                  </a:cubicBezTo>
                  <a:cubicBezTo>
                    <a:pt x="25863" y="147048"/>
                    <a:pt x="25863" y="147048"/>
                    <a:pt x="25863" y="147048"/>
                  </a:cubicBezTo>
                  <a:cubicBezTo>
                    <a:pt x="-4584" y="174634"/>
                    <a:pt x="-7262" y="188757"/>
                    <a:pt x="13171" y="221991"/>
                  </a:cubicBezTo>
                  <a:cubicBezTo>
                    <a:pt x="16913" y="228081"/>
                    <a:pt x="14235" y="232189"/>
                    <a:pt x="12841" y="237215"/>
                  </a:cubicBezTo>
                  <a:cubicBezTo>
                    <a:pt x="5577" y="263516"/>
                    <a:pt x="14822" y="284939"/>
                    <a:pt x="39876" y="295173"/>
                  </a:cubicBezTo>
                  <a:cubicBezTo>
                    <a:pt x="49193" y="298988"/>
                    <a:pt x="51358" y="303794"/>
                    <a:pt x="51101" y="312708"/>
                  </a:cubicBezTo>
                  <a:cubicBezTo>
                    <a:pt x="50404" y="337762"/>
                    <a:pt x="63573" y="354086"/>
                    <a:pt x="85986" y="362780"/>
                  </a:cubicBezTo>
                  <a:cubicBezTo>
                    <a:pt x="95890" y="366632"/>
                    <a:pt x="103080" y="370373"/>
                    <a:pt x="102897" y="382589"/>
                  </a:cubicBezTo>
                  <a:cubicBezTo>
                    <a:pt x="102824" y="387064"/>
                    <a:pt x="106198" y="391576"/>
                    <a:pt x="107996" y="396088"/>
                  </a:cubicBezTo>
                  <a:cubicBezTo>
                    <a:pt x="120431" y="406139"/>
                    <a:pt x="134774" y="409771"/>
                    <a:pt x="150511" y="410174"/>
                  </a:cubicBezTo>
                  <a:cubicBezTo>
                    <a:pt x="188111" y="411091"/>
                    <a:pt x="224464" y="404342"/>
                    <a:pt x="260229" y="393520"/>
                  </a:cubicBezTo>
                  <a:cubicBezTo>
                    <a:pt x="323544" y="374372"/>
                    <a:pt x="377505" y="337285"/>
                    <a:pt x="433299" y="303574"/>
                  </a:cubicBezTo>
                  <a:cubicBezTo>
                    <a:pt x="456666" y="289451"/>
                    <a:pt x="477098" y="269936"/>
                    <a:pt x="503620" y="261499"/>
                  </a:cubicBezTo>
                  <a:cubicBezTo>
                    <a:pt x="577352" y="238095"/>
                    <a:pt x="651232" y="215168"/>
                    <a:pt x="725257" y="192755"/>
                  </a:cubicBezTo>
                  <a:cubicBezTo>
                    <a:pt x="738317" y="188793"/>
                    <a:pt x="880682" y="143674"/>
                    <a:pt x="894291" y="139052"/>
                  </a:cubicBezTo>
                  <a:cubicBezTo>
                    <a:pt x="900014" y="128670"/>
                    <a:pt x="833692" y="5820"/>
                    <a:pt x="825805" y="244"/>
                  </a:cubicBezTo>
                  <a:close/>
                </a:path>
              </a:pathLst>
            </a:custGeom>
            <a:solidFill>
              <a:srgbClr val="EBAE93"/>
            </a:solidFill>
            <a:ln w="3666" cap="flat">
              <a:noFill/>
              <a:prstDash val="solid"/>
              <a:miter/>
            </a:ln>
          </p:spPr>
          <p:txBody>
            <a:bodyPr rtlCol="0" anchor="ctr"/>
            <a:lstStyle/>
            <a:p>
              <a:endParaRPr lang="ko-KR" altLang="en-US"/>
            </a:p>
          </p:txBody>
        </p:sp>
      </p:grpSp>
      <p:sp>
        <p:nvSpPr>
          <p:cNvPr id="45" name="TextBox 44">
            <a:extLst>
              <a:ext uri="{FF2B5EF4-FFF2-40B4-BE49-F238E27FC236}">
                <a16:creationId xmlns:a16="http://schemas.microsoft.com/office/drawing/2014/main" id="{E5FD6D86-3225-428B-9B9F-91DF9C38241A}"/>
              </a:ext>
            </a:extLst>
          </p:cNvPr>
          <p:cNvSpPr txBox="1"/>
          <p:nvPr/>
        </p:nvSpPr>
        <p:spPr>
          <a:xfrm>
            <a:off x="1484679" y="963442"/>
            <a:ext cx="6434204" cy="610882"/>
          </a:xfrm>
          <a:prstGeom prst="rect">
            <a:avLst/>
          </a:prstGeom>
          <a:noFill/>
        </p:spPr>
        <p:txBody>
          <a:bodyPr wrap="square" lIns="36000" tIns="0" rIns="36000" bIns="0" rtlCol="0">
            <a:spAutoFit/>
          </a:bodyPr>
          <a:lstStyle/>
          <a:p>
            <a:pPr algn="r"/>
            <a:endParaRPr lang="ko-KR" altLang="en-US" sz="4000" b="1" dirty="0">
              <a:solidFill>
                <a:schemeClr val="accent2"/>
              </a:solidFil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2279918" y="1218763"/>
            <a:ext cx="9870125" cy="5624232"/>
          </a:xfrm>
          <a:prstGeom prst="rect">
            <a:avLst/>
          </a:prstGeom>
          <a:noFill/>
        </p:spPr>
        <p:txBody>
          <a:bodyPr wrap="square" rtlCol="0">
            <a:spAutoFit/>
          </a:bodyPr>
          <a:lstStyle/>
          <a:p>
            <a:pPr>
              <a:lnSpc>
                <a:spcPct val="150000"/>
              </a:lnSpc>
            </a:pPr>
            <a:r>
              <a:rPr lang="ru-RU" sz="2200" b="1" dirty="0">
                <a:effectLst/>
                <a:latin typeface="Times New Roman" panose="02020603050405020304" pitchFamily="18" charset="0"/>
                <a:ea typeface="Calibri" panose="020F0502020204030204" pitchFamily="34" charset="0"/>
                <a:cs typeface="Times New Roman" panose="02020603050405020304" pitchFamily="18" charset="0"/>
              </a:rPr>
              <a:t>Овладение универсальными учебными познавательными действиями:</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50000"/>
              </a:lnSpc>
            </a:pPr>
            <a:r>
              <a:rPr lang="ru-RU" sz="2200" i="1" dirty="0">
                <a:effectLst/>
                <a:latin typeface="Times New Roman" panose="02020603050405020304" pitchFamily="18" charset="0"/>
                <a:ea typeface="Calibri" panose="020F0502020204030204" pitchFamily="34" charset="0"/>
                <a:cs typeface="Times New Roman" panose="02020603050405020304" pitchFamily="18" charset="0"/>
              </a:rPr>
              <a:t> базовые логические действия:</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ü"/>
            </a:pP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выявлять и характеризовать существенные признаки объектов (явлений);</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ü"/>
            </a:pP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устанавливать существенный признак классификации, основания для обобщения и сравнения, критерии проводимого анализа;</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ü"/>
            </a:pP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с учётом предложенной задачи выявлять закономерности и противоречия в рассматриваемых</a:t>
            </a:r>
            <a:r>
              <a:rPr lang="en-US" sz="2200" dirty="0">
                <a:latin typeface="Calibri" panose="020F0502020204030204" pitchFamily="34" charset="0"/>
                <a:ea typeface="Calibri" panose="020F0502020204030204" pitchFamily="34" charset="0"/>
                <a:cs typeface="Times New Roman" panose="02020603050405020304" pitchFamily="18" charset="0"/>
              </a:rPr>
              <a:t> </a:t>
            </a: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фактах, данных и наблюдениях;</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ü"/>
            </a:pP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предлагать критерии для выявления закономерностей и противоречий;</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50000"/>
              </a:lnSpc>
              <a:buFont typeface="Wingdings" panose="05000000000000000000" pitchFamily="2" charset="2"/>
              <a:buChar char="ü"/>
            </a:pPr>
            <a:r>
              <a:rPr lang="ru-RU" sz="2200" dirty="0">
                <a:effectLst/>
                <a:latin typeface="Times New Roman" panose="02020603050405020304" pitchFamily="18" charset="0"/>
                <a:ea typeface="Calibri" panose="020F0502020204030204" pitchFamily="34" charset="0"/>
                <a:cs typeface="Times New Roman" panose="02020603050405020304" pitchFamily="18" charset="0"/>
              </a:rPr>
              <a:t>делать выводы с использованием дедуктивных и индуктивных умозаключений, умозаключений по аналогии, формулировать гипотезы о взаимосвязях</a:t>
            </a:r>
            <a:endParaRPr lang="ru-RU"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0CD1EBFC-1CCD-DB2C-822F-13F769785BA3}"/>
              </a:ext>
            </a:extLst>
          </p:cNvPr>
          <p:cNvSpPr txBox="1"/>
          <p:nvPr/>
        </p:nvSpPr>
        <p:spPr>
          <a:xfrm>
            <a:off x="2041564" y="935737"/>
            <a:ext cx="7141542" cy="430887"/>
          </a:xfrm>
          <a:prstGeom prst="rect">
            <a:avLst/>
          </a:prstGeom>
          <a:noFill/>
        </p:spPr>
        <p:txBody>
          <a:bodyPr wrap="square" lIns="36000" tIns="0" rIns="36000" bIns="0" rtlCol="0">
            <a:spAutoFit/>
          </a:bodyPr>
          <a:lstStyle/>
          <a:p>
            <a:pPr algn="r"/>
            <a:r>
              <a:rPr lang="ru-RU" altLang="ko-KR" sz="2800" b="1" dirty="0">
                <a:solidFill>
                  <a:schemeClr val="accent2"/>
                </a:solidFill>
                <a:cs typeface="Arial" pitchFamily="34" charset="0"/>
              </a:rPr>
              <a:t>МЕТАПРЕДМЕТНЫЕ РЕЗУЛЬТАТЫ</a:t>
            </a:r>
            <a:endParaRPr lang="ko-KR" altLang="en-US" sz="2800" b="1" dirty="0">
              <a:solidFill>
                <a:schemeClr val="accent2"/>
              </a:solidFill>
              <a:cs typeface="Arial" pitchFamily="34" charset="0"/>
            </a:endParaRPr>
          </a:p>
        </p:txBody>
      </p:sp>
    </p:spTree>
    <p:extLst>
      <p:ext uri="{BB962C8B-B14F-4D97-AF65-F5344CB8AC3E}">
        <p14:creationId xmlns:p14="http://schemas.microsoft.com/office/powerpoint/2010/main" val="2939552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a:xfrm>
            <a:off x="323530" y="339510"/>
            <a:ext cx="11545916" cy="550084"/>
          </a:xfrm>
        </p:spPr>
        <p:txBody>
          <a:bodyPr/>
          <a:lstStyle/>
          <a:p>
            <a:r>
              <a:rPr lang="ru-RU" sz="3600" dirty="0"/>
              <a:t>Чтение</a:t>
            </a:r>
            <a:endParaRPr lang="en-US" sz="3600" dirty="0"/>
          </a:p>
        </p:txBody>
      </p:sp>
      <p:grpSp>
        <p:nvGrpSpPr>
          <p:cNvPr id="62" name="Group 7">
            <a:extLst>
              <a:ext uri="{FF2B5EF4-FFF2-40B4-BE49-F238E27FC236}">
                <a16:creationId xmlns:a16="http://schemas.microsoft.com/office/drawing/2014/main" id="{22C45766-9AAE-4BC9-B06C-4DAE15594605}"/>
              </a:ext>
            </a:extLst>
          </p:cNvPr>
          <p:cNvGrpSpPr/>
          <p:nvPr/>
        </p:nvGrpSpPr>
        <p:grpSpPr>
          <a:xfrm>
            <a:off x="696344" y="2630892"/>
            <a:ext cx="5100774" cy="5732911"/>
            <a:chOff x="-460972" y="954076"/>
            <a:chExt cx="3920373" cy="4159830"/>
          </a:xfrm>
        </p:grpSpPr>
        <p:sp>
          <p:nvSpPr>
            <p:cNvPr id="63" name="TextBox 62">
              <a:extLst>
                <a:ext uri="{FF2B5EF4-FFF2-40B4-BE49-F238E27FC236}">
                  <a16:creationId xmlns:a16="http://schemas.microsoft.com/office/drawing/2014/main" id="{83F351ED-572C-452D-BE7E-776F159382B1}"/>
                </a:ext>
              </a:extLst>
            </p:cNvPr>
            <p:cNvSpPr txBox="1"/>
            <p:nvPr/>
          </p:nvSpPr>
          <p:spPr>
            <a:xfrm>
              <a:off x="-460972" y="954076"/>
              <a:ext cx="3920373" cy="290322"/>
            </a:xfrm>
            <a:prstGeom prst="rect">
              <a:avLst/>
            </a:prstGeom>
            <a:noFill/>
            <a:ln w="3175">
              <a:noFill/>
            </a:ln>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altLang="ko-KR" sz="2000" b="1" i="0" u="none" strike="noStrike" kern="1200" cap="none" spc="0" normalizeH="0" baseline="0" noProof="0" dirty="0">
                  <a:ln>
                    <a:noFill/>
                  </a:ln>
                  <a:solidFill>
                    <a:srgbClr val="F0D23F"/>
                  </a:solidFill>
                  <a:effectLst/>
                  <a:uLnTx/>
                  <a:uFillTx/>
                  <a:latin typeface="Arial"/>
                  <a:cs typeface="Arial" pitchFamily="34" charset="0"/>
                </a:rPr>
                <a:t>ТЕКСТ</a:t>
              </a:r>
              <a:endParaRPr kumimoji="0" lang="ko-KR" altLang="en-US" sz="2000" b="1" i="0" u="none" strike="noStrike" kern="1200" cap="none" spc="0" normalizeH="0" baseline="0" noProof="0" dirty="0">
                <a:ln>
                  <a:noFill/>
                </a:ln>
                <a:solidFill>
                  <a:srgbClr val="F0D23F"/>
                </a:solidFill>
                <a:effectLst/>
                <a:uLnTx/>
                <a:uFillTx/>
                <a:latin typeface="Arial"/>
                <a:cs typeface="Arial" pitchFamily="34" charset="0"/>
              </a:endParaRPr>
            </a:p>
          </p:txBody>
        </p:sp>
        <p:sp>
          <p:nvSpPr>
            <p:cNvPr id="64" name="TextBox 63">
              <a:extLst>
                <a:ext uri="{FF2B5EF4-FFF2-40B4-BE49-F238E27FC236}">
                  <a16:creationId xmlns:a16="http://schemas.microsoft.com/office/drawing/2014/main" id="{376477F0-4D77-45A8-9BA5-7010A1106C97}"/>
                </a:ext>
              </a:extLst>
            </p:cNvPr>
            <p:cNvSpPr txBox="1"/>
            <p:nvPr/>
          </p:nvSpPr>
          <p:spPr>
            <a:xfrm>
              <a:off x="-460972" y="1339726"/>
              <a:ext cx="3845318" cy="3774180"/>
            </a:xfrm>
            <a:prstGeom prst="rect">
              <a:avLst/>
            </a:prstGeom>
            <a:noFill/>
            <a:ln w="3175">
              <a:solidFill>
                <a:schemeClr val="tx1"/>
              </a:solidFill>
            </a:ln>
          </p:spPr>
          <p:txBody>
            <a:bodyPr wrap="square" rtlCol="0">
              <a:spAutoFit/>
            </a:bodyPr>
            <a:lstStyle/>
            <a:p>
              <a:r>
                <a:rPr lang="en-US" sz="2000" b="0" i="0" u="none" strike="noStrike" baseline="0" dirty="0">
                  <a:latin typeface="TimesNewRoman"/>
                </a:rPr>
                <a:t>Of course, not all campuses around the country have joined the Initiative yet.</a:t>
              </a:r>
              <a:r>
                <a:rPr lang="ru-RU" sz="2000" b="0" i="0" u="none" strike="noStrike" baseline="0" dirty="0">
                  <a:latin typeface="TimesNewRoman"/>
                </a:rPr>
                <a:t> </a:t>
              </a:r>
              <a:r>
                <a:rPr lang="en-US" sz="2000" b="0" i="0" u="none" strike="noStrike" baseline="0" dirty="0">
                  <a:latin typeface="TimesNewRoman"/>
                </a:rPr>
                <a:t>That doesn’t mean that all other campuses are serving just hot dogs. However, you</a:t>
              </a:r>
              <a:r>
                <a:rPr lang="ru-RU" sz="2000" b="0" i="0" u="none" strike="noStrike" baseline="0" dirty="0">
                  <a:latin typeface="TimesNewRoman"/>
                </a:rPr>
                <a:t> </a:t>
              </a:r>
              <a:r>
                <a:rPr lang="en-US" sz="2000" b="0" i="0" u="none" strike="noStrike" baseline="0" dirty="0">
                  <a:latin typeface="TimesNewRoman"/>
                </a:rPr>
                <a:t>may want to be vigilant about what colleges and universities are serving. For</a:t>
              </a:r>
              <a:r>
                <a:rPr lang="ru-RU" sz="2000" b="0" i="0" u="none" strike="noStrike" baseline="0" dirty="0">
                  <a:latin typeface="TimesNewRoman"/>
                </a:rPr>
                <a:t> </a:t>
              </a:r>
              <a:r>
                <a:rPr lang="en-US" sz="2000" b="0" i="0" u="none" strike="noStrike" baseline="0" dirty="0">
                  <a:latin typeface="TimesNewRoman"/>
                </a:rPr>
                <a:t>example, ask to see their menus and accompanying nutrition information. This</a:t>
              </a:r>
              <a:r>
                <a:rPr lang="ru-RU" sz="2000" b="0" i="0" u="none" strike="noStrike" baseline="0" dirty="0">
                  <a:latin typeface="TimesNewRoman"/>
                </a:rPr>
                <a:t> </a:t>
              </a:r>
              <a:r>
                <a:rPr lang="en-US" sz="2000" b="0" i="0" u="none" strike="noStrike" baseline="0" dirty="0">
                  <a:latin typeface="TimesNewRoman"/>
                </a:rPr>
                <a:t>should include ingredients and frequency at which they are served. </a:t>
              </a:r>
              <a:r>
                <a:rPr lang="en-US" sz="2000" b="1" i="0" u="none" strike="noStrike" baseline="0" dirty="0">
                  <a:latin typeface="TimesNewRoman,Bold"/>
                </a:rPr>
                <a:t>An apple a</a:t>
              </a:r>
              <a:r>
                <a:rPr lang="ru-RU" sz="2000" b="1" i="0" u="none" strike="noStrike" baseline="0" dirty="0">
                  <a:latin typeface="TimesNewRoman,Bold"/>
                </a:rPr>
                <a:t> </a:t>
              </a:r>
              <a:r>
                <a:rPr lang="en-US" sz="2000" b="1" i="0" u="none" strike="noStrike" baseline="0" dirty="0">
                  <a:latin typeface="TimesNewRoman,Bold"/>
                </a:rPr>
                <a:t>year will keep no doctor away. </a:t>
              </a:r>
              <a:r>
                <a:rPr lang="en-US" sz="2000" b="0" i="0" u="none" strike="noStrike" baseline="0" dirty="0">
                  <a:latin typeface="TimesNewRoman"/>
                </a:rPr>
                <a:t>Determine what food is available off-hours or</a:t>
              </a:r>
              <a:r>
                <a:rPr lang="ru-RU" sz="2000" b="0" i="0" u="none" strike="noStrike" baseline="0" dirty="0">
                  <a:latin typeface="TimesNewRoman"/>
                </a:rPr>
                <a:t> </a:t>
              </a:r>
              <a:r>
                <a:rPr lang="en-US" sz="2000" b="0" i="0" u="none" strike="noStrike" baseline="0" dirty="0">
                  <a:latin typeface="TimesNewRoman"/>
                </a:rPr>
                <a:t>away from the cafeteria.</a:t>
              </a:r>
              <a:endParaRPr lang="en-US" altLang="ko-KR" sz="2000" dirty="0">
                <a:solidFill>
                  <a:schemeClr val="tx1">
                    <a:lumMod val="75000"/>
                    <a:lumOff val="25000"/>
                  </a:schemeClr>
                </a:solidFill>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1200" b="0" i="0" u="none" strike="noStrike" kern="1200" cap="none" spc="0" normalizeH="0" baseline="0" noProof="0" dirty="0">
                  <a:ln>
                    <a:noFill/>
                  </a:ln>
                  <a:solidFill>
                    <a:prstClr val="black">
                      <a:lumMod val="75000"/>
                      <a:lumOff val="25000"/>
                    </a:prstClr>
                  </a:solidFill>
                  <a:effectLst/>
                  <a:uLnTx/>
                  <a:uFillTx/>
                  <a:latin typeface="Arial"/>
                  <a:cs typeface="Arial" pitchFamily="34" charset="0"/>
                </a:rPr>
                <a:t>.  </a:t>
              </a:r>
            </a:p>
          </p:txBody>
        </p:sp>
      </p:grpSp>
      <p:grpSp>
        <p:nvGrpSpPr>
          <p:cNvPr id="65" name="Group 10">
            <a:extLst>
              <a:ext uri="{FF2B5EF4-FFF2-40B4-BE49-F238E27FC236}">
                <a16:creationId xmlns:a16="http://schemas.microsoft.com/office/drawing/2014/main" id="{FDCB82A0-6F7C-4CE8-9D4D-113FA4470F12}"/>
              </a:ext>
            </a:extLst>
          </p:cNvPr>
          <p:cNvGrpSpPr/>
          <p:nvPr/>
        </p:nvGrpSpPr>
        <p:grpSpPr>
          <a:xfrm>
            <a:off x="5921406" y="2758683"/>
            <a:ext cx="5752729" cy="3908333"/>
            <a:chOff x="-475010" y="1059190"/>
            <a:chExt cx="3859356" cy="2449375"/>
          </a:xfrm>
        </p:grpSpPr>
        <p:sp>
          <p:nvSpPr>
            <p:cNvPr id="66" name="TextBox 65">
              <a:extLst>
                <a:ext uri="{FF2B5EF4-FFF2-40B4-BE49-F238E27FC236}">
                  <a16:creationId xmlns:a16="http://schemas.microsoft.com/office/drawing/2014/main" id="{0331906C-4827-49DE-9CB6-61D5423A2EEE}"/>
                </a:ext>
              </a:extLst>
            </p:cNvPr>
            <p:cNvSpPr txBox="1"/>
            <p:nvPr/>
          </p:nvSpPr>
          <p:spPr>
            <a:xfrm>
              <a:off x="-475010" y="1059190"/>
              <a:ext cx="3859356" cy="273737"/>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altLang="ko-KR" sz="2000" b="1" dirty="0">
                  <a:solidFill>
                    <a:srgbClr val="F79465"/>
                  </a:solidFill>
                  <a:latin typeface="Arial"/>
                  <a:cs typeface="Arial" pitchFamily="34" charset="0"/>
                </a:rPr>
                <a:t>Работа</a:t>
              </a:r>
              <a:r>
                <a:rPr kumimoji="0" lang="ru-RU" altLang="ko-KR" sz="2000" b="1" i="0" u="none" strike="noStrike" kern="1200" cap="none" spc="0" normalizeH="0" baseline="0" noProof="0" dirty="0">
                  <a:ln>
                    <a:noFill/>
                  </a:ln>
                  <a:solidFill>
                    <a:srgbClr val="F79465"/>
                  </a:solidFill>
                  <a:effectLst/>
                  <a:uLnTx/>
                  <a:uFillTx/>
                  <a:latin typeface="Arial"/>
                  <a:cs typeface="Arial" pitchFamily="34" charset="0"/>
                </a:rPr>
                <a:t> с информацией:</a:t>
              </a:r>
              <a:endParaRPr kumimoji="0" lang="ko-KR" altLang="en-US" sz="2000" b="1" i="0" u="none" strike="noStrike" kern="1200" cap="none" spc="0" normalizeH="0" baseline="0" noProof="0" dirty="0">
                <a:ln>
                  <a:noFill/>
                </a:ln>
                <a:solidFill>
                  <a:srgbClr val="F79465"/>
                </a:solidFill>
                <a:effectLst/>
                <a:uLnTx/>
                <a:uFillTx/>
                <a:latin typeface="Arial"/>
                <a:cs typeface="Arial" pitchFamily="34" charset="0"/>
              </a:endParaRPr>
            </a:p>
          </p:txBody>
        </p:sp>
        <p:sp>
          <p:nvSpPr>
            <p:cNvPr id="67" name="TextBox 66">
              <a:extLst>
                <a:ext uri="{FF2B5EF4-FFF2-40B4-BE49-F238E27FC236}">
                  <a16:creationId xmlns:a16="http://schemas.microsoft.com/office/drawing/2014/main" id="{284FB7B7-42FE-4EBF-A54E-1C3A6DF7EB92}"/>
                </a:ext>
              </a:extLst>
            </p:cNvPr>
            <p:cNvSpPr txBox="1"/>
            <p:nvPr/>
          </p:nvSpPr>
          <p:spPr>
            <a:xfrm>
              <a:off x="-460973" y="1339726"/>
              <a:ext cx="3845319" cy="2168839"/>
            </a:xfrm>
            <a:prstGeom prst="rect">
              <a:avLst/>
            </a:prstGeom>
            <a:noFill/>
          </p:spPr>
          <p:txBody>
            <a:bodyPr wrap="square" rtlCol="0">
              <a:spAutoFit/>
            </a:bodyPr>
            <a:lstStyle/>
            <a:p>
              <a:pPr marL="342900" indent="-342900">
                <a:buFont typeface="Wingdings" panose="05000000000000000000" pitchFamily="2" charset="2"/>
                <a:buChar char="ü"/>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применять различные методы, инструменты и запросы при поиске и отборе информации или</a:t>
              </a:r>
              <a:r>
                <a:rPr lang="ru-RU" sz="2000" dirty="0">
                  <a:latin typeface="Calibri" panose="020F0502020204030204" pitchFamily="34" charset="0"/>
                  <a:ea typeface="Calibri" panose="020F0502020204030204" pitchFamily="34" charset="0"/>
                  <a:cs typeface="Times New Roman" panose="02020603050405020304" pitchFamily="18" charset="0"/>
                </a:rPr>
                <a:t> </a:t>
              </a: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данных из источников с учётом предложенной учебной задачи и заданных критериев;</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ü"/>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выбирать, анализировать, систематизировать и интерпретировать информацию различных видов и форм представления;</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buFont typeface="Wingdings" panose="05000000000000000000" pitchFamily="2" charset="2"/>
                <a:buChar char="ü"/>
              </a:pPr>
              <a:r>
                <a:rPr lang="ru-RU" sz="2000" dirty="0">
                  <a:effectLst/>
                  <a:latin typeface="Times New Roman" panose="02020603050405020304" pitchFamily="18" charset="0"/>
                  <a:ea typeface="Calibri" panose="020F0502020204030204" pitchFamily="34" charset="0"/>
                  <a:cs typeface="Times New Roman" panose="02020603050405020304" pitchFamily="18" charset="0"/>
                </a:rPr>
                <a:t>находить сходные аргументы (подтверждающие или опровергающие одну и ту же идею, версию) в различных информационных источниках;</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p:txBody>
        </p:sp>
      </p:grpSp>
      <p:sp>
        <p:nvSpPr>
          <p:cNvPr id="71" name="TextBox 70">
            <a:extLst>
              <a:ext uri="{FF2B5EF4-FFF2-40B4-BE49-F238E27FC236}">
                <a16:creationId xmlns:a16="http://schemas.microsoft.com/office/drawing/2014/main" id="{F08F0FB4-45A6-4F35-A05C-574184989ECD}"/>
              </a:ext>
            </a:extLst>
          </p:cNvPr>
          <p:cNvSpPr txBox="1"/>
          <p:nvPr/>
        </p:nvSpPr>
        <p:spPr>
          <a:xfrm>
            <a:off x="3038647" y="1063757"/>
            <a:ext cx="8354633" cy="1569660"/>
          </a:xfrm>
          <a:prstGeom prst="rect">
            <a:avLst/>
          </a:prstGeom>
          <a:noFill/>
        </p:spPr>
        <p:txBody>
          <a:bodyPr wrap="square" rtlCol="0">
            <a:spAutoFit/>
          </a:bodyPr>
          <a:lstStyle/>
          <a:p>
            <a:r>
              <a:rPr lang="en-US" altLang="ko-KR" sz="1600" dirty="0">
                <a:solidFill>
                  <a:srgbClr val="CC9900"/>
                </a:solidFill>
                <a:cs typeface="Arial" pitchFamily="34" charset="0"/>
              </a:rPr>
              <a:t>The author is using a reference to a famous proverb “An apple a day keeps a doctor away” (Paragraph 7 – An apple a year will keep no doctor away) to emphasize that …</a:t>
            </a:r>
          </a:p>
          <a:p>
            <a:r>
              <a:rPr lang="ru-RU" altLang="ko-KR" sz="1600" dirty="0">
                <a:solidFill>
                  <a:srgbClr val="CC9900"/>
                </a:solidFill>
                <a:cs typeface="Arial" pitchFamily="34" charset="0"/>
              </a:rPr>
              <a:t>                </a:t>
            </a:r>
            <a:r>
              <a:rPr lang="en-US" altLang="ko-KR" sz="1600" dirty="0">
                <a:solidFill>
                  <a:srgbClr val="CC9900"/>
                </a:solidFill>
                <a:cs typeface="Arial" pitchFamily="34" charset="0"/>
              </a:rPr>
              <a:t>1) snacks are also important in students’ diet.</a:t>
            </a:r>
          </a:p>
          <a:p>
            <a:r>
              <a:rPr lang="ru-RU" altLang="ko-KR" sz="1600" b="1" i="1" dirty="0">
                <a:solidFill>
                  <a:srgbClr val="CC9900"/>
                </a:solidFill>
                <a:cs typeface="Arial" pitchFamily="34" charset="0"/>
              </a:rPr>
              <a:t>                </a:t>
            </a:r>
            <a:r>
              <a:rPr lang="en-US" altLang="ko-KR" sz="1600" b="1" i="1" dirty="0">
                <a:solidFill>
                  <a:srgbClr val="CC9900"/>
                </a:solidFill>
                <a:cs typeface="Arial" pitchFamily="34" charset="0"/>
              </a:rPr>
              <a:t>2) it is important how often you eat healthy food.</a:t>
            </a:r>
            <a:endParaRPr lang="ru-RU" altLang="ko-KR" sz="1600" b="1" i="1" dirty="0">
              <a:solidFill>
                <a:srgbClr val="CC9900"/>
              </a:solidFill>
              <a:cs typeface="Arial" pitchFamily="34" charset="0"/>
            </a:endParaRPr>
          </a:p>
          <a:p>
            <a:r>
              <a:rPr lang="ru-RU" altLang="ko-KR" sz="1600" dirty="0">
                <a:solidFill>
                  <a:srgbClr val="CC9900"/>
                </a:solidFill>
                <a:cs typeface="Arial" pitchFamily="34" charset="0"/>
              </a:rPr>
              <a:t>                </a:t>
            </a:r>
            <a:r>
              <a:rPr lang="en-US" altLang="ko-KR" sz="1600" dirty="0">
                <a:solidFill>
                  <a:srgbClr val="C00000"/>
                </a:solidFill>
                <a:cs typeface="Arial" pitchFamily="34" charset="0"/>
              </a:rPr>
              <a:t>3) your health depends on the food you eat.</a:t>
            </a:r>
          </a:p>
          <a:p>
            <a:r>
              <a:rPr lang="ru-RU" altLang="ko-KR" sz="1600" dirty="0">
                <a:solidFill>
                  <a:srgbClr val="CC9900"/>
                </a:solidFill>
                <a:cs typeface="Arial" pitchFamily="34" charset="0"/>
              </a:rPr>
              <a:t>                </a:t>
            </a:r>
            <a:r>
              <a:rPr lang="en-US" altLang="ko-KR" sz="1600" dirty="0">
                <a:solidFill>
                  <a:srgbClr val="CC9900"/>
                </a:solidFill>
                <a:cs typeface="Arial" pitchFamily="34" charset="0"/>
              </a:rPr>
              <a:t>4) applicants should check college menus first.</a:t>
            </a:r>
            <a:endParaRPr kumimoji="0" lang="en-US" altLang="ko-KR" sz="16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grpSp>
        <p:nvGrpSpPr>
          <p:cNvPr id="72" name="그룹 71">
            <a:extLst>
              <a:ext uri="{FF2B5EF4-FFF2-40B4-BE49-F238E27FC236}">
                <a16:creationId xmlns:a16="http://schemas.microsoft.com/office/drawing/2014/main" id="{E4B8A81A-ACB7-4388-81EA-A86F5D8E2182}"/>
              </a:ext>
            </a:extLst>
          </p:cNvPr>
          <p:cNvGrpSpPr/>
          <p:nvPr/>
        </p:nvGrpSpPr>
        <p:grpSpPr>
          <a:xfrm>
            <a:off x="323529" y="334353"/>
            <a:ext cx="2589657" cy="2424330"/>
            <a:chOff x="0" y="0"/>
            <a:chExt cx="7934952" cy="6857020"/>
          </a:xfrm>
        </p:grpSpPr>
        <p:grpSp>
          <p:nvGrpSpPr>
            <p:cNvPr id="73" name="그룹 72">
              <a:extLst>
                <a:ext uri="{FF2B5EF4-FFF2-40B4-BE49-F238E27FC236}">
                  <a16:creationId xmlns:a16="http://schemas.microsoft.com/office/drawing/2014/main" id="{5817A262-32AA-44CD-A775-F5A750ECDE56}"/>
                </a:ext>
              </a:extLst>
            </p:cNvPr>
            <p:cNvGrpSpPr/>
            <p:nvPr/>
          </p:nvGrpSpPr>
          <p:grpSpPr>
            <a:xfrm>
              <a:off x="3259917" y="0"/>
              <a:ext cx="4144327" cy="5931604"/>
              <a:chOff x="3259917" y="0"/>
              <a:chExt cx="4144327" cy="5931604"/>
            </a:xfrm>
          </p:grpSpPr>
          <p:sp>
            <p:nvSpPr>
              <p:cNvPr id="84" name="자유형: 도형 83">
                <a:extLst>
                  <a:ext uri="{FF2B5EF4-FFF2-40B4-BE49-F238E27FC236}">
                    <a16:creationId xmlns:a16="http://schemas.microsoft.com/office/drawing/2014/main" id="{26D317A4-41CF-4D90-BFEB-973D3F423EFB}"/>
                  </a:ext>
                </a:extLst>
              </p:cNvPr>
              <p:cNvSpPr/>
              <p:nvPr/>
            </p:nvSpPr>
            <p:spPr>
              <a:xfrm>
                <a:off x="3493537" y="3918148"/>
                <a:ext cx="3823851" cy="2013456"/>
              </a:xfrm>
              <a:custGeom>
                <a:avLst/>
                <a:gdLst>
                  <a:gd name="connsiteX0" fmla="*/ 3823851 w 3823851"/>
                  <a:gd name="connsiteY0" fmla="*/ 1995749 h 2013456"/>
                  <a:gd name="connsiteX1" fmla="*/ 3724061 w 3823851"/>
                  <a:gd name="connsiteY1" fmla="*/ 1540267 h 2013456"/>
                  <a:gd name="connsiteX2" fmla="*/ 3456907 w 3823851"/>
                  <a:gd name="connsiteY2" fmla="*/ 901904 h 2013456"/>
                  <a:gd name="connsiteX3" fmla="*/ 2927278 w 3823851"/>
                  <a:gd name="connsiteY3" fmla="*/ 186907 h 2013456"/>
                  <a:gd name="connsiteX4" fmla="*/ 2686181 w 3823851"/>
                  <a:gd name="connsiteY4" fmla="*/ 2369 h 2013456"/>
                  <a:gd name="connsiteX5" fmla="*/ 2668948 w 3823851"/>
                  <a:gd name="connsiteY5" fmla="*/ 20254 h 2013456"/>
                  <a:gd name="connsiteX6" fmla="*/ 2644430 w 3823851"/>
                  <a:gd name="connsiteY6" fmla="*/ 68995 h 2013456"/>
                  <a:gd name="connsiteX7" fmla="*/ 2549495 w 3823851"/>
                  <a:gd name="connsiteY7" fmla="*/ 0 h 2013456"/>
                  <a:gd name="connsiteX8" fmla="*/ 1593343 w 3823851"/>
                  <a:gd name="connsiteY8" fmla="*/ 240267 h 2013456"/>
                  <a:gd name="connsiteX9" fmla="*/ 1473654 w 3823851"/>
                  <a:gd name="connsiteY9" fmla="*/ 245952 h 2013456"/>
                  <a:gd name="connsiteX10" fmla="*/ 1400395 w 3823851"/>
                  <a:gd name="connsiteY10" fmla="*/ 283263 h 2013456"/>
                  <a:gd name="connsiteX11" fmla="*/ 1241204 w 3823851"/>
                  <a:gd name="connsiteY11" fmla="*/ 441210 h 2013456"/>
                  <a:gd name="connsiteX12" fmla="*/ 1073426 w 3823851"/>
                  <a:gd name="connsiteY12" fmla="*/ 658025 h 2013456"/>
                  <a:gd name="connsiteX13" fmla="*/ 1021665 w 3823851"/>
                  <a:gd name="connsiteY13" fmla="*/ 525247 h 2013456"/>
                  <a:gd name="connsiteX14" fmla="*/ 996614 w 3823851"/>
                  <a:gd name="connsiteY14" fmla="*/ 516364 h 2013456"/>
                  <a:gd name="connsiteX15" fmla="*/ 642166 w 3823851"/>
                  <a:gd name="connsiteY15" fmla="*/ 424805 h 2013456"/>
                  <a:gd name="connsiteX16" fmla="*/ 595616 w 3823851"/>
                  <a:gd name="connsiteY16" fmla="*/ 427648 h 2013456"/>
                  <a:gd name="connsiteX17" fmla="*/ 479362 w 3823851"/>
                  <a:gd name="connsiteY17" fmla="*/ 511330 h 2013456"/>
                  <a:gd name="connsiteX18" fmla="*/ 435893 w 3823851"/>
                  <a:gd name="connsiteY18" fmla="*/ 588379 h 2013456"/>
                  <a:gd name="connsiteX19" fmla="*/ 169627 w 3823851"/>
                  <a:gd name="connsiteY19" fmla="*/ 1071104 h 2013456"/>
                  <a:gd name="connsiteX20" fmla="*/ 168679 w 3823851"/>
                  <a:gd name="connsiteY20" fmla="*/ 1995690 h 2013456"/>
                  <a:gd name="connsiteX21" fmla="*/ 895817 w 3823851"/>
                  <a:gd name="connsiteY21" fmla="*/ 1714678 h 2013456"/>
                  <a:gd name="connsiteX22" fmla="*/ 1023501 w 3823851"/>
                  <a:gd name="connsiteY22" fmla="*/ 1629160 h 2013456"/>
                  <a:gd name="connsiteX23" fmla="*/ 1304751 w 3823851"/>
                  <a:gd name="connsiteY23" fmla="*/ 1394223 h 2013456"/>
                  <a:gd name="connsiteX24" fmla="*/ 1427105 w 3823851"/>
                  <a:gd name="connsiteY24" fmla="*/ 1306870 h 2013456"/>
                  <a:gd name="connsiteX25" fmla="*/ 1465600 w 3823851"/>
                  <a:gd name="connsiteY25" fmla="*/ 1336540 h 2013456"/>
                  <a:gd name="connsiteX26" fmla="*/ 1454525 w 3823851"/>
                  <a:gd name="connsiteY26" fmla="*/ 2013457 h 2013456"/>
                  <a:gd name="connsiteX27" fmla="*/ 3823851 w 3823851"/>
                  <a:gd name="connsiteY27" fmla="*/ 1995749 h 2013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823851" h="2013456">
                    <a:moveTo>
                      <a:pt x="3823851" y="1995749"/>
                    </a:moveTo>
                    <a:cubicBezTo>
                      <a:pt x="3823851" y="1995749"/>
                      <a:pt x="3726963" y="1551756"/>
                      <a:pt x="3724061" y="1540267"/>
                    </a:cubicBezTo>
                    <a:cubicBezTo>
                      <a:pt x="3666674" y="1314213"/>
                      <a:pt x="3570378" y="1104268"/>
                      <a:pt x="3456907" y="901904"/>
                    </a:cubicBezTo>
                    <a:cubicBezTo>
                      <a:pt x="3310745" y="641205"/>
                      <a:pt x="3143145" y="395964"/>
                      <a:pt x="2927278" y="186907"/>
                    </a:cubicBezTo>
                    <a:cubicBezTo>
                      <a:pt x="2854256" y="116136"/>
                      <a:pt x="2776260" y="51169"/>
                      <a:pt x="2686181" y="2369"/>
                    </a:cubicBezTo>
                    <a:cubicBezTo>
                      <a:pt x="2674752" y="2843"/>
                      <a:pt x="2672797" y="12614"/>
                      <a:pt x="2668948" y="20254"/>
                    </a:cubicBezTo>
                    <a:cubicBezTo>
                      <a:pt x="2660775" y="36481"/>
                      <a:pt x="2653135" y="53004"/>
                      <a:pt x="2644430" y="68995"/>
                    </a:cubicBezTo>
                    <a:lnTo>
                      <a:pt x="2549495" y="0"/>
                    </a:lnTo>
                    <a:lnTo>
                      <a:pt x="1593343" y="240267"/>
                    </a:lnTo>
                    <a:cubicBezTo>
                      <a:pt x="1553486" y="243051"/>
                      <a:pt x="1513629" y="244886"/>
                      <a:pt x="1473654" y="245952"/>
                    </a:cubicBezTo>
                    <a:cubicBezTo>
                      <a:pt x="1445878" y="251875"/>
                      <a:pt x="1422308" y="266384"/>
                      <a:pt x="1400395" y="283263"/>
                    </a:cubicBezTo>
                    <a:cubicBezTo>
                      <a:pt x="1340758" y="329220"/>
                      <a:pt x="1289412" y="383823"/>
                      <a:pt x="1241204" y="441210"/>
                    </a:cubicBezTo>
                    <a:cubicBezTo>
                      <a:pt x="1180975" y="512929"/>
                      <a:pt x="1120035" y="584292"/>
                      <a:pt x="1073426" y="658025"/>
                    </a:cubicBezTo>
                    <a:cubicBezTo>
                      <a:pt x="1106295" y="599986"/>
                      <a:pt x="1089416" y="551542"/>
                      <a:pt x="1021665" y="525247"/>
                    </a:cubicBezTo>
                    <a:cubicBezTo>
                      <a:pt x="1013374" y="522049"/>
                      <a:pt x="1004906" y="519384"/>
                      <a:pt x="996614" y="516364"/>
                    </a:cubicBezTo>
                    <a:cubicBezTo>
                      <a:pt x="880538" y="477987"/>
                      <a:pt x="761263" y="451692"/>
                      <a:pt x="642166" y="424805"/>
                    </a:cubicBezTo>
                    <a:cubicBezTo>
                      <a:pt x="626768" y="421311"/>
                      <a:pt x="610837" y="421311"/>
                      <a:pt x="595616" y="427648"/>
                    </a:cubicBezTo>
                    <a:cubicBezTo>
                      <a:pt x="543974" y="437657"/>
                      <a:pt x="506486" y="467801"/>
                      <a:pt x="479362" y="511330"/>
                    </a:cubicBezTo>
                    <a:cubicBezTo>
                      <a:pt x="463787" y="536322"/>
                      <a:pt x="448863" y="561965"/>
                      <a:pt x="435893" y="588379"/>
                    </a:cubicBezTo>
                    <a:cubicBezTo>
                      <a:pt x="354995" y="753669"/>
                      <a:pt x="245136" y="902911"/>
                      <a:pt x="169627" y="1071104"/>
                    </a:cubicBezTo>
                    <a:cubicBezTo>
                      <a:pt x="-139279" y="1652198"/>
                      <a:pt x="44312" y="1995690"/>
                      <a:pt x="168679" y="1995690"/>
                    </a:cubicBezTo>
                    <a:cubicBezTo>
                      <a:pt x="512646" y="1995690"/>
                      <a:pt x="883617" y="1719652"/>
                      <a:pt x="895817" y="1714678"/>
                    </a:cubicBezTo>
                    <a:cubicBezTo>
                      <a:pt x="941656" y="1691048"/>
                      <a:pt x="982045" y="1659245"/>
                      <a:pt x="1023501" y="1629160"/>
                    </a:cubicBezTo>
                    <a:cubicBezTo>
                      <a:pt x="1122522" y="1557204"/>
                      <a:pt x="1212718" y="1474530"/>
                      <a:pt x="1304751" y="1394223"/>
                    </a:cubicBezTo>
                    <a:cubicBezTo>
                      <a:pt x="1342890" y="1360940"/>
                      <a:pt x="1386893" y="1336718"/>
                      <a:pt x="1427105" y="1306870"/>
                    </a:cubicBezTo>
                    <a:cubicBezTo>
                      <a:pt x="1435100" y="1296683"/>
                      <a:pt x="1471403" y="1317115"/>
                      <a:pt x="1465600" y="1336540"/>
                    </a:cubicBezTo>
                    <a:cubicBezTo>
                      <a:pt x="1472825" y="1449005"/>
                      <a:pt x="1454525" y="2013457"/>
                      <a:pt x="1454525" y="2013457"/>
                    </a:cubicBezTo>
                    <a:lnTo>
                      <a:pt x="3823851" y="1995749"/>
                    </a:lnTo>
                    <a:close/>
                  </a:path>
                </a:pathLst>
              </a:custGeom>
              <a:solidFill>
                <a:schemeClr val="accent5">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5" name="자유형: 도형 84">
                <a:extLst>
                  <a:ext uri="{FF2B5EF4-FFF2-40B4-BE49-F238E27FC236}">
                    <a16:creationId xmlns:a16="http://schemas.microsoft.com/office/drawing/2014/main" id="{D962EF98-8AA6-4DF1-98E5-FBFD5871DD77}"/>
                  </a:ext>
                </a:extLst>
              </p:cNvPr>
              <p:cNvSpPr/>
              <p:nvPr/>
            </p:nvSpPr>
            <p:spPr>
              <a:xfrm>
                <a:off x="5699748" y="4458189"/>
                <a:ext cx="390758" cy="833175"/>
              </a:xfrm>
              <a:custGeom>
                <a:avLst/>
                <a:gdLst>
                  <a:gd name="connsiteX0" fmla="*/ 10630 w 390758"/>
                  <a:gd name="connsiteY0" fmla="*/ 39276 h 833175"/>
                  <a:gd name="connsiteX1" fmla="*/ 1569 w 390758"/>
                  <a:gd name="connsiteY1" fmla="*/ 5578 h 833175"/>
                  <a:gd name="connsiteX2" fmla="*/ 11045 w 390758"/>
                  <a:gd name="connsiteY2" fmla="*/ 4275 h 833175"/>
                  <a:gd name="connsiteX3" fmla="*/ 43617 w 390758"/>
                  <a:gd name="connsiteY3" fmla="*/ 18963 h 833175"/>
                  <a:gd name="connsiteX4" fmla="*/ 173256 w 390758"/>
                  <a:gd name="connsiteY4" fmla="*/ 314662 h 833175"/>
                  <a:gd name="connsiteX5" fmla="*/ 207013 w 390758"/>
                  <a:gd name="connsiteY5" fmla="*/ 131071 h 833175"/>
                  <a:gd name="connsiteX6" fmla="*/ 213054 w 390758"/>
                  <a:gd name="connsiteY6" fmla="*/ 90385 h 833175"/>
                  <a:gd name="connsiteX7" fmla="*/ 242073 w 390758"/>
                  <a:gd name="connsiteY7" fmla="*/ 60063 h 833175"/>
                  <a:gd name="connsiteX8" fmla="*/ 253562 w 390758"/>
                  <a:gd name="connsiteY8" fmla="*/ 94768 h 833175"/>
                  <a:gd name="connsiteX9" fmla="*/ 216252 w 390758"/>
                  <a:gd name="connsiteY9" fmla="*/ 270363 h 833175"/>
                  <a:gd name="connsiteX10" fmla="*/ 202038 w 390758"/>
                  <a:gd name="connsiteY10" fmla="*/ 336515 h 833175"/>
                  <a:gd name="connsiteX11" fmla="*/ 225964 w 390758"/>
                  <a:gd name="connsiteY11" fmla="*/ 420079 h 833175"/>
                  <a:gd name="connsiteX12" fmla="*/ 385629 w 390758"/>
                  <a:gd name="connsiteY12" fmla="*/ 788444 h 833175"/>
                  <a:gd name="connsiteX13" fmla="*/ 390130 w 390758"/>
                  <a:gd name="connsiteY13" fmla="*/ 802362 h 833175"/>
                  <a:gd name="connsiteX14" fmla="*/ 378286 w 390758"/>
                  <a:gd name="connsiteY14" fmla="*/ 832092 h 833175"/>
                  <a:gd name="connsiteX15" fmla="*/ 351694 w 390758"/>
                  <a:gd name="connsiteY15" fmla="*/ 814858 h 833175"/>
                  <a:gd name="connsiteX16" fmla="*/ 302776 w 390758"/>
                  <a:gd name="connsiteY16" fmla="*/ 704111 h 833175"/>
                  <a:gd name="connsiteX17" fmla="*/ 154127 w 390758"/>
                  <a:gd name="connsiteY17" fmla="*/ 366364 h 833175"/>
                  <a:gd name="connsiteX18" fmla="*/ 10630 w 390758"/>
                  <a:gd name="connsiteY18" fmla="*/ 39276 h 833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0758" h="833175">
                    <a:moveTo>
                      <a:pt x="10630" y="39276"/>
                    </a:moveTo>
                    <a:cubicBezTo>
                      <a:pt x="5359" y="28675"/>
                      <a:pt x="-3642" y="19022"/>
                      <a:pt x="1569" y="5578"/>
                    </a:cubicBezTo>
                    <a:cubicBezTo>
                      <a:pt x="4708" y="5164"/>
                      <a:pt x="7847" y="4749"/>
                      <a:pt x="11045" y="4275"/>
                    </a:cubicBezTo>
                    <a:cubicBezTo>
                      <a:pt x="28279" y="-4904"/>
                      <a:pt x="35978" y="1018"/>
                      <a:pt x="43617" y="18963"/>
                    </a:cubicBezTo>
                    <a:cubicBezTo>
                      <a:pt x="84836" y="115614"/>
                      <a:pt x="127773" y="211496"/>
                      <a:pt x="173256" y="314662"/>
                    </a:cubicBezTo>
                    <a:cubicBezTo>
                      <a:pt x="185397" y="248747"/>
                      <a:pt x="196294" y="189939"/>
                      <a:pt x="207013" y="131071"/>
                    </a:cubicBezTo>
                    <a:cubicBezTo>
                      <a:pt x="209441" y="117569"/>
                      <a:pt x="211218" y="103948"/>
                      <a:pt x="213054" y="90385"/>
                    </a:cubicBezTo>
                    <a:cubicBezTo>
                      <a:pt x="215363" y="72974"/>
                      <a:pt x="224365" y="57576"/>
                      <a:pt x="242073" y="60063"/>
                    </a:cubicBezTo>
                    <a:cubicBezTo>
                      <a:pt x="260669" y="62669"/>
                      <a:pt x="255931" y="82627"/>
                      <a:pt x="253562" y="94768"/>
                    </a:cubicBezTo>
                    <a:cubicBezTo>
                      <a:pt x="242132" y="153517"/>
                      <a:pt x="228866" y="211851"/>
                      <a:pt x="216252" y="270363"/>
                    </a:cubicBezTo>
                    <a:cubicBezTo>
                      <a:pt x="211514" y="292394"/>
                      <a:pt x="206954" y="314485"/>
                      <a:pt x="202038" y="336515"/>
                    </a:cubicBezTo>
                    <a:cubicBezTo>
                      <a:pt x="194872" y="368673"/>
                      <a:pt x="214712" y="393606"/>
                      <a:pt x="225964" y="420079"/>
                    </a:cubicBezTo>
                    <a:cubicBezTo>
                      <a:pt x="278199" y="543262"/>
                      <a:pt x="332269" y="665735"/>
                      <a:pt x="385629" y="788444"/>
                    </a:cubicBezTo>
                    <a:cubicBezTo>
                      <a:pt x="387583" y="792945"/>
                      <a:pt x="389893" y="797683"/>
                      <a:pt x="390130" y="802362"/>
                    </a:cubicBezTo>
                    <a:cubicBezTo>
                      <a:pt x="390663" y="813851"/>
                      <a:pt x="393861" y="827413"/>
                      <a:pt x="378286" y="832092"/>
                    </a:cubicBezTo>
                    <a:cubicBezTo>
                      <a:pt x="363420" y="836593"/>
                      <a:pt x="356787" y="826347"/>
                      <a:pt x="351694" y="814858"/>
                    </a:cubicBezTo>
                    <a:cubicBezTo>
                      <a:pt x="335349" y="777962"/>
                      <a:pt x="319062" y="741066"/>
                      <a:pt x="302776" y="704111"/>
                    </a:cubicBezTo>
                    <a:cubicBezTo>
                      <a:pt x="253207" y="591529"/>
                      <a:pt x="203578" y="479005"/>
                      <a:pt x="154127" y="366364"/>
                    </a:cubicBezTo>
                    <a:cubicBezTo>
                      <a:pt x="106156" y="257394"/>
                      <a:pt x="58423" y="148305"/>
                      <a:pt x="10630" y="39276"/>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6" name="자유형: 도형 85">
                <a:extLst>
                  <a:ext uri="{FF2B5EF4-FFF2-40B4-BE49-F238E27FC236}">
                    <a16:creationId xmlns:a16="http://schemas.microsoft.com/office/drawing/2014/main" id="{3306A52C-FC60-4D4E-9864-DF2165325C03}"/>
                  </a:ext>
                </a:extLst>
              </p:cNvPr>
              <p:cNvSpPr/>
              <p:nvPr/>
            </p:nvSpPr>
            <p:spPr>
              <a:xfrm>
                <a:off x="4335640" y="4608271"/>
                <a:ext cx="2323335" cy="1014093"/>
              </a:xfrm>
              <a:custGeom>
                <a:avLst/>
                <a:gdLst>
                  <a:gd name="connsiteX0" fmla="*/ 177195 w 2323335"/>
                  <a:gd name="connsiteY0" fmla="*/ 68284 h 1014093"/>
                  <a:gd name="connsiteX1" fmla="*/ 0 w 2323335"/>
                  <a:gd name="connsiteY1" fmla="*/ 648667 h 1014093"/>
                  <a:gd name="connsiteX2" fmla="*/ 177195 w 2323335"/>
                  <a:gd name="connsiteY2" fmla="*/ 68284 h 1014093"/>
                  <a:gd name="connsiteX3" fmla="*/ 703389 w 2323335"/>
                  <a:gd name="connsiteY3" fmla="*/ 62243 h 1014093"/>
                  <a:gd name="connsiteX4" fmla="*/ 630545 w 2323335"/>
                  <a:gd name="connsiteY4" fmla="*/ 641619 h 1014093"/>
                  <a:gd name="connsiteX5" fmla="*/ 576652 w 2323335"/>
                  <a:gd name="connsiteY5" fmla="*/ 617990 h 1014093"/>
                  <a:gd name="connsiteX6" fmla="*/ 677271 w 2323335"/>
                  <a:gd name="connsiteY6" fmla="*/ 274201 h 1014093"/>
                  <a:gd name="connsiteX7" fmla="*/ 703389 w 2323335"/>
                  <a:gd name="connsiteY7" fmla="*/ 62243 h 1014093"/>
                  <a:gd name="connsiteX8" fmla="*/ 2308385 w 2323335"/>
                  <a:gd name="connsiteY8" fmla="*/ 60052 h 1014093"/>
                  <a:gd name="connsiteX9" fmla="*/ 2322777 w 2323335"/>
                  <a:gd name="connsiteY9" fmla="*/ 90196 h 1014093"/>
                  <a:gd name="connsiteX10" fmla="*/ 2246379 w 2323335"/>
                  <a:gd name="connsiteY10" fmla="*/ 615562 h 1014093"/>
                  <a:gd name="connsiteX11" fmla="*/ 2139127 w 2323335"/>
                  <a:gd name="connsiteY11" fmla="*/ 902556 h 1014093"/>
                  <a:gd name="connsiteX12" fmla="*/ 2104185 w 2323335"/>
                  <a:gd name="connsiteY12" fmla="*/ 914518 h 1014093"/>
                  <a:gd name="connsiteX13" fmla="*/ 2308385 w 2323335"/>
                  <a:gd name="connsiteY13" fmla="*/ 60052 h 1014093"/>
                  <a:gd name="connsiteX14" fmla="*/ 851386 w 2323335"/>
                  <a:gd name="connsiteY14" fmla="*/ 0 h 1014093"/>
                  <a:gd name="connsiteX15" fmla="*/ 883722 w 2323335"/>
                  <a:gd name="connsiteY15" fmla="*/ 2310 h 1014093"/>
                  <a:gd name="connsiteX16" fmla="*/ 869331 w 2323335"/>
                  <a:gd name="connsiteY16" fmla="*/ 216341 h 1014093"/>
                  <a:gd name="connsiteX17" fmla="*/ 1070689 w 2323335"/>
                  <a:gd name="connsiteY17" fmla="*/ 738804 h 1014093"/>
                  <a:gd name="connsiteX18" fmla="*/ 1178356 w 2323335"/>
                  <a:gd name="connsiteY18" fmla="*/ 994232 h 1014093"/>
                  <a:gd name="connsiteX19" fmla="*/ 1180132 w 2323335"/>
                  <a:gd name="connsiteY19" fmla="*/ 1014072 h 1014093"/>
                  <a:gd name="connsiteX20" fmla="*/ 1152653 w 2323335"/>
                  <a:gd name="connsiteY20" fmla="*/ 987422 h 1014093"/>
                  <a:gd name="connsiteX21" fmla="*/ 829060 w 2323335"/>
                  <a:gd name="connsiteY21" fmla="*/ 282493 h 1014093"/>
                  <a:gd name="connsiteX22" fmla="*/ 790269 w 2323335"/>
                  <a:gd name="connsiteY22" fmla="*/ 116491 h 1014093"/>
                  <a:gd name="connsiteX23" fmla="*/ 798441 w 2323335"/>
                  <a:gd name="connsiteY23" fmla="*/ 43766 h 1014093"/>
                  <a:gd name="connsiteX24" fmla="*/ 841970 w 2323335"/>
                  <a:gd name="connsiteY24" fmla="*/ 3850 h 1014093"/>
                  <a:gd name="connsiteX25" fmla="*/ 851386 w 2323335"/>
                  <a:gd name="connsiteY25" fmla="*/ 0 h 1014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323335" h="1014093">
                    <a:moveTo>
                      <a:pt x="177195" y="68284"/>
                    </a:moveTo>
                    <a:cubicBezTo>
                      <a:pt x="188802" y="283263"/>
                      <a:pt x="129046" y="476507"/>
                      <a:pt x="0" y="648667"/>
                    </a:cubicBezTo>
                    <a:cubicBezTo>
                      <a:pt x="76753" y="460635"/>
                      <a:pt x="136686" y="267450"/>
                      <a:pt x="177195" y="68284"/>
                    </a:cubicBezTo>
                    <a:close/>
                    <a:moveTo>
                      <a:pt x="703389" y="62243"/>
                    </a:moveTo>
                    <a:cubicBezTo>
                      <a:pt x="720800" y="260639"/>
                      <a:pt x="718609" y="456607"/>
                      <a:pt x="630545" y="641619"/>
                    </a:cubicBezTo>
                    <a:cubicBezTo>
                      <a:pt x="618759" y="619707"/>
                      <a:pt x="599630" y="614496"/>
                      <a:pt x="576652" y="617990"/>
                    </a:cubicBezTo>
                    <a:cubicBezTo>
                      <a:pt x="627228" y="508368"/>
                      <a:pt x="656662" y="392647"/>
                      <a:pt x="677271" y="274201"/>
                    </a:cubicBezTo>
                    <a:cubicBezTo>
                      <a:pt x="689471" y="203963"/>
                      <a:pt x="693854" y="132777"/>
                      <a:pt x="703389" y="62243"/>
                    </a:cubicBezTo>
                    <a:close/>
                    <a:moveTo>
                      <a:pt x="2308385" y="60052"/>
                    </a:moveTo>
                    <a:cubicBezTo>
                      <a:pt x="2327573" y="70712"/>
                      <a:pt x="2322836" y="81668"/>
                      <a:pt x="2322777" y="90196"/>
                    </a:cubicBezTo>
                    <a:cubicBezTo>
                      <a:pt x="2321532" y="268812"/>
                      <a:pt x="2295238" y="443697"/>
                      <a:pt x="2246379" y="615562"/>
                    </a:cubicBezTo>
                    <a:cubicBezTo>
                      <a:pt x="2218367" y="714286"/>
                      <a:pt x="2177147" y="807740"/>
                      <a:pt x="2139127" y="902556"/>
                    </a:cubicBezTo>
                    <a:cubicBezTo>
                      <a:pt x="2127993" y="908004"/>
                      <a:pt x="2117451" y="915348"/>
                      <a:pt x="2104185" y="914518"/>
                    </a:cubicBezTo>
                    <a:cubicBezTo>
                      <a:pt x="2192723" y="635934"/>
                      <a:pt x="2241641" y="347460"/>
                      <a:pt x="2308385" y="60052"/>
                    </a:cubicBezTo>
                    <a:close/>
                    <a:moveTo>
                      <a:pt x="851386" y="0"/>
                    </a:moveTo>
                    <a:cubicBezTo>
                      <a:pt x="861869" y="4797"/>
                      <a:pt x="872944" y="1658"/>
                      <a:pt x="883722" y="2310"/>
                    </a:cubicBezTo>
                    <a:cubicBezTo>
                      <a:pt x="834686" y="70712"/>
                      <a:pt x="846530" y="142075"/>
                      <a:pt x="869331" y="216341"/>
                    </a:cubicBezTo>
                    <a:cubicBezTo>
                      <a:pt x="924231" y="395312"/>
                      <a:pt x="986947" y="570789"/>
                      <a:pt x="1070689" y="738804"/>
                    </a:cubicBezTo>
                    <a:cubicBezTo>
                      <a:pt x="1111789" y="821361"/>
                      <a:pt x="1143059" y="908833"/>
                      <a:pt x="1178356" y="994232"/>
                    </a:cubicBezTo>
                    <a:cubicBezTo>
                      <a:pt x="1180725" y="999977"/>
                      <a:pt x="1184752" y="1006669"/>
                      <a:pt x="1180132" y="1014072"/>
                    </a:cubicBezTo>
                    <a:cubicBezTo>
                      <a:pt x="1161714" y="1014783"/>
                      <a:pt x="1158220" y="997963"/>
                      <a:pt x="1152653" y="987422"/>
                    </a:cubicBezTo>
                    <a:cubicBezTo>
                      <a:pt x="1031602" y="758526"/>
                      <a:pt x="912623" y="528564"/>
                      <a:pt x="829060" y="282493"/>
                    </a:cubicBezTo>
                    <a:cubicBezTo>
                      <a:pt x="810700" y="228482"/>
                      <a:pt x="798441" y="172871"/>
                      <a:pt x="790269" y="116491"/>
                    </a:cubicBezTo>
                    <a:cubicBezTo>
                      <a:pt x="786715" y="91795"/>
                      <a:pt x="791275" y="67632"/>
                      <a:pt x="798441" y="43766"/>
                    </a:cubicBezTo>
                    <a:cubicBezTo>
                      <a:pt x="805133" y="21498"/>
                      <a:pt x="821953" y="11134"/>
                      <a:pt x="841970" y="3850"/>
                    </a:cubicBezTo>
                    <a:cubicBezTo>
                      <a:pt x="845109" y="2547"/>
                      <a:pt x="848248" y="1303"/>
                      <a:pt x="851386" y="0"/>
                    </a:cubicBezTo>
                    <a:close/>
                  </a:path>
                </a:pathLst>
              </a:custGeom>
              <a:solidFill>
                <a:srgbClr val="212F99"/>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7" name="자유형: 도형 86">
                <a:extLst>
                  <a:ext uri="{FF2B5EF4-FFF2-40B4-BE49-F238E27FC236}">
                    <a16:creationId xmlns:a16="http://schemas.microsoft.com/office/drawing/2014/main" id="{59A61F4C-203C-4CE2-805A-E324863B83D3}"/>
                  </a:ext>
                </a:extLst>
              </p:cNvPr>
              <p:cNvSpPr/>
              <p:nvPr/>
            </p:nvSpPr>
            <p:spPr>
              <a:xfrm>
                <a:off x="3259917" y="0"/>
                <a:ext cx="4144327" cy="4617073"/>
              </a:xfrm>
              <a:custGeom>
                <a:avLst/>
                <a:gdLst>
                  <a:gd name="connsiteX0" fmla="*/ 4113438 w 4144327"/>
                  <a:gd name="connsiteY0" fmla="*/ 1843337 h 4617073"/>
                  <a:gd name="connsiteX1" fmla="*/ 4046635 w 4144327"/>
                  <a:gd name="connsiteY1" fmla="*/ 1551072 h 4617073"/>
                  <a:gd name="connsiteX2" fmla="*/ 3703202 w 4144327"/>
                  <a:gd name="connsiteY2" fmla="*/ 1060944 h 4617073"/>
                  <a:gd name="connsiteX3" fmla="*/ 3297466 w 4144327"/>
                  <a:gd name="connsiteY3" fmla="*/ 717215 h 4617073"/>
                  <a:gd name="connsiteX4" fmla="*/ 3363144 w 4144327"/>
                  <a:gd name="connsiteY4" fmla="*/ 333215 h 4617073"/>
                  <a:gd name="connsiteX5" fmla="*/ 3362671 w 4144327"/>
                  <a:gd name="connsiteY5" fmla="*/ 447159 h 4617073"/>
                  <a:gd name="connsiteX6" fmla="*/ 3327788 w 4144327"/>
                  <a:gd name="connsiteY6" fmla="*/ 620031 h 4617073"/>
                  <a:gd name="connsiteX7" fmla="*/ 3270934 w 4144327"/>
                  <a:gd name="connsiteY7" fmla="*/ 689203 h 4617073"/>
                  <a:gd name="connsiteX8" fmla="*/ 3177244 w 4144327"/>
                  <a:gd name="connsiteY8" fmla="*/ 684228 h 4617073"/>
                  <a:gd name="connsiteX9" fmla="*/ 3169486 w 4144327"/>
                  <a:gd name="connsiteY9" fmla="*/ 630276 h 4617073"/>
                  <a:gd name="connsiteX10" fmla="*/ 3126371 w 4144327"/>
                  <a:gd name="connsiteY10" fmla="*/ 312960 h 4617073"/>
                  <a:gd name="connsiteX11" fmla="*/ 2692742 w 4144327"/>
                  <a:gd name="connsiteY11" fmla="*/ 86 h 4617073"/>
                  <a:gd name="connsiteX12" fmla="*/ 2874320 w 4144327"/>
                  <a:gd name="connsiteY12" fmla="*/ 124513 h 4617073"/>
                  <a:gd name="connsiteX13" fmla="*/ 3081303 w 4144327"/>
                  <a:gd name="connsiteY13" fmla="*/ 385212 h 4617073"/>
                  <a:gd name="connsiteX14" fmla="*/ 3081007 w 4144327"/>
                  <a:gd name="connsiteY14" fmla="*/ 630513 h 4617073"/>
                  <a:gd name="connsiteX15" fmla="*/ 2788505 w 4144327"/>
                  <a:gd name="connsiteY15" fmla="*/ 380830 h 4617073"/>
                  <a:gd name="connsiteX16" fmla="*/ 1909580 w 4144327"/>
                  <a:gd name="connsiteY16" fmla="*/ 207721 h 4617073"/>
                  <a:gd name="connsiteX17" fmla="*/ 1712427 w 4144327"/>
                  <a:gd name="connsiteY17" fmla="*/ 222468 h 4617073"/>
                  <a:gd name="connsiteX18" fmla="*/ 1473404 w 4144327"/>
                  <a:gd name="connsiteY18" fmla="*/ 344645 h 4617073"/>
                  <a:gd name="connsiteX19" fmla="*/ 1489749 w 4144327"/>
                  <a:gd name="connsiteY19" fmla="*/ 343401 h 4617073"/>
                  <a:gd name="connsiteX20" fmla="*/ 1962347 w 4144327"/>
                  <a:gd name="connsiteY20" fmla="*/ 238458 h 4617073"/>
                  <a:gd name="connsiteX21" fmla="*/ 2309334 w 4144327"/>
                  <a:gd name="connsiteY21" fmla="*/ 264694 h 4617073"/>
                  <a:gd name="connsiteX22" fmla="*/ 2414099 w 4144327"/>
                  <a:gd name="connsiteY22" fmla="*/ 319889 h 4617073"/>
                  <a:gd name="connsiteX23" fmla="*/ 2403143 w 4144327"/>
                  <a:gd name="connsiteY23" fmla="*/ 319830 h 4617073"/>
                  <a:gd name="connsiteX24" fmla="*/ 2043068 w 4144327"/>
                  <a:gd name="connsiteY24" fmla="*/ 321962 h 4617073"/>
                  <a:gd name="connsiteX25" fmla="*/ 1789772 w 4144327"/>
                  <a:gd name="connsiteY25" fmla="*/ 364188 h 4617073"/>
                  <a:gd name="connsiteX26" fmla="*/ 1356380 w 4144327"/>
                  <a:gd name="connsiteY26" fmla="*/ 463919 h 4617073"/>
                  <a:gd name="connsiteX27" fmla="*/ 1188898 w 4144327"/>
                  <a:gd name="connsiteY27" fmla="*/ 528235 h 4617073"/>
                  <a:gd name="connsiteX28" fmla="*/ 817807 w 4144327"/>
                  <a:gd name="connsiteY28" fmla="*/ 440585 h 4617073"/>
                  <a:gd name="connsiteX29" fmla="*/ 784347 w 4144327"/>
                  <a:gd name="connsiteY29" fmla="*/ 411981 h 4617073"/>
                  <a:gd name="connsiteX30" fmla="*/ 875609 w 4144327"/>
                  <a:gd name="connsiteY30" fmla="*/ 556781 h 4617073"/>
                  <a:gd name="connsiteX31" fmla="*/ 1033556 w 4144327"/>
                  <a:gd name="connsiteY31" fmla="*/ 603152 h 4617073"/>
                  <a:gd name="connsiteX32" fmla="*/ 1000214 w 4144327"/>
                  <a:gd name="connsiteY32" fmla="*/ 642891 h 4617073"/>
                  <a:gd name="connsiteX33" fmla="*/ 497827 w 4144327"/>
                  <a:gd name="connsiteY33" fmla="*/ 927456 h 4617073"/>
                  <a:gd name="connsiteX34" fmla="*/ 247255 w 4144327"/>
                  <a:gd name="connsiteY34" fmla="*/ 1167901 h 4617073"/>
                  <a:gd name="connsiteX35" fmla="*/ 166712 w 4144327"/>
                  <a:gd name="connsiteY35" fmla="*/ 1401357 h 4617073"/>
                  <a:gd name="connsiteX36" fmla="*/ 392588 w 4144327"/>
                  <a:gd name="connsiteY36" fmla="*/ 1087535 h 4617073"/>
                  <a:gd name="connsiteX37" fmla="*/ 372689 w 4144327"/>
                  <a:gd name="connsiteY37" fmla="*/ 1108796 h 4617073"/>
                  <a:gd name="connsiteX38" fmla="*/ 265081 w 4144327"/>
                  <a:gd name="connsiteY38" fmla="*/ 1324249 h 4617073"/>
                  <a:gd name="connsiteX39" fmla="*/ 221197 w 4144327"/>
                  <a:gd name="connsiteY39" fmla="*/ 1619297 h 4617073"/>
                  <a:gd name="connsiteX40" fmla="*/ 109740 w 4144327"/>
                  <a:gd name="connsiteY40" fmla="*/ 1746034 h 4617073"/>
                  <a:gd name="connsiteX41" fmla="*/ 0 w 4144327"/>
                  <a:gd name="connsiteY41" fmla="*/ 1758411 h 4617073"/>
                  <a:gd name="connsiteX42" fmla="*/ 126855 w 4144327"/>
                  <a:gd name="connsiteY42" fmla="*/ 1797617 h 4617073"/>
                  <a:gd name="connsiteX43" fmla="*/ 237128 w 4144327"/>
                  <a:gd name="connsiteY43" fmla="*/ 1747870 h 4617073"/>
                  <a:gd name="connsiteX44" fmla="*/ 383823 w 4144327"/>
                  <a:gd name="connsiteY44" fmla="*/ 2452206 h 4617073"/>
                  <a:gd name="connsiteX45" fmla="*/ 438900 w 4144327"/>
                  <a:gd name="connsiteY45" fmla="*/ 1968593 h 4617073"/>
                  <a:gd name="connsiteX46" fmla="*/ 425634 w 4144327"/>
                  <a:gd name="connsiteY46" fmla="*/ 2176583 h 4617073"/>
                  <a:gd name="connsiteX47" fmla="*/ 532413 w 4144327"/>
                  <a:gd name="connsiteY47" fmla="*/ 2479212 h 4617073"/>
                  <a:gd name="connsiteX48" fmla="*/ 532413 w 4144327"/>
                  <a:gd name="connsiteY48" fmla="*/ 2479212 h 4617073"/>
                  <a:gd name="connsiteX49" fmla="*/ 526728 w 4144327"/>
                  <a:gd name="connsiteY49" fmla="*/ 2573258 h 4617073"/>
                  <a:gd name="connsiteX50" fmla="*/ 337985 w 4144327"/>
                  <a:gd name="connsiteY50" fmla="*/ 2976328 h 4617073"/>
                  <a:gd name="connsiteX51" fmla="*/ 669277 w 4144327"/>
                  <a:gd name="connsiteY51" fmla="*/ 3279194 h 4617073"/>
                  <a:gd name="connsiteX52" fmla="*/ 669277 w 4144327"/>
                  <a:gd name="connsiteY52" fmla="*/ 3279194 h 4617073"/>
                  <a:gd name="connsiteX53" fmla="*/ 715411 w 4144327"/>
                  <a:gd name="connsiteY53" fmla="*/ 3392487 h 4617073"/>
                  <a:gd name="connsiteX54" fmla="*/ 686451 w 4144327"/>
                  <a:gd name="connsiteY54" fmla="*/ 3402318 h 4617073"/>
                  <a:gd name="connsiteX55" fmla="*/ 604073 w 4144327"/>
                  <a:gd name="connsiteY55" fmla="*/ 3509393 h 4617073"/>
                  <a:gd name="connsiteX56" fmla="*/ 666967 w 4144327"/>
                  <a:gd name="connsiteY56" fmla="*/ 3810067 h 4617073"/>
                  <a:gd name="connsiteX57" fmla="*/ 862284 w 4144327"/>
                  <a:gd name="connsiteY57" fmla="*/ 4173043 h 4617073"/>
                  <a:gd name="connsiteX58" fmla="*/ 860744 w 4144327"/>
                  <a:gd name="connsiteY58" fmla="*/ 4299484 h 4617073"/>
                  <a:gd name="connsiteX59" fmla="*/ 829415 w 4144327"/>
                  <a:gd name="connsiteY59" fmla="*/ 4345856 h 4617073"/>
                  <a:gd name="connsiteX60" fmla="*/ 887750 w 4144327"/>
                  <a:gd name="connsiteY60" fmla="*/ 4354384 h 4617073"/>
                  <a:gd name="connsiteX61" fmla="*/ 1230709 w 4144327"/>
                  <a:gd name="connsiteY61" fmla="*/ 4442625 h 4617073"/>
                  <a:gd name="connsiteX62" fmla="*/ 1248535 w 4144327"/>
                  <a:gd name="connsiteY62" fmla="*/ 4423793 h 4617073"/>
                  <a:gd name="connsiteX63" fmla="*/ 1334526 w 4144327"/>
                  <a:gd name="connsiteY63" fmla="*/ 4341414 h 4617073"/>
                  <a:gd name="connsiteX64" fmla="*/ 1482110 w 4144327"/>
                  <a:gd name="connsiteY64" fmla="*/ 4174346 h 4617073"/>
                  <a:gd name="connsiteX65" fmla="*/ 1489157 w 4144327"/>
                  <a:gd name="connsiteY65" fmla="*/ 4147933 h 4617073"/>
                  <a:gd name="connsiteX66" fmla="*/ 1489572 w 4144327"/>
                  <a:gd name="connsiteY66" fmla="*/ 4148051 h 4617073"/>
                  <a:gd name="connsiteX67" fmla="*/ 1700050 w 4144327"/>
                  <a:gd name="connsiteY67" fmla="*/ 4171918 h 4617073"/>
                  <a:gd name="connsiteX68" fmla="*/ 1960038 w 4144327"/>
                  <a:gd name="connsiteY68" fmla="*/ 4155276 h 4617073"/>
                  <a:gd name="connsiteX69" fmla="*/ 1948845 w 4144327"/>
                  <a:gd name="connsiteY69" fmla="*/ 4175886 h 4617073"/>
                  <a:gd name="connsiteX70" fmla="*/ 1917634 w 4144327"/>
                  <a:gd name="connsiteY70" fmla="*/ 4612299 h 4617073"/>
                  <a:gd name="connsiteX71" fmla="*/ 1926695 w 4144327"/>
                  <a:gd name="connsiteY71" fmla="*/ 4607561 h 4617073"/>
                  <a:gd name="connsiteX72" fmla="*/ 1927051 w 4144327"/>
                  <a:gd name="connsiteY72" fmla="*/ 4608390 h 4617073"/>
                  <a:gd name="connsiteX73" fmla="*/ 1959386 w 4144327"/>
                  <a:gd name="connsiteY73" fmla="*/ 4610700 h 4617073"/>
                  <a:gd name="connsiteX74" fmla="*/ 2247031 w 4144327"/>
                  <a:gd name="connsiteY74" fmla="*/ 4545377 h 4617073"/>
                  <a:gd name="connsiteX75" fmla="*/ 2450343 w 4144327"/>
                  <a:gd name="connsiteY75" fmla="*/ 4497584 h 4617073"/>
                  <a:gd name="connsiteX76" fmla="*/ 2442467 w 4144327"/>
                  <a:gd name="connsiteY76" fmla="*/ 4465604 h 4617073"/>
                  <a:gd name="connsiteX77" fmla="*/ 2450758 w 4144327"/>
                  <a:gd name="connsiteY77" fmla="*/ 4462584 h 4617073"/>
                  <a:gd name="connsiteX78" fmla="*/ 2440631 w 4144327"/>
                  <a:gd name="connsiteY78" fmla="*/ 4444639 h 4617073"/>
                  <a:gd name="connsiteX79" fmla="*/ 2478830 w 4144327"/>
                  <a:gd name="connsiteY79" fmla="*/ 4348994 h 4617073"/>
                  <a:gd name="connsiteX80" fmla="*/ 2569914 w 4144327"/>
                  <a:gd name="connsiteY80" fmla="*/ 4307893 h 4617073"/>
                  <a:gd name="connsiteX81" fmla="*/ 2919743 w 4144327"/>
                  <a:gd name="connsiteY81" fmla="*/ 3920576 h 4617073"/>
                  <a:gd name="connsiteX82" fmla="*/ 2938872 w 4144327"/>
                  <a:gd name="connsiteY82" fmla="*/ 3796860 h 4617073"/>
                  <a:gd name="connsiteX83" fmla="*/ 2951131 w 4144327"/>
                  <a:gd name="connsiteY83" fmla="*/ 3717146 h 4617073"/>
                  <a:gd name="connsiteX84" fmla="*/ 2961318 w 4144327"/>
                  <a:gd name="connsiteY84" fmla="*/ 3639090 h 4617073"/>
                  <a:gd name="connsiteX85" fmla="*/ 2971563 w 4144327"/>
                  <a:gd name="connsiteY85" fmla="*/ 3487362 h 4617073"/>
                  <a:gd name="connsiteX86" fmla="*/ 2971563 w 4144327"/>
                  <a:gd name="connsiteY86" fmla="*/ 3487362 h 4617073"/>
                  <a:gd name="connsiteX87" fmla="*/ 2985362 w 4144327"/>
                  <a:gd name="connsiteY87" fmla="*/ 3461777 h 4617073"/>
                  <a:gd name="connsiteX88" fmla="*/ 3043697 w 4144327"/>
                  <a:gd name="connsiteY88" fmla="*/ 3349373 h 4617073"/>
                  <a:gd name="connsiteX89" fmla="*/ 3202236 w 4144327"/>
                  <a:gd name="connsiteY89" fmla="*/ 3283694 h 4617073"/>
                  <a:gd name="connsiteX90" fmla="*/ 3467495 w 4144327"/>
                  <a:gd name="connsiteY90" fmla="*/ 3246325 h 4617073"/>
                  <a:gd name="connsiteX91" fmla="*/ 3654106 w 4144327"/>
                  <a:gd name="connsiteY91" fmla="*/ 2988765 h 4617073"/>
                  <a:gd name="connsiteX92" fmla="*/ 3654106 w 4144327"/>
                  <a:gd name="connsiteY92" fmla="*/ 2988765 h 4617073"/>
                  <a:gd name="connsiteX93" fmla="*/ 3718896 w 4144327"/>
                  <a:gd name="connsiteY93" fmla="*/ 2957318 h 4617073"/>
                  <a:gd name="connsiteX94" fmla="*/ 3771249 w 4144327"/>
                  <a:gd name="connsiteY94" fmla="*/ 2886132 h 4617073"/>
                  <a:gd name="connsiteX95" fmla="*/ 3865827 w 4144327"/>
                  <a:gd name="connsiteY95" fmla="*/ 2673877 h 4617073"/>
                  <a:gd name="connsiteX96" fmla="*/ 3902605 w 4144327"/>
                  <a:gd name="connsiteY96" fmla="*/ 2571363 h 4617073"/>
                  <a:gd name="connsiteX97" fmla="*/ 3940389 w 4144327"/>
                  <a:gd name="connsiteY97" fmla="*/ 2465768 h 4617073"/>
                  <a:gd name="connsiteX98" fmla="*/ 3906395 w 4144327"/>
                  <a:gd name="connsiteY98" fmla="*/ 2758092 h 4617073"/>
                  <a:gd name="connsiteX99" fmla="*/ 3915220 w 4144327"/>
                  <a:gd name="connsiteY99" fmla="*/ 2758566 h 4617073"/>
                  <a:gd name="connsiteX100" fmla="*/ 4103074 w 4144327"/>
                  <a:gd name="connsiteY100" fmla="*/ 2576870 h 4617073"/>
                  <a:gd name="connsiteX101" fmla="*/ 4143879 w 4144327"/>
                  <a:gd name="connsiteY101" fmla="*/ 2306400 h 4617073"/>
                  <a:gd name="connsiteX102" fmla="*/ 4113438 w 4144327"/>
                  <a:gd name="connsiteY102" fmla="*/ 1843337 h 4617073"/>
                  <a:gd name="connsiteX103" fmla="*/ 262712 w 4144327"/>
                  <a:gd name="connsiteY103" fmla="*/ 1656015 h 4617073"/>
                  <a:gd name="connsiteX104" fmla="*/ 275327 w 4144327"/>
                  <a:gd name="connsiteY104" fmla="*/ 1491790 h 4617073"/>
                  <a:gd name="connsiteX105" fmla="*/ 484087 w 4144327"/>
                  <a:gd name="connsiteY105" fmla="*/ 1170329 h 4617073"/>
                  <a:gd name="connsiteX106" fmla="*/ 602592 w 4144327"/>
                  <a:gd name="connsiteY106" fmla="*/ 1070361 h 4617073"/>
                  <a:gd name="connsiteX107" fmla="*/ 262712 w 4144327"/>
                  <a:gd name="connsiteY107" fmla="*/ 1656015 h 4617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4144327" h="4617073">
                    <a:moveTo>
                      <a:pt x="4113438" y="1843337"/>
                    </a:moveTo>
                    <a:cubicBezTo>
                      <a:pt x="4102778" y="1743250"/>
                      <a:pt x="4085011" y="1645000"/>
                      <a:pt x="4046635" y="1551072"/>
                    </a:cubicBezTo>
                    <a:cubicBezTo>
                      <a:pt x="3969290" y="1361500"/>
                      <a:pt x="3845514" y="1204737"/>
                      <a:pt x="3703202" y="1060944"/>
                    </a:cubicBezTo>
                    <a:cubicBezTo>
                      <a:pt x="3578123" y="934504"/>
                      <a:pt x="3440489" y="822869"/>
                      <a:pt x="3297466" y="717215"/>
                    </a:cubicBezTo>
                    <a:cubicBezTo>
                      <a:pt x="3462698" y="596223"/>
                      <a:pt x="3425032" y="441652"/>
                      <a:pt x="3363144" y="333215"/>
                    </a:cubicBezTo>
                    <a:cubicBezTo>
                      <a:pt x="3363144" y="376566"/>
                      <a:pt x="3365158" y="412040"/>
                      <a:pt x="3362671" y="447159"/>
                    </a:cubicBezTo>
                    <a:cubicBezTo>
                      <a:pt x="3358585" y="506145"/>
                      <a:pt x="3350945" y="564776"/>
                      <a:pt x="3327788" y="620031"/>
                    </a:cubicBezTo>
                    <a:cubicBezTo>
                      <a:pt x="3315825" y="648635"/>
                      <a:pt x="3300131" y="675049"/>
                      <a:pt x="3270934" y="689203"/>
                    </a:cubicBezTo>
                    <a:cubicBezTo>
                      <a:pt x="3239191" y="704601"/>
                      <a:pt x="3206381" y="700574"/>
                      <a:pt x="3177244" y="684228"/>
                    </a:cubicBezTo>
                    <a:cubicBezTo>
                      <a:pt x="3155924" y="672265"/>
                      <a:pt x="3169308" y="648221"/>
                      <a:pt x="3169486" y="630276"/>
                    </a:cubicBezTo>
                    <a:cubicBezTo>
                      <a:pt x="3170552" y="522313"/>
                      <a:pt x="3163031" y="415712"/>
                      <a:pt x="3126371" y="312960"/>
                    </a:cubicBezTo>
                    <a:cubicBezTo>
                      <a:pt x="3062352" y="133456"/>
                      <a:pt x="2873372" y="-3941"/>
                      <a:pt x="2692742" y="86"/>
                    </a:cubicBezTo>
                    <a:cubicBezTo>
                      <a:pt x="2757236" y="38877"/>
                      <a:pt x="2818117" y="78438"/>
                      <a:pt x="2874320" y="124513"/>
                    </a:cubicBezTo>
                    <a:cubicBezTo>
                      <a:pt x="2962087" y="196410"/>
                      <a:pt x="3039906" y="276420"/>
                      <a:pt x="3081303" y="385212"/>
                    </a:cubicBezTo>
                    <a:cubicBezTo>
                      <a:pt x="3112276" y="466644"/>
                      <a:pt x="3112099" y="569750"/>
                      <a:pt x="3081007" y="630513"/>
                    </a:cubicBezTo>
                    <a:cubicBezTo>
                      <a:pt x="2980269" y="497795"/>
                      <a:pt x="2923415" y="448107"/>
                      <a:pt x="2788505" y="380830"/>
                    </a:cubicBezTo>
                    <a:cubicBezTo>
                      <a:pt x="2511521" y="242544"/>
                      <a:pt x="2217124" y="189777"/>
                      <a:pt x="1909580" y="207721"/>
                    </a:cubicBezTo>
                    <a:cubicBezTo>
                      <a:pt x="1843902" y="211571"/>
                      <a:pt x="1777572" y="205708"/>
                      <a:pt x="1712427" y="222468"/>
                    </a:cubicBezTo>
                    <a:cubicBezTo>
                      <a:pt x="1623593" y="245269"/>
                      <a:pt x="1545656" y="287198"/>
                      <a:pt x="1473404" y="344645"/>
                    </a:cubicBezTo>
                    <a:cubicBezTo>
                      <a:pt x="1481221" y="348612"/>
                      <a:pt x="1485189" y="344941"/>
                      <a:pt x="1489749" y="343401"/>
                    </a:cubicBezTo>
                    <a:cubicBezTo>
                      <a:pt x="1643729" y="292588"/>
                      <a:pt x="1796761" y="237688"/>
                      <a:pt x="1962347" y="238458"/>
                    </a:cubicBezTo>
                    <a:cubicBezTo>
                      <a:pt x="2078661" y="238991"/>
                      <a:pt x="2195211" y="236563"/>
                      <a:pt x="2309334" y="264694"/>
                    </a:cubicBezTo>
                    <a:cubicBezTo>
                      <a:pt x="2347236" y="274051"/>
                      <a:pt x="2384369" y="286310"/>
                      <a:pt x="2414099" y="319889"/>
                    </a:cubicBezTo>
                    <a:cubicBezTo>
                      <a:pt x="2407999" y="319889"/>
                      <a:pt x="2405512" y="320126"/>
                      <a:pt x="2403143" y="319830"/>
                    </a:cubicBezTo>
                    <a:cubicBezTo>
                      <a:pt x="2283039" y="306801"/>
                      <a:pt x="2163172" y="308282"/>
                      <a:pt x="2043068" y="321962"/>
                    </a:cubicBezTo>
                    <a:cubicBezTo>
                      <a:pt x="1957787" y="331675"/>
                      <a:pt x="1874342" y="351041"/>
                      <a:pt x="1789772" y="364188"/>
                    </a:cubicBezTo>
                    <a:cubicBezTo>
                      <a:pt x="1642781" y="387048"/>
                      <a:pt x="1497626" y="416186"/>
                      <a:pt x="1356380" y="463919"/>
                    </a:cubicBezTo>
                    <a:cubicBezTo>
                      <a:pt x="1299526" y="483167"/>
                      <a:pt x="1246699" y="515384"/>
                      <a:pt x="1188898" y="528235"/>
                    </a:cubicBezTo>
                    <a:cubicBezTo>
                      <a:pt x="1052804" y="558498"/>
                      <a:pt x="926896" y="531611"/>
                      <a:pt x="817807" y="440585"/>
                    </a:cubicBezTo>
                    <a:cubicBezTo>
                      <a:pt x="808509" y="432827"/>
                      <a:pt x="799389" y="424832"/>
                      <a:pt x="784347" y="411981"/>
                    </a:cubicBezTo>
                    <a:cubicBezTo>
                      <a:pt x="799034" y="476948"/>
                      <a:pt x="825980" y="523971"/>
                      <a:pt x="875609" y="556781"/>
                    </a:cubicBezTo>
                    <a:cubicBezTo>
                      <a:pt x="923461" y="588465"/>
                      <a:pt x="978479" y="596282"/>
                      <a:pt x="1033556" y="603152"/>
                    </a:cubicBezTo>
                    <a:cubicBezTo>
                      <a:pt x="1029233" y="624058"/>
                      <a:pt x="1017566" y="634718"/>
                      <a:pt x="1000214" y="642891"/>
                    </a:cubicBezTo>
                    <a:cubicBezTo>
                      <a:pt x="825684" y="725269"/>
                      <a:pt x="655063" y="814637"/>
                      <a:pt x="497827" y="927456"/>
                    </a:cubicBezTo>
                    <a:cubicBezTo>
                      <a:pt x="402893" y="995562"/>
                      <a:pt x="314355" y="1070598"/>
                      <a:pt x="247255" y="1167901"/>
                    </a:cubicBezTo>
                    <a:cubicBezTo>
                      <a:pt x="199936" y="1236481"/>
                      <a:pt x="170976" y="1311398"/>
                      <a:pt x="166712" y="1401357"/>
                    </a:cubicBezTo>
                    <a:cubicBezTo>
                      <a:pt x="203549" y="1259459"/>
                      <a:pt x="290251" y="1139237"/>
                      <a:pt x="392588" y="1087535"/>
                    </a:cubicBezTo>
                    <a:cubicBezTo>
                      <a:pt x="384178" y="1096478"/>
                      <a:pt x="378375" y="1102637"/>
                      <a:pt x="372689" y="1108796"/>
                    </a:cubicBezTo>
                    <a:cubicBezTo>
                      <a:pt x="316131" y="1170270"/>
                      <a:pt x="276689" y="1239856"/>
                      <a:pt x="265081" y="1324249"/>
                    </a:cubicBezTo>
                    <a:cubicBezTo>
                      <a:pt x="251460" y="1422736"/>
                      <a:pt x="234167" y="1520750"/>
                      <a:pt x="221197" y="1619297"/>
                    </a:cubicBezTo>
                    <a:cubicBezTo>
                      <a:pt x="212136" y="1687936"/>
                      <a:pt x="171154" y="1724891"/>
                      <a:pt x="109740" y="1746034"/>
                    </a:cubicBezTo>
                    <a:cubicBezTo>
                      <a:pt x="76160" y="1757582"/>
                      <a:pt x="41219" y="1757286"/>
                      <a:pt x="0" y="1758411"/>
                    </a:cubicBezTo>
                    <a:cubicBezTo>
                      <a:pt x="42403" y="1786957"/>
                      <a:pt x="82557" y="1800637"/>
                      <a:pt x="126855" y="1797617"/>
                    </a:cubicBezTo>
                    <a:cubicBezTo>
                      <a:pt x="168666" y="1794774"/>
                      <a:pt x="213084" y="1795189"/>
                      <a:pt x="237128" y="1747870"/>
                    </a:cubicBezTo>
                    <a:cubicBezTo>
                      <a:pt x="176365" y="2005193"/>
                      <a:pt x="217999" y="2239241"/>
                      <a:pt x="383823" y="2452206"/>
                    </a:cubicBezTo>
                    <a:cubicBezTo>
                      <a:pt x="308669" y="2183868"/>
                      <a:pt x="366707" y="2056006"/>
                      <a:pt x="438900" y="1968593"/>
                    </a:cubicBezTo>
                    <a:cubicBezTo>
                      <a:pt x="426641" y="2038831"/>
                      <a:pt x="423621" y="2107530"/>
                      <a:pt x="425634" y="2176583"/>
                    </a:cubicBezTo>
                    <a:cubicBezTo>
                      <a:pt x="428891" y="2288929"/>
                      <a:pt x="458681" y="2391799"/>
                      <a:pt x="532413" y="2479212"/>
                    </a:cubicBezTo>
                    <a:cubicBezTo>
                      <a:pt x="532413" y="2479212"/>
                      <a:pt x="532413" y="2479212"/>
                      <a:pt x="532413" y="2479212"/>
                    </a:cubicBezTo>
                    <a:cubicBezTo>
                      <a:pt x="520746" y="2509949"/>
                      <a:pt x="533005" y="2542166"/>
                      <a:pt x="526728" y="2573258"/>
                    </a:cubicBezTo>
                    <a:cubicBezTo>
                      <a:pt x="378611" y="2660967"/>
                      <a:pt x="305708" y="2816723"/>
                      <a:pt x="337985" y="2976328"/>
                    </a:cubicBezTo>
                    <a:cubicBezTo>
                      <a:pt x="368188" y="3125747"/>
                      <a:pt x="514113" y="3259117"/>
                      <a:pt x="669277" y="3279194"/>
                    </a:cubicBezTo>
                    <a:cubicBezTo>
                      <a:pt x="669277" y="3279194"/>
                      <a:pt x="669277" y="3279194"/>
                      <a:pt x="669277" y="3279194"/>
                    </a:cubicBezTo>
                    <a:cubicBezTo>
                      <a:pt x="684675" y="3317096"/>
                      <a:pt x="700132" y="3354999"/>
                      <a:pt x="715411" y="3392487"/>
                    </a:cubicBezTo>
                    <a:cubicBezTo>
                      <a:pt x="705758" y="3400008"/>
                      <a:pt x="693913" y="3394145"/>
                      <a:pt x="686451" y="3402318"/>
                    </a:cubicBezTo>
                    <a:cubicBezTo>
                      <a:pt x="634631" y="3413392"/>
                      <a:pt x="607211" y="3449518"/>
                      <a:pt x="604073" y="3509393"/>
                    </a:cubicBezTo>
                    <a:cubicBezTo>
                      <a:pt x="598565" y="3615224"/>
                      <a:pt x="630427" y="3713297"/>
                      <a:pt x="666967" y="3810067"/>
                    </a:cubicBezTo>
                    <a:cubicBezTo>
                      <a:pt x="715885" y="3939646"/>
                      <a:pt x="788433" y="4056789"/>
                      <a:pt x="862284" y="4173043"/>
                    </a:cubicBezTo>
                    <a:cubicBezTo>
                      <a:pt x="889941" y="4216631"/>
                      <a:pt x="889112" y="4257673"/>
                      <a:pt x="860744" y="4299484"/>
                    </a:cubicBezTo>
                    <a:cubicBezTo>
                      <a:pt x="850262" y="4314941"/>
                      <a:pt x="839839" y="4330398"/>
                      <a:pt x="829415" y="4345856"/>
                    </a:cubicBezTo>
                    <a:cubicBezTo>
                      <a:pt x="848899" y="4348639"/>
                      <a:pt x="868621" y="4350119"/>
                      <a:pt x="887750" y="4354384"/>
                    </a:cubicBezTo>
                    <a:cubicBezTo>
                      <a:pt x="1003057" y="4379909"/>
                      <a:pt x="1117534" y="4408750"/>
                      <a:pt x="1230709" y="4442625"/>
                    </a:cubicBezTo>
                    <a:cubicBezTo>
                      <a:pt x="1239355" y="4438895"/>
                      <a:pt x="1244153" y="4431551"/>
                      <a:pt x="1248535" y="4423793"/>
                    </a:cubicBezTo>
                    <a:cubicBezTo>
                      <a:pt x="1268967" y="4387726"/>
                      <a:pt x="1299289" y="4361549"/>
                      <a:pt x="1334526" y="4341414"/>
                    </a:cubicBezTo>
                    <a:cubicBezTo>
                      <a:pt x="1402810" y="4302327"/>
                      <a:pt x="1447168" y="4242571"/>
                      <a:pt x="1482110" y="4174346"/>
                    </a:cubicBezTo>
                    <a:cubicBezTo>
                      <a:pt x="1486314" y="4166114"/>
                      <a:pt x="1492296" y="4157764"/>
                      <a:pt x="1489157" y="4147933"/>
                    </a:cubicBezTo>
                    <a:cubicBezTo>
                      <a:pt x="1489276" y="4147992"/>
                      <a:pt x="1489453" y="4147992"/>
                      <a:pt x="1489572" y="4148051"/>
                    </a:cubicBezTo>
                    <a:cubicBezTo>
                      <a:pt x="1559218" y="4160370"/>
                      <a:pt x="1627739" y="4182933"/>
                      <a:pt x="1700050" y="4171918"/>
                    </a:cubicBezTo>
                    <a:cubicBezTo>
                      <a:pt x="1786989" y="4170970"/>
                      <a:pt x="1873809" y="4167476"/>
                      <a:pt x="1960038" y="4155276"/>
                    </a:cubicBezTo>
                    <a:cubicBezTo>
                      <a:pt x="1956307" y="4162146"/>
                      <a:pt x="1952398" y="4168898"/>
                      <a:pt x="1948845" y="4175886"/>
                    </a:cubicBezTo>
                    <a:cubicBezTo>
                      <a:pt x="1876593" y="4316895"/>
                      <a:pt x="1855924" y="4461636"/>
                      <a:pt x="1917634" y="4612299"/>
                    </a:cubicBezTo>
                    <a:cubicBezTo>
                      <a:pt x="1922194" y="4612832"/>
                      <a:pt x="1924978" y="4610878"/>
                      <a:pt x="1926695" y="4607561"/>
                    </a:cubicBezTo>
                    <a:cubicBezTo>
                      <a:pt x="1926814" y="4607857"/>
                      <a:pt x="1926932" y="4608153"/>
                      <a:pt x="1927051" y="4608390"/>
                    </a:cubicBezTo>
                    <a:cubicBezTo>
                      <a:pt x="1937000" y="4620827"/>
                      <a:pt x="1948016" y="4618340"/>
                      <a:pt x="1959386" y="4610700"/>
                    </a:cubicBezTo>
                    <a:cubicBezTo>
                      <a:pt x="2055268" y="4589024"/>
                      <a:pt x="2151328" y="4567882"/>
                      <a:pt x="2247031" y="4545377"/>
                    </a:cubicBezTo>
                    <a:cubicBezTo>
                      <a:pt x="2314782" y="4529446"/>
                      <a:pt x="2384073" y="4519852"/>
                      <a:pt x="2450343" y="4497584"/>
                    </a:cubicBezTo>
                    <a:cubicBezTo>
                      <a:pt x="2455851" y="4484733"/>
                      <a:pt x="2449040" y="4475198"/>
                      <a:pt x="2442467" y="4465604"/>
                    </a:cubicBezTo>
                    <a:cubicBezTo>
                      <a:pt x="2445369" y="4465663"/>
                      <a:pt x="2448152" y="4464834"/>
                      <a:pt x="2450758" y="4462584"/>
                    </a:cubicBezTo>
                    <a:cubicBezTo>
                      <a:pt x="2447382" y="4456602"/>
                      <a:pt x="2444125" y="4450561"/>
                      <a:pt x="2440631" y="4444639"/>
                    </a:cubicBezTo>
                    <a:cubicBezTo>
                      <a:pt x="2405452" y="4385298"/>
                      <a:pt x="2413092" y="4366465"/>
                      <a:pt x="2478830" y="4348994"/>
                    </a:cubicBezTo>
                    <a:cubicBezTo>
                      <a:pt x="2511402" y="4340348"/>
                      <a:pt x="2542613" y="4327674"/>
                      <a:pt x="2569914" y="4307893"/>
                    </a:cubicBezTo>
                    <a:cubicBezTo>
                      <a:pt x="2714003" y="4203721"/>
                      <a:pt x="2849150" y="4091257"/>
                      <a:pt x="2919743" y="3920576"/>
                    </a:cubicBezTo>
                    <a:cubicBezTo>
                      <a:pt x="2929456" y="3879831"/>
                      <a:pt x="2942129" y="3839027"/>
                      <a:pt x="2938872" y="3796860"/>
                    </a:cubicBezTo>
                    <a:cubicBezTo>
                      <a:pt x="2936681" y="3768552"/>
                      <a:pt x="2942129" y="3742967"/>
                      <a:pt x="2951131" y="3717146"/>
                    </a:cubicBezTo>
                    <a:cubicBezTo>
                      <a:pt x="2959956" y="3691799"/>
                      <a:pt x="2960785" y="3665622"/>
                      <a:pt x="2961318" y="3639090"/>
                    </a:cubicBezTo>
                    <a:cubicBezTo>
                      <a:pt x="2962384" y="3588396"/>
                      <a:pt x="2963568" y="3537642"/>
                      <a:pt x="2971563" y="3487362"/>
                    </a:cubicBezTo>
                    <a:cubicBezTo>
                      <a:pt x="2971563" y="3487362"/>
                      <a:pt x="2971563" y="3487362"/>
                      <a:pt x="2971563" y="3487362"/>
                    </a:cubicBezTo>
                    <a:cubicBezTo>
                      <a:pt x="2979499" y="3480610"/>
                      <a:pt x="2981868" y="3471016"/>
                      <a:pt x="2985362" y="3461777"/>
                    </a:cubicBezTo>
                    <a:cubicBezTo>
                      <a:pt x="3000227" y="3421980"/>
                      <a:pt x="3017106" y="3382952"/>
                      <a:pt x="3043697" y="3349373"/>
                    </a:cubicBezTo>
                    <a:cubicBezTo>
                      <a:pt x="3084146" y="3298322"/>
                      <a:pt x="3133064" y="3266520"/>
                      <a:pt x="3202236" y="3283694"/>
                    </a:cubicBezTo>
                    <a:cubicBezTo>
                      <a:pt x="3295571" y="3306910"/>
                      <a:pt x="3383991" y="3291512"/>
                      <a:pt x="3467495" y="3246325"/>
                    </a:cubicBezTo>
                    <a:cubicBezTo>
                      <a:pt x="3570602" y="3190537"/>
                      <a:pt x="3636695" y="3107092"/>
                      <a:pt x="3654106" y="2988765"/>
                    </a:cubicBezTo>
                    <a:cubicBezTo>
                      <a:pt x="3654106" y="2988765"/>
                      <a:pt x="3654106" y="2988765"/>
                      <a:pt x="3654106" y="2988765"/>
                    </a:cubicBezTo>
                    <a:cubicBezTo>
                      <a:pt x="3680164" y="2987462"/>
                      <a:pt x="3700892" y="2975262"/>
                      <a:pt x="3718896" y="2957318"/>
                    </a:cubicBezTo>
                    <a:cubicBezTo>
                      <a:pt x="3740038" y="2936294"/>
                      <a:pt x="3756443" y="2911834"/>
                      <a:pt x="3771249" y="2886132"/>
                    </a:cubicBezTo>
                    <a:cubicBezTo>
                      <a:pt x="3810040" y="2818618"/>
                      <a:pt x="3838348" y="2746366"/>
                      <a:pt x="3865827" y="2673877"/>
                    </a:cubicBezTo>
                    <a:cubicBezTo>
                      <a:pt x="3878679" y="2639943"/>
                      <a:pt x="3890405" y="2605534"/>
                      <a:pt x="3902605" y="2571363"/>
                    </a:cubicBezTo>
                    <a:cubicBezTo>
                      <a:pt x="3914805" y="2537250"/>
                      <a:pt x="3927005" y="2503138"/>
                      <a:pt x="3940389" y="2465768"/>
                    </a:cubicBezTo>
                    <a:cubicBezTo>
                      <a:pt x="4004231" y="2574265"/>
                      <a:pt x="3976219" y="2668429"/>
                      <a:pt x="3906395" y="2758092"/>
                    </a:cubicBezTo>
                    <a:cubicBezTo>
                      <a:pt x="3911606" y="2758447"/>
                      <a:pt x="3913502" y="2758980"/>
                      <a:pt x="3915220" y="2758566"/>
                    </a:cubicBezTo>
                    <a:cubicBezTo>
                      <a:pt x="4015602" y="2737068"/>
                      <a:pt x="4070324" y="2668073"/>
                      <a:pt x="4103074" y="2576870"/>
                    </a:cubicBezTo>
                    <a:cubicBezTo>
                      <a:pt x="4134403" y="2489457"/>
                      <a:pt x="4141806" y="2398136"/>
                      <a:pt x="4143879" y="2306400"/>
                    </a:cubicBezTo>
                    <a:cubicBezTo>
                      <a:pt x="4147373" y="2151236"/>
                      <a:pt x="4129843" y="1997316"/>
                      <a:pt x="4113438" y="1843337"/>
                    </a:cubicBezTo>
                    <a:close/>
                    <a:moveTo>
                      <a:pt x="262712" y="1656015"/>
                    </a:moveTo>
                    <a:cubicBezTo>
                      <a:pt x="274202" y="1601826"/>
                      <a:pt x="261410" y="1546453"/>
                      <a:pt x="275327" y="1491790"/>
                    </a:cubicBezTo>
                    <a:cubicBezTo>
                      <a:pt x="308728" y="1360434"/>
                      <a:pt x="385896" y="1258689"/>
                      <a:pt x="484087" y="1170329"/>
                    </a:cubicBezTo>
                    <a:cubicBezTo>
                      <a:pt x="520568" y="1137519"/>
                      <a:pt x="559063" y="1106960"/>
                      <a:pt x="602592" y="1070361"/>
                    </a:cubicBezTo>
                    <a:cubicBezTo>
                      <a:pt x="492023" y="1273317"/>
                      <a:pt x="339347" y="1442517"/>
                      <a:pt x="262712" y="1656015"/>
                    </a:cubicBezTo>
                    <a:close/>
                  </a:path>
                </a:pathLst>
              </a:custGeom>
              <a:solidFill>
                <a:srgbClr val="000000"/>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8" name="자유형: 도형 87">
                <a:extLst>
                  <a:ext uri="{FF2B5EF4-FFF2-40B4-BE49-F238E27FC236}">
                    <a16:creationId xmlns:a16="http://schemas.microsoft.com/office/drawing/2014/main" id="{46E680CE-7871-4C94-8C80-846A40D0E2E2}"/>
                  </a:ext>
                </a:extLst>
              </p:cNvPr>
              <p:cNvSpPr/>
              <p:nvPr/>
            </p:nvSpPr>
            <p:spPr>
              <a:xfrm>
                <a:off x="3783291" y="2073713"/>
                <a:ext cx="3130671" cy="2100345"/>
              </a:xfrm>
              <a:custGeom>
                <a:avLst/>
                <a:gdLst>
                  <a:gd name="connsiteX0" fmla="*/ 1436485 w 3130671"/>
                  <a:gd name="connsiteY0" fmla="*/ 2080734 h 2100345"/>
                  <a:gd name="connsiteX1" fmla="*/ 1176497 w 3130671"/>
                  <a:gd name="connsiteY1" fmla="*/ 2097375 h 2100345"/>
                  <a:gd name="connsiteX2" fmla="*/ 966019 w 3130671"/>
                  <a:gd name="connsiteY2" fmla="*/ 2073509 h 2100345"/>
                  <a:gd name="connsiteX3" fmla="*/ 636504 w 3130671"/>
                  <a:gd name="connsiteY3" fmla="*/ 1911179 h 2100345"/>
                  <a:gd name="connsiteX4" fmla="*/ 270981 w 3130671"/>
                  <a:gd name="connsiteY4" fmla="*/ 1490401 h 2100345"/>
                  <a:gd name="connsiteX5" fmla="*/ 215963 w 3130671"/>
                  <a:gd name="connsiteY5" fmla="*/ 1385813 h 2100345"/>
                  <a:gd name="connsiteX6" fmla="*/ 162840 w 3130671"/>
                  <a:gd name="connsiteY6" fmla="*/ 1327716 h 2100345"/>
                  <a:gd name="connsiteX7" fmla="*/ 191800 w 3130671"/>
                  <a:gd name="connsiteY7" fmla="*/ 1317885 h 2100345"/>
                  <a:gd name="connsiteX8" fmla="*/ 145665 w 3130671"/>
                  <a:gd name="connsiteY8" fmla="*/ 1204592 h 2100345"/>
                  <a:gd name="connsiteX9" fmla="*/ 124641 w 3130671"/>
                  <a:gd name="connsiteY9" fmla="*/ 1173500 h 2100345"/>
                  <a:gd name="connsiteX10" fmla="*/ 5248 w 3130671"/>
                  <a:gd name="connsiteY10" fmla="*/ 622372 h 2100345"/>
                  <a:gd name="connsiteX11" fmla="*/ 3057 w 3130671"/>
                  <a:gd name="connsiteY11" fmla="*/ 498597 h 2100345"/>
                  <a:gd name="connsiteX12" fmla="*/ 8742 w 3130671"/>
                  <a:gd name="connsiteY12" fmla="*/ 404551 h 2100345"/>
                  <a:gd name="connsiteX13" fmla="*/ 36577 w 3130671"/>
                  <a:gd name="connsiteY13" fmla="*/ 461405 h 2100345"/>
                  <a:gd name="connsiteX14" fmla="*/ 36044 w 3130671"/>
                  <a:gd name="connsiteY14" fmla="*/ 592761 h 2100345"/>
                  <a:gd name="connsiteX15" fmla="*/ 104091 w 3130671"/>
                  <a:gd name="connsiteY15" fmla="*/ 504282 h 2100345"/>
                  <a:gd name="connsiteX16" fmla="*/ 104091 w 3130671"/>
                  <a:gd name="connsiteY16" fmla="*/ 714108 h 2100345"/>
                  <a:gd name="connsiteX17" fmla="*/ 110309 w 3130671"/>
                  <a:gd name="connsiteY17" fmla="*/ 716418 h 2100345"/>
                  <a:gd name="connsiteX18" fmla="*/ 161123 w 3130671"/>
                  <a:gd name="connsiteY18" fmla="*/ 632618 h 2100345"/>
                  <a:gd name="connsiteX19" fmla="*/ 195827 w 3130671"/>
                  <a:gd name="connsiteY19" fmla="*/ 727019 h 2100345"/>
                  <a:gd name="connsiteX20" fmla="*/ 199617 w 3130671"/>
                  <a:gd name="connsiteY20" fmla="*/ 726486 h 2100345"/>
                  <a:gd name="connsiteX21" fmla="*/ 203940 w 3130671"/>
                  <a:gd name="connsiteY21" fmla="*/ 633625 h 2100345"/>
                  <a:gd name="connsiteX22" fmla="*/ 209744 w 3130671"/>
                  <a:gd name="connsiteY22" fmla="*/ 432445 h 2100345"/>
                  <a:gd name="connsiteX23" fmla="*/ 202519 w 3130671"/>
                  <a:gd name="connsiteY23" fmla="*/ 353856 h 2100345"/>
                  <a:gd name="connsiteX24" fmla="*/ 225498 w 3130671"/>
                  <a:gd name="connsiteY24" fmla="*/ 278288 h 2100345"/>
                  <a:gd name="connsiteX25" fmla="*/ 327953 w 3130671"/>
                  <a:gd name="connsiteY25" fmla="*/ 209649 h 2100345"/>
                  <a:gd name="connsiteX26" fmla="*/ 291827 w 3130671"/>
                  <a:gd name="connsiteY26" fmla="*/ 368958 h 2100345"/>
                  <a:gd name="connsiteX27" fmla="*/ 760161 w 3130671"/>
                  <a:gd name="connsiteY27" fmla="*/ 0 h 2100345"/>
                  <a:gd name="connsiteX28" fmla="*/ 642545 w 3130671"/>
                  <a:gd name="connsiteY28" fmla="*/ 225935 h 2100345"/>
                  <a:gd name="connsiteX29" fmla="*/ 410154 w 3130671"/>
                  <a:gd name="connsiteY29" fmla="*/ 341005 h 2100345"/>
                  <a:gd name="connsiteX30" fmla="*/ 671682 w 3130671"/>
                  <a:gd name="connsiteY30" fmla="*/ 278584 h 2100345"/>
                  <a:gd name="connsiteX31" fmla="*/ 599489 w 3130671"/>
                  <a:gd name="connsiteY31" fmla="*/ 378078 h 2100345"/>
                  <a:gd name="connsiteX32" fmla="*/ 780711 w 3130671"/>
                  <a:gd name="connsiteY32" fmla="*/ 408874 h 2100345"/>
                  <a:gd name="connsiteX33" fmla="*/ 1031520 w 3130671"/>
                  <a:gd name="connsiteY33" fmla="*/ 397385 h 2100345"/>
                  <a:gd name="connsiteX34" fmla="*/ 1130185 w 3130671"/>
                  <a:gd name="connsiteY34" fmla="*/ 346513 h 2100345"/>
                  <a:gd name="connsiteX35" fmla="*/ 1294410 w 3130671"/>
                  <a:gd name="connsiteY35" fmla="*/ 168903 h 2100345"/>
                  <a:gd name="connsiteX36" fmla="*/ 1315553 w 3130671"/>
                  <a:gd name="connsiteY36" fmla="*/ 148768 h 2100345"/>
                  <a:gd name="connsiteX37" fmla="*/ 1128231 w 3130671"/>
                  <a:gd name="connsiteY37" fmla="*/ 412783 h 2100345"/>
                  <a:gd name="connsiteX38" fmla="*/ 1519989 w 3130671"/>
                  <a:gd name="connsiteY38" fmla="*/ 440085 h 2100345"/>
                  <a:gd name="connsiteX39" fmla="*/ 1699079 w 3130671"/>
                  <a:gd name="connsiteY39" fmla="*/ 425042 h 2100345"/>
                  <a:gd name="connsiteX40" fmla="*/ 1983467 w 3130671"/>
                  <a:gd name="connsiteY40" fmla="*/ 218473 h 2100345"/>
                  <a:gd name="connsiteX41" fmla="*/ 2052343 w 3130671"/>
                  <a:gd name="connsiteY41" fmla="*/ 121762 h 2100345"/>
                  <a:gd name="connsiteX42" fmla="*/ 1575422 w 3130671"/>
                  <a:gd name="connsiteY42" fmla="*/ 498656 h 2100345"/>
                  <a:gd name="connsiteX43" fmla="*/ 1751847 w 3130671"/>
                  <a:gd name="connsiteY43" fmla="*/ 485982 h 2100345"/>
                  <a:gd name="connsiteX44" fmla="*/ 1933365 w 3130671"/>
                  <a:gd name="connsiteY44" fmla="*/ 461642 h 2100345"/>
                  <a:gd name="connsiteX45" fmla="*/ 2114409 w 3130671"/>
                  <a:gd name="connsiteY45" fmla="*/ 426759 h 2100345"/>
                  <a:gd name="connsiteX46" fmla="*/ 1907958 w 3130671"/>
                  <a:gd name="connsiteY46" fmla="*/ 518732 h 2100345"/>
                  <a:gd name="connsiteX47" fmla="*/ 2440015 w 3130671"/>
                  <a:gd name="connsiteY47" fmla="*/ 281723 h 2100345"/>
                  <a:gd name="connsiteX48" fmla="*/ 2214021 w 3130671"/>
                  <a:gd name="connsiteY48" fmla="*/ 787663 h 2100345"/>
                  <a:gd name="connsiteX49" fmla="*/ 2326249 w 3130671"/>
                  <a:gd name="connsiteY49" fmla="*/ 781859 h 2100345"/>
                  <a:gd name="connsiteX50" fmla="*/ 2423611 w 3130671"/>
                  <a:gd name="connsiteY50" fmla="*/ 775226 h 2100345"/>
                  <a:gd name="connsiteX51" fmla="*/ 2444102 w 3130671"/>
                  <a:gd name="connsiteY51" fmla="*/ 795658 h 2100345"/>
                  <a:gd name="connsiteX52" fmla="*/ 2443806 w 3130671"/>
                  <a:gd name="connsiteY52" fmla="*/ 963969 h 2100345"/>
                  <a:gd name="connsiteX53" fmla="*/ 2626627 w 3130671"/>
                  <a:gd name="connsiteY53" fmla="*/ 779846 h 2100345"/>
                  <a:gd name="connsiteX54" fmla="*/ 2757924 w 3130671"/>
                  <a:gd name="connsiteY54" fmla="*/ 705521 h 2100345"/>
                  <a:gd name="connsiteX55" fmla="*/ 2963072 w 3130671"/>
                  <a:gd name="connsiteY55" fmla="*/ 749583 h 2100345"/>
                  <a:gd name="connsiteX56" fmla="*/ 3063632 w 3130671"/>
                  <a:gd name="connsiteY56" fmla="*/ 865127 h 2100345"/>
                  <a:gd name="connsiteX57" fmla="*/ 3130672 w 3130671"/>
                  <a:gd name="connsiteY57" fmla="*/ 914282 h 2100345"/>
                  <a:gd name="connsiteX58" fmla="*/ 2944061 w 3130671"/>
                  <a:gd name="connsiteY58" fmla="*/ 1171842 h 2100345"/>
                  <a:gd name="connsiteX59" fmla="*/ 2678802 w 3130671"/>
                  <a:gd name="connsiteY59" fmla="*/ 1209211 h 2100345"/>
                  <a:gd name="connsiteX60" fmla="*/ 2520263 w 3130671"/>
                  <a:gd name="connsiteY60" fmla="*/ 1274889 h 2100345"/>
                  <a:gd name="connsiteX61" fmla="*/ 2461928 w 3130671"/>
                  <a:gd name="connsiteY61" fmla="*/ 1387294 h 2100345"/>
                  <a:gd name="connsiteX62" fmla="*/ 2448129 w 3130671"/>
                  <a:gd name="connsiteY62" fmla="*/ 1412878 h 2100345"/>
                  <a:gd name="connsiteX63" fmla="*/ 2435219 w 3130671"/>
                  <a:gd name="connsiteY63" fmla="*/ 1389367 h 2100345"/>
                  <a:gd name="connsiteX64" fmla="*/ 2399507 w 3130671"/>
                  <a:gd name="connsiteY64" fmla="*/ 1317056 h 2100345"/>
                  <a:gd name="connsiteX65" fmla="*/ 2279285 w 3130671"/>
                  <a:gd name="connsiteY65" fmla="*/ 1351168 h 2100345"/>
                  <a:gd name="connsiteX66" fmla="*/ 2267500 w 3130671"/>
                  <a:gd name="connsiteY66" fmla="*/ 1369409 h 2100345"/>
                  <a:gd name="connsiteX67" fmla="*/ 2249259 w 3130671"/>
                  <a:gd name="connsiteY67" fmla="*/ 1356261 h 2100345"/>
                  <a:gd name="connsiteX68" fmla="*/ 2227465 w 3130671"/>
                  <a:gd name="connsiteY68" fmla="*/ 1328308 h 2100345"/>
                  <a:gd name="connsiteX69" fmla="*/ 2164097 w 3130671"/>
                  <a:gd name="connsiteY69" fmla="*/ 1332809 h 2100345"/>
                  <a:gd name="connsiteX70" fmla="*/ 2146330 w 3130671"/>
                  <a:gd name="connsiteY70" fmla="*/ 1370060 h 2100345"/>
                  <a:gd name="connsiteX71" fmla="*/ 2107006 w 3130671"/>
                  <a:gd name="connsiteY71" fmla="*/ 1379122 h 2100345"/>
                  <a:gd name="connsiteX72" fmla="*/ 2100432 w 3130671"/>
                  <a:gd name="connsiteY72" fmla="*/ 1373199 h 2100345"/>
                  <a:gd name="connsiteX73" fmla="*/ 2047309 w 3130671"/>
                  <a:gd name="connsiteY73" fmla="*/ 1358571 h 2100345"/>
                  <a:gd name="connsiteX74" fmla="*/ 2013671 w 3130671"/>
                  <a:gd name="connsiteY74" fmla="*/ 1410806 h 2100345"/>
                  <a:gd name="connsiteX75" fmla="*/ 2014796 w 3130671"/>
                  <a:gd name="connsiteY75" fmla="*/ 1452084 h 2100345"/>
                  <a:gd name="connsiteX76" fmla="*/ 2013848 w 3130671"/>
                  <a:gd name="connsiteY76" fmla="*/ 1522263 h 2100345"/>
                  <a:gd name="connsiteX77" fmla="*/ 1830672 w 3130671"/>
                  <a:gd name="connsiteY77" fmla="*/ 1801735 h 2100345"/>
                  <a:gd name="connsiteX78" fmla="*/ 1570151 w 3130671"/>
                  <a:gd name="connsiteY78" fmla="*/ 1965131 h 2100345"/>
                  <a:gd name="connsiteX79" fmla="*/ 1458813 w 3130671"/>
                  <a:gd name="connsiteY79" fmla="*/ 2064270 h 2100345"/>
                  <a:gd name="connsiteX80" fmla="*/ 1436485 w 3130671"/>
                  <a:gd name="connsiteY80" fmla="*/ 2080734 h 210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130671" h="2100345">
                    <a:moveTo>
                      <a:pt x="1436485" y="2080734"/>
                    </a:moveTo>
                    <a:cubicBezTo>
                      <a:pt x="1350257" y="2092934"/>
                      <a:pt x="1263436" y="2096428"/>
                      <a:pt x="1176497" y="2097375"/>
                    </a:cubicBezTo>
                    <a:cubicBezTo>
                      <a:pt x="1104186" y="2108450"/>
                      <a:pt x="1035666" y="2085886"/>
                      <a:pt x="966019" y="2073509"/>
                    </a:cubicBezTo>
                    <a:cubicBezTo>
                      <a:pt x="847396" y="2037264"/>
                      <a:pt x="736590" y="1985385"/>
                      <a:pt x="636504" y="1911179"/>
                    </a:cubicBezTo>
                    <a:cubicBezTo>
                      <a:pt x="483590" y="1797767"/>
                      <a:pt x="366270" y="1653738"/>
                      <a:pt x="270981" y="1490401"/>
                    </a:cubicBezTo>
                    <a:cubicBezTo>
                      <a:pt x="251082" y="1456348"/>
                      <a:pt x="232427" y="1421643"/>
                      <a:pt x="215963" y="1385813"/>
                    </a:cubicBezTo>
                    <a:cubicBezTo>
                      <a:pt x="204296" y="1360407"/>
                      <a:pt x="192037" y="1336599"/>
                      <a:pt x="162840" y="1327716"/>
                    </a:cubicBezTo>
                    <a:cubicBezTo>
                      <a:pt x="170243" y="1319543"/>
                      <a:pt x="182147" y="1325406"/>
                      <a:pt x="191800" y="1317885"/>
                    </a:cubicBezTo>
                    <a:cubicBezTo>
                      <a:pt x="176520" y="1280397"/>
                      <a:pt x="161123" y="1242494"/>
                      <a:pt x="145665" y="1204592"/>
                    </a:cubicBezTo>
                    <a:cubicBezTo>
                      <a:pt x="133939" y="1197426"/>
                      <a:pt x="128964" y="1185877"/>
                      <a:pt x="124641" y="1173500"/>
                    </a:cubicBezTo>
                    <a:cubicBezTo>
                      <a:pt x="62339" y="994647"/>
                      <a:pt x="21830" y="811175"/>
                      <a:pt x="5248" y="622372"/>
                    </a:cubicBezTo>
                    <a:cubicBezTo>
                      <a:pt x="1635" y="581035"/>
                      <a:pt x="-3280" y="539993"/>
                      <a:pt x="3057" y="498597"/>
                    </a:cubicBezTo>
                    <a:cubicBezTo>
                      <a:pt x="9334" y="467505"/>
                      <a:pt x="-2925" y="435288"/>
                      <a:pt x="8742" y="404551"/>
                    </a:cubicBezTo>
                    <a:cubicBezTo>
                      <a:pt x="30062" y="417639"/>
                      <a:pt x="37821" y="435939"/>
                      <a:pt x="36577" y="461405"/>
                    </a:cubicBezTo>
                    <a:cubicBezTo>
                      <a:pt x="34563" y="502446"/>
                      <a:pt x="36044" y="543606"/>
                      <a:pt x="36044" y="592761"/>
                    </a:cubicBezTo>
                    <a:cubicBezTo>
                      <a:pt x="60740" y="560662"/>
                      <a:pt x="81172" y="534130"/>
                      <a:pt x="104091" y="504282"/>
                    </a:cubicBezTo>
                    <a:cubicBezTo>
                      <a:pt x="104091" y="576238"/>
                      <a:pt x="104091" y="645173"/>
                      <a:pt x="104091" y="714108"/>
                    </a:cubicBezTo>
                    <a:cubicBezTo>
                      <a:pt x="106164" y="714878"/>
                      <a:pt x="108236" y="715648"/>
                      <a:pt x="110309" y="716418"/>
                    </a:cubicBezTo>
                    <a:cubicBezTo>
                      <a:pt x="126536" y="689649"/>
                      <a:pt x="142763" y="662940"/>
                      <a:pt x="161123" y="632618"/>
                    </a:cubicBezTo>
                    <a:cubicBezTo>
                      <a:pt x="173500" y="666257"/>
                      <a:pt x="184634" y="696638"/>
                      <a:pt x="195827" y="727019"/>
                    </a:cubicBezTo>
                    <a:cubicBezTo>
                      <a:pt x="197070" y="726841"/>
                      <a:pt x="198314" y="726664"/>
                      <a:pt x="199617" y="726486"/>
                    </a:cubicBezTo>
                    <a:cubicBezTo>
                      <a:pt x="201098" y="695513"/>
                      <a:pt x="202934" y="664598"/>
                      <a:pt x="203940" y="633625"/>
                    </a:cubicBezTo>
                    <a:cubicBezTo>
                      <a:pt x="206072" y="566584"/>
                      <a:pt x="207731" y="499544"/>
                      <a:pt x="209744" y="432445"/>
                    </a:cubicBezTo>
                    <a:cubicBezTo>
                      <a:pt x="210573" y="405913"/>
                      <a:pt x="210929" y="379974"/>
                      <a:pt x="202519" y="353856"/>
                    </a:cubicBezTo>
                    <a:cubicBezTo>
                      <a:pt x="193162" y="324719"/>
                      <a:pt x="206546" y="299786"/>
                      <a:pt x="225498" y="278288"/>
                    </a:cubicBezTo>
                    <a:cubicBezTo>
                      <a:pt x="253273" y="246781"/>
                      <a:pt x="289518" y="227475"/>
                      <a:pt x="327953" y="209649"/>
                    </a:cubicBezTo>
                    <a:cubicBezTo>
                      <a:pt x="285135" y="253947"/>
                      <a:pt x="272994" y="305175"/>
                      <a:pt x="291827" y="368958"/>
                    </a:cubicBezTo>
                    <a:cubicBezTo>
                      <a:pt x="412878" y="201180"/>
                      <a:pt x="558567" y="68047"/>
                      <a:pt x="760161" y="0"/>
                    </a:cubicBezTo>
                    <a:cubicBezTo>
                      <a:pt x="737538" y="86643"/>
                      <a:pt x="703011" y="162803"/>
                      <a:pt x="642545" y="225935"/>
                    </a:cubicBezTo>
                    <a:cubicBezTo>
                      <a:pt x="580953" y="290310"/>
                      <a:pt x="503371" y="323297"/>
                      <a:pt x="410154" y="341005"/>
                    </a:cubicBezTo>
                    <a:cubicBezTo>
                      <a:pt x="512550" y="366411"/>
                      <a:pt x="595107" y="341479"/>
                      <a:pt x="671682" y="278584"/>
                    </a:cubicBezTo>
                    <a:cubicBezTo>
                      <a:pt x="664220" y="325252"/>
                      <a:pt x="634194" y="351369"/>
                      <a:pt x="599489" y="378078"/>
                    </a:cubicBezTo>
                    <a:cubicBezTo>
                      <a:pt x="660430" y="398747"/>
                      <a:pt x="720541" y="404966"/>
                      <a:pt x="780711" y="408874"/>
                    </a:cubicBezTo>
                    <a:cubicBezTo>
                      <a:pt x="864630" y="414323"/>
                      <a:pt x="948430" y="408756"/>
                      <a:pt x="1031520" y="397385"/>
                    </a:cubicBezTo>
                    <a:cubicBezTo>
                      <a:pt x="1069363" y="392233"/>
                      <a:pt x="1100515" y="369550"/>
                      <a:pt x="1130185" y="346513"/>
                    </a:cubicBezTo>
                    <a:cubicBezTo>
                      <a:pt x="1194797" y="296469"/>
                      <a:pt x="1245373" y="233397"/>
                      <a:pt x="1294410" y="168903"/>
                    </a:cubicBezTo>
                    <a:cubicBezTo>
                      <a:pt x="1299325" y="162448"/>
                      <a:pt x="1301813" y="153505"/>
                      <a:pt x="1315553" y="148768"/>
                    </a:cubicBezTo>
                    <a:cubicBezTo>
                      <a:pt x="1265568" y="247255"/>
                      <a:pt x="1200364" y="330049"/>
                      <a:pt x="1128231" y="412783"/>
                    </a:cubicBezTo>
                    <a:cubicBezTo>
                      <a:pt x="1260949" y="434222"/>
                      <a:pt x="1390055" y="442631"/>
                      <a:pt x="1519989" y="440085"/>
                    </a:cubicBezTo>
                    <a:cubicBezTo>
                      <a:pt x="1579982" y="438900"/>
                      <a:pt x="1640508" y="442276"/>
                      <a:pt x="1699079" y="425042"/>
                    </a:cubicBezTo>
                    <a:cubicBezTo>
                      <a:pt x="1818295" y="389982"/>
                      <a:pt x="1908787" y="314769"/>
                      <a:pt x="1983467" y="218473"/>
                    </a:cubicBezTo>
                    <a:cubicBezTo>
                      <a:pt x="2008104" y="186670"/>
                      <a:pt x="2030194" y="152972"/>
                      <a:pt x="2052343" y="121762"/>
                    </a:cubicBezTo>
                    <a:cubicBezTo>
                      <a:pt x="1977367" y="323120"/>
                      <a:pt x="1826171" y="463300"/>
                      <a:pt x="1575422" y="498656"/>
                    </a:cubicBezTo>
                    <a:cubicBezTo>
                      <a:pt x="1634230" y="494570"/>
                      <a:pt x="1693216" y="492023"/>
                      <a:pt x="1751847" y="485982"/>
                    </a:cubicBezTo>
                    <a:cubicBezTo>
                      <a:pt x="1812550" y="479764"/>
                      <a:pt x="1873135" y="471532"/>
                      <a:pt x="1933365" y="461642"/>
                    </a:cubicBezTo>
                    <a:cubicBezTo>
                      <a:pt x="1992350" y="451988"/>
                      <a:pt x="2050863" y="439137"/>
                      <a:pt x="2114409" y="426759"/>
                    </a:cubicBezTo>
                    <a:cubicBezTo>
                      <a:pt x="2065846" y="511744"/>
                      <a:pt x="1985895" y="513402"/>
                      <a:pt x="1907958" y="518732"/>
                    </a:cubicBezTo>
                    <a:cubicBezTo>
                      <a:pt x="2047842" y="558590"/>
                      <a:pt x="2252635" y="516541"/>
                      <a:pt x="2440015" y="281723"/>
                    </a:cubicBezTo>
                    <a:cubicBezTo>
                      <a:pt x="2454644" y="373992"/>
                      <a:pt x="2409161" y="572684"/>
                      <a:pt x="2214021" y="787663"/>
                    </a:cubicBezTo>
                    <a:cubicBezTo>
                      <a:pt x="2253582" y="785650"/>
                      <a:pt x="2289945" y="783932"/>
                      <a:pt x="2326249" y="781859"/>
                    </a:cubicBezTo>
                    <a:cubicBezTo>
                      <a:pt x="2358762" y="780023"/>
                      <a:pt x="2391335" y="779076"/>
                      <a:pt x="2423611" y="775226"/>
                    </a:cubicBezTo>
                    <a:cubicBezTo>
                      <a:pt x="2442147" y="773035"/>
                      <a:pt x="2444339" y="779905"/>
                      <a:pt x="2444102" y="795658"/>
                    </a:cubicBezTo>
                    <a:cubicBezTo>
                      <a:pt x="2443273" y="849492"/>
                      <a:pt x="2443806" y="903325"/>
                      <a:pt x="2443806" y="963969"/>
                    </a:cubicBezTo>
                    <a:cubicBezTo>
                      <a:pt x="2507945" y="899713"/>
                      <a:pt x="2569062" y="841437"/>
                      <a:pt x="2626627" y="779846"/>
                    </a:cubicBezTo>
                    <a:cubicBezTo>
                      <a:pt x="2663345" y="740581"/>
                      <a:pt x="2707703" y="719083"/>
                      <a:pt x="2757924" y="705521"/>
                    </a:cubicBezTo>
                    <a:cubicBezTo>
                      <a:pt x="2833966" y="685030"/>
                      <a:pt x="2902072" y="700783"/>
                      <a:pt x="2963072" y="749583"/>
                    </a:cubicBezTo>
                    <a:cubicBezTo>
                      <a:pt x="3003580" y="781978"/>
                      <a:pt x="3035620" y="822012"/>
                      <a:pt x="3063632" y="865127"/>
                    </a:cubicBezTo>
                    <a:cubicBezTo>
                      <a:pt x="3080096" y="890474"/>
                      <a:pt x="3101120" y="907708"/>
                      <a:pt x="3130672" y="914282"/>
                    </a:cubicBezTo>
                    <a:cubicBezTo>
                      <a:pt x="3113261" y="1032609"/>
                      <a:pt x="3047108" y="1116054"/>
                      <a:pt x="2944061" y="1171842"/>
                    </a:cubicBezTo>
                    <a:cubicBezTo>
                      <a:pt x="2860616" y="1217028"/>
                      <a:pt x="2772197" y="1232427"/>
                      <a:pt x="2678802" y="1209211"/>
                    </a:cubicBezTo>
                    <a:cubicBezTo>
                      <a:pt x="2609630" y="1192037"/>
                      <a:pt x="2560712" y="1223780"/>
                      <a:pt x="2520263" y="1274889"/>
                    </a:cubicBezTo>
                    <a:cubicBezTo>
                      <a:pt x="2493672" y="1308468"/>
                      <a:pt x="2476853" y="1347496"/>
                      <a:pt x="2461928" y="1387294"/>
                    </a:cubicBezTo>
                    <a:cubicBezTo>
                      <a:pt x="2458493" y="1396533"/>
                      <a:pt x="2456065" y="1406127"/>
                      <a:pt x="2448129" y="1412878"/>
                    </a:cubicBezTo>
                    <a:cubicBezTo>
                      <a:pt x="2434982" y="1409976"/>
                      <a:pt x="2435692" y="1398842"/>
                      <a:pt x="2435219" y="1389367"/>
                    </a:cubicBezTo>
                    <a:cubicBezTo>
                      <a:pt x="2433738" y="1359992"/>
                      <a:pt x="2420176" y="1336599"/>
                      <a:pt x="2399507" y="1317056"/>
                    </a:cubicBezTo>
                    <a:cubicBezTo>
                      <a:pt x="2356689" y="1276606"/>
                      <a:pt x="2295216" y="1294196"/>
                      <a:pt x="2279285" y="1351168"/>
                    </a:cubicBezTo>
                    <a:cubicBezTo>
                      <a:pt x="2277212" y="1358571"/>
                      <a:pt x="2277390" y="1368284"/>
                      <a:pt x="2267500" y="1369409"/>
                    </a:cubicBezTo>
                    <a:cubicBezTo>
                      <a:pt x="2258676" y="1370356"/>
                      <a:pt x="2254175" y="1362361"/>
                      <a:pt x="2249259" y="1356261"/>
                    </a:cubicBezTo>
                    <a:cubicBezTo>
                      <a:pt x="2241856" y="1347082"/>
                      <a:pt x="2236053" y="1336718"/>
                      <a:pt x="2227465" y="1328308"/>
                    </a:cubicBezTo>
                    <a:cubicBezTo>
                      <a:pt x="2202888" y="1304264"/>
                      <a:pt x="2184233" y="1305270"/>
                      <a:pt x="2164097" y="1332809"/>
                    </a:cubicBezTo>
                    <a:cubicBezTo>
                      <a:pt x="2155865" y="1344061"/>
                      <a:pt x="2151482" y="1357209"/>
                      <a:pt x="2146330" y="1370060"/>
                    </a:cubicBezTo>
                    <a:cubicBezTo>
                      <a:pt x="2136440" y="1394460"/>
                      <a:pt x="2128089" y="1396059"/>
                      <a:pt x="2107006" y="1379122"/>
                    </a:cubicBezTo>
                    <a:cubicBezTo>
                      <a:pt x="2104696" y="1377285"/>
                      <a:pt x="2102742" y="1374976"/>
                      <a:pt x="2100432" y="1373199"/>
                    </a:cubicBezTo>
                    <a:cubicBezTo>
                      <a:pt x="2084738" y="1360940"/>
                      <a:pt x="2069281" y="1347437"/>
                      <a:pt x="2047309" y="1358571"/>
                    </a:cubicBezTo>
                    <a:cubicBezTo>
                      <a:pt x="2026048" y="1369350"/>
                      <a:pt x="2016040" y="1388064"/>
                      <a:pt x="2013671" y="1410806"/>
                    </a:cubicBezTo>
                    <a:cubicBezTo>
                      <a:pt x="2012249" y="1424486"/>
                      <a:pt x="2011420" y="1438640"/>
                      <a:pt x="2014796" y="1452084"/>
                    </a:cubicBezTo>
                    <a:cubicBezTo>
                      <a:pt x="2020777" y="1475714"/>
                      <a:pt x="2019238" y="1498692"/>
                      <a:pt x="2013848" y="1522263"/>
                    </a:cubicBezTo>
                    <a:cubicBezTo>
                      <a:pt x="1987317" y="1638162"/>
                      <a:pt x="1931943" y="1734458"/>
                      <a:pt x="1830672" y="1801735"/>
                    </a:cubicBezTo>
                    <a:cubicBezTo>
                      <a:pt x="1745214" y="1858470"/>
                      <a:pt x="1659696" y="1914969"/>
                      <a:pt x="1570151" y="1965131"/>
                    </a:cubicBezTo>
                    <a:cubicBezTo>
                      <a:pt x="1525616" y="1990123"/>
                      <a:pt x="1487121" y="2021156"/>
                      <a:pt x="1458813" y="2064270"/>
                    </a:cubicBezTo>
                    <a:cubicBezTo>
                      <a:pt x="1453601" y="2071969"/>
                      <a:pt x="1449159" y="2082570"/>
                      <a:pt x="1436485" y="2080734"/>
                    </a:cubicBezTo>
                    <a:close/>
                  </a:path>
                </a:pathLst>
              </a:custGeom>
              <a:solidFill>
                <a:srgbClr val="FDAAB4"/>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9" name="자유형: 도형 88">
                <a:extLst>
                  <a:ext uri="{FF2B5EF4-FFF2-40B4-BE49-F238E27FC236}">
                    <a16:creationId xmlns:a16="http://schemas.microsoft.com/office/drawing/2014/main" id="{EA81CA5B-3284-458F-97F1-65BB990011A6}"/>
                  </a:ext>
                </a:extLst>
              </p:cNvPr>
              <p:cNvSpPr/>
              <p:nvPr/>
            </p:nvSpPr>
            <p:spPr>
              <a:xfrm>
                <a:off x="3590033" y="2575742"/>
                <a:ext cx="3160120" cy="1860131"/>
              </a:xfrm>
              <a:custGeom>
                <a:avLst/>
                <a:gdLst>
                  <a:gd name="connsiteX0" fmla="*/ 356097 w 3160120"/>
                  <a:gd name="connsiteY0" fmla="*/ 819823 h 1860131"/>
                  <a:gd name="connsiteX1" fmla="*/ 405015 w 3160120"/>
                  <a:gd name="connsiteY1" fmla="*/ 850442 h 1860131"/>
                  <a:gd name="connsiteX2" fmla="*/ 609511 w 3160120"/>
                  <a:gd name="connsiteY2" fmla="*/ 1180609 h 1860131"/>
                  <a:gd name="connsiteX3" fmla="*/ 948858 w 3160120"/>
                  <a:gd name="connsiteY3" fmla="*/ 1469438 h 1860131"/>
                  <a:gd name="connsiteX4" fmla="*/ 1138904 w 3160120"/>
                  <a:gd name="connsiteY4" fmla="*/ 1548501 h 1860131"/>
                  <a:gd name="connsiteX5" fmla="*/ 1157263 w 3160120"/>
                  <a:gd name="connsiteY5" fmla="*/ 1561648 h 1860131"/>
                  <a:gd name="connsiteX6" fmla="*/ 1151814 w 3160120"/>
                  <a:gd name="connsiteY6" fmla="*/ 1591852 h 1860131"/>
                  <a:gd name="connsiteX7" fmla="*/ 1004231 w 3160120"/>
                  <a:gd name="connsiteY7" fmla="*/ 1758919 h 1860131"/>
                  <a:gd name="connsiteX8" fmla="*/ 918240 w 3160120"/>
                  <a:gd name="connsiteY8" fmla="*/ 1841299 h 1860131"/>
                  <a:gd name="connsiteX9" fmla="*/ 900414 w 3160120"/>
                  <a:gd name="connsiteY9" fmla="*/ 1860131 h 1860131"/>
                  <a:gd name="connsiteX10" fmla="*/ 557455 w 3160120"/>
                  <a:gd name="connsiteY10" fmla="*/ 1771889 h 1860131"/>
                  <a:gd name="connsiteX11" fmla="*/ 499120 w 3160120"/>
                  <a:gd name="connsiteY11" fmla="*/ 1763361 h 1860131"/>
                  <a:gd name="connsiteX12" fmla="*/ 530449 w 3160120"/>
                  <a:gd name="connsiteY12" fmla="*/ 1716990 h 1860131"/>
                  <a:gd name="connsiteX13" fmla="*/ 531989 w 3160120"/>
                  <a:gd name="connsiteY13" fmla="*/ 1590549 h 1860131"/>
                  <a:gd name="connsiteX14" fmla="*/ 336672 w 3160120"/>
                  <a:gd name="connsiteY14" fmla="*/ 1227573 h 1860131"/>
                  <a:gd name="connsiteX15" fmla="*/ 273777 w 3160120"/>
                  <a:gd name="connsiteY15" fmla="*/ 926898 h 1860131"/>
                  <a:gd name="connsiteX16" fmla="*/ 356097 w 3160120"/>
                  <a:gd name="connsiteY16" fmla="*/ 819823 h 1860131"/>
                  <a:gd name="connsiteX17" fmla="*/ 2979540 w 3160120"/>
                  <a:gd name="connsiteY17" fmla="*/ 264066 h 1860131"/>
                  <a:gd name="connsiteX18" fmla="*/ 3160120 w 3160120"/>
                  <a:gd name="connsiteY18" fmla="*/ 336389 h 1860131"/>
                  <a:gd name="connsiteX19" fmla="*/ 2918491 w 3160120"/>
                  <a:gd name="connsiteY19" fmla="*/ 281844 h 1860131"/>
                  <a:gd name="connsiteX20" fmla="*/ 2979540 w 3160120"/>
                  <a:gd name="connsiteY20" fmla="*/ 264066 h 1860131"/>
                  <a:gd name="connsiteX21" fmla="*/ 196314 w 3160120"/>
                  <a:gd name="connsiteY21" fmla="*/ 0 h 1860131"/>
                  <a:gd name="connsiteX22" fmla="*/ 202533 w 3160120"/>
                  <a:gd name="connsiteY22" fmla="*/ 27657 h 1860131"/>
                  <a:gd name="connsiteX23" fmla="*/ 284734 w 3160120"/>
                  <a:gd name="connsiteY23" fmla="*/ 537506 h 1860131"/>
                  <a:gd name="connsiteX24" fmla="*/ 338804 w 3160120"/>
                  <a:gd name="connsiteY24" fmla="*/ 705995 h 1860131"/>
                  <a:gd name="connsiteX25" fmla="*/ 7512 w 3160120"/>
                  <a:gd name="connsiteY25" fmla="*/ 403130 h 1860131"/>
                  <a:gd name="connsiteX26" fmla="*/ 196314 w 3160120"/>
                  <a:gd name="connsiteY26" fmla="*/ 0 h 1860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160120" h="1860131">
                    <a:moveTo>
                      <a:pt x="356097" y="819823"/>
                    </a:moveTo>
                    <a:cubicBezTo>
                      <a:pt x="381030" y="816330"/>
                      <a:pt x="394355" y="826990"/>
                      <a:pt x="405015" y="850442"/>
                    </a:cubicBezTo>
                    <a:cubicBezTo>
                      <a:pt x="458848" y="969243"/>
                      <a:pt x="527073" y="1079930"/>
                      <a:pt x="609511" y="1180609"/>
                    </a:cubicBezTo>
                    <a:cubicBezTo>
                      <a:pt x="704801" y="1296982"/>
                      <a:pt x="815192" y="1396890"/>
                      <a:pt x="948858" y="1469438"/>
                    </a:cubicBezTo>
                    <a:cubicBezTo>
                      <a:pt x="1009739" y="1502426"/>
                      <a:pt x="1072515" y="1529550"/>
                      <a:pt x="1138904" y="1548501"/>
                    </a:cubicBezTo>
                    <a:cubicBezTo>
                      <a:pt x="1147077" y="1550810"/>
                      <a:pt x="1153473" y="1553949"/>
                      <a:pt x="1157263" y="1561648"/>
                    </a:cubicBezTo>
                    <a:cubicBezTo>
                      <a:pt x="1163600" y="1573197"/>
                      <a:pt x="1156552" y="1582613"/>
                      <a:pt x="1151814" y="1591852"/>
                    </a:cubicBezTo>
                    <a:cubicBezTo>
                      <a:pt x="1116873" y="1660077"/>
                      <a:pt x="1072515" y="1719833"/>
                      <a:pt x="1004231" y="1758919"/>
                    </a:cubicBezTo>
                    <a:cubicBezTo>
                      <a:pt x="968994" y="1779115"/>
                      <a:pt x="938672" y="1805291"/>
                      <a:pt x="918240" y="1841299"/>
                    </a:cubicBezTo>
                    <a:cubicBezTo>
                      <a:pt x="913857" y="1849057"/>
                      <a:pt x="909060" y="1856400"/>
                      <a:pt x="900414" y="1860131"/>
                    </a:cubicBezTo>
                    <a:cubicBezTo>
                      <a:pt x="787239" y="1826315"/>
                      <a:pt x="672761" y="1797414"/>
                      <a:pt x="557455" y="1771889"/>
                    </a:cubicBezTo>
                    <a:cubicBezTo>
                      <a:pt x="538326" y="1767625"/>
                      <a:pt x="518545" y="1766145"/>
                      <a:pt x="499120" y="1763361"/>
                    </a:cubicBezTo>
                    <a:cubicBezTo>
                      <a:pt x="509543" y="1747904"/>
                      <a:pt x="519966" y="1732388"/>
                      <a:pt x="530449" y="1716990"/>
                    </a:cubicBezTo>
                    <a:cubicBezTo>
                      <a:pt x="558876" y="1675178"/>
                      <a:pt x="559705" y="1634137"/>
                      <a:pt x="531989" y="1590549"/>
                    </a:cubicBezTo>
                    <a:cubicBezTo>
                      <a:pt x="458197" y="1474295"/>
                      <a:pt x="385590" y="1357093"/>
                      <a:pt x="336672" y="1227573"/>
                    </a:cubicBezTo>
                    <a:cubicBezTo>
                      <a:pt x="300131" y="1130802"/>
                      <a:pt x="268210" y="1032670"/>
                      <a:pt x="273777" y="926898"/>
                    </a:cubicBezTo>
                    <a:cubicBezTo>
                      <a:pt x="276857" y="866965"/>
                      <a:pt x="304277" y="830839"/>
                      <a:pt x="356097" y="819823"/>
                    </a:cubicBezTo>
                    <a:close/>
                    <a:moveTo>
                      <a:pt x="2979540" y="264066"/>
                    </a:moveTo>
                    <a:cubicBezTo>
                      <a:pt x="3045180" y="257426"/>
                      <a:pt x="3119790" y="283532"/>
                      <a:pt x="3160120" y="336389"/>
                    </a:cubicBezTo>
                    <a:lnTo>
                      <a:pt x="2918491" y="281844"/>
                    </a:lnTo>
                    <a:cubicBezTo>
                      <a:pt x="2936776" y="272132"/>
                      <a:pt x="2957660" y="266280"/>
                      <a:pt x="2979540" y="264066"/>
                    </a:cubicBezTo>
                    <a:close/>
                    <a:moveTo>
                      <a:pt x="196314" y="0"/>
                    </a:moveTo>
                    <a:cubicBezTo>
                      <a:pt x="205375" y="7640"/>
                      <a:pt x="202296" y="18122"/>
                      <a:pt x="202533" y="27657"/>
                    </a:cubicBezTo>
                    <a:cubicBezTo>
                      <a:pt x="207093" y="201298"/>
                      <a:pt x="238007" y="370794"/>
                      <a:pt x="284734" y="537506"/>
                    </a:cubicBezTo>
                    <a:cubicBezTo>
                      <a:pt x="300665" y="594242"/>
                      <a:pt x="320682" y="649852"/>
                      <a:pt x="338804" y="705995"/>
                    </a:cubicBezTo>
                    <a:cubicBezTo>
                      <a:pt x="183581" y="685919"/>
                      <a:pt x="37716" y="552549"/>
                      <a:pt x="7512" y="403130"/>
                    </a:cubicBezTo>
                    <a:cubicBezTo>
                      <a:pt x="-24705" y="243406"/>
                      <a:pt x="48257" y="87650"/>
                      <a:pt x="196314" y="0"/>
                    </a:cubicBezTo>
                    <a:close/>
                  </a:path>
                </a:pathLst>
              </a:custGeom>
              <a:solidFill>
                <a:srgbClr val="FC839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90" name="자유형: 도형 89">
                <a:extLst>
                  <a:ext uri="{FF2B5EF4-FFF2-40B4-BE49-F238E27FC236}">
                    <a16:creationId xmlns:a16="http://schemas.microsoft.com/office/drawing/2014/main" id="{558799B5-F8AC-439B-ACC5-A1F7166A47F5}"/>
                  </a:ext>
                </a:extLst>
              </p:cNvPr>
              <p:cNvSpPr/>
              <p:nvPr/>
            </p:nvSpPr>
            <p:spPr>
              <a:xfrm>
                <a:off x="5167795" y="3389530"/>
                <a:ext cx="1068683" cy="1244480"/>
              </a:xfrm>
              <a:custGeom>
                <a:avLst/>
                <a:gdLst>
                  <a:gd name="connsiteX0" fmla="*/ 36762 w 1068683"/>
                  <a:gd name="connsiteY0" fmla="*/ 1235797 h 1244480"/>
                  <a:gd name="connsiteX1" fmla="*/ 31491 w 1068683"/>
                  <a:gd name="connsiteY1" fmla="*/ 887567 h 1244480"/>
                  <a:gd name="connsiteX2" fmla="*/ 222070 w 1068683"/>
                  <a:gd name="connsiteY2" fmla="*/ 657131 h 1244480"/>
                  <a:gd name="connsiteX3" fmla="*/ 492363 w 1068683"/>
                  <a:gd name="connsiteY3" fmla="*/ 483075 h 1244480"/>
                  <a:gd name="connsiteX4" fmla="*/ 649718 w 1068683"/>
                  <a:gd name="connsiteY4" fmla="*/ 144202 h 1244480"/>
                  <a:gd name="connsiteX5" fmla="*/ 655403 w 1068683"/>
                  <a:gd name="connsiteY5" fmla="*/ 86164 h 1244480"/>
                  <a:gd name="connsiteX6" fmla="*/ 724931 w 1068683"/>
                  <a:gd name="connsiteY6" fmla="*/ 69996 h 1244480"/>
                  <a:gd name="connsiteX7" fmla="*/ 758332 w 1068683"/>
                  <a:gd name="connsiteY7" fmla="*/ 133660 h 1244480"/>
                  <a:gd name="connsiteX8" fmla="*/ 689516 w 1068683"/>
                  <a:gd name="connsiteY8" fmla="*/ 459386 h 1244480"/>
                  <a:gd name="connsiteX9" fmla="*/ 785753 w 1068683"/>
                  <a:gd name="connsiteY9" fmla="*/ 307183 h 1244480"/>
                  <a:gd name="connsiteX10" fmla="*/ 783916 w 1068683"/>
                  <a:gd name="connsiteY10" fmla="*/ 109142 h 1244480"/>
                  <a:gd name="connsiteX11" fmla="*/ 803875 w 1068683"/>
                  <a:gd name="connsiteY11" fmla="*/ 28185 h 1244480"/>
                  <a:gd name="connsiteX12" fmla="*/ 855991 w 1068683"/>
                  <a:gd name="connsiteY12" fmla="*/ 27356 h 1244480"/>
                  <a:gd name="connsiteX13" fmla="*/ 905323 w 1068683"/>
                  <a:gd name="connsiteY13" fmla="*/ 140057 h 1244480"/>
                  <a:gd name="connsiteX14" fmla="*/ 868961 w 1068683"/>
                  <a:gd name="connsiteY14" fmla="*/ 431374 h 1244480"/>
                  <a:gd name="connsiteX15" fmla="*/ 866769 w 1068683"/>
                  <a:gd name="connsiteY15" fmla="*/ 458557 h 1244480"/>
                  <a:gd name="connsiteX16" fmla="*/ 940087 w 1068683"/>
                  <a:gd name="connsiteY16" fmla="*/ 293325 h 1244480"/>
                  <a:gd name="connsiteX17" fmla="*/ 920010 w 1068683"/>
                  <a:gd name="connsiteY17" fmla="*/ 90250 h 1244480"/>
                  <a:gd name="connsiteX18" fmla="*/ 936593 w 1068683"/>
                  <a:gd name="connsiteY18" fmla="*/ 13853 h 1244480"/>
                  <a:gd name="connsiteX19" fmla="*/ 1032534 w 1068683"/>
                  <a:gd name="connsiteY19" fmla="*/ 18058 h 1244480"/>
                  <a:gd name="connsiteX20" fmla="*/ 1068601 w 1068683"/>
                  <a:gd name="connsiteY20" fmla="*/ 93448 h 1244480"/>
                  <a:gd name="connsiteX21" fmla="*/ 1050300 w 1068683"/>
                  <a:gd name="connsiteY21" fmla="*/ 346093 h 1244480"/>
                  <a:gd name="connsiteX22" fmla="*/ 979529 w 1068683"/>
                  <a:gd name="connsiteY22" fmla="*/ 501020 h 1244480"/>
                  <a:gd name="connsiteX23" fmla="*/ 968099 w 1068683"/>
                  <a:gd name="connsiteY23" fmla="*/ 526722 h 1244480"/>
                  <a:gd name="connsiteX24" fmla="*/ 1038634 w 1068683"/>
                  <a:gd name="connsiteY24" fmla="*/ 414495 h 1244480"/>
                  <a:gd name="connsiteX25" fmla="*/ 982787 w 1068683"/>
                  <a:gd name="connsiteY25" fmla="*/ 621183 h 1244480"/>
                  <a:gd name="connsiteX26" fmla="*/ 752943 w 1068683"/>
                  <a:gd name="connsiteY26" fmla="*/ 869208 h 1244480"/>
                  <a:gd name="connsiteX27" fmla="*/ 563667 w 1068683"/>
                  <a:gd name="connsiteY27" fmla="*/ 973499 h 1244480"/>
                  <a:gd name="connsiteX28" fmla="*/ 529377 w 1068683"/>
                  <a:gd name="connsiteY28" fmla="*/ 1052917 h 1244480"/>
                  <a:gd name="connsiteX29" fmla="*/ 551230 w 1068683"/>
                  <a:gd name="connsiteY29" fmla="*/ 1091352 h 1244480"/>
                  <a:gd name="connsiteX30" fmla="*/ 560291 w 1068683"/>
                  <a:gd name="connsiteY30" fmla="*/ 1124991 h 1244480"/>
                  <a:gd name="connsiteX31" fmla="*/ 356979 w 1068683"/>
                  <a:gd name="connsiteY31" fmla="*/ 1172784 h 1244480"/>
                  <a:gd name="connsiteX32" fmla="*/ 69334 w 1068683"/>
                  <a:gd name="connsiteY32" fmla="*/ 1238107 h 1244480"/>
                  <a:gd name="connsiteX33" fmla="*/ 36762 w 1068683"/>
                  <a:gd name="connsiteY33" fmla="*/ 1235797 h 124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068683" h="1244480">
                    <a:moveTo>
                      <a:pt x="36762" y="1235797"/>
                    </a:moveTo>
                    <a:cubicBezTo>
                      <a:pt x="-15828" y="1120490"/>
                      <a:pt x="-6886" y="1003229"/>
                      <a:pt x="31491" y="887567"/>
                    </a:cubicBezTo>
                    <a:cubicBezTo>
                      <a:pt x="64715" y="787362"/>
                      <a:pt x="125418" y="708359"/>
                      <a:pt x="222070" y="657131"/>
                    </a:cubicBezTo>
                    <a:cubicBezTo>
                      <a:pt x="316826" y="606910"/>
                      <a:pt x="408029" y="549701"/>
                      <a:pt x="492363" y="483075"/>
                    </a:cubicBezTo>
                    <a:cubicBezTo>
                      <a:pt x="601155" y="397143"/>
                      <a:pt x="655818" y="284382"/>
                      <a:pt x="649718" y="144202"/>
                    </a:cubicBezTo>
                    <a:cubicBezTo>
                      <a:pt x="648888" y="124659"/>
                      <a:pt x="646105" y="104878"/>
                      <a:pt x="655403" y="86164"/>
                    </a:cubicBezTo>
                    <a:cubicBezTo>
                      <a:pt x="670979" y="54835"/>
                      <a:pt x="696918" y="49268"/>
                      <a:pt x="724931" y="69996"/>
                    </a:cubicBezTo>
                    <a:cubicBezTo>
                      <a:pt x="746843" y="86164"/>
                      <a:pt x="756437" y="104997"/>
                      <a:pt x="758332" y="133660"/>
                    </a:cubicBezTo>
                    <a:cubicBezTo>
                      <a:pt x="765676" y="247901"/>
                      <a:pt x="755608" y="357641"/>
                      <a:pt x="689516" y="459386"/>
                    </a:cubicBezTo>
                    <a:cubicBezTo>
                      <a:pt x="727003" y="434216"/>
                      <a:pt x="767986" y="368301"/>
                      <a:pt x="785753" y="307183"/>
                    </a:cubicBezTo>
                    <a:cubicBezTo>
                      <a:pt x="804941" y="241031"/>
                      <a:pt x="804881" y="174465"/>
                      <a:pt x="783916" y="109142"/>
                    </a:cubicBezTo>
                    <a:cubicBezTo>
                      <a:pt x="773375" y="76273"/>
                      <a:pt x="784153" y="51459"/>
                      <a:pt x="803875" y="28185"/>
                    </a:cubicBezTo>
                    <a:cubicBezTo>
                      <a:pt x="821819" y="6983"/>
                      <a:pt x="836151" y="7042"/>
                      <a:pt x="855991" y="27356"/>
                    </a:cubicBezTo>
                    <a:cubicBezTo>
                      <a:pt x="886550" y="58566"/>
                      <a:pt x="902658" y="95107"/>
                      <a:pt x="905323" y="140057"/>
                    </a:cubicBezTo>
                    <a:cubicBezTo>
                      <a:pt x="911186" y="239729"/>
                      <a:pt x="900289" y="336617"/>
                      <a:pt x="868961" y="431374"/>
                    </a:cubicBezTo>
                    <a:cubicBezTo>
                      <a:pt x="866414" y="439132"/>
                      <a:pt x="859485" y="446712"/>
                      <a:pt x="866769" y="458557"/>
                    </a:cubicBezTo>
                    <a:cubicBezTo>
                      <a:pt x="908581" y="410113"/>
                      <a:pt x="928242" y="353377"/>
                      <a:pt x="940087" y="293325"/>
                    </a:cubicBezTo>
                    <a:cubicBezTo>
                      <a:pt x="953827" y="223738"/>
                      <a:pt x="944706" y="156165"/>
                      <a:pt x="920010" y="90250"/>
                    </a:cubicBezTo>
                    <a:cubicBezTo>
                      <a:pt x="906863" y="55072"/>
                      <a:pt x="912607" y="29665"/>
                      <a:pt x="936593" y="13853"/>
                    </a:cubicBezTo>
                    <a:cubicBezTo>
                      <a:pt x="966796" y="-6046"/>
                      <a:pt x="1008430" y="-4388"/>
                      <a:pt x="1032534" y="18058"/>
                    </a:cubicBezTo>
                    <a:cubicBezTo>
                      <a:pt x="1054387" y="38430"/>
                      <a:pt x="1069963" y="65317"/>
                      <a:pt x="1068601" y="93448"/>
                    </a:cubicBezTo>
                    <a:cubicBezTo>
                      <a:pt x="1064395" y="177781"/>
                      <a:pt x="1072924" y="263654"/>
                      <a:pt x="1050300" y="346093"/>
                    </a:cubicBezTo>
                    <a:cubicBezTo>
                      <a:pt x="1035258" y="400874"/>
                      <a:pt x="1008727" y="451924"/>
                      <a:pt x="979529" y="501020"/>
                    </a:cubicBezTo>
                    <a:cubicBezTo>
                      <a:pt x="974791" y="509015"/>
                      <a:pt x="970054" y="517010"/>
                      <a:pt x="968099" y="526722"/>
                    </a:cubicBezTo>
                    <a:cubicBezTo>
                      <a:pt x="1002508" y="496400"/>
                      <a:pt x="1015774" y="452516"/>
                      <a:pt x="1038634" y="414495"/>
                    </a:cubicBezTo>
                    <a:cubicBezTo>
                      <a:pt x="1040233" y="489116"/>
                      <a:pt x="1020038" y="557222"/>
                      <a:pt x="982787" y="621183"/>
                    </a:cubicBezTo>
                    <a:cubicBezTo>
                      <a:pt x="924630" y="721151"/>
                      <a:pt x="841244" y="797311"/>
                      <a:pt x="752943" y="869208"/>
                    </a:cubicBezTo>
                    <a:cubicBezTo>
                      <a:pt x="696089" y="915520"/>
                      <a:pt x="637754" y="957213"/>
                      <a:pt x="563667" y="973499"/>
                    </a:cubicBezTo>
                    <a:cubicBezTo>
                      <a:pt x="521678" y="982738"/>
                      <a:pt x="510663" y="1013593"/>
                      <a:pt x="529377" y="1052917"/>
                    </a:cubicBezTo>
                    <a:cubicBezTo>
                      <a:pt x="535714" y="1066183"/>
                      <a:pt x="543887" y="1078560"/>
                      <a:pt x="551230" y="1091352"/>
                    </a:cubicBezTo>
                    <a:cubicBezTo>
                      <a:pt x="558159" y="1101539"/>
                      <a:pt x="566095" y="1111429"/>
                      <a:pt x="560291" y="1124991"/>
                    </a:cubicBezTo>
                    <a:cubicBezTo>
                      <a:pt x="494021" y="1147259"/>
                      <a:pt x="424730" y="1156853"/>
                      <a:pt x="356979" y="1172784"/>
                    </a:cubicBezTo>
                    <a:cubicBezTo>
                      <a:pt x="261275" y="1195288"/>
                      <a:pt x="165216" y="1216372"/>
                      <a:pt x="69334" y="1238107"/>
                    </a:cubicBezTo>
                    <a:cubicBezTo>
                      <a:pt x="57726" y="1245746"/>
                      <a:pt x="46711" y="1248234"/>
                      <a:pt x="36762" y="1235797"/>
                    </a:cubicBezTo>
                    <a:close/>
                  </a:path>
                </a:pathLst>
              </a:custGeom>
              <a:solidFill>
                <a:srgbClr val="FEA9B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74" name="그룹 73">
              <a:extLst>
                <a:ext uri="{FF2B5EF4-FFF2-40B4-BE49-F238E27FC236}">
                  <a16:creationId xmlns:a16="http://schemas.microsoft.com/office/drawing/2014/main" id="{FCF95EB6-7EDF-4D94-8C66-E2D400AC137E}"/>
                </a:ext>
              </a:extLst>
            </p:cNvPr>
            <p:cNvGrpSpPr/>
            <p:nvPr/>
          </p:nvGrpSpPr>
          <p:grpSpPr>
            <a:xfrm>
              <a:off x="0" y="3503470"/>
              <a:ext cx="5812123" cy="2428134"/>
              <a:chOff x="0" y="3503470"/>
              <a:chExt cx="5812123" cy="2428134"/>
            </a:xfrm>
          </p:grpSpPr>
          <p:sp>
            <p:nvSpPr>
              <p:cNvPr id="80" name="자유형: 도형 79">
                <a:extLst>
                  <a:ext uri="{FF2B5EF4-FFF2-40B4-BE49-F238E27FC236}">
                    <a16:creationId xmlns:a16="http://schemas.microsoft.com/office/drawing/2014/main" id="{9DD8BCD9-018D-46F9-A78D-A0D9D1DAD9BD}"/>
                  </a:ext>
                </a:extLst>
              </p:cNvPr>
              <p:cNvSpPr/>
              <p:nvPr/>
            </p:nvSpPr>
            <p:spPr>
              <a:xfrm>
                <a:off x="0" y="3503470"/>
                <a:ext cx="5812123" cy="2428134"/>
              </a:xfrm>
              <a:custGeom>
                <a:avLst/>
                <a:gdLst>
                  <a:gd name="connsiteX0" fmla="*/ 5770668 w 5812123"/>
                  <a:gd name="connsiteY0" fmla="*/ 2132080 h 2428134"/>
                  <a:gd name="connsiteX1" fmla="*/ 3935708 w 5812123"/>
                  <a:gd name="connsiteY1" fmla="*/ 2132080 h 2428134"/>
                  <a:gd name="connsiteX2" fmla="*/ 3946606 w 5812123"/>
                  <a:gd name="connsiteY2" fmla="*/ 2070251 h 2428134"/>
                  <a:gd name="connsiteX3" fmla="*/ 3087875 w 5812123"/>
                  <a:gd name="connsiteY3" fmla="*/ 180274 h 2428134"/>
                  <a:gd name="connsiteX4" fmla="*/ 2759544 w 5812123"/>
                  <a:gd name="connsiteY4" fmla="*/ 0 h 2428134"/>
                  <a:gd name="connsiteX5" fmla="*/ 176719 w 5812123"/>
                  <a:gd name="connsiteY5" fmla="*/ 0 h 2428134"/>
                  <a:gd name="connsiteX6" fmla="*/ 8289 w 5812123"/>
                  <a:gd name="connsiteY6" fmla="*/ 201358 h 2428134"/>
                  <a:gd name="connsiteX7" fmla="*/ 884787 w 5812123"/>
                  <a:gd name="connsiteY7" fmla="*/ 2070192 h 2428134"/>
                  <a:gd name="connsiteX8" fmla="*/ 1124284 w 5812123"/>
                  <a:gd name="connsiteY8" fmla="*/ 2250466 h 2428134"/>
                  <a:gd name="connsiteX9" fmla="*/ 1151289 w 5812123"/>
                  <a:gd name="connsiteY9" fmla="*/ 2250466 h 2428134"/>
                  <a:gd name="connsiteX10" fmla="*/ 1151289 w 5812123"/>
                  <a:gd name="connsiteY10" fmla="*/ 2342262 h 2428134"/>
                  <a:gd name="connsiteX11" fmla="*/ 1231240 w 5812123"/>
                  <a:gd name="connsiteY11" fmla="*/ 2422213 h 2428134"/>
                  <a:gd name="connsiteX12" fmla="*/ 3786704 w 5812123"/>
                  <a:gd name="connsiteY12" fmla="*/ 2422213 h 2428134"/>
                  <a:gd name="connsiteX13" fmla="*/ 3786704 w 5812123"/>
                  <a:gd name="connsiteY13" fmla="*/ 2420673 h 2428134"/>
                  <a:gd name="connsiteX14" fmla="*/ 3810393 w 5812123"/>
                  <a:gd name="connsiteY14" fmla="*/ 2428135 h 2428134"/>
                  <a:gd name="connsiteX15" fmla="*/ 5770668 w 5812123"/>
                  <a:gd name="connsiteY15" fmla="*/ 2428135 h 2428134"/>
                  <a:gd name="connsiteX16" fmla="*/ 5812124 w 5812123"/>
                  <a:gd name="connsiteY16" fmla="*/ 2386679 h 2428134"/>
                  <a:gd name="connsiteX17" fmla="*/ 5812124 w 5812123"/>
                  <a:gd name="connsiteY17" fmla="*/ 2173477 h 2428134"/>
                  <a:gd name="connsiteX18" fmla="*/ 5770668 w 5812123"/>
                  <a:gd name="connsiteY18" fmla="*/ 2132080 h 2428134"/>
                  <a:gd name="connsiteX19" fmla="*/ 3768937 w 5812123"/>
                  <a:gd name="connsiteY19" fmla="*/ 2250466 h 2428134"/>
                  <a:gd name="connsiteX20" fmla="*/ 3768937 w 5812123"/>
                  <a:gd name="connsiteY20" fmla="*/ 2250526 h 2428134"/>
                  <a:gd name="connsiteX21" fmla="*/ 3766331 w 5812123"/>
                  <a:gd name="connsiteY21" fmla="*/ 2250526 h 2428134"/>
                  <a:gd name="connsiteX22" fmla="*/ 3768937 w 5812123"/>
                  <a:gd name="connsiteY22" fmla="*/ 2250466 h 2428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812123" h="2428134">
                    <a:moveTo>
                      <a:pt x="5770668" y="2132080"/>
                    </a:moveTo>
                    <a:lnTo>
                      <a:pt x="3935708" y="2132080"/>
                    </a:lnTo>
                    <a:cubicBezTo>
                      <a:pt x="3942756" y="2112773"/>
                      <a:pt x="3946606" y="2091986"/>
                      <a:pt x="3946606" y="2070251"/>
                    </a:cubicBezTo>
                    <a:lnTo>
                      <a:pt x="3087875" y="180274"/>
                    </a:lnTo>
                    <a:cubicBezTo>
                      <a:pt x="3046419" y="71067"/>
                      <a:pt x="2933896" y="17767"/>
                      <a:pt x="2759544" y="0"/>
                    </a:cubicBezTo>
                    <a:lnTo>
                      <a:pt x="176719" y="0"/>
                    </a:lnTo>
                    <a:cubicBezTo>
                      <a:pt x="55667" y="0"/>
                      <a:pt x="-27245" y="109918"/>
                      <a:pt x="8289" y="201358"/>
                    </a:cubicBezTo>
                    <a:lnTo>
                      <a:pt x="884787" y="2070192"/>
                    </a:lnTo>
                    <a:cubicBezTo>
                      <a:pt x="959940" y="2209839"/>
                      <a:pt x="1062633" y="2239510"/>
                      <a:pt x="1124284" y="2250466"/>
                    </a:cubicBezTo>
                    <a:lnTo>
                      <a:pt x="1151289" y="2250466"/>
                    </a:lnTo>
                    <a:lnTo>
                      <a:pt x="1151289" y="2342262"/>
                    </a:lnTo>
                    <a:cubicBezTo>
                      <a:pt x="1151289" y="2386442"/>
                      <a:pt x="1187060" y="2422213"/>
                      <a:pt x="1231240" y="2422213"/>
                    </a:cubicBezTo>
                    <a:lnTo>
                      <a:pt x="3786704" y="2422213"/>
                    </a:lnTo>
                    <a:lnTo>
                      <a:pt x="3786704" y="2420673"/>
                    </a:lnTo>
                    <a:cubicBezTo>
                      <a:pt x="3793396" y="2425351"/>
                      <a:pt x="3801569" y="2428135"/>
                      <a:pt x="3810393" y="2428135"/>
                    </a:cubicBezTo>
                    <a:lnTo>
                      <a:pt x="5770668" y="2428135"/>
                    </a:lnTo>
                    <a:cubicBezTo>
                      <a:pt x="5793587" y="2428135"/>
                      <a:pt x="5812124" y="2409598"/>
                      <a:pt x="5812124" y="2386679"/>
                    </a:cubicBezTo>
                    <a:lnTo>
                      <a:pt x="5812124" y="2173477"/>
                    </a:lnTo>
                    <a:cubicBezTo>
                      <a:pt x="5812124" y="2150617"/>
                      <a:pt x="5793587" y="2132080"/>
                      <a:pt x="5770668" y="2132080"/>
                    </a:cubicBezTo>
                    <a:close/>
                    <a:moveTo>
                      <a:pt x="3768937" y="2250466"/>
                    </a:moveTo>
                    <a:lnTo>
                      <a:pt x="3768937" y="2250526"/>
                    </a:lnTo>
                    <a:lnTo>
                      <a:pt x="3766331" y="2250526"/>
                    </a:lnTo>
                    <a:cubicBezTo>
                      <a:pt x="3767219" y="2250526"/>
                      <a:pt x="3768049" y="2250466"/>
                      <a:pt x="3768937" y="2250466"/>
                    </a:cubicBezTo>
                    <a:close/>
                  </a:path>
                </a:pathLst>
              </a:custGeom>
              <a:solidFill>
                <a:srgbClr val="090B55"/>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1" name="자유형: 도형 80">
                <a:extLst>
                  <a:ext uri="{FF2B5EF4-FFF2-40B4-BE49-F238E27FC236}">
                    <a16:creationId xmlns:a16="http://schemas.microsoft.com/office/drawing/2014/main" id="{D1E2F3B0-3BA5-4527-A618-FA9517EA2D8F}"/>
                  </a:ext>
                </a:extLst>
              </p:cNvPr>
              <p:cNvSpPr/>
              <p:nvPr/>
            </p:nvSpPr>
            <p:spPr>
              <a:xfrm>
                <a:off x="3804470" y="5647394"/>
                <a:ext cx="1995808" cy="266502"/>
              </a:xfrm>
              <a:custGeom>
                <a:avLst/>
                <a:gdLst>
                  <a:gd name="connsiteX0" fmla="*/ 1954352 w 1995808"/>
                  <a:gd name="connsiteY0" fmla="*/ 266503 h 266502"/>
                  <a:gd name="connsiteX1" fmla="*/ 41456 w 1995808"/>
                  <a:gd name="connsiteY1" fmla="*/ 266503 h 266502"/>
                  <a:gd name="connsiteX2" fmla="*/ 0 w 1995808"/>
                  <a:gd name="connsiteY2" fmla="*/ 225047 h 266502"/>
                  <a:gd name="connsiteX3" fmla="*/ 0 w 1995808"/>
                  <a:gd name="connsiteY3" fmla="*/ 41456 h 266502"/>
                  <a:gd name="connsiteX4" fmla="*/ 41456 w 1995808"/>
                  <a:gd name="connsiteY4" fmla="*/ 0 h 266502"/>
                  <a:gd name="connsiteX5" fmla="*/ 1954352 w 1995808"/>
                  <a:gd name="connsiteY5" fmla="*/ 0 h 266502"/>
                  <a:gd name="connsiteX6" fmla="*/ 1995808 w 1995808"/>
                  <a:gd name="connsiteY6" fmla="*/ 41456 h 266502"/>
                  <a:gd name="connsiteX7" fmla="*/ 1995808 w 1995808"/>
                  <a:gd name="connsiteY7" fmla="*/ 225047 h 266502"/>
                  <a:gd name="connsiteX8" fmla="*/ 1954352 w 1995808"/>
                  <a:gd name="connsiteY8" fmla="*/ 266503 h 266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95808" h="266502">
                    <a:moveTo>
                      <a:pt x="1954352" y="266503"/>
                    </a:moveTo>
                    <a:lnTo>
                      <a:pt x="41456" y="266503"/>
                    </a:lnTo>
                    <a:cubicBezTo>
                      <a:pt x="18537" y="266503"/>
                      <a:pt x="0" y="247966"/>
                      <a:pt x="0" y="225047"/>
                    </a:cubicBezTo>
                    <a:lnTo>
                      <a:pt x="0" y="41456"/>
                    </a:lnTo>
                    <a:cubicBezTo>
                      <a:pt x="0" y="18536"/>
                      <a:pt x="18537" y="0"/>
                      <a:pt x="41456" y="0"/>
                    </a:cubicBezTo>
                    <a:lnTo>
                      <a:pt x="1954352" y="0"/>
                    </a:lnTo>
                    <a:cubicBezTo>
                      <a:pt x="1977272" y="0"/>
                      <a:pt x="1995808" y="18536"/>
                      <a:pt x="1995808" y="41456"/>
                    </a:cubicBezTo>
                    <a:lnTo>
                      <a:pt x="1995808" y="225047"/>
                    </a:lnTo>
                    <a:cubicBezTo>
                      <a:pt x="1995808" y="247966"/>
                      <a:pt x="1977272" y="266503"/>
                      <a:pt x="1954352" y="266503"/>
                    </a:cubicBez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2" name="자유형: 도형 81">
                <a:extLst>
                  <a:ext uri="{FF2B5EF4-FFF2-40B4-BE49-F238E27FC236}">
                    <a16:creationId xmlns:a16="http://schemas.microsoft.com/office/drawing/2014/main" id="{C3448756-28A1-4384-835A-DF48350273AE}"/>
                  </a:ext>
                </a:extLst>
              </p:cNvPr>
              <p:cNvSpPr/>
              <p:nvPr/>
            </p:nvSpPr>
            <p:spPr>
              <a:xfrm>
                <a:off x="29614" y="3521237"/>
                <a:ext cx="3898545" cy="2197165"/>
              </a:xfrm>
              <a:custGeom>
                <a:avLst/>
                <a:gdLst>
                  <a:gd name="connsiteX0" fmla="*/ 3757090 w 3898545"/>
                  <a:gd name="connsiteY0" fmla="*/ 2155769 h 2197165"/>
                  <a:gd name="connsiteX1" fmla="*/ 3798546 w 3898545"/>
                  <a:gd name="connsiteY1" fmla="*/ 2114313 h 2197165"/>
                  <a:gd name="connsiteX2" fmla="*/ 3886136 w 3898545"/>
                  <a:gd name="connsiteY2" fmla="*/ 2114313 h 2197165"/>
                  <a:gd name="connsiteX3" fmla="*/ 3891466 w 3898545"/>
                  <a:gd name="connsiteY3" fmla="*/ 2034007 h 2197165"/>
                  <a:gd name="connsiteX4" fmla="*/ 3039842 w 3898545"/>
                  <a:gd name="connsiteY4" fmla="*/ 175063 h 2197165"/>
                  <a:gd name="connsiteX5" fmla="*/ 2721046 w 3898545"/>
                  <a:gd name="connsiteY5" fmla="*/ 0 h 2197165"/>
                  <a:gd name="connsiteX6" fmla="*/ 177427 w 3898545"/>
                  <a:gd name="connsiteY6" fmla="*/ 0 h 2197165"/>
                  <a:gd name="connsiteX7" fmla="*/ 8286 w 3898545"/>
                  <a:gd name="connsiteY7" fmla="*/ 189513 h 2197165"/>
                  <a:gd name="connsiteX8" fmla="*/ 865003 w 3898545"/>
                  <a:gd name="connsiteY8" fmla="*/ 2010259 h 2197165"/>
                  <a:gd name="connsiteX9" fmla="*/ 1115338 w 3898545"/>
                  <a:gd name="connsiteY9" fmla="*/ 2197166 h 2197165"/>
                  <a:gd name="connsiteX10" fmla="*/ 3734229 w 3898545"/>
                  <a:gd name="connsiteY10" fmla="*/ 2197166 h 2197165"/>
                  <a:gd name="connsiteX11" fmla="*/ 3757090 w 3898545"/>
                  <a:gd name="connsiteY11" fmla="*/ 2196041 h 2197165"/>
                  <a:gd name="connsiteX12" fmla="*/ 3757090 w 3898545"/>
                  <a:gd name="connsiteY12" fmla="*/ 2155769 h 2197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98545" h="2197165">
                    <a:moveTo>
                      <a:pt x="3757090" y="2155769"/>
                    </a:moveTo>
                    <a:cubicBezTo>
                      <a:pt x="3757090" y="2132850"/>
                      <a:pt x="3775627" y="2114313"/>
                      <a:pt x="3798546" y="2114313"/>
                    </a:cubicBezTo>
                    <a:lnTo>
                      <a:pt x="3886136" y="2114313"/>
                    </a:lnTo>
                    <a:cubicBezTo>
                      <a:pt x="3901060" y="2083991"/>
                      <a:pt x="3902126" y="2052662"/>
                      <a:pt x="3891466" y="2034007"/>
                    </a:cubicBezTo>
                    <a:lnTo>
                      <a:pt x="3039842" y="175063"/>
                    </a:lnTo>
                    <a:cubicBezTo>
                      <a:pt x="2999571" y="69054"/>
                      <a:pt x="2890305" y="17293"/>
                      <a:pt x="2721046" y="0"/>
                    </a:cubicBezTo>
                    <a:lnTo>
                      <a:pt x="177427" y="0"/>
                    </a:lnTo>
                    <a:cubicBezTo>
                      <a:pt x="55665" y="0"/>
                      <a:pt x="-27247" y="106601"/>
                      <a:pt x="8286" y="189513"/>
                    </a:cubicBezTo>
                    <a:lnTo>
                      <a:pt x="865003" y="2010259"/>
                    </a:lnTo>
                    <a:cubicBezTo>
                      <a:pt x="893786" y="2099034"/>
                      <a:pt x="1050608" y="2197166"/>
                      <a:pt x="1115338" y="2197166"/>
                    </a:cubicBezTo>
                    <a:lnTo>
                      <a:pt x="3734229" y="2197166"/>
                    </a:lnTo>
                    <a:cubicBezTo>
                      <a:pt x="3742165" y="2197166"/>
                      <a:pt x="3749805" y="2196751"/>
                      <a:pt x="3757090" y="2196041"/>
                    </a:cubicBezTo>
                    <a:lnTo>
                      <a:pt x="3757090" y="2155769"/>
                    </a:lnTo>
                    <a:close/>
                  </a:path>
                </a:pathLst>
              </a:custGeom>
              <a:solidFill>
                <a:srgbClr val="D6DAF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83" name="자유형: 도형 82">
                <a:extLst>
                  <a:ext uri="{FF2B5EF4-FFF2-40B4-BE49-F238E27FC236}">
                    <a16:creationId xmlns:a16="http://schemas.microsoft.com/office/drawing/2014/main" id="{A61B01C9-C453-4DC5-8D50-7F6779BB4F69}"/>
                  </a:ext>
                </a:extLst>
              </p:cNvPr>
              <p:cNvSpPr/>
              <p:nvPr/>
            </p:nvSpPr>
            <p:spPr>
              <a:xfrm>
                <a:off x="1608663" y="4426794"/>
                <a:ext cx="418619" cy="498496"/>
              </a:xfrm>
              <a:custGeom>
                <a:avLst/>
                <a:gdLst>
                  <a:gd name="connsiteX0" fmla="*/ 222800 w 418619"/>
                  <a:gd name="connsiteY0" fmla="*/ 498496 h 498496"/>
                  <a:gd name="connsiteX1" fmla="*/ 54192 w 418619"/>
                  <a:gd name="connsiteY1" fmla="*/ 395686 h 498496"/>
                  <a:gd name="connsiteX2" fmla="*/ 42229 w 418619"/>
                  <a:gd name="connsiteY2" fmla="*/ 78903 h 498496"/>
                  <a:gd name="connsiteX3" fmla="*/ 307962 w 418619"/>
                  <a:gd name="connsiteY3" fmla="*/ 45560 h 498496"/>
                  <a:gd name="connsiteX4" fmla="*/ 418472 w 418619"/>
                  <a:gd name="connsiteY4" fmla="*/ 268534 h 498496"/>
                  <a:gd name="connsiteX5" fmla="*/ 274738 w 418619"/>
                  <a:gd name="connsiteY5" fmla="*/ 493996 h 498496"/>
                  <a:gd name="connsiteX6" fmla="*/ 222800 w 418619"/>
                  <a:gd name="connsiteY6" fmla="*/ 498496 h 498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19" h="498496">
                    <a:moveTo>
                      <a:pt x="222800" y="498496"/>
                    </a:moveTo>
                    <a:cubicBezTo>
                      <a:pt x="153805" y="495121"/>
                      <a:pt x="98669" y="455501"/>
                      <a:pt x="54192" y="395686"/>
                    </a:cubicBezTo>
                    <a:cubicBezTo>
                      <a:pt x="-12670" y="305904"/>
                      <a:pt x="-18829" y="169514"/>
                      <a:pt x="42229" y="78903"/>
                    </a:cubicBezTo>
                    <a:cubicBezTo>
                      <a:pt x="103999" y="-12715"/>
                      <a:pt x="220608" y="-25507"/>
                      <a:pt x="307962" y="45560"/>
                    </a:cubicBezTo>
                    <a:cubicBezTo>
                      <a:pt x="378437" y="102888"/>
                      <a:pt x="415570" y="179286"/>
                      <a:pt x="418472" y="268534"/>
                    </a:cubicBezTo>
                    <a:cubicBezTo>
                      <a:pt x="421314" y="357369"/>
                      <a:pt x="383471" y="465332"/>
                      <a:pt x="274738" y="493996"/>
                    </a:cubicBezTo>
                    <a:cubicBezTo>
                      <a:pt x="259932" y="497904"/>
                      <a:pt x="245482" y="496720"/>
                      <a:pt x="222800" y="498496"/>
                    </a:cubicBezTo>
                    <a:close/>
                  </a:path>
                </a:pathLst>
              </a:custGeom>
              <a:solidFill>
                <a:srgbClr val="FEFEFE"/>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75" name="그룹 74">
              <a:extLst>
                <a:ext uri="{FF2B5EF4-FFF2-40B4-BE49-F238E27FC236}">
                  <a16:creationId xmlns:a16="http://schemas.microsoft.com/office/drawing/2014/main" id="{8D393679-C845-4DA6-ACFA-81E752533CA5}"/>
                </a:ext>
              </a:extLst>
            </p:cNvPr>
            <p:cNvGrpSpPr/>
            <p:nvPr/>
          </p:nvGrpSpPr>
          <p:grpSpPr>
            <a:xfrm>
              <a:off x="5291056" y="5381468"/>
              <a:ext cx="2643896" cy="1475552"/>
              <a:chOff x="5291056" y="5381468"/>
              <a:chExt cx="2643896" cy="1475552"/>
            </a:xfrm>
          </p:grpSpPr>
          <p:sp>
            <p:nvSpPr>
              <p:cNvPr id="76" name="자유형: 도형 75">
                <a:extLst>
                  <a:ext uri="{FF2B5EF4-FFF2-40B4-BE49-F238E27FC236}">
                    <a16:creationId xmlns:a16="http://schemas.microsoft.com/office/drawing/2014/main" id="{6777429C-1BC0-4844-8256-0E2B4C2C8339}"/>
                  </a:ext>
                </a:extLst>
              </p:cNvPr>
              <p:cNvSpPr/>
              <p:nvPr/>
            </p:nvSpPr>
            <p:spPr>
              <a:xfrm>
                <a:off x="5291056" y="5678278"/>
                <a:ext cx="2643896" cy="1178742"/>
              </a:xfrm>
              <a:custGeom>
                <a:avLst/>
                <a:gdLst>
                  <a:gd name="connsiteX0" fmla="*/ 2600794 w 2643896"/>
                  <a:gd name="connsiteY0" fmla="*/ 56470 h 1178742"/>
                  <a:gd name="connsiteX1" fmla="*/ 2603104 w 2643896"/>
                  <a:gd name="connsiteY1" fmla="*/ 356907 h 1178742"/>
                  <a:gd name="connsiteX2" fmla="*/ 2454692 w 2643896"/>
                  <a:gd name="connsiteY2" fmla="*/ 468897 h 1178742"/>
                  <a:gd name="connsiteX3" fmla="*/ 1180572 w 2643896"/>
                  <a:gd name="connsiteY3" fmla="*/ 1177617 h 1178742"/>
                  <a:gd name="connsiteX4" fmla="*/ 1103642 w 2643896"/>
                  <a:gd name="connsiteY4" fmla="*/ 1165713 h 1178742"/>
                  <a:gd name="connsiteX5" fmla="*/ 81752 w 2643896"/>
                  <a:gd name="connsiteY5" fmla="*/ 838447 h 1178742"/>
                  <a:gd name="connsiteX6" fmla="*/ 24010 w 2643896"/>
                  <a:gd name="connsiteY6" fmla="*/ 808185 h 1178742"/>
                  <a:gd name="connsiteX7" fmla="*/ 17555 w 2643896"/>
                  <a:gd name="connsiteY7" fmla="*/ 750916 h 1178742"/>
                  <a:gd name="connsiteX8" fmla="*/ 195223 w 2643896"/>
                  <a:gd name="connsiteY8" fmla="*/ 756838 h 1178742"/>
                  <a:gd name="connsiteX9" fmla="*/ 1119099 w 2643896"/>
                  <a:gd name="connsiteY9" fmla="*/ 1041108 h 1178742"/>
                  <a:gd name="connsiteX10" fmla="*/ 1154633 w 2643896"/>
                  <a:gd name="connsiteY10" fmla="*/ 1047030 h 1178742"/>
                  <a:gd name="connsiteX11" fmla="*/ 1184244 w 2643896"/>
                  <a:gd name="connsiteY11" fmla="*/ 1011496 h 1178742"/>
                  <a:gd name="connsiteX12" fmla="*/ 1136866 w 2643896"/>
                  <a:gd name="connsiteY12" fmla="*/ 685771 h 1178742"/>
                  <a:gd name="connsiteX13" fmla="*/ 17555 w 2643896"/>
                  <a:gd name="connsiteY13" fmla="*/ 348201 h 1178742"/>
                  <a:gd name="connsiteX14" fmla="*/ 17140 w 2643896"/>
                  <a:gd name="connsiteY14" fmla="*/ 276245 h 1178742"/>
                  <a:gd name="connsiteX15" fmla="*/ 17081 w 2643896"/>
                  <a:gd name="connsiteY15" fmla="*/ 276008 h 1178742"/>
                  <a:gd name="connsiteX16" fmla="*/ 112311 w 2643896"/>
                  <a:gd name="connsiteY16" fmla="*/ 306745 h 1178742"/>
                  <a:gd name="connsiteX17" fmla="*/ 1148710 w 2643896"/>
                  <a:gd name="connsiteY17" fmla="*/ 632470 h 1178742"/>
                  <a:gd name="connsiteX18" fmla="*/ 1225700 w 2643896"/>
                  <a:gd name="connsiteY18" fmla="*/ 632470 h 1178742"/>
                  <a:gd name="connsiteX19" fmla="*/ 2498990 w 2643896"/>
                  <a:gd name="connsiteY19" fmla="*/ 4709 h 1178742"/>
                  <a:gd name="connsiteX20" fmla="*/ 2600794 w 2643896"/>
                  <a:gd name="connsiteY20" fmla="*/ 56470 h 11787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643896" h="1178742">
                    <a:moveTo>
                      <a:pt x="2600794" y="56470"/>
                    </a:moveTo>
                    <a:cubicBezTo>
                      <a:pt x="2662445" y="133755"/>
                      <a:pt x="2653207" y="291702"/>
                      <a:pt x="2603104" y="356907"/>
                    </a:cubicBezTo>
                    <a:cubicBezTo>
                      <a:pt x="2565083" y="406417"/>
                      <a:pt x="2509117" y="438279"/>
                      <a:pt x="2454692" y="468897"/>
                    </a:cubicBezTo>
                    <a:cubicBezTo>
                      <a:pt x="2048068" y="697615"/>
                      <a:pt x="1200057" y="1174478"/>
                      <a:pt x="1180572" y="1177617"/>
                    </a:cubicBezTo>
                    <a:cubicBezTo>
                      <a:pt x="1154692" y="1181762"/>
                      <a:pt x="1128634" y="1173708"/>
                      <a:pt x="1103642" y="1165713"/>
                    </a:cubicBezTo>
                    <a:cubicBezTo>
                      <a:pt x="762992" y="1056624"/>
                      <a:pt x="422402" y="947536"/>
                      <a:pt x="81752" y="838447"/>
                    </a:cubicBezTo>
                    <a:cubicBezTo>
                      <a:pt x="60787" y="831755"/>
                      <a:pt x="38875" y="824412"/>
                      <a:pt x="24010" y="808185"/>
                    </a:cubicBezTo>
                    <a:cubicBezTo>
                      <a:pt x="9204" y="791958"/>
                      <a:pt x="2157" y="776737"/>
                      <a:pt x="17555" y="750916"/>
                    </a:cubicBezTo>
                    <a:cubicBezTo>
                      <a:pt x="53088" y="697615"/>
                      <a:pt x="135290" y="738183"/>
                      <a:pt x="195223" y="756838"/>
                    </a:cubicBezTo>
                    <a:cubicBezTo>
                      <a:pt x="498859" y="851240"/>
                      <a:pt x="815463" y="946707"/>
                      <a:pt x="1119099" y="1041108"/>
                    </a:cubicBezTo>
                    <a:cubicBezTo>
                      <a:pt x="1132720" y="1045313"/>
                      <a:pt x="1141722" y="1053071"/>
                      <a:pt x="1154633" y="1047030"/>
                    </a:cubicBezTo>
                    <a:cubicBezTo>
                      <a:pt x="1164937" y="1042233"/>
                      <a:pt x="1178499" y="1021268"/>
                      <a:pt x="1184244" y="1011496"/>
                    </a:cubicBezTo>
                    <a:cubicBezTo>
                      <a:pt x="1243467" y="910817"/>
                      <a:pt x="1213855" y="709460"/>
                      <a:pt x="1136866" y="685771"/>
                    </a:cubicBezTo>
                    <a:cubicBezTo>
                      <a:pt x="942200" y="625897"/>
                      <a:pt x="38875" y="359987"/>
                      <a:pt x="17555" y="348201"/>
                    </a:cubicBezTo>
                    <a:cubicBezTo>
                      <a:pt x="-5424" y="335527"/>
                      <a:pt x="-6134" y="294900"/>
                      <a:pt x="17140" y="276245"/>
                    </a:cubicBezTo>
                    <a:lnTo>
                      <a:pt x="17081" y="276008"/>
                    </a:lnTo>
                    <a:cubicBezTo>
                      <a:pt x="59011" y="288978"/>
                      <a:pt x="87319" y="298809"/>
                      <a:pt x="112311" y="306745"/>
                    </a:cubicBezTo>
                    <a:cubicBezTo>
                      <a:pt x="310530" y="369640"/>
                      <a:pt x="991829" y="582605"/>
                      <a:pt x="1148710" y="632470"/>
                    </a:cubicBezTo>
                    <a:cubicBezTo>
                      <a:pt x="1168846" y="638867"/>
                      <a:pt x="1207045" y="642242"/>
                      <a:pt x="1225700" y="632470"/>
                    </a:cubicBezTo>
                    <a:cubicBezTo>
                      <a:pt x="1445002" y="517578"/>
                      <a:pt x="2346254" y="79803"/>
                      <a:pt x="2498990" y="4709"/>
                    </a:cubicBezTo>
                    <a:cubicBezTo>
                      <a:pt x="2537485" y="-14242"/>
                      <a:pt x="2578349" y="28280"/>
                      <a:pt x="2600794" y="56470"/>
                    </a:cubicBezTo>
                    <a:close/>
                  </a:path>
                </a:pathLst>
              </a:custGeom>
              <a:solidFill>
                <a:schemeClr val="accent3">
                  <a:lumMod val="75000"/>
                </a:schemeClr>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77" name="자유형: 도형 76">
                <a:extLst>
                  <a:ext uri="{FF2B5EF4-FFF2-40B4-BE49-F238E27FC236}">
                    <a16:creationId xmlns:a16="http://schemas.microsoft.com/office/drawing/2014/main" id="{DF2F3171-57A3-4991-A9A9-D2E43D97EA08}"/>
                  </a:ext>
                </a:extLst>
              </p:cNvPr>
              <p:cNvSpPr/>
              <p:nvPr/>
            </p:nvSpPr>
            <p:spPr>
              <a:xfrm>
                <a:off x="5305590" y="5381468"/>
                <a:ext cx="2490496" cy="938887"/>
              </a:xfrm>
              <a:custGeom>
                <a:avLst/>
                <a:gdLst>
                  <a:gd name="connsiteX0" fmla="*/ 1484064 w 2490496"/>
                  <a:gd name="connsiteY0" fmla="*/ 11920 h 938887"/>
                  <a:gd name="connsiteX1" fmla="*/ 1593982 w 2490496"/>
                  <a:gd name="connsiteY1" fmla="*/ 9137 h 938887"/>
                  <a:gd name="connsiteX2" fmla="*/ 2490497 w 2490496"/>
                  <a:gd name="connsiteY2" fmla="*/ 299388 h 938887"/>
                  <a:gd name="connsiteX3" fmla="*/ 2483923 w 2490496"/>
                  <a:gd name="connsiteY3" fmla="*/ 307028 h 938887"/>
                  <a:gd name="connsiteX4" fmla="*/ 1200269 w 2490496"/>
                  <a:gd name="connsiteY4" fmla="*/ 931413 h 938887"/>
                  <a:gd name="connsiteX5" fmla="*/ 1149574 w 2490496"/>
                  <a:gd name="connsiteY5" fmla="*/ 935203 h 938887"/>
                  <a:gd name="connsiteX6" fmla="*/ 0 w 2490496"/>
                  <a:gd name="connsiteY6" fmla="*/ 571812 h 938887"/>
                  <a:gd name="connsiteX7" fmla="*/ 1484064 w 2490496"/>
                  <a:gd name="connsiteY7" fmla="*/ 11920 h 938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0496" h="938887">
                    <a:moveTo>
                      <a:pt x="1484064" y="11920"/>
                    </a:moveTo>
                    <a:cubicBezTo>
                      <a:pt x="1522440" y="-3537"/>
                      <a:pt x="1555842" y="-3419"/>
                      <a:pt x="1593982" y="9137"/>
                    </a:cubicBezTo>
                    <a:cubicBezTo>
                      <a:pt x="1749974" y="60364"/>
                      <a:pt x="2487654" y="302645"/>
                      <a:pt x="2490497" y="299388"/>
                    </a:cubicBezTo>
                    <a:cubicBezTo>
                      <a:pt x="2488305" y="301934"/>
                      <a:pt x="2486943" y="305547"/>
                      <a:pt x="2483923" y="307028"/>
                    </a:cubicBezTo>
                    <a:cubicBezTo>
                      <a:pt x="2383836" y="354761"/>
                      <a:pt x="1229821" y="931413"/>
                      <a:pt x="1200269" y="931413"/>
                    </a:cubicBezTo>
                    <a:cubicBezTo>
                      <a:pt x="1183153" y="939942"/>
                      <a:pt x="1167873" y="941126"/>
                      <a:pt x="1149574" y="935203"/>
                    </a:cubicBezTo>
                    <a:cubicBezTo>
                      <a:pt x="987659" y="883265"/>
                      <a:pt x="220486" y="643531"/>
                      <a:pt x="0" y="571812"/>
                    </a:cubicBezTo>
                    <a:cubicBezTo>
                      <a:pt x="17412" y="577498"/>
                      <a:pt x="1378174" y="47217"/>
                      <a:pt x="1484064" y="11920"/>
                    </a:cubicBezTo>
                    <a:close/>
                  </a:path>
                </a:pathLst>
              </a:custGeom>
              <a:solidFill>
                <a:schemeClr val="accent3"/>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78" name="자유형: 도형 77">
                <a:extLst>
                  <a:ext uri="{FF2B5EF4-FFF2-40B4-BE49-F238E27FC236}">
                    <a16:creationId xmlns:a16="http://schemas.microsoft.com/office/drawing/2014/main" id="{49A25C3F-6CEC-4801-90EE-F7F5528D970B}"/>
                  </a:ext>
                </a:extLst>
              </p:cNvPr>
              <p:cNvSpPr/>
              <p:nvPr/>
            </p:nvSpPr>
            <p:spPr>
              <a:xfrm>
                <a:off x="5914697" y="5779540"/>
                <a:ext cx="820354" cy="286351"/>
              </a:xfrm>
              <a:custGeom>
                <a:avLst/>
                <a:gdLst>
                  <a:gd name="connsiteX0" fmla="*/ 642805 w 820354"/>
                  <a:gd name="connsiteY0" fmla="*/ 279808 h 286351"/>
                  <a:gd name="connsiteX1" fmla="*/ 609403 w 820354"/>
                  <a:gd name="connsiteY1" fmla="*/ 280933 h 286351"/>
                  <a:gd name="connsiteX2" fmla="*/ 245656 w 820354"/>
                  <a:gd name="connsiteY2" fmla="*/ 169891 h 286351"/>
                  <a:gd name="connsiteX3" fmla="*/ 0 w 820354"/>
                  <a:gd name="connsiteY3" fmla="*/ 96336 h 286351"/>
                  <a:gd name="connsiteX4" fmla="*/ 197982 w 820354"/>
                  <a:gd name="connsiteY4" fmla="*/ 2053 h 286351"/>
                  <a:gd name="connsiteX5" fmla="*/ 217585 w 820354"/>
                  <a:gd name="connsiteY5" fmla="*/ 2112 h 286351"/>
                  <a:gd name="connsiteX6" fmla="*/ 814254 w 820354"/>
                  <a:gd name="connsiteY6" fmla="*/ 180787 h 286351"/>
                  <a:gd name="connsiteX7" fmla="*/ 820354 w 820354"/>
                  <a:gd name="connsiteY7" fmla="*/ 184341 h 286351"/>
                  <a:gd name="connsiteX8" fmla="*/ 642805 w 820354"/>
                  <a:gd name="connsiteY8" fmla="*/ 279808 h 286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0354" h="286351">
                    <a:moveTo>
                      <a:pt x="642805" y="279808"/>
                    </a:moveTo>
                    <a:cubicBezTo>
                      <a:pt x="625867" y="288336"/>
                      <a:pt x="631789" y="288336"/>
                      <a:pt x="609403" y="280933"/>
                    </a:cubicBezTo>
                    <a:cubicBezTo>
                      <a:pt x="488174" y="243919"/>
                      <a:pt x="366945" y="206727"/>
                      <a:pt x="245656" y="169891"/>
                    </a:cubicBezTo>
                    <a:cubicBezTo>
                      <a:pt x="165646" y="145609"/>
                      <a:pt x="85518" y="121920"/>
                      <a:pt x="0" y="96336"/>
                    </a:cubicBezTo>
                    <a:cubicBezTo>
                      <a:pt x="69173" y="63467"/>
                      <a:pt x="133666" y="32967"/>
                      <a:pt x="197982" y="2053"/>
                    </a:cubicBezTo>
                    <a:cubicBezTo>
                      <a:pt x="205089" y="-1382"/>
                      <a:pt x="210715" y="99"/>
                      <a:pt x="217585" y="2112"/>
                    </a:cubicBezTo>
                    <a:cubicBezTo>
                      <a:pt x="416455" y="61809"/>
                      <a:pt x="615325" y="121209"/>
                      <a:pt x="814254" y="180787"/>
                    </a:cubicBezTo>
                    <a:cubicBezTo>
                      <a:pt x="815913" y="181261"/>
                      <a:pt x="817334" y="182564"/>
                      <a:pt x="820354" y="184341"/>
                    </a:cubicBezTo>
                    <a:cubicBezTo>
                      <a:pt x="813781" y="189197"/>
                      <a:pt x="663770" y="266838"/>
                      <a:pt x="642805" y="279808"/>
                    </a:cubicBezTo>
                    <a:close/>
                  </a:path>
                </a:pathLst>
              </a:custGeom>
              <a:solidFill>
                <a:srgbClr val="FEFEFB"/>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79" name="자유형: 도형 78">
                <a:extLst>
                  <a:ext uri="{FF2B5EF4-FFF2-40B4-BE49-F238E27FC236}">
                    <a16:creationId xmlns:a16="http://schemas.microsoft.com/office/drawing/2014/main" id="{B6617A90-4609-4ED9-B1F1-A8AF2EF3B9EB}"/>
                  </a:ext>
                </a:extLst>
              </p:cNvPr>
              <p:cNvSpPr/>
              <p:nvPr/>
            </p:nvSpPr>
            <p:spPr>
              <a:xfrm>
                <a:off x="5391404" y="6056032"/>
                <a:ext cx="1120349" cy="674893"/>
              </a:xfrm>
              <a:custGeom>
                <a:avLst/>
                <a:gdLst>
                  <a:gd name="connsiteX0" fmla="*/ 237 w 1120349"/>
                  <a:gd name="connsiteY0" fmla="*/ 0 h 674893"/>
                  <a:gd name="connsiteX1" fmla="*/ 510619 w 1120349"/>
                  <a:gd name="connsiteY1" fmla="*/ 148531 h 674893"/>
                  <a:gd name="connsiteX2" fmla="*/ 1037287 w 1120349"/>
                  <a:gd name="connsiteY2" fmla="*/ 309025 h 674893"/>
                  <a:gd name="connsiteX3" fmla="*/ 1073235 w 1120349"/>
                  <a:gd name="connsiteY3" fmla="*/ 336326 h 674893"/>
                  <a:gd name="connsiteX4" fmla="*/ 1072762 w 1120349"/>
                  <a:gd name="connsiteY4" fmla="*/ 658439 h 674893"/>
                  <a:gd name="connsiteX5" fmla="*/ 1037702 w 1120349"/>
                  <a:gd name="connsiteY5" fmla="*/ 672653 h 674893"/>
                  <a:gd name="connsiteX6" fmla="*/ 8173 w 1120349"/>
                  <a:gd name="connsiteY6" fmla="*/ 353027 h 674893"/>
                  <a:gd name="connsiteX7" fmla="*/ 0 w 1120349"/>
                  <a:gd name="connsiteY7" fmla="*/ 349592 h 674893"/>
                  <a:gd name="connsiteX8" fmla="*/ 237 w 1120349"/>
                  <a:gd name="connsiteY8" fmla="*/ 0 h 674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20349" h="674893">
                    <a:moveTo>
                      <a:pt x="237" y="0"/>
                    </a:moveTo>
                    <a:cubicBezTo>
                      <a:pt x="170325" y="51405"/>
                      <a:pt x="340650" y="96888"/>
                      <a:pt x="510619" y="148531"/>
                    </a:cubicBezTo>
                    <a:cubicBezTo>
                      <a:pt x="686215" y="201891"/>
                      <a:pt x="861692" y="255724"/>
                      <a:pt x="1037287" y="309025"/>
                    </a:cubicBezTo>
                    <a:cubicBezTo>
                      <a:pt x="1053100" y="313821"/>
                      <a:pt x="1064589" y="321639"/>
                      <a:pt x="1073235" y="336326"/>
                    </a:cubicBezTo>
                    <a:cubicBezTo>
                      <a:pt x="1136782" y="443934"/>
                      <a:pt x="1135479" y="551009"/>
                      <a:pt x="1072762" y="658439"/>
                    </a:cubicBezTo>
                    <a:cubicBezTo>
                      <a:pt x="1064175" y="673067"/>
                      <a:pt x="1055884" y="678338"/>
                      <a:pt x="1037702" y="672653"/>
                    </a:cubicBezTo>
                    <a:cubicBezTo>
                      <a:pt x="694684" y="565637"/>
                      <a:pt x="351369" y="459451"/>
                      <a:pt x="8173" y="353027"/>
                    </a:cubicBezTo>
                    <a:cubicBezTo>
                      <a:pt x="5389" y="352139"/>
                      <a:pt x="2724" y="350776"/>
                      <a:pt x="0" y="349592"/>
                    </a:cubicBezTo>
                    <a:cubicBezTo>
                      <a:pt x="178" y="231146"/>
                      <a:pt x="59" y="118445"/>
                      <a:pt x="237" y="0"/>
                    </a:cubicBezTo>
                    <a:close/>
                  </a:path>
                </a:pathLst>
              </a:custGeom>
              <a:solidFill>
                <a:srgbClr val="D5D9F2"/>
              </a:solidFill>
              <a:ln w="592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spTree>
    <p:extLst>
      <p:ext uri="{BB962C8B-B14F-4D97-AF65-F5344CB8AC3E}">
        <p14:creationId xmlns:p14="http://schemas.microsoft.com/office/powerpoint/2010/main" val="36350641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1FF5F80-D249-D978-C52A-7D9C89E74734}"/>
              </a:ext>
            </a:extLst>
          </p:cNvPr>
          <p:cNvSpPr txBox="1"/>
          <p:nvPr/>
        </p:nvSpPr>
        <p:spPr>
          <a:xfrm>
            <a:off x="1169633" y="343555"/>
            <a:ext cx="6192174" cy="769441"/>
          </a:xfrm>
          <a:prstGeom prst="rect">
            <a:avLst/>
          </a:prstGeom>
          <a:noFill/>
        </p:spPr>
        <p:txBody>
          <a:bodyPr wrap="square">
            <a:spAutoFit/>
          </a:bodyPr>
          <a:lstStyle/>
          <a:p>
            <a:r>
              <a:rPr lang="en-US" sz="4400" dirty="0">
                <a:solidFill>
                  <a:schemeClr val="bg1"/>
                </a:solidFill>
              </a:rPr>
              <a:t>https://edsoo.ru/</a:t>
            </a:r>
            <a:endParaRPr lang="ru-RU" sz="4400" dirty="0">
              <a:solidFill>
                <a:schemeClr val="bg1"/>
              </a:solidFill>
            </a:endParaRPr>
          </a:p>
        </p:txBody>
      </p:sp>
      <p:pic>
        <p:nvPicPr>
          <p:cNvPr id="6" name="Рисунок 5">
            <a:extLst>
              <a:ext uri="{FF2B5EF4-FFF2-40B4-BE49-F238E27FC236}">
                <a16:creationId xmlns:a16="http://schemas.microsoft.com/office/drawing/2014/main" id="{97F4FC6C-D589-F0E2-BF08-21DB4C2AE1DC}"/>
              </a:ext>
            </a:extLst>
          </p:cNvPr>
          <p:cNvPicPr>
            <a:picLocks noChangeAspect="1"/>
          </p:cNvPicPr>
          <p:nvPr/>
        </p:nvPicPr>
        <p:blipFill>
          <a:blip r:embed="rId2"/>
          <a:stretch>
            <a:fillRect/>
          </a:stretch>
        </p:blipFill>
        <p:spPr>
          <a:xfrm>
            <a:off x="7361807" y="3173075"/>
            <a:ext cx="5940425" cy="3341370"/>
          </a:xfrm>
          <a:prstGeom prst="rect">
            <a:avLst/>
          </a:prstGeom>
        </p:spPr>
      </p:pic>
      <p:pic>
        <p:nvPicPr>
          <p:cNvPr id="9" name="Рисунок 8">
            <a:extLst>
              <a:ext uri="{FF2B5EF4-FFF2-40B4-BE49-F238E27FC236}">
                <a16:creationId xmlns:a16="http://schemas.microsoft.com/office/drawing/2014/main" id="{3E551C40-CF5E-387C-A415-840D73D0CAD8}"/>
              </a:ext>
            </a:extLst>
          </p:cNvPr>
          <p:cNvPicPr>
            <a:picLocks noGrp="1" noChangeAspect="1"/>
          </p:cNvPicPr>
          <p:nvPr>
            <p:ph type="pic" sz="quarter" idx="14"/>
          </p:nvPr>
        </p:nvPicPr>
        <p:blipFill>
          <a:blip r:embed="rId3"/>
          <a:srcRect t="7" b="7"/>
          <a:stretch>
            <a:fillRect/>
          </a:stretch>
        </p:blipFill>
        <p:spPr>
          <a:xfrm>
            <a:off x="-1331650" y="1112996"/>
            <a:ext cx="9960746" cy="3628557"/>
          </a:xfrm>
          <a:prstGeom prst="rect">
            <a:avLst/>
          </a:prstGeom>
        </p:spPr>
      </p:pic>
    </p:spTree>
    <p:extLst>
      <p:ext uri="{BB962C8B-B14F-4D97-AF65-F5344CB8AC3E}">
        <p14:creationId xmlns:p14="http://schemas.microsoft.com/office/powerpoint/2010/main" val="228227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          РЕКОМЕНДАЦИИ</a:t>
            </a:r>
            <a:endParaRPr lang="en-US" dirty="0"/>
          </a:p>
        </p:txBody>
      </p:sp>
      <p:grpSp>
        <p:nvGrpSpPr>
          <p:cNvPr id="5" name="그룹 4">
            <a:extLst>
              <a:ext uri="{FF2B5EF4-FFF2-40B4-BE49-F238E27FC236}">
                <a16:creationId xmlns:a16="http://schemas.microsoft.com/office/drawing/2014/main" id="{331A8A57-B6B4-428F-BE6B-FA8BCEF38EA4}"/>
              </a:ext>
            </a:extLst>
          </p:cNvPr>
          <p:cNvGrpSpPr/>
          <p:nvPr/>
        </p:nvGrpSpPr>
        <p:grpSpPr>
          <a:xfrm flipH="1">
            <a:off x="519931" y="205004"/>
            <a:ext cx="2909001" cy="2764544"/>
            <a:chOff x="6957846" y="390184"/>
            <a:chExt cx="3835060" cy="3644618"/>
          </a:xfrm>
        </p:grpSpPr>
        <p:grpSp>
          <p:nvGrpSpPr>
            <p:cNvPr id="6" name="그룹 5">
              <a:extLst>
                <a:ext uri="{FF2B5EF4-FFF2-40B4-BE49-F238E27FC236}">
                  <a16:creationId xmlns:a16="http://schemas.microsoft.com/office/drawing/2014/main" id="{6974F655-37C0-474B-B53D-536705169473}"/>
                </a:ext>
              </a:extLst>
            </p:cNvPr>
            <p:cNvGrpSpPr/>
            <p:nvPr/>
          </p:nvGrpSpPr>
          <p:grpSpPr>
            <a:xfrm>
              <a:off x="6957846" y="390184"/>
              <a:ext cx="3835060" cy="3644618"/>
              <a:chOff x="6957846" y="390184"/>
              <a:chExt cx="3835060" cy="3644618"/>
            </a:xfrm>
          </p:grpSpPr>
          <p:sp>
            <p:nvSpPr>
              <p:cNvPr id="13" name="자유형: 도형 12">
                <a:extLst>
                  <a:ext uri="{FF2B5EF4-FFF2-40B4-BE49-F238E27FC236}">
                    <a16:creationId xmlns:a16="http://schemas.microsoft.com/office/drawing/2014/main" id="{B70DE6EE-F4D0-4529-8D1D-8804F24145D6}"/>
                  </a:ext>
                </a:extLst>
              </p:cNvPr>
              <p:cNvSpPr/>
              <p:nvPr/>
            </p:nvSpPr>
            <p:spPr>
              <a:xfrm>
                <a:off x="9741118" y="1802306"/>
                <a:ext cx="1051788" cy="1120687"/>
              </a:xfrm>
              <a:custGeom>
                <a:avLst/>
                <a:gdLst>
                  <a:gd name="connsiteX0" fmla="*/ 1038197 w 1051788"/>
                  <a:gd name="connsiteY0" fmla="*/ 861877 h 1120687"/>
                  <a:gd name="connsiteX1" fmla="*/ 977598 w 1051788"/>
                  <a:gd name="connsiteY1" fmla="*/ 774938 h 1120687"/>
                  <a:gd name="connsiteX2" fmla="*/ 575884 w 1051788"/>
                  <a:gd name="connsiteY2" fmla="*/ 363798 h 1120687"/>
                  <a:gd name="connsiteX3" fmla="*/ 218630 w 1051788"/>
                  <a:gd name="connsiteY3" fmla="*/ 72976 h 1120687"/>
                  <a:gd name="connsiteX4" fmla="*/ 189871 w 1051788"/>
                  <a:gd name="connsiteY4" fmla="*/ 48325 h 1120687"/>
                  <a:gd name="connsiteX5" fmla="*/ 164303 w 1051788"/>
                  <a:gd name="connsiteY5" fmla="*/ 31268 h 1120687"/>
                  <a:gd name="connsiteX6" fmla="*/ 28980 w 1051788"/>
                  <a:gd name="connsiteY6" fmla="*/ 4783 h 1120687"/>
                  <a:gd name="connsiteX7" fmla="*/ 38 w 1051788"/>
                  <a:gd name="connsiteY7" fmla="*/ 136108 h 1120687"/>
                  <a:gd name="connsiteX8" fmla="*/ 63609 w 1051788"/>
                  <a:gd name="connsiteY8" fmla="*/ 363871 h 1120687"/>
                  <a:gd name="connsiteX9" fmla="*/ 110563 w 1051788"/>
                  <a:gd name="connsiteY9" fmla="*/ 450626 h 1120687"/>
                  <a:gd name="connsiteX10" fmla="*/ 125713 w 1051788"/>
                  <a:gd name="connsiteY10" fmla="*/ 470398 h 1120687"/>
                  <a:gd name="connsiteX11" fmla="*/ 282568 w 1051788"/>
                  <a:gd name="connsiteY11" fmla="*/ 568304 h 1120687"/>
                  <a:gd name="connsiteX12" fmla="*/ 282605 w 1051788"/>
                  <a:gd name="connsiteY12" fmla="*/ 566984 h 1120687"/>
                  <a:gd name="connsiteX13" fmla="*/ 644884 w 1051788"/>
                  <a:gd name="connsiteY13" fmla="*/ 780881 h 1120687"/>
                  <a:gd name="connsiteX14" fmla="*/ 712234 w 1051788"/>
                  <a:gd name="connsiteY14" fmla="*/ 830916 h 1120687"/>
                  <a:gd name="connsiteX15" fmla="*/ 701596 w 1051788"/>
                  <a:gd name="connsiteY15" fmla="*/ 895735 h 1120687"/>
                  <a:gd name="connsiteX16" fmla="*/ 535496 w 1051788"/>
                  <a:gd name="connsiteY16" fmla="*/ 951309 h 1120687"/>
                  <a:gd name="connsiteX17" fmla="*/ 532855 w 1051788"/>
                  <a:gd name="connsiteY17" fmla="*/ 951529 h 1120687"/>
                  <a:gd name="connsiteX18" fmla="*/ 539788 w 1051788"/>
                  <a:gd name="connsiteY18" fmla="*/ 970311 h 1120687"/>
                  <a:gd name="connsiteX19" fmla="*/ 639125 w 1051788"/>
                  <a:gd name="connsiteY19" fmla="*/ 1109706 h 1120687"/>
                  <a:gd name="connsiteX20" fmla="*/ 663960 w 1051788"/>
                  <a:gd name="connsiteY20" fmla="*/ 1119610 h 1120687"/>
                  <a:gd name="connsiteX21" fmla="*/ 767221 w 1051788"/>
                  <a:gd name="connsiteY21" fmla="*/ 1082634 h 1120687"/>
                  <a:gd name="connsiteX22" fmla="*/ 1007861 w 1051788"/>
                  <a:gd name="connsiteY22" fmla="*/ 971705 h 1120687"/>
                  <a:gd name="connsiteX23" fmla="*/ 1038197 w 1051788"/>
                  <a:gd name="connsiteY23" fmla="*/ 861877 h 1120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051788" h="1120687">
                    <a:moveTo>
                      <a:pt x="1038197" y="861877"/>
                    </a:moveTo>
                    <a:cubicBezTo>
                      <a:pt x="1022240" y="829999"/>
                      <a:pt x="1000377" y="802047"/>
                      <a:pt x="977598" y="774938"/>
                    </a:cubicBezTo>
                    <a:cubicBezTo>
                      <a:pt x="853903" y="627914"/>
                      <a:pt x="718434" y="492444"/>
                      <a:pt x="575884" y="363798"/>
                    </a:cubicBezTo>
                    <a:cubicBezTo>
                      <a:pt x="461727" y="260756"/>
                      <a:pt x="351642" y="152871"/>
                      <a:pt x="218630" y="72976"/>
                    </a:cubicBezTo>
                    <a:cubicBezTo>
                      <a:pt x="207956" y="66557"/>
                      <a:pt x="196841" y="59587"/>
                      <a:pt x="189871" y="48325"/>
                    </a:cubicBezTo>
                    <a:cubicBezTo>
                      <a:pt x="179637" y="45171"/>
                      <a:pt x="172777" y="36991"/>
                      <a:pt x="164303" y="31268"/>
                    </a:cubicBezTo>
                    <a:cubicBezTo>
                      <a:pt x="122925" y="3206"/>
                      <a:pt x="78098" y="-6919"/>
                      <a:pt x="28980" y="4783"/>
                    </a:cubicBezTo>
                    <a:cubicBezTo>
                      <a:pt x="12693" y="47078"/>
                      <a:pt x="698" y="90437"/>
                      <a:pt x="38" y="136108"/>
                    </a:cubicBezTo>
                    <a:cubicBezTo>
                      <a:pt x="-1100" y="218204"/>
                      <a:pt x="23588" y="293220"/>
                      <a:pt x="63609" y="363871"/>
                    </a:cubicBezTo>
                    <a:cubicBezTo>
                      <a:pt x="79823" y="392484"/>
                      <a:pt x="97467" y="420399"/>
                      <a:pt x="110563" y="450626"/>
                    </a:cubicBezTo>
                    <a:cubicBezTo>
                      <a:pt x="114121" y="458843"/>
                      <a:pt x="119073" y="465042"/>
                      <a:pt x="125713" y="470398"/>
                    </a:cubicBezTo>
                    <a:cubicBezTo>
                      <a:pt x="128170" y="473369"/>
                      <a:pt x="194970" y="514454"/>
                      <a:pt x="282568" y="568304"/>
                    </a:cubicBezTo>
                    <a:cubicBezTo>
                      <a:pt x="282605" y="567864"/>
                      <a:pt x="282605" y="567424"/>
                      <a:pt x="282605" y="566984"/>
                    </a:cubicBezTo>
                    <a:cubicBezTo>
                      <a:pt x="402485" y="639799"/>
                      <a:pt x="522768" y="711881"/>
                      <a:pt x="644884" y="780881"/>
                    </a:cubicBezTo>
                    <a:cubicBezTo>
                      <a:pt x="669352" y="794711"/>
                      <a:pt x="692829" y="810227"/>
                      <a:pt x="712234" y="830916"/>
                    </a:cubicBezTo>
                    <a:cubicBezTo>
                      <a:pt x="738059" y="858502"/>
                      <a:pt x="735271" y="878824"/>
                      <a:pt x="701596" y="895735"/>
                    </a:cubicBezTo>
                    <a:cubicBezTo>
                      <a:pt x="657246" y="918038"/>
                      <a:pt x="544190" y="948558"/>
                      <a:pt x="535496" y="951309"/>
                    </a:cubicBezTo>
                    <a:cubicBezTo>
                      <a:pt x="534616" y="951346"/>
                      <a:pt x="533736" y="951456"/>
                      <a:pt x="532855" y="951529"/>
                    </a:cubicBezTo>
                    <a:cubicBezTo>
                      <a:pt x="531534" y="959013"/>
                      <a:pt x="535900" y="964845"/>
                      <a:pt x="539788" y="970311"/>
                    </a:cubicBezTo>
                    <a:cubicBezTo>
                      <a:pt x="572766" y="1016898"/>
                      <a:pt x="606074" y="1063192"/>
                      <a:pt x="639125" y="1109706"/>
                    </a:cubicBezTo>
                    <a:cubicBezTo>
                      <a:pt x="645178" y="1118216"/>
                      <a:pt x="653028" y="1122948"/>
                      <a:pt x="663960" y="1119610"/>
                    </a:cubicBezTo>
                    <a:cubicBezTo>
                      <a:pt x="699175" y="1109559"/>
                      <a:pt x="733253" y="1096133"/>
                      <a:pt x="767221" y="1082634"/>
                    </a:cubicBezTo>
                    <a:cubicBezTo>
                      <a:pt x="849391" y="1049949"/>
                      <a:pt x="932074" y="1018072"/>
                      <a:pt x="1007861" y="971705"/>
                    </a:cubicBezTo>
                    <a:cubicBezTo>
                      <a:pt x="1054741" y="943056"/>
                      <a:pt x="1062812" y="911105"/>
                      <a:pt x="1038197" y="861877"/>
                    </a:cubicBezTo>
                    <a:close/>
                  </a:path>
                </a:pathLst>
              </a:custGeom>
              <a:solidFill>
                <a:schemeClr val="accent4">
                  <a:lumMod val="75000"/>
                </a:schemeClr>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4" name="자유형: 도형 13">
                <a:extLst>
                  <a:ext uri="{FF2B5EF4-FFF2-40B4-BE49-F238E27FC236}">
                    <a16:creationId xmlns:a16="http://schemas.microsoft.com/office/drawing/2014/main" id="{39BE19EB-8DDA-4B33-8DB5-6F14AFAB6BCC}"/>
                  </a:ext>
                </a:extLst>
              </p:cNvPr>
              <p:cNvSpPr/>
              <p:nvPr/>
            </p:nvSpPr>
            <p:spPr>
              <a:xfrm>
                <a:off x="8762612" y="1805011"/>
                <a:ext cx="1202235" cy="1454239"/>
              </a:xfrm>
              <a:custGeom>
                <a:avLst/>
                <a:gdLst>
                  <a:gd name="connsiteX0" fmla="*/ 1106236 w 1202235"/>
                  <a:gd name="connsiteY0" fmla="*/ 466812 h 1454239"/>
                  <a:gd name="connsiteX1" fmla="*/ 1058365 w 1202235"/>
                  <a:gd name="connsiteY1" fmla="*/ 372501 h 1454239"/>
                  <a:gd name="connsiteX2" fmla="*/ 986833 w 1202235"/>
                  <a:gd name="connsiteY2" fmla="*/ 133659 h 1454239"/>
                  <a:gd name="connsiteX3" fmla="*/ 1006679 w 1202235"/>
                  <a:gd name="connsiteY3" fmla="*/ 29847 h 1454239"/>
                  <a:gd name="connsiteX4" fmla="*/ 1007449 w 1202235"/>
                  <a:gd name="connsiteY4" fmla="*/ 2005 h 1454239"/>
                  <a:gd name="connsiteX5" fmla="*/ 923849 w 1202235"/>
                  <a:gd name="connsiteY5" fmla="*/ 13046 h 1454239"/>
                  <a:gd name="connsiteX6" fmla="*/ 911780 w 1202235"/>
                  <a:gd name="connsiteY6" fmla="*/ 32158 h 1454239"/>
                  <a:gd name="connsiteX7" fmla="*/ 860388 w 1202235"/>
                  <a:gd name="connsiteY7" fmla="*/ 188390 h 1454239"/>
                  <a:gd name="connsiteX8" fmla="*/ 765416 w 1202235"/>
                  <a:gd name="connsiteY8" fmla="*/ 386073 h 1454239"/>
                  <a:gd name="connsiteX9" fmla="*/ 735776 w 1202235"/>
                  <a:gd name="connsiteY9" fmla="*/ 392676 h 1454239"/>
                  <a:gd name="connsiteX10" fmla="*/ 626755 w 1202235"/>
                  <a:gd name="connsiteY10" fmla="*/ 352802 h 1454239"/>
                  <a:gd name="connsiteX11" fmla="*/ 519385 w 1202235"/>
                  <a:gd name="connsiteY11" fmla="*/ 375912 h 1454239"/>
                  <a:gd name="connsiteX12" fmla="*/ 491396 w 1202235"/>
                  <a:gd name="connsiteY12" fmla="*/ 368136 h 1454239"/>
                  <a:gd name="connsiteX13" fmla="*/ 353725 w 1202235"/>
                  <a:gd name="connsiteY13" fmla="*/ 430019 h 1454239"/>
                  <a:gd name="connsiteX14" fmla="*/ 331826 w 1202235"/>
                  <a:gd name="connsiteY14" fmla="*/ 430460 h 1454239"/>
                  <a:gd name="connsiteX15" fmla="*/ 264182 w 1202235"/>
                  <a:gd name="connsiteY15" fmla="*/ 278996 h 1454239"/>
                  <a:gd name="connsiteX16" fmla="*/ 234323 w 1202235"/>
                  <a:gd name="connsiteY16" fmla="*/ 103066 h 1454239"/>
                  <a:gd name="connsiteX17" fmla="*/ 226399 w 1202235"/>
                  <a:gd name="connsiteY17" fmla="*/ 85935 h 1454239"/>
                  <a:gd name="connsiteX18" fmla="*/ 149292 w 1202235"/>
                  <a:gd name="connsiteY18" fmla="*/ 122361 h 1454239"/>
                  <a:gd name="connsiteX19" fmla="*/ 114003 w 1202235"/>
                  <a:gd name="connsiteY19" fmla="*/ 177532 h 1454239"/>
                  <a:gd name="connsiteX20" fmla="*/ 49258 w 1202235"/>
                  <a:gd name="connsiteY20" fmla="*/ 322649 h 1454239"/>
                  <a:gd name="connsiteX21" fmla="*/ 2451 w 1202235"/>
                  <a:gd name="connsiteY21" fmla="*/ 604483 h 1454239"/>
                  <a:gd name="connsiteX22" fmla="*/ 17380 w 1202235"/>
                  <a:gd name="connsiteY22" fmla="*/ 643183 h 1454239"/>
                  <a:gd name="connsiteX23" fmla="*/ 54577 w 1202235"/>
                  <a:gd name="connsiteY23" fmla="*/ 726453 h 1454239"/>
                  <a:gd name="connsiteX24" fmla="*/ 107107 w 1202235"/>
                  <a:gd name="connsiteY24" fmla="*/ 805945 h 1454239"/>
                  <a:gd name="connsiteX25" fmla="*/ 201418 w 1202235"/>
                  <a:gd name="connsiteY25" fmla="*/ 1276879 h 1454239"/>
                  <a:gd name="connsiteX26" fmla="*/ 168147 w 1202235"/>
                  <a:gd name="connsiteY26" fmla="*/ 1402260 h 1454239"/>
                  <a:gd name="connsiteX27" fmla="*/ 604305 w 1202235"/>
                  <a:gd name="connsiteY27" fmla="*/ 1454240 h 1454239"/>
                  <a:gd name="connsiteX28" fmla="*/ 1202235 w 1202235"/>
                  <a:gd name="connsiteY28" fmla="*/ 1347860 h 1454239"/>
                  <a:gd name="connsiteX29" fmla="*/ 1040831 w 1202235"/>
                  <a:gd name="connsiteY29" fmla="*/ 1069070 h 1454239"/>
                  <a:gd name="connsiteX30" fmla="*/ 1055504 w 1202235"/>
                  <a:gd name="connsiteY30" fmla="*/ 760935 h 1454239"/>
                  <a:gd name="connsiteX31" fmla="*/ 1106236 w 1202235"/>
                  <a:gd name="connsiteY31" fmla="*/ 466812 h 1454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02235" h="1454239">
                    <a:moveTo>
                      <a:pt x="1106236" y="466812"/>
                    </a:moveTo>
                    <a:cubicBezTo>
                      <a:pt x="1094571" y="433211"/>
                      <a:pt x="1076450" y="402801"/>
                      <a:pt x="1058365" y="372501"/>
                    </a:cubicBezTo>
                    <a:cubicBezTo>
                      <a:pt x="1014419" y="298842"/>
                      <a:pt x="986173" y="220451"/>
                      <a:pt x="986833" y="133659"/>
                    </a:cubicBezTo>
                    <a:cubicBezTo>
                      <a:pt x="987127" y="98077"/>
                      <a:pt x="994867" y="63485"/>
                      <a:pt x="1006679" y="29847"/>
                    </a:cubicBezTo>
                    <a:cubicBezTo>
                      <a:pt x="1009797" y="20896"/>
                      <a:pt x="1014822" y="11469"/>
                      <a:pt x="1007449" y="2005"/>
                    </a:cubicBezTo>
                    <a:cubicBezTo>
                      <a:pt x="978397" y="-3461"/>
                      <a:pt x="950884" y="2922"/>
                      <a:pt x="923849" y="13046"/>
                    </a:cubicBezTo>
                    <a:cubicBezTo>
                      <a:pt x="915082" y="16421"/>
                      <a:pt x="913872" y="24564"/>
                      <a:pt x="911780" y="32158"/>
                    </a:cubicBezTo>
                    <a:cubicBezTo>
                      <a:pt x="897144" y="85054"/>
                      <a:pt x="880453" y="137254"/>
                      <a:pt x="860388" y="188390"/>
                    </a:cubicBezTo>
                    <a:cubicBezTo>
                      <a:pt x="833573" y="256657"/>
                      <a:pt x="801292" y="322245"/>
                      <a:pt x="765416" y="386073"/>
                    </a:cubicBezTo>
                    <a:cubicBezTo>
                      <a:pt x="756135" y="402617"/>
                      <a:pt x="752871" y="407570"/>
                      <a:pt x="735776" y="392676"/>
                    </a:cubicBezTo>
                    <a:cubicBezTo>
                      <a:pt x="704853" y="365714"/>
                      <a:pt x="668427" y="352509"/>
                      <a:pt x="626755" y="352802"/>
                    </a:cubicBezTo>
                    <a:cubicBezTo>
                      <a:pt x="599683" y="352986"/>
                      <a:pt x="530793" y="381085"/>
                      <a:pt x="519385" y="375912"/>
                    </a:cubicBezTo>
                    <a:cubicBezTo>
                      <a:pt x="509444" y="375545"/>
                      <a:pt x="501300" y="368979"/>
                      <a:pt x="491396" y="368136"/>
                    </a:cubicBezTo>
                    <a:cubicBezTo>
                      <a:pt x="433950" y="363183"/>
                      <a:pt x="387327" y="382038"/>
                      <a:pt x="353725" y="430019"/>
                    </a:cubicBezTo>
                    <a:cubicBezTo>
                      <a:pt x="342683" y="445756"/>
                      <a:pt x="341436" y="445976"/>
                      <a:pt x="331826" y="430460"/>
                    </a:cubicBezTo>
                    <a:cubicBezTo>
                      <a:pt x="302406" y="383065"/>
                      <a:pt x="280690" y="332150"/>
                      <a:pt x="264182" y="278996"/>
                    </a:cubicBezTo>
                    <a:cubicBezTo>
                      <a:pt x="246391" y="221698"/>
                      <a:pt x="237367" y="162859"/>
                      <a:pt x="234323" y="103066"/>
                    </a:cubicBezTo>
                    <a:cubicBezTo>
                      <a:pt x="233993" y="96353"/>
                      <a:pt x="233846" y="89420"/>
                      <a:pt x="226399" y="85935"/>
                    </a:cubicBezTo>
                    <a:cubicBezTo>
                      <a:pt x="193165" y="82156"/>
                      <a:pt x="171412" y="102589"/>
                      <a:pt x="149292" y="122361"/>
                    </a:cubicBezTo>
                    <a:cubicBezTo>
                      <a:pt x="136343" y="140005"/>
                      <a:pt x="123834" y="157650"/>
                      <a:pt x="114003" y="177532"/>
                    </a:cubicBezTo>
                    <a:cubicBezTo>
                      <a:pt x="90526" y="225109"/>
                      <a:pt x="67562" y="272797"/>
                      <a:pt x="49258" y="322649"/>
                    </a:cubicBezTo>
                    <a:cubicBezTo>
                      <a:pt x="15803" y="413659"/>
                      <a:pt x="-7894" y="506320"/>
                      <a:pt x="2451" y="604483"/>
                    </a:cubicBezTo>
                    <a:cubicBezTo>
                      <a:pt x="3918" y="618275"/>
                      <a:pt x="1350" y="634599"/>
                      <a:pt x="17380" y="643183"/>
                    </a:cubicBezTo>
                    <a:cubicBezTo>
                      <a:pt x="25964" y="672639"/>
                      <a:pt x="37629" y="700775"/>
                      <a:pt x="54577" y="726453"/>
                    </a:cubicBezTo>
                    <a:cubicBezTo>
                      <a:pt x="72075" y="752975"/>
                      <a:pt x="90783" y="778726"/>
                      <a:pt x="107107" y="805945"/>
                    </a:cubicBezTo>
                    <a:cubicBezTo>
                      <a:pt x="194559" y="951612"/>
                      <a:pt x="228930" y="1107918"/>
                      <a:pt x="201418" y="1276879"/>
                    </a:cubicBezTo>
                    <a:cubicBezTo>
                      <a:pt x="194412" y="1319907"/>
                      <a:pt x="178895" y="1360369"/>
                      <a:pt x="168147" y="1402260"/>
                    </a:cubicBezTo>
                    <a:cubicBezTo>
                      <a:pt x="274600" y="1424160"/>
                      <a:pt x="495467" y="1454313"/>
                      <a:pt x="604305" y="1454240"/>
                    </a:cubicBezTo>
                    <a:cubicBezTo>
                      <a:pt x="671362" y="1454203"/>
                      <a:pt x="1135729" y="1357544"/>
                      <a:pt x="1202235" y="1347860"/>
                    </a:cubicBezTo>
                    <a:cubicBezTo>
                      <a:pt x="1139874" y="1215802"/>
                      <a:pt x="1092187" y="1171782"/>
                      <a:pt x="1040831" y="1069070"/>
                    </a:cubicBezTo>
                    <a:cubicBezTo>
                      <a:pt x="1015153" y="1021383"/>
                      <a:pt x="963797" y="900330"/>
                      <a:pt x="1055504" y="760935"/>
                    </a:cubicBezTo>
                    <a:cubicBezTo>
                      <a:pt x="1189836" y="556795"/>
                      <a:pt x="1104439" y="477230"/>
                      <a:pt x="1106236" y="466812"/>
                    </a:cubicBezTo>
                    <a:close/>
                  </a:path>
                </a:pathLst>
              </a:custGeom>
              <a:solidFill>
                <a:schemeClr val="accent4"/>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5" name="자유형: 도형 14">
                <a:extLst>
                  <a:ext uri="{FF2B5EF4-FFF2-40B4-BE49-F238E27FC236}">
                    <a16:creationId xmlns:a16="http://schemas.microsoft.com/office/drawing/2014/main" id="{BDEDFFC3-1798-4CDC-A474-5D92F48864A3}"/>
                  </a:ext>
                </a:extLst>
              </p:cNvPr>
              <p:cNvSpPr/>
              <p:nvPr/>
            </p:nvSpPr>
            <p:spPr>
              <a:xfrm>
                <a:off x="8805827" y="3138198"/>
                <a:ext cx="1734940" cy="896604"/>
              </a:xfrm>
              <a:custGeom>
                <a:avLst/>
                <a:gdLst>
                  <a:gd name="connsiteX0" fmla="*/ 283 w 1734940"/>
                  <a:gd name="connsiteY0" fmla="*/ 1167320 h 1170479"/>
                  <a:gd name="connsiteX1" fmla="*/ 27 w 1734940"/>
                  <a:gd name="connsiteY1" fmla="*/ 1079502 h 1170479"/>
                  <a:gd name="connsiteX2" fmla="*/ 35719 w 1734940"/>
                  <a:gd name="connsiteY2" fmla="*/ 535679 h 1170479"/>
                  <a:gd name="connsiteX3" fmla="*/ 124968 w 1734940"/>
                  <a:gd name="connsiteY3" fmla="*/ 69074 h 1170479"/>
                  <a:gd name="connsiteX4" fmla="*/ 646598 w 1734940"/>
                  <a:gd name="connsiteY4" fmla="*/ 87195 h 1170479"/>
                  <a:gd name="connsiteX5" fmla="*/ 1151720 w 1734940"/>
                  <a:gd name="connsiteY5" fmla="*/ 0 h 1170479"/>
                  <a:gd name="connsiteX6" fmla="*/ 1469283 w 1734940"/>
                  <a:gd name="connsiteY6" fmla="*/ 451639 h 1170479"/>
                  <a:gd name="connsiteX7" fmla="*/ 1649506 w 1734940"/>
                  <a:gd name="connsiteY7" fmla="*/ 877966 h 1170479"/>
                  <a:gd name="connsiteX8" fmla="*/ 1734720 w 1734940"/>
                  <a:gd name="connsiteY8" fmla="*/ 1167504 h 1170479"/>
                  <a:gd name="connsiteX9" fmla="*/ 283 w 1734940"/>
                  <a:gd name="connsiteY9" fmla="*/ 1167320 h 1170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4940" h="1170479">
                    <a:moveTo>
                      <a:pt x="283" y="1167320"/>
                    </a:moveTo>
                    <a:cubicBezTo>
                      <a:pt x="174" y="1138047"/>
                      <a:pt x="-83" y="1108774"/>
                      <a:pt x="27" y="1079502"/>
                    </a:cubicBezTo>
                    <a:cubicBezTo>
                      <a:pt x="724" y="897481"/>
                      <a:pt x="11912" y="716232"/>
                      <a:pt x="35719" y="535679"/>
                    </a:cubicBezTo>
                    <a:cubicBezTo>
                      <a:pt x="55821" y="383225"/>
                      <a:pt x="123611" y="73769"/>
                      <a:pt x="124968" y="69074"/>
                    </a:cubicBezTo>
                    <a:cubicBezTo>
                      <a:pt x="131975" y="62067"/>
                      <a:pt x="586218" y="88112"/>
                      <a:pt x="646598" y="87195"/>
                    </a:cubicBezTo>
                    <a:cubicBezTo>
                      <a:pt x="655108" y="90020"/>
                      <a:pt x="1101685" y="13719"/>
                      <a:pt x="1151720" y="0"/>
                    </a:cubicBezTo>
                    <a:cubicBezTo>
                      <a:pt x="1313124" y="179746"/>
                      <a:pt x="1430179" y="370863"/>
                      <a:pt x="1469283" y="451639"/>
                    </a:cubicBezTo>
                    <a:cubicBezTo>
                      <a:pt x="1536559" y="590667"/>
                      <a:pt x="1597343" y="732519"/>
                      <a:pt x="1649506" y="877966"/>
                    </a:cubicBezTo>
                    <a:cubicBezTo>
                      <a:pt x="1680649" y="964721"/>
                      <a:pt x="1738975" y="1158626"/>
                      <a:pt x="1734720" y="1167504"/>
                    </a:cubicBezTo>
                    <a:cubicBezTo>
                      <a:pt x="1728557" y="1171465"/>
                      <a:pt x="6410" y="1171539"/>
                      <a:pt x="283" y="1167320"/>
                    </a:cubicBezTo>
                    <a:close/>
                  </a:path>
                </a:pathLst>
              </a:custGeom>
              <a:solidFill>
                <a:schemeClr val="accent1"/>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6" name="자유형: 도형 15">
                <a:extLst>
                  <a:ext uri="{FF2B5EF4-FFF2-40B4-BE49-F238E27FC236}">
                    <a16:creationId xmlns:a16="http://schemas.microsoft.com/office/drawing/2014/main" id="{1E10310C-D47D-4A4D-86D5-3058798B835C}"/>
                  </a:ext>
                </a:extLst>
              </p:cNvPr>
              <p:cNvSpPr/>
              <p:nvPr/>
            </p:nvSpPr>
            <p:spPr>
              <a:xfrm>
                <a:off x="8339708" y="390184"/>
                <a:ext cx="1625541" cy="1373519"/>
              </a:xfrm>
              <a:custGeom>
                <a:avLst/>
                <a:gdLst>
                  <a:gd name="connsiteX0" fmla="*/ 159808 w 1625541"/>
                  <a:gd name="connsiteY0" fmla="*/ 1084449 h 1373519"/>
                  <a:gd name="connsiteX1" fmla="*/ 242822 w 1625541"/>
                  <a:gd name="connsiteY1" fmla="*/ 1197469 h 1373519"/>
                  <a:gd name="connsiteX2" fmla="*/ 159808 w 1625541"/>
                  <a:gd name="connsiteY2" fmla="*/ 1084449 h 1373519"/>
                  <a:gd name="connsiteX3" fmla="*/ 1457389 w 1625541"/>
                  <a:gd name="connsiteY3" fmla="*/ 985808 h 1373519"/>
                  <a:gd name="connsiteX4" fmla="*/ 1398843 w 1625541"/>
                  <a:gd name="connsiteY4" fmla="*/ 1056790 h 1373519"/>
                  <a:gd name="connsiteX5" fmla="*/ 1375659 w 1625541"/>
                  <a:gd name="connsiteY5" fmla="*/ 1140573 h 1373519"/>
                  <a:gd name="connsiteX6" fmla="*/ 1457902 w 1625541"/>
                  <a:gd name="connsiteY6" fmla="*/ 1070619 h 1373519"/>
                  <a:gd name="connsiteX7" fmla="*/ 1457205 w 1625541"/>
                  <a:gd name="connsiteY7" fmla="*/ 1067024 h 1373519"/>
                  <a:gd name="connsiteX8" fmla="*/ 1453684 w 1625541"/>
                  <a:gd name="connsiteY8" fmla="*/ 1034340 h 1373519"/>
                  <a:gd name="connsiteX9" fmla="*/ 1480499 w 1625541"/>
                  <a:gd name="connsiteY9" fmla="*/ 997767 h 1373519"/>
                  <a:gd name="connsiteX10" fmla="*/ 1502435 w 1625541"/>
                  <a:gd name="connsiteY10" fmla="*/ 992008 h 1373519"/>
                  <a:gd name="connsiteX11" fmla="*/ 1457389 w 1625541"/>
                  <a:gd name="connsiteY11" fmla="*/ 985808 h 1373519"/>
                  <a:gd name="connsiteX12" fmla="*/ 79457 w 1625541"/>
                  <a:gd name="connsiteY12" fmla="*/ 882109 h 1373519"/>
                  <a:gd name="connsiteX13" fmla="*/ 66180 w 1625541"/>
                  <a:gd name="connsiteY13" fmla="*/ 891190 h 1373519"/>
                  <a:gd name="connsiteX14" fmla="*/ 52145 w 1625541"/>
                  <a:gd name="connsiteY14" fmla="*/ 902759 h 1373519"/>
                  <a:gd name="connsiteX15" fmla="*/ 43231 w 1625541"/>
                  <a:gd name="connsiteY15" fmla="*/ 985955 h 1373519"/>
                  <a:gd name="connsiteX16" fmla="*/ 28521 w 1625541"/>
                  <a:gd name="connsiteY16" fmla="*/ 928363 h 1373519"/>
                  <a:gd name="connsiteX17" fmla="*/ 47738 w 1625541"/>
                  <a:gd name="connsiteY17" fmla="*/ 896954 h 1373519"/>
                  <a:gd name="connsiteX18" fmla="*/ 216484 w 1625541"/>
                  <a:gd name="connsiteY18" fmla="*/ 273429 h 1373519"/>
                  <a:gd name="connsiteX19" fmla="*/ 185519 w 1625541"/>
                  <a:gd name="connsiteY19" fmla="*/ 306943 h 1373519"/>
                  <a:gd name="connsiteX20" fmla="*/ 169050 w 1625541"/>
                  <a:gd name="connsiteY20" fmla="*/ 348907 h 1373519"/>
                  <a:gd name="connsiteX21" fmla="*/ 161386 w 1625541"/>
                  <a:gd name="connsiteY21" fmla="*/ 353769 h 1373519"/>
                  <a:gd name="connsiteX22" fmla="*/ 158745 w 1625541"/>
                  <a:gd name="connsiteY22" fmla="*/ 345107 h 1373519"/>
                  <a:gd name="connsiteX23" fmla="*/ 188054 w 1625541"/>
                  <a:gd name="connsiteY23" fmla="*/ 285461 h 1373519"/>
                  <a:gd name="connsiteX24" fmla="*/ 216484 w 1625541"/>
                  <a:gd name="connsiteY24" fmla="*/ 273429 h 1373519"/>
                  <a:gd name="connsiteX25" fmla="*/ 1080854 w 1625541"/>
                  <a:gd name="connsiteY25" fmla="*/ 12696 h 1373519"/>
                  <a:gd name="connsiteX26" fmla="*/ 1045294 w 1625541"/>
                  <a:gd name="connsiteY26" fmla="*/ 24425 h 1373519"/>
                  <a:gd name="connsiteX27" fmla="*/ 1080106 w 1625541"/>
                  <a:gd name="connsiteY27" fmla="*/ 62466 h 1373519"/>
                  <a:gd name="connsiteX28" fmla="*/ 1124529 w 1625541"/>
                  <a:gd name="connsiteY28" fmla="*/ 67234 h 1373519"/>
                  <a:gd name="connsiteX29" fmla="*/ 1121044 w 1625541"/>
                  <a:gd name="connsiteY29" fmla="*/ 29158 h 1373519"/>
                  <a:gd name="connsiteX30" fmla="*/ 1115175 w 1625541"/>
                  <a:gd name="connsiteY30" fmla="*/ 22811 h 1373519"/>
                  <a:gd name="connsiteX31" fmla="*/ 1115285 w 1625541"/>
                  <a:gd name="connsiteY31" fmla="*/ 22848 h 1373519"/>
                  <a:gd name="connsiteX32" fmla="*/ 1114955 w 1625541"/>
                  <a:gd name="connsiteY32" fmla="*/ 22555 h 1373519"/>
                  <a:gd name="connsiteX33" fmla="*/ 1115175 w 1625541"/>
                  <a:gd name="connsiteY33" fmla="*/ 22811 h 1373519"/>
                  <a:gd name="connsiteX34" fmla="*/ 1080854 w 1625541"/>
                  <a:gd name="connsiteY34" fmla="*/ 12696 h 1373519"/>
                  <a:gd name="connsiteX35" fmla="*/ 1076438 w 1625541"/>
                  <a:gd name="connsiteY35" fmla="*/ 518 h 1373519"/>
                  <a:gd name="connsiteX36" fmla="*/ 1114991 w 1625541"/>
                  <a:gd name="connsiteY36" fmla="*/ 22518 h 1373519"/>
                  <a:gd name="connsiteX37" fmla="*/ 1226434 w 1625541"/>
                  <a:gd name="connsiteY37" fmla="*/ 47205 h 1373519"/>
                  <a:gd name="connsiteX38" fmla="*/ 1293197 w 1625541"/>
                  <a:gd name="connsiteY38" fmla="*/ 100102 h 1373519"/>
                  <a:gd name="connsiteX39" fmla="*/ 1325661 w 1625541"/>
                  <a:gd name="connsiteY39" fmla="*/ 185316 h 1373519"/>
                  <a:gd name="connsiteX40" fmla="*/ 1405849 w 1625541"/>
                  <a:gd name="connsiteY40" fmla="*/ 235572 h 1373519"/>
                  <a:gd name="connsiteX41" fmla="*/ 1490403 w 1625541"/>
                  <a:gd name="connsiteY41" fmla="*/ 257361 h 1373519"/>
                  <a:gd name="connsiteX42" fmla="*/ 1511496 w 1625541"/>
                  <a:gd name="connsiteY42" fmla="*/ 313009 h 1373519"/>
                  <a:gd name="connsiteX43" fmla="*/ 1511679 w 1625541"/>
                  <a:gd name="connsiteY43" fmla="*/ 369427 h 1373519"/>
                  <a:gd name="connsiteX44" fmla="*/ 1498400 w 1625541"/>
                  <a:gd name="connsiteY44" fmla="*/ 370821 h 1373519"/>
                  <a:gd name="connsiteX45" fmla="*/ 1477711 w 1625541"/>
                  <a:gd name="connsiteY45" fmla="*/ 394078 h 1373519"/>
                  <a:gd name="connsiteX46" fmla="*/ 1487982 w 1625541"/>
                  <a:gd name="connsiteY46" fmla="*/ 412566 h 1373519"/>
                  <a:gd name="connsiteX47" fmla="*/ 1564832 w 1625541"/>
                  <a:gd name="connsiteY47" fmla="*/ 495433 h 1373519"/>
                  <a:gd name="connsiteX48" fmla="*/ 1516815 w 1625541"/>
                  <a:gd name="connsiteY48" fmla="*/ 376837 h 1373519"/>
                  <a:gd name="connsiteX49" fmla="*/ 1569455 w 1625541"/>
                  <a:gd name="connsiteY49" fmla="*/ 509812 h 1373519"/>
                  <a:gd name="connsiteX50" fmla="*/ 1558853 w 1625541"/>
                  <a:gd name="connsiteY50" fmla="*/ 571733 h 1373519"/>
                  <a:gd name="connsiteX51" fmla="*/ 1552104 w 1625541"/>
                  <a:gd name="connsiteY51" fmla="*/ 584755 h 1373519"/>
                  <a:gd name="connsiteX52" fmla="*/ 1544951 w 1625541"/>
                  <a:gd name="connsiteY52" fmla="*/ 612231 h 1373519"/>
                  <a:gd name="connsiteX53" fmla="*/ 1567950 w 1625541"/>
                  <a:gd name="connsiteY53" fmla="*/ 635928 h 1373519"/>
                  <a:gd name="connsiteX54" fmla="*/ 1590621 w 1625541"/>
                  <a:gd name="connsiteY54" fmla="*/ 661973 h 1373519"/>
                  <a:gd name="connsiteX55" fmla="*/ 1572463 w 1625541"/>
                  <a:gd name="connsiteY55" fmla="*/ 595650 h 1373519"/>
                  <a:gd name="connsiteX56" fmla="*/ 1596233 w 1625541"/>
                  <a:gd name="connsiteY56" fmla="*/ 652655 h 1373519"/>
                  <a:gd name="connsiteX57" fmla="*/ 1602653 w 1625541"/>
                  <a:gd name="connsiteY57" fmla="*/ 681304 h 1373519"/>
                  <a:gd name="connsiteX58" fmla="*/ 1591244 w 1625541"/>
                  <a:gd name="connsiteY58" fmla="*/ 824404 h 1373519"/>
                  <a:gd name="connsiteX59" fmla="*/ 1586989 w 1625541"/>
                  <a:gd name="connsiteY59" fmla="*/ 840728 h 1373519"/>
                  <a:gd name="connsiteX60" fmla="*/ 1592015 w 1625541"/>
                  <a:gd name="connsiteY60" fmla="*/ 920953 h 1373519"/>
                  <a:gd name="connsiteX61" fmla="*/ 1536550 w 1625541"/>
                  <a:gd name="connsiteY61" fmla="*/ 987312 h 1373519"/>
                  <a:gd name="connsiteX62" fmla="*/ 1486882 w 1625541"/>
                  <a:gd name="connsiteY62" fmla="*/ 1005507 h 1373519"/>
                  <a:gd name="connsiteX63" fmla="*/ 1473052 w 1625541"/>
                  <a:gd name="connsiteY63" fmla="*/ 1031222 h 1373519"/>
                  <a:gd name="connsiteX64" fmla="*/ 1471768 w 1625541"/>
                  <a:gd name="connsiteY64" fmla="*/ 1118893 h 1373519"/>
                  <a:gd name="connsiteX65" fmla="*/ 1424227 w 1625541"/>
                  <a:gd name="connsiteY65" fmla="*/ 1159465 h 1373519"/>
                  <a:gd name="connsiteX66" fmla="*/ 1367773 w 1625541"/>
                  <a:gd name="connsiteY66" fmla="*/ 1143398 h 1373519"/>
                  <a:gd name="connsiteX67" fmla="*/ 1362014 w 1625541"/>
                  <a:gd name="connsiteY67" fmla="*/ 1141417 h 1373519"/>
                  <a:gd name="connsiteX68" fmla="*/ 1313482 w 1625541"/>
                  <a:gd name="connsiteY68" fmla="*/ 1154843 h 1373519"/>
                  <a:gd name="connsiteX69" fmla="*/ 1240007 w 1625541"/>
                  <a:gd name="connsiteY69" fmla="*/ 1211077 h 1373519"/>
                  <a:gd name="connsiteX70" fmla="*/ 1159231 w 1625541"/>
                  <a:gd name="connsiteY70" fmla="*/ 1302014 h 1373519"/>
                  <a:gd name="connsiteX71" fmla="*/ 1151381 w 1625541"/>
                  <a:gd name="connsiteY71" fmla="*/ 1313496 h 1373519"/>
                  <a:gd name="connsiteX72" fmla="*/ 1075484 w 1625541"/>
                  <a:gd name="connsiteY72" fmla="*/ 1334992 h 1373519"/>
                  <a:gd name="connsiteX73" fmla="*/ 1057986 w 1625541"/>
                  <a:gd name="connsiteY73" fmla="*/ 1318485 h 1373519"/>
                  <a:gd name="connsiteX74" fmla="*/ 863971 w 1625541"/>
                  <a:gd name="connsiteY74" fmla="*/ 1357662 h 1373519"/>
                  <a:gd name="connsiteX75" fmla="*/ 832240 w 1625541"/>
                  <a:gd name="connsiteY75" fmla="*/ 1356635 h 1373519"/>
                  <a:gd name="connsiteX76" fmla="*/ 825051 w 1625541"/>
                  <a:gd name="connsiteY76" fmla="*/ 1363054 h 1373519"/>
                  <a:gd name="connsiteX77" fmla="*/ 748347 w 1625541"/>
                  <a:gd name="connsiteY77" fmla="*/ 1368740 h 1373519"/>
                  <a:gd name="connsiteX78" fmla="*/ 554662 w 1625541"/>
                  <a:gd name="connsiteY78" fmla="*/ 1310855 h 1373519"/>
                  <a:gd name="connsiteX79" fmla="*/ 504113 w 1625541"/>
                  <a:gd name="connsiteY79" fmla="*/ 1251428 h 1373519"/>
                  <a:gd name="connsiteX80" fmla="*/ 477444 w 1625541"/>
                  <a:gd name="connsiteY80" fmla="*/ 1241047 h 1373519"/>
                  <a:gd name="connsiteX81" fmla="*/ 399016 w 1625541"/>
                  <a:gd name="connsiteY81" fmla="*/ 1257738 h 1373519"/>
                  <a:gd name="connsiteX82" fmla="*/ 300377 w 1625541"/>
                  <a:gd name="connsiteY82" fmla="*/ 1210784 h 1373519"/>
                  <a:gd name="connsiteX83" fmla="*/ 268096 w 1625541"/>
                  <a:gd name="connsiteY83" fmla="*/ 1180117 h 1373519"/>
                  <a:gd name="connsiteX84" fmla="*/ 214759 w 1625541"/>
                  <a:gd name="connsiteY84" fmla="*/ 1133750 h 1373519"/>
                  <a:gd name="connsiteX85" fmla="*/ 197371 w 1625541"/>
                  <a:gd name="connsiteY85" fmla="*/ 1085659 h 1373519"/>
                  <a:gd name="connsiteX86" fmla="*/ 125473 w 1625541"/>
                  <a:gd name="connsiteY86" fmla="*/ 1036651 h 1373519"/>
                  <a:gd name="connsiteX87" fmla="*/ 55922 w 1625541"/>
                  <a:gd name="connsiteY87" fmla="*/ 1000115 h 1373519"/>
                  <a:gd name="connsiteX88" fmla="*/ 106104 w 1625541"/>
                  <a:gd name="connsiteY88" fmla="*/ 1018456 h 1373519"/>
                  <a:gd name="connsiteX89" fmla="*/ 159551 w 1625541"/>
                  <a:gd name="connsiteY89" fmla="*/ 1004406 h 1373519"/>
                  <a:gd name="connsiteX90" fmla="*/ 167071 w 1625541"/>
                  <a:gd name="connsiteY90" fmla="*/ 992595 h 1373519"/>
                  <a:gd name="connsiteX91" fmla="*/ 155333 w 1625541"/>
                  <a:gd name="connsiteY91" fmla="*/ 985662 h 1373519"/>
                  <a:gd name="connsiteX92" fmla="*/ 124556 w 1625541"/>
                  <a:gd name="connsiteY92" fmla="*/ 981296 h 1373519"/>
                  <a:gd name="connsiteX93" fmla="*/ 78372 w 1625541"/>
                  <a:gd name="connsiteY93" fmla="*/ 911709 h 1373519"/>
                  <a:gd name="connsiteX94" fmla="*/ 83604 w 1625541"/>
                  <a:gd name="connsiteY94" fmla="*/ 896738 h 1373519"/>
                  <a:gd name="connsiteX95" fmla="*/ 81210 w 1625541"/>
                  <a:gd name="connsiteY95" fmla="*/ 881289 h 1373519"/>
                  <a:gd name="connsiteX96" fmla="*/ 79457 w 1625541"/>
                  <a:gd name="connsiteY96" fmla="*/ 882109 h 1373519"/>
                  <a:gd name="connsiteX97" fmla="*/ 81124 w 1625541"/>
                  <a:gd name="connsiteY97" fmla="*/ 880969 h 1373519"/>
                  <a:gd name="connsiteX98" fmla="*/ 81168 w 1625541"/>
                  <a:gd name="connsiteY98" fmla="*/ 881020 h 1373519"/>
                  <a:gd name="connsiteX99" fmla="*/ 81160 w 1625541"/>
                  <a:gd name="connsiteY99" fmla="*/ 880969 h 1373519"/>
                  <a:gd name="connsiteX100" fmla="*/ 81417 w 1625541"/>
                  <a:gd name="connsiteY100" fmla="*/ 881262 h 1373519"/>
                  <a:gd name="connsiteX101" fmla="*/ 98254 w 1625541"/>
                  <a:gd name="connsiteY101" fmla="*/ 849825 h 1373519"/>
                  <a:gd name="connsiteX102" fmla="*/ 88240 w 1625541"/>
                  <a:gd name="connsiteY102" fmla="*/ 837060 h 1373519"/>
                  <a:gd name="connsiteX103" fmla="*/ 38792 w 1625541"/>
                  <a:gd name="connsiteY103" fmla="*/ 779761 h 1373519"/>
                  <a:gd name="connsiteX104" fmla="*/ 46128 w 1625541"/>
                  <a:gd name="connsiteY104" fmla="*/ 698325 h 1373519"/>
                  <a:gd name="connsiteX105" fmla="*/ 41579 w 1625541"/>
                  <a:gd name="connsiteY105" fmla="*/ 662303 h 1373519"/>
                  <a:gd name="connsiteX106" fmla="*/ 2585 w 1625541"/>
                  <a:gd name="connsiteY106" fmla="*/ 594843 h 1373519"/>
                  <a:gd name="connsiteX107" fmla="*/ 6767 w 1625541"/>
                  <a:gd name="connsiteY107" fmla="*/ 551264 h 1373519"/>
                  <a:gd name="connsiteX108" fmla="*/ 58160 w 1625541"/>
                  <a:gd name="connsiteY108" fmla="*/ 669382 h 1373519"/>
                  <a:gd name="connsiteX109" fmla="*/ 64543 w 1625541"/>
                  <a:gd name="connsiteY109" fmla="*/ 644585 h 1373519"/>
                  <a:gd name="connsiteX110" fmla="*/ 68651 w 1625541"/>
                  <a:gd name="connsiteY110" fmla="*/ 544808 h 1373519"/>
                  <a:gd name="connsiteX111" fmla="*/ 57463 w 1625541"/>
                  <a:gd name="connsiteY111" fmla="*/ 523055 h 1373519"/>
                  <a:gd name="connsiteX112" fmla="*/ 105114 w 1625541"/>
                  <a:gd name="connsiteY112" fmla="*/ 509299 h 1373519"/>
                  <a:gd name="connsiteX113" fmla="*/ 164943 w 1625541"/>
                  <a:gd name="connsiteY113" fmla="*/ 421407 h 1373519"/>
                  <a:gd name="connsiteX114" fmla="*/ 169236 w 1625541"/>
                  <a:gd name="connsiteY114" fmla="*/ 348775 h 1373519"/>
                  <a:gd name="connsiteX115" fmla="*/ 169185 w 1625541"/>
                  <a:gd name="connsiteY115" fmla="*/ 348833 h 1373519"/>
                  <a:gd name="connsiteX116" fmla="*/ 168943 w 1625541"/>
                  <a:gd name="connsiteY116" fmla="*/ 349179 h 1373519"/>
                  <a:gd name="connsiteX117" fmla="*/ 168996 w 1625541"/>
                  <a:gd name="connsiteY117" fmla="*/ 349045 h 1373519"/>
                  <a:gd name="connsiteX118" fmla="*/ 168942 w 1625541"/>
                  <a:gd name="connsiteY118" fmla="*/ 349105 h 1373519"/>
                  <a:gd name="connsiteX119" fmla="*/ 169011 w 1625541"/>
                  <a:gd name="connsiteY119" fmla="*/ 349005 h 1373519"/>
                  <a:gd name="connsiteX120" fmla="*/ 169050 w 1625541"/>
                  <a:gd name="connsiteY120" fmla="*/ 348907 h 1373519"/>
                  <a:gd name="connsiteX121" fmla="*/ 169103 w 1625541"/>
                  <a:gd name="connsiteY121" fmla="*/ 348873 h 1373519"/>
                  <a:gd name="connsiteX122" fmla="*/ 194890 w 1625541"/>
                  <a:gd name="connsiteY122" fmla="*/ 311725 h 1373519"/>
                  <a:gd name="connsiteX123" fmla="*/ 229946 w 1625541"/>
                  <a:gd name="connsiteY123" fmla="*/ 282599 h 1373519"/>
                  <a:gd name="connsiteX124" fmla="*/ 233137 w 1625541"/>
                  <a:gd name="connsiteY124" fmla="*/ 270053 h 1373519"/>
                  <a:gd name="connsiteX125" fmla="*/ 240914 w 1625541"/>
                  <a:gd name="connsiteY125" fmla="*/ 265505 h 1373519"/>
                  <a:gd name="connsiteX126" fmla="*/ 297075 w 1625541"/>
                  <a:gd name="connsiteY126" fmla="*/ 257398 h 1373519"/>
                  <a:gd name="connsiteX127" fmla="*/ 353310 w 1625541"/>
                  <a:gd name="connsiteY127" fmla="*/ 151091 h 1373519"/>
                  <a:gd name="connsiteX128" fmla="*/ 349531 w 1625541"/>
                  <a:gd name="connsiteY128" fmla="*/ 145552 h 1373519"/>
                  <a:gd name="connsiteX129" fmla="*/ 341425 w 1625541"/>
                  <a:gd name="connsiteY129" fmla="*/ 151385 h 1373519"/>
                  <a:gd name="connsiteX130" fmla="*/ 316223 w 1625541"/>
                  <a:gd name="connsiteY130" fmla="*/ 206225 h 1373519"/>
                  <a:gd name="connsiteX131" fmla="*/ 302247 w 1625541"/>
                  <a:gd name="connsiteY131" fmla="*/ 232527 h 1373519"/>
                  <a:gd name="connsiteX132" fmla="*/ 365415 w 1625541"/>
                  <a:gd name="connsiteY132" fmla="*/ 114849 h 1373519"/>
                  <a:gd name="connsiteX133" fmla="*/ 441458 w 1625541"/>
                  <a:gd name="connsiteY133" fmla="*/ 108869 h 1373519"/>
                  <a:gd name="connsiteX134" fmla="*/ 518566 w 1625541"/>
                  <a:gd name="connsiteY134" fmla="*/ 129008 h 1373519"/>
                  <a:gd name="connsiteX135" fmla="*/ 640610 w 1625541"/>
                  <a:gd name="connsiteY135" fmla="*/ 50177 h 1373519"/>
                  <a:gd name="connsiteX136" fmla="*/ 519996 w 1625541"/>
                  <a:gd name="connsiteY136" fmla="*/ 109493 h 1373519"/>
                  <a:gd name="connsiteX137" fmla="*/ 525242 w 1625541"/>
                  <a:gd name="connsiteY137" fmla="*/ 99002 h 1373519"/>
                  <a:gd name="connsiteX138" fmla="*/ 600479 w 1625541"/>
                  <a:gd name="connsiteY138" fmla="*/ 51351 h 1373519"/>
                  <a:gd name="connsiteX139" fmla="*/ 705721 w 1625541"/>
                  <a:gd name="connsiteY139" fmla="*/ 72847 h 1373519"/>
                  <a:gd name="connsiteX140" fmla="*/ 796585 w 1625541"/>
                  <a:gd name="connsiteY140" fmla="*/ 59934 h 1373519"/>
                  <a:gd name="connsiteX141" fmla="*/ 909935 w 1625541"/>
                  <a:gd name="connsiteY141" fmla="*/ 16759 h 1373519"/>
                  <a:gd name="connsiteX142" fmla="*/ 979412 w 1625541"/>
                  <a:gd name="connsiteY142" fmla="*/ 49296 h 1373519"/>
                  <a:gd name="connsiteX143" fmla="*/ 999734 w 1625541"/>
                  <a:gd name="connsiteY143" fmla="*/ 47976 h 1373519"/>
                  <a:gd name="connsiteX144" fmla="*/ 1043056 w 1625541"/>
                  <a:gd name="connsiteY144" fmla="*/ 12027 h 1373519"/>
                  <a:gd name="connsiteX145" fmla="*/ 1076438 w 1625541"/>
                  <a:gd name="connsiteY145" fmla="*/ 518 h 1373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625541" h="1373519">
                    <a:moveTo>
                      <a:pt x="159808" y="1084449"/>
                    </a:moveTo>
                    <a:cubicBezTo>
                      <a:pt x="171547" y="1136135"/>
                      <a:pt x="195684" y="1174615"/>
                      <a:pt x="242822" y="1197469"/>
                    </a:cubicBezTo>
                    <a:cubicBezTo>
                      <a:pt x="185156" y="1193030"/>
                      <a:pt x="146456" y="1141417"/>
                      <a:pt x="159808" y="1084449"/>
                    </a:cubicBezTo>
                    <a:close/>
                    <a:moveTo>
                      <a:pt x="1457389" y="985808"/>
                    </a:moveTo>
                    <a:cubicBezTo>
                      <a:pt x="1409077" y="985221"/>
                      <a:pt x="1388278" y="1009542"/>
                      <a:pt x="1398843" y="1056790"/>
                    </a:cubicBezTo>
                    <a:cubicBezTo>
                      <a:pt x="1406033" y="1088850"/>
                      <a:pt x="1399686" y="1115629"/>
                      <a:pt x="1375659" y="1140573"/>
                    </a:cubicBezTo>
                    <a:cubicBezTo>
                      <a:pt x="1445687" y="1153632"/>
                      <a:pt x="1464579" y="1146589"/>
                      <a:pt x="1457902" y="1070619"/>
                    </a:cubicBezTo>
                    <a:cubicBezTo>
                      <a:pt x="1457792" y="1069408"/>
                      <a:pt x="1457352" y="1068235"/>
                      <a:pt x="1457205" y="1067024"/>
                    </a:cubicBezTo>
                    <a:cubicBezTo>
                      <a:pt x="1455958" y="1056129"/>
                      <a:pt x="1454051" y="1045271"/>
                      <a:pt x="1453684" y="1034340"/>
                    </a:cubicBezTo>
                    <a:cubicBezTo>
                      <a:pt x="1453023" y="1015448"/>
                      <a:pt x="1462451" y="1003233"/>
                      <a:pt x="1480499" y="997767"/>
                    </a:cubicBezTo>
                    <a:cubicBezTo>
                      <a:pt x="1486771" y="995896"/>
                      <a:pt x="1493191" y="994429"/>
                      <a:pt x="1502435" y="992008"/>
                    </a:cubicBezTo>
                    <a:cubicBezTo>
                      <a:pt x="1486148" y="985368"/>
                      <a:pt x="1471512" y="985992"/>
                      <a:pt x="1457389" y="985808"/>
                    </a:cubicBezTo>
                    <a:close/>
                    <a:moveTo>
                      <a:pt x="79457" y="882109"/>
                    </a:moveTo>
                    <a:lnTo>
                      <a:pt x="66180" y="891190"/>
                    </a:lnTo>
                    <a:cubicBezTo>
                      <a:pt x="61105" y="894468"/>
                      <a:pt x="56180" y="897972"/>
                      <a:pt x="52145" y="902759"/>
                    </a:cubicBezTo>
                    <a:cubicBezTo>
                      <a:pt x="30539" y="928437"/>
                      <a:pt x="27934" y="956022"/>
                      <a:pt x="43231" y="985955"/>
                    </a:cubicBezTo>
                    <a:cubicBezTo>
                      <a:pt x="26650" y="969448"/>
                      <a:pt x="21258" y="949969"/>
                      <a:pt x="28521" y="928363"/>
                    </a:cubicBezTo>
                    <a:cubicBezTo>
                      <a:pt x="32795" y="915726"/>
                      <a:pt x="39068" y="905033"/>
                      <a:pt x="47738" y="896954"/>
                    </a:cubicBezTo>
                    <a:close/>
                    <a:moveTo>
                      <a:pt x="216484" y="273429"/>
                    </a:moveTo>
                    <a:cubicBezTo>
                      <a:pt x="204214" y="283461"/>
                      <a:pt x="193667" y="294475"/>
                      <a:pt x="185519" y="306943"/>
                    </a:cubicBezTo>
                    <a:lnTo>
                      <a:pt x="169050" y="348907"/>
                    </a:lnTo>
                    <a:lnTo>
                      <a:pt x="161386" y="353769"/>
                    </a:lnTo>
                    <a:cubicBezTo>
                      <a:pt x="159653" y="352975"/>
                      <a:pt x="158782" y="349912"/>
                      <a:pt x="158745" y="345107"/>
                    </a:cubicBezTo>
                    <a:cubicBezTo>
                      <a:pt x="158598" y="320456"/>
                      <a:pt x="167769" y="300134"/>
                      <a:pt x="188054" y="285461"/>
                    </a:cubicBezTo>
                    <a:cubicBezTo>
                      <a:pt x="196418" y="279408"/>
                      <a:pt x="205846" y="275483"/>
                      <a:pt x="216484" y="273429"/>
                    </a:cubicBezTo>
                    <a:close/>
                    <a:moveTo>
                      <a:pt x="1080854" y="12696"/>
                    </a:moveTo>
                    <a:cubicBezTo>
                      <a:pt x="1069285" y="12256"/>
                      <a:pt x="1057510" y="15457"/>
                      <a:pt x="1045294" y="24425"/>
                    </a:cubicBezTo>
                    <a:cubicBezTo>
                      <a:pt x="1065726" y="30221"/>
                      <a:pt x="1070165" y="48599"/>
                      <a:pt x="1080106" y="62466"/>
                    </a:cubicBezTo>
                    <a:cubicBezTo>
                      <a:pt x="1091074" y="77799"/>
                      <a:pt x="1109893" y="79560"/>
                      <a:pt x="1124529" y="67234"/>
                    </a:cubicBezTo>
                    <a:cubicBezTo>
                      <a:pt x="1137955" y="55936"/>
                      <a:pt x="1136928" y="44711"/>
                      <a:pt x="1121044" y="29158"/>
                    </a:cubicBezTo>
                    <a:cubicBezTo>
                      <a:pt x="1118990" y="27140"/>
                      <a:pt x="1117119" y="24939"/>
                      <a:pt x="1115175" y="22811"/>
                    </a:cubicBezTo>
                    <a:cubicBezTo>
                      <a:pt x="1115212" y="22848"/>
                      <a:pt x="1115248" y="22848"/>
                      <a:pt x="1115285" y="22848"/>
                    </a:cubicBezTo>
                    <a:cubicBezTo>
                      <a:pt x="1115285" y="22848"/>
                      <a:pt x="1114955" y="22555"/>
                      <a:pt x="1114955" y="22555"/>
                    </a:cubicBezTo>
                    <a:cubicBezTo>
                      <a:pt x="1115028" y="22665"/>
                      <a:pt x="1115101" y="22738"/>
                      <a:pt x="1115175" y="22811"/>
                    </a:cubicBezTo>
                    <a:cubicBezTo>
                      <a:pt x="1103785" y="17217"/>
                      <a:pt x="1092422" y="13136"/>
                      <a:pt x="1080854" y="12696"/>
                    </a:cubicBezTo>
                    <a:close/>
                    <a:moveTo>
                      <a:pt x="1076438" y="518"/>
                    </a:moveTo>
                    <a:cubicBezTo>
                      <a:pt x="1088800" y="2489"/>
                      <a:pt x="1102024" y="10046"/>
                      <a:pt x="1114991" y="22518"/>
                    </a:cubicBezTo>
                    <a:cubicBezTo>
                      <a:pt x="1149033" y="44821"/>
                      <a:pt x="1185569" y="51901"/>
                      <a:pt x="1226434" y="47205"/>
                    </a:cubicBezTo>
                    <a:cubicBezTo>
                      <a:pt x="1255266" y="43867"/>
                      <a:pt x="1286080" y="71306"/>
                      <a:pt x="1293197" y="100102"/>
                    </a:cubicBezTo>
                    <a:cubicBezTo>
                      <a:pt x="1300570" y="129852"/>
                      <a:pt x="1309557" y="158941"/>
                      <a:pt x="1325661" y="185316"/>
                    </a:cubicBezTo>
                    <a:cubicBezTo>
                      <a:pt x="1344002" y="215359"/>
                      <a:pt x="1369423" y="233334"/>
                      <a:pt x="1405849" y="235572"/>
                    </a:cubicBezTo>
                    <a:cubicBezTo>
                      <a:pt x="1435159" y="237406"/>
                      <a:pt x="1464065" y="243348"/>
                      <a:pt x="1490403" y="257361"/>
                    </a:cubicBezTo>
                    <a:cubicBezTo>
                      <a:pt x="1516008" y="270971"/>
                      <a:pt x="1521730" y="285754"/>
                      <a:pt x="1511496" y="313009"/>
                    </a:cubicBezTo>
                    <a:cubicBezTo>
                      <a:pt x="1504489" y="331681"/>
                      <a:pt x="1505773" y="349985"/>
                      <a:pt x="1511679" y="369427"/>
                    </a:cubicBezTo>
                    <a:cubicBezTo>
                      <a:pt x="1506654" y="369941"/>
                      <a:pt x="1502472" y="370087"/>
                      <a:pt x="1498400" y="370821"/>
                    </a:cubicBezTo>
                    <a:cubicBezTo>
                      <a:pt x="1485451" y="373132"/>
                      <a:pt x="1481966" y="383770"/>
                      <a:pt x="1477711" y="394078"/>
                    </a:cubicBezTo>
                    <a:cubicBezTo>
                      <a:pt x="1473236" y="405009"/>
                      <a:pt x="1482186" y="407907"/>
                      <a:pt x="1487982" y="412566"/>
                    </a:cubicBezTo>
                    <a:cubicBezTo>
                      <a:pt x="1516962" y="435823"/>
                      <a:pt x="1544657" y="460290"/>
                      <a:pt x="1564832" y="495433"/>
                    </a:cubicBezTo>
                    <a:cubicBezTo>
                      <a:pt x="1573526" y="443893"/>
                      <a:pt x="1547592" y="409411"/>
                      <a:pt x="1516815" y="376837"/>
                    </a:cubicBezTo>
                    <a:cubicBezTo>
                      <a:pt x="1568574" y="394445"/>
                      <a:pt x="1590180" y="459740"/>
                      <a:pt x="1569455" y="509812"/>
                    </a:cubicBezTo>
                    <a:cubicBezTo>
                      <a:pt x="1562228" y="527200"/>
                      <a:pt x="1552654" y="549540"/>
                      <a:pt x="1558853" y="571733"/>
                    </a:cubicBezTo>
                    <a:cubicBezTo>
                      <a:pt x="1560614" y="578079"/>
                      <a:pt x="1563805" y="582811"/>
                      <a:pt x="1552104" y="584755"/>
                    </a:cubicBezTo>
                    <a:cubicBezTo>
                      <a:pt x="1535707" y="587470"/>
                      <a:pt x="1533285" y="600199"/>
                      <a:pt x="1544951" y="612231"/>
                    </a:cubicBezTo>
                    <a:cubicBezTo>
                      <a:pt x="1552617" y="620154"/>
                      <a:pt x="1560504" y="627858"/>
                      <a:pt x="1567950" y="635928"/>
                    </a:cubicBezTo>
                    <a:cubicBezTo>
                      <a:pt x="1574884" y="643411"/>
                      <a:pt x="1581376" y="651298"/>
                      <a:pt x="1590621" y="661973"/>
                    </a:cubicBezTo>
                    <a:cubicBezTo>
                      <a:pt x="1592161" y="635854"/>
                      <a:pt x="1584605" y="616119"/>
                      <a:pt x="1572463" y="595650"/>
                    </a:cubicBezTo>
                    <a:cubicBezTo>
                      <a:pt x="1592345" y="607609"/>
                      <a:pt x="1600488" y="626390"/>
                      <a:pt x="1596233" y="652655"/>
                    </a:cubicBezTo>
                    <a:cubicBezTo>
                      <a:pt x="1594436" y="663843"/>
                      <a:pt x="1596820" y="672024"/>
                      <a:pt x="1602653" y="681304"/>
                    </a:cubicBezTo>
                    <a:cubicBezTo>
                      <a:pt x="1634090" y="731486"/>
                      <a:pt x="1635741" y="780165"/>
                      <a:pt x="1591244" y="824404"/>
                    </a:cubicBezTo>
                    <a:cubicBezTo>
                      <a:pt x="1586219" y="829393"/>
                      <a:pt x="1585742" y="834125"/>
                      <a:pt x="1586989" y="840728"/>
                    </a:cubicBezTo>
                    <a:cubicBezTo>
                      <a:pt x="1592381" y="867213"/>
                      <a:pt x="1594472" y="893991"/>
                      <a:pt x="1592015" y="920953"/>
                    </a:cubicBezTo>
                    <a:cubicBezTo>
                      <a:pt x="1588640" y="957783"/>
                      <a:pt x="1571986" y="976968"/>
                      <a:pt x="1536550" y="987312"/>
                    </a:cubicBezTo>
                    <a:cubicBezTo>
                      <a:pt x="1519639" y="992228"/>
                      <a:pt x="1503206" y="998831"/>
                      <a:pt x="1486882" y="1005507"/>
                    </a:cubicBezTo>
                    <a:cubicBezTo>
                      <a:pt x="1475767" y="1010056"/>
                      <a:pt x="1471218" y="1017062"/>
                      <a:pt x="1473052" y="1031222"/>
                    </a:cubicBezTo>
                    <a:cubicBezTo>
                      <a:pt x="1476867" y="1060238"/>
                      <a:pt x="1472062" y="1089621"/>
                      <a:pt x="1471768" y="1118893"/>
                    </a:cubicBezTo>
                    <a:cubicBezTo>
                      <a:pt x="1471548" y="1140903"/>
                      <a:pt x="1447888" y="1158804"/>
                      <a:pt x="1424227" y="1159465"/>
                    </a:cubicBezTo>
                    <a:cubicBezTo>
                      <a:pt x="1404015" y="1160015"/>
                      <a:pt x="1384243" y="1156934"/>
                      <a:pt x="1367773" y="1143398"/>
                    </a:cubicBezTo>
                    <a:cubicBezTo>
                      <a:pt x="1366012" y="1141930"/>
                      <a:pt x="1363921" y="1139106"/>
                      <a:pt x="1362014" y="1141417"/>
                    </a:cubicBezTo>
                    <a:cubicBezTo>
                      <a:pt x="1348991" y="1157374"/>
                      <a:pt x="1329769" y="1151981"/>
                      <a:pt x="1313482" y="1154843"/>
                    </a:cubicBezTo>
                    <a:cubicBezTo>
                      <a:pt x="1278560" y="1161005"/>
                      <a:pt x="1254203" y="1178906"/>
                      <a:pt x="1240007" y="1211077"/>
                    </a:cubicBezTo>
                    <a:cubicBezTo>
                      <a:pt x="1222729" y="1249961"/>
                      <a:pt x="1196611" y="1280995"/>
                      <a:pt x="1159231" y="1302014"/>
                    </a:cubicBezTo>
                    <a:cubicBezTo>
                      <a:pt x="1158717" y="1307260"/>
                      <a:pt x="1156003" y="1311258"/>
                      <a:pt x="1151381" y="1313496"/>
                    </a:cubicBezTo>
                    <a:cubicBezTo>
                      <a:pt x="1127354" y="1325124"/>
                      <a:pt x="1103106" y="1336019"/>
                      <a:pt x="1075484" y="1334992"/>
                    </a:cubicBezTo>
                    <a:cubicBezTo>
                      <a:pt x="1065616" y="1332718"/>
                      <a:pt x="1060517" y="1326665"/>
                      <a:pt x="1057986" y="1318485"/>
                    </a:cubicBezTo>
                    <a:cubicBezTo>
                      <a:pt x="997900" y="1343759"/>
                      <a:pt x="932458" y="1357662"/>
                      <a:pt x="863971" y="1357662"/>
                    </a:cubicBezTo>
                    <a:cubicBezTo>
                      <a:pt x="853333" y="1357662"/>
                      <a:pt x="842732" y="1357295"/>
                      <a:pt x="832240" y="1356635"/>
                    </a:cubicBezTo>
                    <a:cubicBezTo>
                      <a:pt x="830479" y="1359092"/>
                      <a:pt x="828205" y="1361293"/>
                      <a:pt x="825051" y="1363054"/>
                    </a:cubicBezTo>
                    <a:cubicBezTo>
                      <a:pt x="799923" y="1371088"/>
                      <a:pt x="774795" y="1378791"/>
                      <a:pt x="748347" y="1368740"/>
                    </a:cubicBezTo>
                    <a:cubicBezTo>
                      <a:pt x="678173" y="1368263"/>
                      <a:pt x="611190" y="1357478"/>
                      <a:pt x="554662" y="1310855"/>
                    </a:cubicBezTo>
                    <a:cubicBezTo>
                      <a:pt x="534156" y="1293944"/>
                      <a:pt x="516952" y="1274465"/>
                      <a:pt x="504113" y="1251428"/>
                    </a:cubicBezTo>
                    <a:cubicBezTo>
                      <a:pt x="497620" y="1239763"/>
                      <a:pt x="489953" y="1236352"/>
                      <a:pt x="477444" y="1241047"/>
                    </a:cubicBezTo>
                    <a:cubicBezTo>
                      <a:pt x="452206" y="1250475"/>
                      <a:pt x="425611" y="1254913"/>
                      <a:pt x="399016" y="1257738"/>
                    </a:cubicBezTo>
                    <a:cubicBezTo>
                      <a:pt x="356134" y="1262250"/>
                      <a:pt x="314059" y="1251355"/>
                      <a:pt x="300377" y="1210784"/>
                    </a:cubicBezTo>
                    <a:cubicBezTo>
                      <a:pt x="300120" y="1189398"/>
                      <a:pt x="289702" y="1182171"/>
                      <a:pt x="268096" y="1180117"/>
                    </a:cubicBezTo>
                    <a:cubicBezTo>
                      <a:pt x="241500" y="1177623"/>
                      <a:pt x="222829" y="1160785"/>
                      <a:pt x="214759" y="1133750"/>
                    </a:cubicBezTo>
                    <a:cubicBezTo>
                      <a:pt x="209880" y="1117389"/>
                      <a:pt x="205258" y="1100589"/>
                      <a:pt x="197371" y="1085659"/>
                    </a:cubicBezTo>
                    <a:cubicBezTo>
                      <a:pt x="182368" y="1057230"/>
                      <a:pt x="161385" y="1036761"/>
                      <a:pt x="125473" y="1036651"/>
                    </a:cubicBezTo>
                    <a:cubicBezTo>
                      <a:pt x="96970" y="1036541"/>
                      <a:pt x="75658" y="1019190"/>
                      <a:pt x="55922" y="1000115"/>
                    </a:cubicBezTo>
                    <a:cubicBezTo>
                      <a:pt x="72319" y="1007304"/>
                      <a:pt x="88056" y="1015888"/>
                      <a:pt x="106104" y="1018456"/>
                    </a:cubicBezTo>
                    <a:cubicBezTo>
                      <a:pt x="126023" y="1021281"/>
                      <a:pt x="143521" y="1015741"/>
                      <a:pt x="159551" y="1004406"/>
                    </a:cubicBezTo>
                    <a:cubicBezTo>
                      <a:pt x="163513" y="1001582"/>
                      <a:pt x="167952" y="997803"/>
                      <a:pt x="167071" y="992595"/>
                    </a:cubicBezTo>
                    <a:cubicBezTo>
                      <a:pt x="166117" y="986835"/>
                      <a:pt x="159991" y="986469"/>
                      <a:pt x="155333" y="985662"/>
                    </a:cubicBezTo>
                    <a:cubicBezTo>
                      <a:pt x="145135" y="983937"/>
                      <a:pt x="134717" y="983240"/>
                      <a:pt x="124556" y="981296"/>
                    </a:cubicBezTo>
                    <a:cubicBezTo>
                      <a:pt x="83801" y="973520"/>
                      <a:pt x="70779" y="952941"/>
                      <a:pt x="78372" y="911709"/>
                    </a:cubicBezTo>
                    <a:cubicBezTo>
                      <a:pt x="79289" y="906739"/>
                      <a:pt x="82086" y="901805"/>
                      <a:pt x="83604" y="896738"/>
                    </a:cubicBezTo>
                    <a:lnTo>
                      <a:pt x="81210" y="881289"/>
                    </a:lnTo>
                    <a:lnTo>
                      <a:pt x="79457" y="882109"/>
                    </a:lnTo>
                    <a:lnTo>
                      <a:pt x="81124" y="880969"/>
                    </a:lnTo>
                    <a:lnTo>
                      <a:pt x="81168" y="881020"/>
                    </a:lnTo>
                    <a:lnTo>
                      <a:pt x="81160" y="880969"/>
                    </a:lnTo>
                    <a:lnTo>
                      <a:pt x="81417" y="881262"/>
                    </a:lnTo>
                    <a:cubicBezTo>
                      <a:pt x="93155" y="874146"/>
                      <a:pt x="93339" y="860573"/>
                      <a:pt x="98254" y="849825"/>
                    </a:cubicBezTo>
                    <a:cubicBezTo>
                      <a:pt x="101886" y="841938"/>
                      <a:pt x="92679" y="840214"/>
                      <a:pt x="88240" y="837060"/>
                    </a:cubicBezTo>
                    <a:cubicBezTo>
                      <a:pt x="67111" y="821909"/>
                      <a:pt x="48366" y="804852"/>
                      <a:pt x="38792" y="779761"/>
                    </a:cubicBezTo>
                    <a:cubicBezTo>
                      <a:pt x="27970" y="751405"/>
                      <a:pt x="33619" y="724113"/>
                      <a:pt x="46128" y="698325"/>
                    </a:cubicBezTo>
                    <a:cubicBezTo>
                      <a:pt x="53024" y="684056"/>
                      <a:pt x="53868" y="674848"/>
                      <a:pt x="41579" y="662303"/>
                    </a:cubicBezTo>
                    <a:cubicBezTo>
                      <a:pt x="23201" y="643558"/>
                      <a:pt x="9482" y="620851"/>
                      <a:pt x="2585" y="594843"/>
                    </a:cubicBezTo>
                    <a:cubicBezTo>
                      <a:pt x="-1083" y="580977"/>
                      <a:pt x="-1780" y="567294"/>
                      <a:pt x="6767" y="551264"/>
                    </a:cubicBezTo>
                    <a:cubicBezTo>
                      <a:pt x="12600" y="597264"/>
                      <a:pt x="35600" y="632626"/>
                      <a:pt x="58160" y="669382"/>
                    </a:cubicBezTo>
                    <a:cubicBezTo>
                      <a:pt x="67001" y="661202"/>
                      <a:pt x="70449" y="655003"/>
                      <a:pt x="64543" y="644585"/>
                    </a:cubicBezTo>
                    <a:cubicBezTo>
                      <a:pt x="45358" y="610800"/>
                      <a:pt x="40075" y="577235"/>
                      <a:pt x="68651" y="544808"/>
                    </a:cubicBezTo>
                    <a:cubicBezTo>
                      <a:pt x="79766" y="532189"/>
                      <a:pt x="65276" y="529254"/>
                      <a:pt x="57463" y="523055"/>
                    </a:cubicBezTo>
                    <a:cubicBezTo>
                      <a:pt x="74154" y="518286"/>
                      <a:pt x="89927" y="514654"/>
                      <a:pt x="105114" y="509299"/>
                    </a:cubicBezTo>
                    <a:cubicBezTo>
                      <a:pt x="146749" y="494626"/>
                      <a:pt x="166778" y="465573"/>
                      <a:pt x="164943" y="421407"/>
                    </a:cubicBezTo>
                    <a:cubicBezTo>
                      <a:pt x="163953" y="396939"/>
                      <a:pt x="162486" y="372692"/>
                      <a:pt x="169236" y="348775"/>
                    </a:cubicBezTo>
                    <a:lnTo>
                      <a:pt x="169185" y="348833"/>
                    </a:lnTo>
                    <a:lnTo>
                      <a:pt x="168943" y="349179"/>
                    </a:lnTo>
                    <a:lnTo>
                      <a:pt x="168996" y="349045"/>
                    </a:lnTo>
                    <a:lnTo>
                      <a:pt x="168942" y="349105"/>
                    </a:lnTo>
                    <a:lnTo>
                      <a:pt x="169011" y="349005"/>
                    </a:lnTo>
                    <a:lnTo>
                      <a:pt x="169050" y="348907"/>
                    </a:lnTo>
                    <a:lnTo>
                      <a:pt x="169103" y="348873"/>
                    </a:lnTo>
                    <a:lnTo>
                      <a:pt x="194890" y="311725"/>
                    </a:lnTo>
                    <a:cubicBezTo>
                      <a:pt x="205020" y="300619"/>
                      <a:pt x="216667" y="290889"/>
                      <a:pt x="229946" y="282599"/>
                    </a:cubicBezTo>
                    <a:cubicBezTo>
                      <a:pt x="233504" y="280361"/>
                      <a:pt x="243738" y="277867"/>
                      <a:pt x="233137" y="270053"/>
                    </a:cubicBezTo>
                    <a:cubicBezTo>
                      <a:pt x="231303" y="268733"/>
                      <a:pt x="237869" y="265982"/>
                      <a:pt x="240914" y="265505"/>
                    </a:cubicBezTo>
                    <a:cubicBezTo>
                      <a:pt x="259622" y="262644"/>
                      <a:pt x="278550" y="261030"/>
                      <a:pt x="297075" y="257398"/>
                    </a:cubicBezTo>
                    <a:cubicBezTo>
                      <a:pt x="337866" y="249401"/>
                      <a:pt x="369377" y="189278"/>
                      <a:pt x="353310" y="151091"/>
                    </a:cubicBezTo>
                    <a:cubicBezTo>
                      <a:pt x="352429" y="149000"/>
                      <a:pt x="351182" y="146029"/>
                      <a:pt x="349531" y="145552"/>
                    </a:cubicBezTo>
                    <a:cubicBezTo>
                      <a:pt x="345093" y="144305"/>
                      <a:pt x="343295" y="148413"/>
                      <a:pt x="341425" y="151385"/>
                    </a:cubicBezTo>
                    <a:cubicBezTo>
                      <a:pt x="330603" y="168515"/>
                      <a:pt x="324000" y="187664"/>
                      <a:pt x="316223" y="206225"/>
                    </a:cubicBezTo>
                    <a:cubicBezTo>
                      <a:pt x="313069" y="213782"/>
                      <a:pt x="312188" y="222476"/>
                      <a:pt x="302247" y="232527"/>
                    </a:cubicBezTo>
                    <a:cubicBezTo>
                      <a:pt x="315306" y="185169"/>
                      <a:pt x="328916" y="143718"/>
                      <a:pt x="365415" y="114849"/>
                    </a:cubicBezTo>
                    <a:cubicBezTo>
                      <a:pt x="388965" y="96214"/>
                      <a:pt x="414863" y="96984"/>
                      <a:pt x="441458" y="108869"/>
                    </a:cubicBezTo>
                    <a:cubicBezTo>
                      <a:pt x="465999" y="119837"/>
                      <a:pt x="490613" y="131392"/>
                      <a:pt x="518566" y="129008"/>
                    </a:cubicBezTo>
                    <a:cubicBezTo>
                      <a:pt x="572966" y="124349"/>
                      <a:pt x="612400" y="96104"/>
                      <a:pt x="640610" y="50177"/>
                    </a:cubicBezTo>
                    <a:cubicBezTo>
                      <a:pt x="596847" y="62245"/>
                      <a:pt x="560788" y="89868"/>
                      <a:pt x="519996" y="109493"/>
                    </a:cubicBezTo>
                    <a:cubicBezTo>
                      <a:pt x="518015" y="103550"/>
                      <a:pt x="522638" y="101496"/>
                      <a:pt x="525242" y="99002"/>
                    </a:cubicBezTo>
                    <a:cubicBezTo>
                      <a:pt x="547068" y="77982"/>
                      <a:pt x="571646" y="61402"/>
                      <a:pt x="600479" y="51351"/>
                    </a:cubicBezTo>
                    <a:cubicBezTo>
                      <a:pt x="639949" y="37558"/>
                      <a:pt x="674651" y="44711"/>
                      <a:pt x="705721" y="72847"/>
                    </a:cubicBezTo>
                    <a:cubicBezTo>
                      <a:pt x="749484" y="112464"/>
                      <a:pt x="765881" y="109860"/>
                      <a:pt x="796585" y="59934"/>
                    </a:cubicBezTo>
                    <a:cubicBezTo>
                      <a:pt x="825381" y="13127"/>
                      <a:pt x="857405" y="875"/>
                      <a:pt x="909935" y="16759"/>
                    </a:cubicBezTo>
                    <a:cubicBezTo>
                      <a:pt x="934659" y="24242"/>
                      <a:pt x="957696" y="35504"/>
                      <a:pt x="979412" y="49296"/>
                    </a:cubicBezTo>
                    <a:cubicBezTo>
                      <a:pt x="987189" y="54249"/>
                      <a:pt x="992581" y="55386"/>
                      <a:pt x="999734" y="47976"/>
                    </a:cubicBezTo>
                    <a:cubicBezTo>
                      <a:pt x="1012793" y="34513"/>
                      <a:pt x="1029704" y="25856"/>
                      <a:pt x="1043056" y="12027"/>
                    </a:cubicBezTo>
                    <a:cubicBezTo>
                      <a:pt x="1052575" y="2159"/>
                      <a:pt x="1064076" y="-1454"/>
                      <a:pt x="1076438" y="518"/>
                    </a:cubicBezTo>
                    <a:close/>
                  </a:path>
                </a:pathLst>
              </a:custGeom>
              <a:solidFill>
                <a:srgbClr val="693723"/>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7" name="자유형: 도형 16">
                <a:extLst>
                  <a:ext uri="{FF2B5EF4-FFF2-40B4-BE49-F238E27FC236}">
                    <a16:creationId xmlns:a16="http://schemas.microsoft.com/office/drawing/2014/main" id="{9A9C1565-C9B6-43D0-AA3D-72FD46CD09E0}"/>
                  </a:ext>
                </a:extLst>
              </p:cNvPr>
              <p:cNvSpPr/>
              <p:nvPr/>
            </p:nvSpPr>
            <p:spPr>
              <a:xfrm>
                <a:off x="7940651" y="1937869"/>
                <a:ext cx="969670" cy="1131758"/>
              </a:xfrm>
              <a:custGeom>
                <a:avLst/>
                <a:gdLst>
                  <a:gd name="connsiteX0" fmla="*/ 967768 w 969670"/>
                  <a:gd name="connsiteY0" fmla="*/ 764 h 1131758"/>
                  <a:gd name="connsiteX1" fmla="*/ 967842 w 969670"/>
                  <a:gd name="connsiteY1" fmla="*/ 874 h 1131758"/>
                  <a:gd name="connsiteX2" fmla="*/ 845285 w 969670"/>
                  <a:gd name="connsiteY2" fmla="*/ 303984 h 1131758"/>
                  <a:gd name="connsiteX3" fmla="*/ 839379 w 969670"/>
                  <a:gd name="connsiteY3" fmla="*/ 510288 h 1131758"/>
                  <a:gd name="connsiteX4" fmla="*/ 693748 w 969670"/>
                  <a:gd name="connsiteY4" fmla="*/ 693482 h 1131758"/>
                  <a:gd name="connsiteX5" fmla="*/ 445736 w 969670"/>
                  <a:gd name="connsiteY5" fmla="*/ 1017648 h 1131758"/>
                  <a:gd name="connsiteX6" fmla="*/ 380917 w 969670"/>
                  <a:gd name="connsiteY6" fmla="*/ 1087199 h 1131758"/>
                  <a:gd name="connsiteX7" fmla="*/ 205537 w 969670"/>
                  <a:gd name="connsiteY7" fmla="*/ 1118342 h 1131758"/>
                  <a:gd name="connsiteX8" fmla="*/ 2901 w 969670"/>
                  <a:gd name="connsiteY8" fmla="*/ 969410 h 1131758"/>
                  <a:gd name="connsiteX9" fmla="*/ 11888 w 969670"/>
                  <a:gd name="connsiteY9" fmla="*/ 940724 h 1131758"/>
                  <a:gd name="connsiteX10" fmla="*/ 68636 w 969670"/>
                  <a:gd name="connsiteY10" fmla="*/ 869083 h 1131758"/>
                  <a:gd name="connsiteX11" fmla="*/ 105906 w 969670"/>
                  <a:gd name="connsiteY11" fmla="*/ 814792 h 1131758"/>
                  <a:gd name="connsiteX12" fmla="*/ 124394 w 969670"/>
                  <a:gd name="connsiteY12" fmla="*/ 803934 h 1131758"/>
                  <a:gd name="connsiteX13" fmla="*/ 204803 w 969670"/>
                  <a:gd name="connsiteY13" fmla="*/ 858151 h 1131758"/>
                  <a:gd name="connsiteX14" fmla="*/ 279783 w 969670"/>
                  <a:gd name="connsiteY14" fmla="*/ 848320 h 1131758"/>
                  <a:gd name="connsiteX15" fmla="*/ 398635 w 969670"/>
                  <a:gd name="connsiteY15" fmla="*/ 688457 h 1131758"/>
                  <a:gd name="connsiteX16" fmla="*/ 853979 w 969670"/>
                  <a:gd name="connsiteY16" fmla="*/ 91591 h 1131758"/>
                  <a:gd name="connsiteX17" fmla="*/ 967768 w 969670"/>
                  <a:gd name="connsiteY17" fmla="*/ 764 h 1131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69670" h="1131758">
                    <a:moveTo>
                      <a:pt x="967768" y="764"/>
                    </a:moveTo>
                    <a:cubicBezTo>
                      <a:pt x="970850" y="5790"/>
                      <a:pt x="969676" y="-2611"/>
                      <a:pt x="967842" y="874"/>
                    </a:cubicBezTo>
                    <a:cubicBezTo>
                      <a:pt x="917366" y="98010"/>
                      <a:pt x="869862" y="196357"/>
                      <a:pt x="845285" y="303984"/>
                    </a:cubicBezTo>
                    <a:cubicBezTo>
                      <a:pt x="829658" y="372361"/>
                      <a:pt x="823532" y="441031"/>
                      <a:pt x="839379" y="510288"/>
                    </a:cubicBezTo>
                    <a:cubicBezTo>
                      <a:pt x="788536" y="569531"/>
                      <a:pt x="741436" y="631745"/>
                      <a:pt x="693748" y="693482"/>
                    </a:cubicBezTo>
                    <a:cubicBezTo>
                      <a:pt x="610588" y="801146"/>
                      <a:pt x="528565" y="909727"/>
                      <a:pt x="445736" y="1017648"/>
                    </a:cubicBezTo>
                    <a:cubicBezTo>
                      <a:pt x="426404" y="1042849"/>
                      <a:pt x="404798" y="1066069"/>
                      <a:pt x="380917" y="1087199"/>
                    </a:cubicBezTo>
                    <a:cubicBezTo>
                      <a:pt x="328718" y="1133419"/>
                      <a:pt x="269768" y="1143470"/>
                      <a:pt x="205537" y="1118342"/>
                    </a:cubicBezTo>
                    <a:cubicBezTo>
                      <a:pt x="124944" y="1086832"/>
                      <a:pt x="57815" y="1036246"/>
                      <a:pt x="2901" y="969410"/>
                    </a:cubicBezTo>
                    <a:cubicBezTo>
                      <a:pt x="-5059" y="956498"/>
                      <a:pt x="5175" y="948171"/>
                      <a:pt x="11888" y="940724"/>
                    </a:cubicBezTo>
                    <a:cubicBezTo>
                      <a:pt x="32357" y="918018"/>
                      <a:pt x="50075" y="893257"/>
                      <a:pt x="68636" y="869083"/>
                    </a:cubicBezTo>
                    <a:cubicBezTo>
                      <a:pt x="82026" y="851622"/>
                      <a:pt x="93251" y="832730"/>
                      <a:pt x="105906" y="814792"/>
                    </a:cubicBezTo>
                    <a:cubicBezTo>
                      <a:pt x="110418" y="808409"/>
                      <a:pt x="114160" y="800596"/>
                      <a:pt x="124394" y="803934"/>
                    </a:cubicBezTo>
                    <a:cubicBezTo>
                      <a:pt x="151173" y="822055"/>
                      <a:pt x="177731" y="840507"/>
                      <a:pt x="204803" y="858151"/>
                    </a:cubicBezTo>
                    <a:cubicBezTo>
                      <a:pt x="236680" y="878950"/>
                      <a:pt x="256196" y="877410"/>
                      <a:pt x="279783" y="848320"/>
                    </a:cubicBezTo>
                    <a:cubicBezTo>
                      <a:pt x="321601" y="796744"/>
                      <a:pt x="363529" y="745535"/>
                      <a:pt x="398635" y="688457"/>
                    </a:cubicBezTo>
                    <a:cubicBezTo>
                      <a:pt x="530326" y="474339"/>
                      <a:pt x="675150" y="269833"/>
                      <a:pt x="853979" y="91591"/>
                    </a:cubicBezTo>
                    <a:cubicBezTo>
                      <a:pt x="890735" y="54981"/>
                      <a:pt x="926464" y="32238"/>
                      <a:pt x="967768" y="764"/>
                    </a:cubicBezTo>
                    <a:close/>
                  </a:path>
                </a:pathLst>
              </a:custGeom>
              <a:solidFill>
                <a:schemeClr val="accent4">
                  <a:lumMod val="75000"/>
                </a:schemeClr>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8" name="자유형: 도형 17">
                <a:extLst>
                  <a:ext uri="{FF2B5EF4-FFF2-40B4-BE49-F238E27FC236}">
                    <a16:creationId xmlns:a16="http://schemas.microsoft.com/office/drawing/2014/main" id="{175363C1-C20F-443C-BB6E-E782D9179061}"/>
                  </a:ext>
                </a:extLst>
              </p:cNvPr>
              <p:cNvSpPr/>
              <p:nvPr/>
            </p:nvSpPr>
            <p:spPr>
              <a:xfrm>
                <a:off x="6957846" y="2094246"/>
                <a:ext cx="962414" cy="681932"/>
              </a:xfrm>
              <a:custGeom>
                <a:avLst/>
                <a:gdLst>
                  <a:gd name="connsiteX0" fmla="*/ 846568 w 962414"/>
                  <a:gd name="connsiteY0" fmla="*/ 681086 h 681932"/>
                  <a:gd name="connsiteX1" fmla="*/ 552225 w 962414"/>
                  <a:gd name="connsiteY1" fmla="*/ 450938 h 681932"/>
                  <a:gd name="connsiteX2" fmla="*/ 517780 w 962414"/>
                  <a:gd name="connsiteY2" fmla="*/ 435054 h 681932"/>
                  <a:gd name="connsiteX3" fmla="*/ 176814 w 962414"/>
                  <a:gd name="connsiteY3" fmla="*/ 398408 h 681932"/>
                  <a:gd name="connsiteX4" fmla="*/ 100110 w 962414"/>
                  <a:gd name="connsiteY4" fmla="*/ 395767 h 681932"/>
                  <a:gd name="connsiteX5" fmla="*/ 77770 w 962414"/>
                  <a:gd name="connsiteY5" fmla="*/ 337001 h 681932"/>
                  <a:gd name="connsiteX6" fmla="*/ 87711 w 962414"/>
                  <a:gd name="connsiteY6" fmla="*/ 323832 h 681932"/>
                  <a:gd name="connsiteX7" fmla="*/ 67426 w 962414"/>
                  <a:gd name="connsiteY7" fmla="*/ 322145 h 681932"/>
                  <a:gd name="connsiteX8" fmla="*/ 33384 w 962414"/>
                  <a:gd name="connsiteY8" fmla="*/ 316239 h 681932"/>
                  <a:gd name="connsiteX9" fmla="*/ 14822 w 962414"/>
                  <a:gd name="connsiteY9" fmla="*/ 260004 h 681932"/>
                  <a:gd name="connsiteX10" fmla="*/ 14346 w 962414"/>
                  <a:gd name="connsiteY10" fmla="*/ 239645 h 681932"/>
                  <a:gd name="connsiteX11" fmla="*/ 39547 w 962414"/>
                  <a:gd name="connsiteY11" fmla="*/ 164152 h 681932"/>
                  <a:gd name="connsiteX12" fmla="*/ 47507 w 962414"/>
                  <a:gd name="connsiteY12" fmla="*/ 148268 h 681932"/>
                  <a:gd name="connsiteX13" fmla="*/ 65848 w 962414"/>
                  <a:gd name="connsiteY13" fmla="*/ 98820 h 681932"/>
                  <a:gd name="connsiteX14" fmla="*/ 115517 w 962414"/>
                  <a:gd name="connsiteY14" fmla="*/ 87081 h 681932"/>
                  <a:gd name="connsiteX15" fmla="*/ 287412 w 962414"/>
                  <a:gd name="connsiteY15" fmla="*/ 92327 h 681932"/>
                  <a:gd name="connsiteX16" fmla="*/ 377872 w 962414"/>
                  <a:gd name="connsiteY16" fmla="*/ 102781 h 681932"/>
                  <a:gd name="connsiteX17" fmla="*/ 355202 w 962414"/>
                  <a:gd name="connsiteY17" fmla="*/ 84733 h 681932"/>
                  <a:gd name="connsiteX18" fmla="*/ 349883 w 962414"/>
                  <a:gd name="connsiteY18" fmla="*/ 19842 h 681932"/>
                  <a:gd name="connsiteX19" fmla="*/ 422882 w 962414"/>
                  <a:gd name="connsiteY19" fmla="*/ 13312 h 681932"/>
                  <a:gd name="connsiteX20" fmla="*/ 458868 w 962414"/>
                  <a:gd name="connsiteY20" fmla="*/ 49848 h 681932"/>
                  <a:gd name="connsiteX21" fmla="*/ 592723 w 962414"/>
                  <a:gd name="connsiteY21" fmla="*/ 165839 h 681932"/>
                  <a:gd name="connsiteX22" fmla="*/ 673792 w 962414"/>
                  <a:gd name="connsiteY22" fmla="*/ 314551 h 681932"/>
                  <a:gd name="connsiteX23" fmla="*/ 685604 w 962414"/>
                  <a:gd name="connsiteY23" fmla="*/ 337735 h 681932"/>
                  <a:gd name="connsiteX24" fmla="*/ 942971 w 962414"/>
                  <a:gd name="connsiteY24" fmla="*/ 549578 h 681932"/>
                  <a:gd name="connsiteX25" fmla="*/ 961899 w 962414"/>
                  <a:gd name="connsiteY25" fmla="*/ 566819 h 681932"/>
                  <a:gd name="connsiteX26" fmla="*/ 954269 w 962414"/>
                  <a:gd name="connsiteY26" fmla="*/ 584060 h 681932"/>
                  <a:gd name="connsiteX27" fmla="*/ 864653 w 962414"/>
                  <a:gd name="connsiteY27" fmla="*/ 672135 h 681932"/>
                  <a:gd name="connsiteX28" fmla="*/ 846568 w 962414"/>
                  <a:gd name="connsiteY28" fmla="*/ 681086 h 68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62414" h="681932">
                    <a:moveTo>
                      <a:pt x="846568" y="681086"/>
                    </a:moveTo>
                    <a:cubicBezTo>
                      <a:pt x="748442" y="604419"/>
                      <a:pt x="650205" y="527825"/>
                      <a:pt x="552225" y="450938"/>
                    </a:cubicBezTo>
                    <a:cubicBezTo>
                      <a:pt x="541771" y="442721"/>
                      <a:pt x="530289" y="438356"/>
                      <a:pt x="517780" y="435054"/>
                    </a:cubicBezTo>
                    <a:cubicBezTo>
                      <a:pt x="405934" y="405855"/>
                      <a:pt x="292328" y="393786"/>
                      <a:pt x="176814" y="398408"/>
                    </a:cubicBezTo>
                    <a:cubicBezTo>
                      <a:pt x="151246" y="399435"/>
                      <a:pt x="125421" y="401343"/>
                      <a:pt x="100110" y="395767"/>
                    </a:cubicBezTo>
                    <a:cubicBezTo>
                      <a:pt x="62583" y="387513"/>
                      <a:pt x="55540" y="368548"/>
                      <a:pt x="77770" y="337001"/>
                    </a:cubicBezTo>
                    <a:cubicBezTo>
                      <a:pt x="80851" y="332636"/>
                      <a:pt x="84190" y="328491"/>
                      <a:pt x="87711" y="323832"/>
                    </a:cubicBezTo>
                    <a:cubicBezTo>
                      <a:pt x="80448" y="319430"/>
                      <a:pt x="73772" y="322255"/>
                      <a:pt x="67426" y="322145"/>
                    </a:cubicBezTo>
                    <a:cubicBezTo>
                      <a:pt x="55724" y="321961"/>
                      <a:pt x="44242" y="321044"/>
                      <a:pt x="33384" y="316239"/>
                    </a:cubicBezTo>
                    <a:cubicBezTo>
                      <a:pt x="7302" y="304720"/>
                      <a:pt x="296" y="284508"/>
                      <a:pt x="14822" y="260004"/>
                    </a:cubicBezTo>
                    <a:cubicBezTo>
                      <a:pt x="19298" y="252447"/>
                      <a:pt x="21682" y="247678"/>
                      <a:pt x="14346" y="239645"/>
                    </a:cubicBezTo>
                    <a:cubicBezTo>
                      <a:pt x="-12506" y="210115"/>
                      <a:pt x="-291" y="173066"/>
                      <a:pt x="39547" y="164152"/>
                    </a:cubicBezTo>
                    <a:cubicBezTo>
                      <a:pt x="51762" y="161400"/>
                      <a:pt x="52862" y="159273"/>
                      <a:pt x="47507" y="148268"/>
                    </a:cubicBezTo>
                    <a:cubicBezTo>
                      <a:pt x="36759" y="126295"/>
                      <a:pt x="43655" y="109201"/>
                      <a:pt x="65848" y="98820"/>
                    </a:cubicBezTo>
                    <a:cubicBezTo>
                      <a:pt x="81548" y="91483"/>
                      <a:pt x="98569" y="87998"/>
                      <a:pt x="115517" y="87081"/>
                    </a:cubicBezTo>
                    <a:cubicBezTo>
                      <a:pt x="172925" y="84073"/>
                      <a:pt x="230260" y="85320"/>
                      <a:pt x="287412" y="92327"/>
                    </a:cubicBezTo>
                    <a:cubicBezTo>
                      <a:pt x="316869" y="95958"/>
                      <a:pt x="346325" y="99150"/>
                      <a:pt x="377872" y="102781"/>
                    </a:cubicBezTo>
                    <a:cubicBezTo>
                      <a:pt x="369142" y="95922"/>
                      <a:pt x="361548" y="90933"/>
                      <a:pt x="355202" y="84733"/>
                    </a:cubicBezTo>
                    <a:cubicBezTo>
                      <a:pt x="333706" y="63788"/>
                      <a:pt x="331909" y="39650"/>
                      <a:pt x="349883" y="19842"/>
                    </a:cubicBezTo>
                    <a:cubicBezTo>
                      <a:pt x="371269" y="-3782"/>
                      <a:pt x="400469" y="-6753"/>
                      <a:pt x="422882" y="13312"/>
                    </a:cubicBezTo>
                    <a:cubicBezTo>
                      <a:pt x="435574" y="24720"/>
                      <a:pt x="447753" y="36899"/>
                      <a:pt x="458868" y="49848"/>
                    </a:cubicBezTo>
                    <a:cubicBezTo>
                      <a:pt x="497825" y="95115"/>
                      <a:pt x="542321" y="134292"/>
                      <a:pt x="592723" y="165839"/>
                    </a:cubicBezTo>
                    <a:cubicBezTo>
                      <a:pt x="648444" y="200724"/>
                      <a:pt x="672472" y="251163"/>
                      <a:pt x="673792" y="314551"/>
                    </a:cubicBezTo>
                    <a:cubicBezTo>
                      <a:pt x="674012" y="324932"/>
                      <a:pt x="678121" y="331609"/>
                      <a:pt x="685604" y="337735"/>
                    </a:cubicBezTo>
                    <a:cubicBezTo>
                      <a:pt x="771478" y="408276"/>
                      <a:pt x="857243" y="478890"/>
                      <a:pt x="942971" y="549578"/>
                    </a:cubicBezTo>
                    <a:cubicBezTo>
                      <a:pt x="949537" y="555007"/>
                      <a:pt x="955589" y="561059"/>
                      <a:pt x="961899" y="566819"/>
                    </a:cubicBezTo>
                    <a:cubicBezTo>
                      <a:pt x="963953" y="574595"/>
                      <a:pt x="959551" y="579694"/>
                      <a:pt x="954269" y="584060"/>
                    </a:cubicBezTo>
                    <a:cubicBezTo>
                      <a:pt x="921951" y="610948"/>
                      <a:pt x="891028" y="639194"/>
                      <a:pt x="864653" y="672135"/>
                    </a:cubicBezTo>
                    <a:cubicBezTo>
                      <a:pt x="860251" y="677821"/>
                      <a:pt x="855555" y="684277"/>
                      <a:pt x="846568" y="681086"/>
                    </a:cubicBezTo>
                    <a:close/>
                  </a:path>
                </a:pathLst>
              </a:custGeom>
              <a:solidFill>
                <a:srgbClr val="F4AB92"/>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9" name="자유형: 도형 18">
                <a:extLst>
                  <a:ext uri="{FF2B5EF4-FFF2-40B4-BE49-F238E27FC236}">
                    <a16:creationId xmlns:a16="http://schemas.microsoft.com/office/drawing/2014/main" id="{151A7C95-B90A-4500-B397-32E965BEC009}"/>
                  </a:ext>
                </a:extLst>
              </p:cNvPr>
              <p:cNvSpPr/>
              <p:nvPr/>
            </p:nvSpPr>
            <p:spPr>
              <a:xfrm>
                <a:off x="7787994" y="2641952"/>
                <a:ext cx="279522" cy="296708"/>
              </a:xfrm>
              <a:custGeom>
                <a:avLst/>
                <a:gdLst>
                  <a:gd name="connsiteX0" fmla="*/ 16420 w 279522"/>
                  <a:gd name="connsiteY0" fmla="*/ 133380 h 296708"/>
                  <a:gd name="connsiteX1" fmla="*/ 131787 w 279522"/>
                  <a:gd name="connsiteY1" fmla="*/ 19260 h 296708"/>
                  <a:gd name="connsiteX2" fmla="*/ 135126 w 279522"/>
                  <a:gd name="connsiteY2" fmla="*/ 17792 h 296708"/>
                  <a:gd name="connsiteX3" fmla="*/ 205666 w 279522"/>
                  <a:gd name="connsiteY3" fmla="*/ 18526 h 296708"/>
                  <a:gd name="connsiteX4" fmla="*/ 271035 w 279522"/>
                  <a:gd name="connsiteY4" fmla="*/ 73330 h 296708"/>
                  <a:gd name="connsiteX5" fmla="*/ 277088 w 279522"/>
                  <a:gd name="connsiteY5" fmla="*/ 99852 h 296708"/>
                  <a:gd name="connsiteX6" fmla="*/ 224742 w 279522"/>
                  <a:gd name="connsiteY6" fmla="*/ 174171 h 296708"/>
                  <a:gd name="connsiteX7" fmla="*/ 162381 w 279522"/>
                  <a:gd name="connsiteY7" fmla="*/ 252672 h 296708"/>
                  <a:gd name="connsiteX8" fmla="*/ 155595 w 279522"/>
                  <a:gd name="connsiteY8" fmla="*/ 265328 h 296708"/>
                  <a:gd name="connsiteX9" fmla="*/ 126138 w 279522"/>
                  <a:gd name="connsiteY9" fmla="*/ 290419 h 296708"/>
                  <a:gd name="connsiteX10" fmla="*/ 105559 w 279522"/>
                  <a:gd name="connsiteY10" fmla="*/ 291409 h 296708"/>
                  <a:gd name="connsiteX11" fmla="*/ 3838 w 279522"/>
                  <a:gd name="connsiteY11" fmla="*/ 170283 h 296708"/>
                  <a:gd name="connsiteX12" fmla="*/ 4975 w 279522"/>
                  <a:gd name="connsiteY12" fmla="*/ 149704 h 296708"/>
                  <a:gd name="connsiteX13" fmla="*/ 16420 w 279522"/>
                  <a:gd name="connsiteY13" fmla="*/ 133380 h 296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79522" h="296708">
                    <a:moveTo>
                      <a:pt x="16420" y="133380"/>
                    </a:moveTo>
                    <a:cubicBezTo>
                      <a:pt x="50755" y="91158"/>
                      <a:pt x="89566" y="53521"/>
                      <a:pt x="131787" y="19260"/>
                    </a:cubicBezTo>
                    <a:cubicBezTo>
                      <a:pt x="132924" y="18783"/>
                      <a:pt x="134135" y="18452"/>
                      <a:pt x="135126" y="17792"/>
                    </a:cubicBezTo>
                    <a:cubicBezTo>
                      <a:pt x="170268" y="-6052"/>
                      <a:pt x="170268" y="-6052"/>
                      <a:pt x="205666" y="18526"/>
                    </a:cubicBezTo>
                    <a:cubicBezTo>
                      <a:pt x="229107" y="34813"/>
                      <a:pt x="250309" y="53705"/>
                      <a:pt x="271035" y="73330"/>
                    </a:cubicBezTo>
                    <a:cubicBezTo>
                      <a:pt x="279986" y="81804"/>
                      <a:pt x="281600" y="89507"/>
                      <a:pt x="277088" y="99852"/>
                    </a:cubicBezTo>
                    <a:cubicBezTo>
                      <a:pt x="259700" y="124686"/>
                      <a:pt x="242936" y="149960"/>
                      <a:pt x="224742" y="174171"/>
                    </a:cubicBezTo>
                    <a:cubicBezTo>
                      <a:pt x="204676" y="200876"/>
                      <a:pt x="183290" y="226591"/>
                      <a:pt x="162381" y="252672"/>
                    </a:cubicBezTo>
                    <a:cubicBezTo>
                      <a:pt x="159299" y="256524"/>
                      <a:pt x="156218" y="260229"/>
                      <a:pt x="155595" y="265328"/>
                    </a:cubicBezTo>
                    <a:cubicBezTo>
                      <a:pt x="140921" y="267859"/>
                      <a:pt x="135639" y="281798"/>
                      <a:pt x="126138" y="290419"/>
                    </a:cubicBezTo>
                    <a:cubicBezTo>
                      <a:pt x="118545" y="297315"/>
                      <a:pt x="114180" y="299773"/>
                      <a:pt x="105559" y="291409"/>
                    </a:cubicBezTo>
                    <a:cubicBezTo>
                      <a:pt x="67446" y="254506"/>
                      <a:pt x="33294" y="214449"/>
                      <a:pt x="3838" y="170283"/>
                    </a:cubicBezTo>
                    <a:cubicBezTo>
                      <a:pt x="-1628" y="162102"/>
                      <a:pt x="-1261" y="156600"/>
                      <a:pt x="4975" y="149704"/>
                    </a:cubicBezTo>
                    <a:cubicBezTo>
                      <a:pt x="9377" y="144825"/>
                      <a:pt x="12642" y="138882"/>
                      <a:pt x="16420" y="133380"/>
                    </a:cubicBezTo>
                    <a:close/>
                  </a:path>
                </a:pathLst>
              </a:custGeom>
              <a:solidFill>
                <a:schemeClr val="accent4">
                  <a:lumMod val="50000"/>
                </a:schemeClr>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0" name="자유형: 도형 19">
                <a:extLst>
                  <a:ext uri="{FF2B5EF4-FFF2-40B4-BE49-F238E27FC236}">
                    <a16:creationId xmlns:a16="http://schemas.microsoft.com/office/drawing/2014/main" id="{5B2A4472-458C-4213-8240-4B48916AA59B}"/>
                  </a:ext>
                </a:extLst>
              </p:cNvPr>
              <p:cNvSpPr/>
              <p:nvPr/>
            </p:nvSpPr>
            <p:spPr>
              <a:xfrm>
                <a:off x="8989048" y="1692235"/>
                <a:ext cx="697450" cy="575626"/>
              </a:xfrm>
              <a:custGeom>
                <a:avLst/>
                <a:gdLst>
                  <a:gd name="connsiteX0" fmla="*/ 509964 w 697450"/>
                  <a:gd name="connsiteY0" fmla="*/ 0 h 575626"/>
                  <a:gd name="connsiteX1" fmla="*/ 424530 w 697450"/>
                  <a:gd name="connsiteY1" fmla="*/ 27512 h 575626"/>
                  <a:gd name="connsiteX2" fmla="*/ 170391 w 697450"/>
                  <a:gd name="connsiteY2" fmla="*/ 55795 h 575626"/>
                  <a:gd name="connsiteX3" fmla="*/ 99044 w 697450"/>
                  <a:gd name="connsiteY3" fmla="*/ 66726 h 575626"/>
                  <a:gd name="connsiteX4" fmla="*/ 55574 w 697450"/>
                  <a:gd name="connsiteY4" fmla="*/ 112690 h 575626"/>
                  <a:gd name="connsiteX5" fmla="*/ 0 w 697450"/>
                  <a:gd name="connsiteY5" fmla="*/ 198711 h 575626"/>
                  <a:gd name="connsiteX6" fmla="*/ 115844 w 697450"/>
                  <a:gd name="connsiteY6" fmla="*/ 575627 h 575626"/>
                  <a:gd name="connsiteX7" fmla="*/ 293462 w 697450"/>
                  <a:gd name="connsiteY7" fmla="*/ 495585 h 575626"/>
                  <a:gd name="connsiteX8" fmla="*/ 330255 w 697450"/>
                  <a:gd name="connsiteY8" fmla="*/ 488541 h 575626"/>
                  <a:gd name="connsiteX9" fmla="*/ 385169 w 697450"/>
                  <a:gd name="connsiteY9" fmla="*/ 474602 h 575626"/>
                  <a:gd name="connsiteX10" fmla="*/ 514990 w 697450"/>
                  <a:gd name="connsiteY10" fmla="*/ 522473 h 575626"/>
                  <a:gd name="connsiteX11" fmla="*/ 537476 w 697450"/>
                  <a:gd name="connsiteY11" fmla="*/ 518548 h 575626"/>
                  <a:gd name="connsiteX12" fmla="*/ 652440 w 697450"/>
                  <a:gd name="connsiteY12" fmla="*/ 276148 h 575626"/>
                  <a:gd name="connsiteX13" fmla="*/ 697450 w 697450"/>
                  <a:gd name="connsiteY13" fmla="*/ 125895 h 575626"/>
                  <a:gd name="connsiteX14" fmla="*/ 509964 w 697450"/>
                  <a:gd name="connsiteY14" fmla="*/ 0 h 575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97450" h="575626">
                    <a:moveTo>
                      <a:pt x="509964" y="0"/>
                    </a:moveTo>
                    <a:cubicBezTo>
                      <a:pt x="482525" y="12436"/>
                      <a:pt x="454426" y="22780"/>
                      <a:pt x="424530" y="27512"/>
                    </a:cubicBezTo>
                    <a:cubicBezTo>
                      <a:pt x="409160" y="31547"/>
                      <a:pt x="200251" y="45487"/>
                      <a:pt x="170391" y="55795"/>
                    </a:cubicBezTo>
                    <a:cubicBezTo>
                      <a:pt x="146621" y="59426"/>
                      <a:pt x="122814" y="63058"/>
                      <a:pt x="99044" y="66726"/>
                    </a:cubicBezTo>
                    <a:cubicBezTo>
                      <a:pt x="84554" y="82059"/>
                      <a:pt x="70064" y="97356"/>
                      <a:pt x="55574" y="112690"/>
                    </a:cubicBezTo>
                    <a:cubicBezTo>
                      <a:pt x="41965" y="127106"/>
                      <a:pt x="6199" y="185468"/>
                      <a:pt x="0" y="198711"/>
                    </a:cubicBezTo>
                    <a:cubicBezTo>
                      <a:pt x="1321" y="335538"/>
                      <a:pt x="40131" y="460663"/>
                      <a:pt x="115844" y="575627"/>
                    </a:cubicBezTo>
                    <a:cubicBezTo>
                      <a:pt x="169731" y="495218"/>
                      <a:pt x="215108" y="475079"/>
                      <a:pt x="293462" y="495585"/>
                    </a:cubicBezTo>
                    <a:cubicBezTo>
                      <a:pt x="315582" y="514219"/>
                      <a:pt x="322919" y="499546"/>
                      <a:pt x="330255" y="488541"/>
                    </a:cubicBezTo>
                    <a:cubicBezTo>
                      <a:pt x="346432" y="486524"/>
                      <a:pt x="370239" y="480912"/>
                      <a:pt x="385169" y="474602"/>
                    </a:cubicBezTo>
                    <a:cubicBezTo>
                      <a:pt x="432123" y="468549"/>
                      <a:pt x="475666" y="484030"/>
                      <a:pt x="514990" y="522473"/>
                    </a:cubicBezTo>
                    <a:cubicBezTo>
                      <a:pt x="527499" y="534689"/>
                      <a:pt x="530910" y="529736"/>
                      <a:pt x="537476" y="518548"/>
                    </a:cubicBezTo>
                    <a:cubicBezTo>
                      <a:pt x="582963" y="441111"/>
                      <a:pt x="621810" y="360555"/>
                      <a:pt x="652440" y="276148"/>
                    </a:cubicBezTo>
                    <a:cubicBezTo>
                      <a:pt x="670305" y="226956"/>
                      <a:pt x="687619" y="177545"/>
                      <a:pt x="697450" y="125895"/>
                    </a:cubicBezTo>
                    <a:cubicBezTo>
                      <a:pt x="644076" y="70321"/>
                      <a:pt x="581716" y="28136"/>
                      <a:pt x="509964" y="0"/>
                    </a:cubicBezTo>
                    <a:close/>
                  </a:path>
                </a:pathLst>
              </a:custGeom>
              <a:solidFill>
                <a:srgbClr val="FEFCFC"/>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1" name="자유형: 도형 20">
                <a:extLst>
                  <a:ext uri="{FF2B5EF4-FFF2-40B4-BE49-F238E27FC236}">
                    <a16:creationId xmlns:a16="http://schemas.microsoft.com/office/drawing/2014/main" id="{DCF6F6E9-B527-482F-B191-FEE9F3AF9D48}"/>
                  </a:ext>
                </a:extLst>
              </p:cNvPr>
              <p:cNvSpPr/>
              <p:nvPr/>
            </p:nvSpPr>
            <p:spPr>
              <a:xfrm>
                <a:off x="8704170" y="639896"/>
                <a:ext cx="948498" cy="1555521"/>
              </a:xfrm>
              <a:custGeom>
                <a:avLst/>
                <a:gdLst>
                  <a:gd name="connsiteX0" fmla="*/ 578304 w 948498"/>
                  <a:gd name="connsiteY0" fmla="*/ 1547887 h 1555521"/>
                  <a:gd name="connsiteX1" fmla="*/ 477573 w 948498"/>
                  <a:gd name="connsiteY1" fmla="*/ 1363373 h 1555521"/>
                  <a:gd name="connsiteX2" fmla="*/ 421375 w 948498"/>
                  <a:gd name="connsiteY2" fmla="*/ 1279883 h 1555521"/>
                  <a:gd name="connsiteX3" fmla="*/ 406592 w 948498"/>
                  <a:gd name="connsiteY3" fmla="*/ 1252554 h 1555521"/>
                  <a:gd name="connsiteX4" fmla="*/ 422218 w 948498"/>
                  <a:gd name="connsiteY4" fmla="*/ 1190340 h 1555521"/>
                  <a:gd name="connsiteX5" fmla="*/ 463413 w 948498"/>
                  <a:gd name="connsiteY5" fmla="*/ 1121120 h 1555521"/>
                  <a:gd name="connsiteX6" fmla="*/ 459195 w 948498"/>
                  <a:gd name="connsiteY6" fmla="*/ 1007476 h 1555521"/>
                  <a:gd name="connsiteX7" fmla="*/ 438359 w 948498"/>
                  <a:gd name="connsiteY7" fmla="*/ 978020 h 1555521"/>
                  <a:gd name="connsiteX8" fmla="*/ 312610 w 948498"/>
                  <a:gd name="connsiteY8" fmla="*/ 906709 h 1555521"/>
                  <a:gd name="connsiteX9" fmla="*/ 126738 w 948498"/>
                  <a:gd name="connsiteY9" fmla="*/ 703192 h 1555521"/>
                  <a:gd name="connsiteX10" fmla="*/ 104692 w 948498"/>
                  <a:gd name="connsiteY10" fmla="*/ 688042 h 1555521"/>
                  <a:gd name="connsiteX11" fmla="*/ 3154 w 948498"/>
                  <a:gd name="connsiteY11" fmla="*/ 537570 h 1555521"/>
                  <a:gd name="connsiteX12" fmla="*/ 71788 w 948498"/>
                  <a:gd name="connsiteY12" fmla="*/ 523777 h 1555521"/>
                  <a:gd name="connsiteX13" fmla="*/ 93320 w 948498"/>
                  <a:gd name="connsiteY13" fmla="*/ 557892 h 1555521"/>
                  <a:gd name="connsiteX14" fmla="*/ 92037 w 948498"/>
                  <a:gd name="connsiteY14" fmla="*/ 537863 h 1555521"/>
                  <a:gd name="connsiteX15" fmla="*/ 76813 w 948498"/>
                  <a:gd name="connsiteY15" fmla="*/ 460719 h 1555521"/>
                  <a:gd name="connsiteX16" fmla="*/ 137670 w 948498"/>
                  <a:gd name="connsiteY16" fmla="*/ 332659 h 1555521"/>
                  <a:gd name="connsiteX17" fmla="*/ 234439 w 948498"/>
                  <a:gd name="connsiteY17" fmla="*/ 191284 h 1555521"/>
                  <a:gd name="connsiteX18" fmla="*/ 288620 w 948498"/>
                  <a:gd name="connsiteY18" fmla="*/ 95835 h 1555521"/>
                  <a:gd name="connsiteX19" fmla="*/ 309639 w 948498"/>
                  <a:gd name="connsiteY19" fmla="*/ 87362 h 1555521"/>
                  <a:gd name="connsiteX20" fmla="*/ 318003 w 948498"/>
                  <a:gd name="connsiteY20" fmla="*/ 107721 h 1555521"/>
                  <a:gd name="connsiteX21" fmla="*/ 386709 w 948498"/>
                  <a:gd name="connsiteY21" fmla="*/ 200455 h 1555521"/>
                  <a:gd name="connsiteX22" fmla="*/ 393863 w 948498"/>
                  <a:gd name="connsiteY22" fmla="*/ 218319 h 1555521"/>
                  <a:gd name="connsiteX23" fmla="*/ 374898 w 948498"/>
                  <a:gd name="connsiteY23" fmla="*/ 263622 h 1555521"/>
                  <a:gd name="connsiteX24" fmla="*/ 402006 w 948498"/>
                  <a:gd name="connsiteY24" fmla="*/ 325360 h 1555521"/>
                  <a:gd name="connsiteX25" fmla="*/ 437955 w 948498"/>
                  <a:gd name="connsiteY25" fmla="*/ 236184 h 1555521"/>
                  <a:gd name="connsiteX26" fmla="*/ 435167 w 948498"/>
                  <a:gd name="connsiteY26" fmla="*/ 169421 h 1555521"/>
                  <a:gd name="connsiteX27" fmla="*/ 404134 w 948498"/>
                  <a:gd name="connsiteY27" fmla="*/ 153904 h 1555521"/>
                  <a:gd name="connsiteX28" fmla="*/ 384985 w 948498"/>
                  <a:gd name="connsiteY28" fmla="*/ 42682 h 1555521"/>
                  <a:gd name="connsiteX29" fmla="*/ 447713 w 948498"/>
                  <a:gd name="connsiteY29" fmla="*/ 9337 h 1555521"/>
                  <a:gd name="connsiteX30" fmla="*/ 504865 w 948498"/>
                  <a:gd name="connsiteY30" fmla="*/ 37106 h 1555521"/>
                  <a:gd name="connsiteX31" fmla="*/ 519391 w 948498"/>
                  <a:gd name="connsiteY31" fmla="*/ 128997 h 1555521"/>
                  <a:gd name="connsiteX32" fmla="*/ 520932 w 948498"/>
                  <a:gd name="connsiteY32" fmla="*/ 143523 h 1555521"/>
                  <a:gd name="connsiteX33" fmla="*/ 529185 w 948498"/>
                  <a:gd name="connsiteY33" fmla="*/ 161681 h 1555521"/>
                  <a:gd name="connsiteX34" fmla="*/ 544776 w 948498"/>
                  <a:gd name="connsiteY34" fmla="*/ 147778 h 1555521"/>
                  <a:gd name="connsiteX35" fmla="*/ 563227 w 948498"/>
                  <a:gd name="connsiteY35" fmla="*/ 24561 h 1555521"/>
                  <a:gd name="connsiteX36" fmla="*/ 563814 w 948498"/>
                  <a:gd name="connsiteY36" fmla="*/ 2588 h 1555521"/>
                  <a:gd name="connsiteX37" fmla="*/ 586411 w 948498"/>
                  <a:gd name="connsiteY37" fmla="*/ 4935 h 1555521"/>
                  <a:gd name="connsiteX38" fmla="*/ 699100 w 948498"/>
                  <a:gd name="connsiteY38" fmla="*/ 161974 h 1555521"/>
                  <a:gd name="connsiteX39" fmla="*/ 694515 w 948498"/>
                  <a:gd name="connsiteY39" fmla="*/ 198620 h 1555521"/>
                  <a:gd name="connsiteX40" fmla="*/ 706950 w 948498"/>
                  <a:gd name="connsiteY40" fmla="*/ 220814 h 1555521"/>
                  <a:gd name="connsiteX41" fmla="*/ 852104 w 948498"/>
                  <a:gd name="connsiteY41" fmla="*/ 311273 h 1555521"/>
                  <a:gd name="connsiteX42" fmla="*/ 860541 w 948498"/>
                  <a:gd name="connsiteY42" fmla="*/ 362593 h 1555521"/>
                  <a:gd name="connsiteX43" fmla="*/ 849573 w 948498"/>
                  <a:gd name="connsiteY43" fmla="*/ 429135 h 1555521"/>
                  <a:gd name="connsiteX44" fmla="*/ 860064 w 948498"/>
                  <a:gd name="connsiteY44" fmla="*/ 407015 h 1555521"/>
                  <a:gd name="connsiteX45" fmla="*/ 905477 w 948498"/>
                  <a:gd name="connsiteY45" fmla="*/ 382071 h 1555521"/>
                  <a:gd name="connsiteX46" fmla="*/ 939776 w 948498"/>
                  <a:gd name="connsiteY46" fmla="*/ 413508 h 1555521"/>
                  <a:gd name="connsiteX47" fmla="*/ 909293 w 948498"/>
                  <a:gd name="connsiteY47" fmla="*/ 571501 h 1555521"/>
                  <a:gd name="connsiteX48" fmla="*/ 894216 w 948498"/>
                  <a:gd name="connsiteY48" fmla="*/ 601764 h 1555521"/>
                  <a:gd name="connsiteX49" fmla="*/ 696459 w 948498"/>
                  <a:gd name="connsiteY49" fmla="*/ 924059 h 1555521"/>
                  <a:gd name="connsiteX50" fmla="*/ 685417 w 948498"/>
                  <a:gd name="connsiteY50" fmla="*/ 951828 h 1555521"/>
                  <a:gd name="connsiteX51" fmla="*/ 706877 w 948498"/>
                  <a:gd name="connsiteY51" fmla="*/ 1092434 h 1555521"/>
                  <a:gd name="connsiteX52" fmla="*/ 775327 w 948498"/>
                  <a:gd name="connsiteY52" fmla="*/ 1158683 h 1555521"/>
                  <a:gd name="connsiteX53" fmla="*/ 793338 w 948498"/>
                  <a:gd name="connsiteY53" fmla="*/ 1203913 h 1555521"/>
                  <a:gd name="connsiteX54" fmla="*/ 741212 w 948498"/>
                  <a:gd name="connsiteY54" fmla="*/ 1274527 h 1555521"/>
                  <a:gd name="connsiteX55" fmla="*/ 622873 w 948498"/>
                  <a:gd name="connsiteY55" fmla="*/ 1511865 h 1555521"/>
                  <a:gd name="connsiteX56" fmla="*/ 611502 w 948498"/>
                  <a:gd name="connsiteY56" fmla="*/ 1544586 h 1555521"/>
                  <a:gd name="connsiteX57" fmla="*/ 578304 w 948498"/>
                  <a:gd name="connsiteY57" fmla="*/ 1547887 h 1555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48498" h="1555521">
                    <a:moveTo>
                      <a:pt x="578304" y="1547887"/>
                    </a:moveTo>
                    <a:cubicBezTo>
                      <a:pt x="545509" y="1485967"/>
                      <a:pt x="518034" y="1421148"/>
                      <a:pt x="477573" y="1363373"/>
                    </a:cubicBezTo>
                    <a:cubicBezTo>
                      <a:pt x="458351" y="1335897"/>
                      <a:pt x="439826" y="1307908"/>
                      <a:pt x="421375" y="1279883"/>
                    </a:cubicBezTo>
                    <a:cubicBezTo>
                      <a:pt x="415689" y="1271262"/>
                      <a:pt x="410700" y="1262018"/>
                      <a:pt x="406592" y="1252554"/>
                    </a:cubicBezTo>
                    <a:cubicBezTo>
                      <a:pt x="394266" y="1224088"/>
                      <a:pt x="397751" y="1209342"/>
                      <a:pt x="422218" y="1190340"/>
                    </a:cubicBezTo>
                    <a:cubicBezTo>
                      <a:pt x="445145" y="1172512"/>
                      <a:pt x="457177" y="1148668"/>
                      <a:pt x="463413" y="1121120"/>
                    </a:cubicBezTo>
                    <a:cubicBezTo>
                      <a:pt x="464514" y="1116204"/>
                      <a:pt x="459671" y="1034328"/>
                      <a:pt x="459195" y="1007476"/>
                    </a:cubicBezTo>
                    <a:cubicBezTo>
                      <a:pt x="458901" y="991629"/>
                      <a:pt x="452225" y="984403"/>
                      <a:pt x="438359" y="978020"/>
                    </a:cubicBezTo>
                    <a:cubicBezTo>
                      <a:pt x="394523" y="957808"/>
                      <a:pt x="353035" y="933157"/>
                      <a:pt x="312610" y="906709"/>
                    </a:cubicBezTo>
                    <a:cubicBezTo>
                      <a:pt x="233118" y="854766"/>
                      <a:pt x="171602" y="786536"/>
                      <a:pt x="126738" y="703192"/>
                    </a:cubicBezTo>
                    <a:cubicBezTo>
                      <a:pt x="121603" y="693692"/>
                      <a:pt x="115844" y="689510"/>
                      <a:pt x="104692" y="688042"/>
                    </a:cubicBezTo>
                    <a:cubicBezTo>
                      <a:pt x="36572" y="679202"/>
                      <a:pt x="-13280" y="604626"/>
                      <a:pt x="3154" y="537570"/>
                    </a:cubicBezTo>
                    <a:cubicBezTo>
                      <a:pt x="10564" y="507416"/>
                      <a:pt x="45999" y="500226"/>
                      <a:pt x="71788" y="523777"/>
                    </a:cubicBezTo>
                    <a:cubicBezTo>
                      <a:pt x="81252" y="532434"/>
                      <a:pt x="87011" y="543769"/>
                      <a:pt x="93320" y="557892"/>
                    </a:cubicBezTo>
                    <a:cubicBezTo>
                      <a:pt x="96512" y="548684"/>
                      <a:pt x="93761" y="543292"/>
                      <a:pt x="92037" y="537863"/>
                    </a:cubicBezTo>
                    <a:cubicBezTo>
                      <a:pt x="83966" y="512735"/>
                      <a:pt x="79674" y="486837"/>
                      <a:pt x="76813" y="460719"/>
                    </a:cubicBezTo>
                    <a:cubicBezTo>
                      <a:pt x="70724" y="405658"/>
                      <a:pt x="90753" y="361676"/>
                      <a:pt x="137670" y="332659"/>
                    </a:cubicBezTo>
                    <a:cubicBezTo>
                      <a:pt x="191337" y="299498"/>
                      <a:pt x="224755" y="254635"/>
                      <a:pt x="234439" y="191284"/>
                    </a:cubicBezTo>
                    <a:cubicBezTo>
                      <a:pt x="240198" y="153391"/>
                      <a:pt x="260337" y="121770"/>
                      <a:pt x="288620" y="95835"/>
                    </a:cubicBezTo>
                    <a:cubicBezTo>
                      <a:pt x="294379" y="90553"/>
                      <a:pt x="301018" y="84464"/>
                      <a:pt x="309639" y="87362"/>
                    </a:cubicBezTo>
                    <a:cubicBezTo>
                      <a:pt x="319250" y="90590"/>
                      <a:pt x="317929" y="99980"/>
                      <a:pt x="318003" y="107721"/>
                    </a:cubicBezTo>
                    <a:cubicBezTo>
                      <a:pt x="318516" y="155298"/>
                      <a:pt x="342213" y="185965"/>
                      <a:pt x="386709" y="200455"/>
                    </a:cubicBezTo>
                    <a:cubicBezTo>
                      <a:pt x="398338" y="204233"/>
                      <a:pt x="401786" y="207021"/>
                      <a:pt x="393863" y="218319"/>
                    </a:cubicBezTo>
                    <a:cubicBezTo>
                      <a:pt x="384362" y="231818"/>
                      <a:pt x="378052" y="247152"/>
                      <a:pt x="374898" y="263622"/>
                    </a:cubicBezTo>
                    <a:cubicBezTo>
                      <a:pt x="369945" y="289667"/>
                      <a:pt x="378089" y="309072"/>
                      <a:pt x="402006" y="325360"/>
                    </a:cubicBezTo>
                    <a:cubicBezTo>
                      <a:pt x="390011" y="285375"/>
                      <a:pt x="410590" y="259220"/>
                      <a:pt x="437955" y="236184"/>
                    </a:cubicBezTo>
                    <a:cubicBezTo>
                      <a:pt x="464367" y="213954"/>
                      <a:pt x="463560" y="189376"/>
                      <a:pt x="435167" y="169421"/>
                    </a:cubicBezTo>
                    <a:cubicBezTo>
                      <a:pt x="425630" y="162708"/>
                      <a:pt x="415029" y="158049"/>
                      <a:pt x="404134" y="153904"/>
                    </a:cubicBezTo>
                    <a:cubicBezTo>
                      <a:pt x="357033" y="136003"/>
                      <a:pt x="346395" y="75146"/>
                      <a:pt x="384985" y="42682"/>
                    </a:cubicBezTo>
                    <a:cubicBezTo>
                      <a:pt x="403400" y="27202"/>
                      <a:pt x="424860" y="16454"/>
                      <a:pt x="447713" y="9337"/>
                    </a:cubicBezTo>
                    <a:cubicBezTo>
                      <a:pt x="475408" y="717"/>
                      <a:pt x="493566" y="10364"/>
                      <a:pt x="504865" y="37106"/>
                    </a:cubicBezTo>
                    <a:cubicBezTo>
                      <a:pt x="517337" y="66599"/>
                      <a:pt x="515026" y="98293"/>
                      <a:pt x="519391" y="128997"/>
                    </a:cubicBezTo>
                    <a:cubicBezTo>
                      <a:pt x="520088" y="133839"/>
                      <a:pt x="519391" y="139011"/>
                      <a:pt x="520932" y="143523"/>
                    </a:cubicBezTo>
                    <a:cubicBezTo>
                      <a:pt x="523096" y="149906"/>
                      <a:pt x="519721" y="160580"/>
                      <a:pt x="529185" y="161681"/>
                    </a:cubicBezTo>
                    <a:cubicBezTo>
                      <a:pt x="536999" y="162598"/>
                      <a:pt x="541071" y="153867"/>
                      <a:pt x="544776" y="147778"/>
                    </a:cubicBezTo>
                    <a:cubicBezTo>
                      <a:pt x="568216" y="109371"/>
                      <a:pt x="574415" y="68250"/>
                      <a:pt x="563227" y="24561"/>
                    </a:cubicBezTo>
                    <a:cubicBezTo>
                      <a:pt x="561356" y="17224"/>
                      <a:pt x="555597" y="8787"/>
                      <a:pt x="563814" y="2588"/>
                    </a:cubicBezTo>
                    <a:cubicBezTo>
                      <a:pt x="571114" y="-2915"/>
                      <a:pt x="579478" y="1560"/>
                      <a:pt x="586411" y="4935"/>
                    </a:cubicBezTo>
                    <a:cubicBezTo>
                      <a:pt x="652110" y="36996"/>
                      <a:pt x="687068" y="91323"/>
                      <a:pt x="699100" y="161974"/>
                    </a:cubicBezTo>
                    <a:cubicBezTo>
                      <a:pt x="701228" y="174557"/>
                      <a:pt x="702475" y="186332"/>
                      <a:pt x="694515" y="198620"/>
                    </a:cubicBezTo>
                    <a:cubicBezTo>
                      <a:pt x="686848" y="210432"/>
                      <a:pt x="694845" y="219163"/>
                      <a:pt x="706950" y="220814"/>
                    </a:cubicBezTo>
                    <a:cubicBezTo>
                      <a:pt x="768981" y="229251"/>
                      <a:pt x="809259" y="272536"/>
                      <a:pt x="852104" y="311273"/>
                    </a:cubicBezTo>
                    <a:cubicBezTo>
                      <a:pt x="872903" y="330055"/>
                      <a:pt x="873050" y="337685"/>
                      <a:pt x="860541" y="362593"/>
                    </a:cubicBezTo>
                    <a:cubicBezTo>
                      <a:pt x="850527" y="382548"/>
                      <a:pt x="846015" y="403311"/>
                      <a:pt x="849573" y="429135"/>
                    </a:cubicBezTo>
                    <a:cubicBezTo>
                      <a:pt x="854012" y="419671"/>
                      <a:pt x="856506" y="413031"/>
                      <a:pt x="860064" y="407015"/>
                    </a:cubicBezTo>
                    <a:cubicBezTo>
                      <a:pt x="870225" y="389848"/>
                      <a:pt x="885009" y="380274"/>
                      <a:pt x="905477" y="382071"/>
                    </a:cubicBezTo>
                    <a:cubicBezTo>
                      <a:pt x="924699" y="383722"/>
                      <a:pt x="934787" y="397221"/>
                      <a:pt x="939776" y="413508"/>
                    </a:cubicBezTo>
                    <a:cubicBezTo>
                      <a:pt x="957457" y="471284"/>
                      <a:pt x="948727" y="524731"/>
                      <a:pt x="909293" y="571501"/>
                    </a:cubicBezTo>
                    <a:cubicBezTo>
                      <a:pt x="901516" y="580709"/>
                      <a:pt x="896564" y="590026"/>
                      <a:pt x="894216" y="601764"/>
                    </a:cubicBezTo>
                    <a:cubicBezTo>
                      <a:pt x="868208" y="733639"/>
                      <a:pt x="801555" y="840790"/>
                      <a:pt x="696459" y="924059"/>
                    </a:cubicBezTo>
                    <a:cubicBezTo>
                      <a:pt x="686334" y="932093"/>
                      <a:pt x="683583" y="939576"/>
                      <a:pt x="685417" y="951828"/>
                    </a:cubicBezTo>
                    <a:cubicBezTo>
                      <a:pt x="690773" y="987447"/>
                      <a:pt x="704859" y="1087592"/>
                      <a:pt x="706877" y="1092434"/>
                    </a:cubicBezTo>
                    <a:cubicBezTo>
                      <a:pt x="720156" y="1124421"/>
                      <a:pt x="740882" y="1148522"/>
                      <a:pt x="775327" y="1158683"/>
                    </a:cubicBezTo>
                    <a:cubicBezTo>
                      <a:pt x="803609" y="1167010"/>
                      <a:pt x="808121" y="1177978"/>
                      <a:pt x="793338" y="1203913"/>
                    </a:cubicBezTo>
                    <a:cubicBezTo>
                      <a:pt x="778775" y="1229444"/>
                      <a:pt x="759407" y="1251600"/>
                      <a:pt x="741212" y="1274527"/>
                    </a:cubicBezTo>
                    <a:cubicBezTo>
                      <a:pt x="685051" y="1345361"/>
                      <a:pt x="645433" y="1424303"/>
                      <a:pt x="622873" y="1511865"/>
                    </a:cubicBezTo>
                    <a:cubicBezTo>
                      <a:pt x="620012" y="1523016"/>
                      <a:pt x="615317" y="1533691"/>
                      <a:pt x="611502" y="1544586"/>
                    </a:cubicBezTo>
                    <a:cubicBezTo>
                      <a:pt x="601891" y="1558892"/>
                      <a:pt x="590592" y="1558268"/>
                      <a:pt x="578304" y="1547887"/>
                    </a:cubicBezTo>
                    <a:close/>
                  </a:path>
                </a:pathLst>
              </a:custGeom>
              <a:solidFill>
                <a:srgbClr val="F4AB93"/>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22" name="자유형: 도형 21">
                <a:extLst>
                  <a:ext uri="{FF2B5EF4-FFF2-40B4-BE49-F238E27FC236}">
                    <a16:creationId xmlns:a16="http://schemas.microsoft.com/office/drawing/2014/main" id="{5C9EBE0D-CD09-4465-AE7B-9A65331DAC88}"/>
                  </a:ext>
                </a:extLst>
              </p:cNvPr>
              <p:cNvSpPr/>
              <p:nvPr/>
            </p:nvSpPr>
            <p:spPr>
              <a:xfrm>
                <a:off x="10163345" y="2753578"/>
                <a:ext cx="241769" cy="205337"/>
              </a:xfrm>
              <a:custGeom>
                <a:avLst/>
                <a:gdLst>
                  <a:gd name="connsiteX0" fmla="*/ 221667 w 241769"/>
                  <a:gd name="connsiteY0" fmla="*/ 151096 h 205337"/>
                  <a:gd name="connsiteX1" fmla="*/ 113306 w 241769"/>
                  <a:gd name="connsiteY1" fmla="*/ 0 h 205337"/>
                  <a:gd name="connsiteX2" fmla="*/ 7109 w 241769"/>
                  <a:gd name="connsiteY2" fmla="*/ 46147 h 205337"/>
                  <a:gd name="connsiteX3" fmla="*/ 1424 w 241769"/>
                  <a:gd name="connsiteY3" fmla="*/ 65185 h 205337"/>
                  <a:gd name="connsiteX4" fmla="*/ 1424 w 241769"/>
                  <a:gd name="connsiteY4" fmla="*/ 65185 h 205337"/>
                  <a:gd name="connsiteX5" fmla="*/ 1424 w 241769"/>
                  <a:gd name="connsiteY5" fmla="*/ 65185 h 205337"/>
                  <a:gd name="connsiteX6" fmla="*/ 72588 w 241769"/>
                  <a:gd name="connsiteY6" fmla="*/ 201535 h 205337"/>
                  <a:gd name="connsiteX7" fmla="*/ 241769 w 241769"/>
                  <a:gd name="connsiteY7" fmla="*/ 168301 h 205337"/>
                  <a:gd name="connsiteX8" fmla="*/ 221667 w 241769"/>
                  <a:gd name="connsiteY8" fmla="*/ 151096 h 205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1769" h="205337">
                    <a:moveTo>
                      <a:pt x="221667" y="151096"/>
                    </a:moveTo>
                    <a:cubicBezTo>
                      <a:pt x="185608" y="100694"/>
                      <a:pt x="149439" y="50365"/>
                      <a:pt x="113306" y="0"/>
                    </a:cubicBezTo>
                    <a:cubicBezTo>
                      <a:pt x="72258" y="2384"/>
                      <a:pt x="37372" y="18782"/>
                      <a:pt x="7109" y="46147"/>
                    </a:cubicBezTo>
                    <a:cubicBezTo>
                      <a:pt x="1056" y="51613"/>
                      <a:pt x="-1988" y="57262"/>
                      <a:pt x="1424" y="65185"/>
                    </a:cubicBezTo>
                    <a:cubicBezTo>
                      <a:pt x="1424" y="65185"/>
                      <a:pt x="1424" y="65185"/>
                      <a:pt x="1424" y="65185"/>
                    </a:cubicBezTo>
                    <a:cubicBezTo>
                      <a:pt x="1424" y="65185"/>
                      <a:pt x="1424" y="65185"/>
                      <a:pt x="1424" y="65185"/>
                    </a:cubicBezTo>
                    <a:cubicBezTo>
                      <a:pt x="43682" y="116798"/>
                      <a:pt x="51019" y="157149"/>
                      <a:pt x="72588" y="201535"/>
                    </a:cubicBezTo>
                    <a:cubicBezTo>
                      <a:pt x="133298" y="212540"/>
                      <a:pt x="189239" y="199114"/>
                      <a:pt x="241769" y="168301"/>
                    </a:cubicBezTo>
                    <a:cubicBezTo>
                      <a:pt x="231571" y="166613"/>
                      <a:pt x="227023" y="158543"/>
                      <a:pt x="221667" y="151096"/>
                    </a:cubicBezTo>
                    <a:close/>
                  </a:path>
                </a:pathLst>
              </a:custGeom>
              <a:solidFill>
                <a:schemeClr val="accent4">
                  <a:lumMod val="50000"/>
                </a:schemeClr>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grpSp>
          <p:nvGrpSpPr>
            <p:cNvPr id="7" name="그룹 6">
              <a:extLst>
                <a:ext uri="{FF2B5EF4-FFF2-40B4-BE49-F238E27FC236}">
                  <a16:creationId xmlns:a16="http://schemas.microsoft.com/office/drawing/2014/main" id="{5F517699-9D62-4882-9392-D4B0F18DE0D6}"/>
                </a:ext>
              </a:extLst>
            </p:cNvPr>
            <p:cNvGrpSpPr/>
            <p:nvPr/>
          </p:nvGrpSpPr>
          <p:grpSpPr>
            <a:xfrm>
              <a:off x="9232273" y="2240828"/>
              <a:ext cx="1014914" cy="1246329"/>
              <a:chOff x="9232273" y="2240828"/>
              <a:chExt cx="1014914" cy="1246329"/>
            </a:xfrm>
          </p:grpSpPr>
          <p:sp>
            <p:nvSpPr>
              <p:cNvPr id="9" name="자유형: 도형 8">
                <a:extLst>
                  <a:ext uri="{FF2B5EF4-FFF2-40B4-BE49-F238E27FC236}">
                    <a16:creationId xmlns:a16="http://schemas.microsoft.com/office/drawing/2014/main" id="{7B626A27-FCD6-40CA-8DB4-0D1A6A38221C}"/>
                  </a:ext>
                </a:extLst>
              </p:cNvPr>
              <p:cNvSpPr/>
              <p:nvPr/>
            </p:nvSpPr>
            <p:spPr>
              <a:xfrm>
                <a:off x="9232273" y="2240828"/>
                <a:ext cx="1014914" cy="988012"/>
              </a:xfrm>
              <a:custGeom>
                <a:avLst/>
                <a:gdLst>
                  <a:gd name="connsiteX0" fmla="*/ 1014298 w 1014914"/>
                  <a:gd name="connsiteY0" fmla="*/ 958960 h 988012"/>
                  <a:gd name="connsiteX1" fmla="*/ 791560 w 1014914"/>
                  <a:gd name="connsiteY1" fmla="*/ 136348 h 988012"/>
                  <a:gd name="connsiteX2" fmla="*/ 791487 w 1014914"/>
                  <a:gd name="connsiteY2" fmla="*/ 130882 h 988012"/>
                  <a:gd name="connsiteX3" fmla="*/ 791487 w 1014914"/>
                  <a:gd name="connsiteY3" fmla="*/ 130882 h 988012"/>
                  <a:gd name="connsiteX4" fmla="*/ 761921 w 1014914"/>
                  <a:gd name="connsiteY4" fmla="*/ 18009 h 988012"/>
                  <a:gd name="connsiteX5" fmla="*/ 735472 w 1014914"/>
                  <a:gd name="connsiteY5" fmla="*/ 2603 h 988012"/>
                  <a:gd name="connsiteX6" fmla="*/ 634595 w 1014914"/>
                  <a:gd name="connsiteY6" fmla="*/ 34297 h 988012"/>
                  <a:gd name="connsiteX7" fmla="*/ 464313 w 1014914"/>
                  <a:gd name="connsiteY7" fmla="*/ 89247 h 988012"/>
                  <a:gd name="connsiteX8" fmla="*/ 88241 w 1014914"/>
                  <a:gd name="connsiteY8" fmla="*/ 210374 h 988012"/>
                  <a:gd name="connsiteX9" fmla="*/ 16783 w 1014914"/>
                  <a:gd name="connsiteY9" fmla="*/ 253036 h 988012"/>
                  <a:gd name="connsiteX10" fmla="*/ 6108 w 1014914"/>
                  <a:gd name="connsiteY10" fmla="*/ 316937 h 988012"/>
                  <a:gd name="connsiteX11" fmla="*/ 84426 w 1014914"/>
                  <a:gd name="connsiteY11" fmla="*/ 232457 h 988012"/>
                  <a:gd name="connsiteX12" fmla="*/ 293921 w 1014914"/>
                  <a:gd name="connsiteY12" fmla="*/ 167675 h 988012"/>
                  <a:gd name="connsiteX13" fmla="*/ 721680 w 1014914"/>
                  <a:gd name="connsiteY13" fmla="*/ 35727 h 988012"/>
                  <a:gd name="connsiteX14" fmla="*/ 741525 w 1014914"/>
                  <a:gd name="connsiteY14" fmla="*/ 46805 h 988012"/>
                  <a:gd name="connsiteX15" fmla="*/ 1000836 w 1014914"/>
                  <a:gd name="connsiteY15" fmla="*/ 988013 h 988012"/>
                  <a:gd name="connsiteX16" fmla="*/ 1014298 w 1014914"/>
                  <a:gd name="connsiteY16" fmla="*/ 958960 h 988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14914" h="988012">
                    <a:moveTo>
                      <a:pt x="1014298" y="958960"/>
                    </a:moveTo>
                    <a:cubicBezTo>
                      <a:pt x="1004944" y="922497"/>
                      <a:pt x="830371" y="286894"/>
                      <a:pt x="791560" y="136348"/>
                    </a:cubicBezTo>
                    <a:cubicBezTo>
                      <a:pt x="791120" y="134624"/>
                      <a:pt x="791487" y="132716"/>
                      <a:pt x="791487" y="130882"/>
                    </a:cubicBezTo>
                    <a:cubicBezTo>
                      <a:pt x="791487" y="130882"/>
                      <a:pt x="791487" y="130882"/>
                      <a:pt x="791487" y="130882"/>
                    </a:cubicBezTo>
                    <a:cubicBezTo>
                      <a:pt x="781509" y="93282"/>
                      <a:pt x="770835" y="55829"/>
                      <a:pt x="761921" y="18009"/>
                    </a:cubicBezTo>
                    <a:cubicBezTo>
                      <a:pt x="758069" y="1759"/>
                      <a:pt x="753154" y="-3817"/>
                      <a:pt x="735472" y="2603"/>
                    </a:cubicBezTo>
                    <a:cubicBezTo>
                      <a:pt x="702348" y="14598"/>
                      <a:pt x="668270" y="23878"/>
                      <a:pt x="634595" y="34297"/>
                    </a:cubicBezTo>
                    <a:cubicBezTo>
                      <a:pt x="577846" y="52601"/>
                      <a:pt x="521062" y="70979"/>
                      <a:pt x="464313" y="89247"/>
                    </a:cubicBezTo>
                    <a:cubicBezTo>
                      <a:pt x="338931" y="129598"/>
                      <a:pt x="213513" y="169729"/>
                      <a:pt x="88241" y="210374"/>
                    </a:cubicBezTo>
                    <a:cubicBezTo>
                      <a:pt x="61353" y="219104"/>
                      <a:pt x="35785" y="231026"/>
                      <a:pt x="16783" y="253036"/>
                    </a:cubicBezTo>
                    <a:cubicBezTo>
                      <a:pt x="496" y="271891"/>
                      <a:pt x="-5667" y="293094"/>
                      <a:pt x="6108" y="316937"/>
                    </a:cubicBezTo>
                    <a:cubicBezTo>
                      <a:pt x="11060" y="269176"/>
                      <a:pt x="43818" y="247057"/>
                      <a:pt x="84426" y="232457"/>
                    </a:cubicBezTo>
                    <a:cubicBezTo>
                      <a:pt x="153280" y="207733"/>
                      <a:pt x="223747" y="188181"/>
                      <a:pt x="293921" y="167675"/>
                    </a:cubicBezTo>
                    <a:cubicBezTo>
                      <a:pt x="437168" y="125820"/>
                      <a:pt x="577480" y="74501"/>
                      <a:pt x="721680" y="35727"/>
                    </a:cubicBezTo>
                    <a:cubicBezTo>
                      <a:pt x="733601" y="32499"/>
                      <a:pt x="737930" y="33673"/>
                      <a:pt x="741525" y="46805"/>
                    </a:cubicBezTo>
                    <a:cubicBezTo>
                      <a:pt x="790790" y="228495"/>
                      <a:pt x="988070" y="941609"/>
                      <a:pt x="1000836" y="988013"/>
                    </a:cubicBezTo>
                    <a:cubicBezTo>
                      <a:pt x="1009603" y="977705"/>
                      <a:pt x="1017160" y="970185"/>
                      <a:pt x="1014298" y="958960"/>
                    </a:cubicBezTo>
                    <a:close/>
                  </a:path>
                </a:pathLst>
              </a:custGeom>
              <a:solidFill>
                <a:srgbClr val="AC342A"/>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0" name="자유형: 도형 9">
                <a:extLst>
                  <a:ext uri="{FF2B5EF4-FFF2-40B4-BE49-F238E27FC236}">
                    <a16:creationId xmlns:a16="http://schemas.microsoft.com/office/drawing/2014/main" id="{06C0D5A2-F7D4-4055-920C-76E4E8AF2782}"/>
                  </a:ext>
                </a:extLst>
              </p:cNvPr>
              <p:cNvSpPr/>
              <p:nvPr/>
            </p:nvSpPr>
            <p:spPr>
              <a:xfrm>
                <a:off x="9238638" y="2275035"/>
                <a:ext cx="984135" cy="1003657"/>
              </a:xfrm>
              <a:custGeom>
                <a:avLst/>
                <a:gdLst>
                  <a:gd name="connsiteX0" fmla="*/ 982879 w 984135"/>
                  <a:gd name="connsiteY0" fmla="*/ 932456 h 1003657"/>
                  <a:gd name="connsiteX1" fmla="*/ 735123 w 984135"/>
                  <a:gd name="connsiteY1" fmla="*/ 12599 h 1003657"/>
                  <a:gd name="connsiteX2" fmla="*/ 715278 w 984135"/>
                  <a:gd name="connsiteY2" fmla="*/ 1520 h 1003657"/>
                  <a:gd name="connsiteX3" fmla="*/ 287520 w 984135"/>
                  <a:gd name="connsiteY3" fmla="*/ 133468 h 1003657"/>
                  <a:gd name="connsiteX4" fmla="*/ 78024 w 984135"/>
                  <a:gd name="connsiteY4" fmla="*/ 198250 h 1003657"/>
                  <a:gd name="connsiteX5" fmla="*/ 0 w 984135"/>
                  <a:gd name="connsiteY5" fmla="*/ 280750 h 1003657"/>
                  <a:gd name="connsiteX6" fmla="*/ 652954 w 984135"/>
                  <a:gd name="connsiteY6" fmla="*/ 92017 h 1003657"/>
                  <a:gd name="connsiteX7" fmla="*/ 702586 w 984135"/>
                  <a:gd name="connsiteY7" fmla="*/ 119162 h 1003657"/>
                  <a:gd name="connsiteX8" fmla="*/ 945572 w 984135"/>
                  <a:gd name="connsiteY8" fmla="*/ 1003658 h 1003657"/>
                  <a:gd name="connsiteX9" fmla="*/ 983466 w 984135"/>
                  <a:gd name="connsiteY9" fmla="*/ 953806 h 1003657"/>
                  <a:gd name="connsiteX10" fmla="*/ 982879 w 984135"/>
                  <a:gd name="connsiteY10" fmla="*/ 932456 h 100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84135" h="1003657">
                    <a:moveTo>
                      <a:pt x="982879" y="932456"/>
                    </a:moveTo>
                    <a:cubicBezTo>
                      <a:pt x="964868" y="863456"/>
                      <a:pt x="782114" y="185888"/>
                      <a:pt x="735123" y="12599"/>
                    </a:cubicBezTo>
                    <a:cubicBezTo>
                      <a:pt x="731565" y="-570"/>
                      <a:pt x="727236" y="-1708"/>
                      <a:pt x="715278" y="1520"/>
                    </a:cubicBezTo>
                    <a:cubicBezTo>
                      <a:pt x="571078" y="40331"/>
                      <a:pt x="430729" y="91613"/>
                      <a:pt x="287520" y="133468"/>
                    </a:cubicBezTo>
                    <a:cubicBezTo>
                      <a:pt x="217346" y="153974"/>
                      <a:pt x="146878" y="173526"/>
                      <a:pt x="78024" y="198250"/>
                    </a:cubicBezTo>
                    <a:cubicBezTo>
                      <a:pt x="38003" y="212630"/>
                      <a:pt x="5686" y="234383"/>
                      <a:pt x="0" y="280750"/>
                    </a:cubicBezTo>
                    <a:cubicBezTo>
                      <a:pt x="807" y="282180"/>
                      <a:pt x="436122" y="156322"/>
                      <a:pt x="652954" y="92017"/>
                    </a:cubicBezTo>
                    <a:cubicBezTo>
                      <a:pt x="691654" y="80535"/>
                      <a:pt x="692021" y="80498"/>
                      <a:pt x="702586" y="119162"/>
                    </a:cubicBezTo>
                    <a:cubicBezTo>
                      <a:pt x="743890" y="270295"/>
                      <a:pt x="922719" y="921672"/>
                      <a:pt x="945572" y="1003658"/>
                    </a:cubicBezTo>
                    <a:cubicBezTo>
                      <a:pt x="962960" y="988104"/>
                      <a:pt x="969343" y="972551"/>
                      <a:pt x="983466" y="953806"/>
                    </a:cubicBezTo>
                    <a:cubicBezTo>
                      <a:pt x="984163" y="946689"/>
                      <a:pt x="984750" y="939720"/>
                      <a:pt x="982879" y="932456"/>
                    </a:cubicBezTo>
                    <a:close/>
                  </a:path>
                </a:pathLst>
              </a:custGeom>
              <a:solidFill>
                <a:srgbClr val="FEFEFE"/>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1" name="자유형: 도형 10">
                <a:extLst>
                  <a:ext uri="{FF2B5EF4-FFF2-40B4-BE49-F238E27FC236}">
                    <a16:creationId xmlns:a16="http://schemas.microsoft.com/office/drawing/2014/main" id="{35543E65-B978-40F6-816C-AECA6A584570}"/>
                  </a:ext>
                </a:extLst>
              </p:cNvPr>
              <p:cNvSpPr/>
              <p:nvPr/>
            </p:nvSpPr>
            <p:spPr>
              <a:xfrm>
                <a:off x="9241022" y="2351240"/>
                <a:ext cx="943904" cy="1135917"/>
              </a:xfrm>
              <a:custGeom>
                <a:avLst/>
                <a:gdLst>
                  <a:gd name="connsiteX0" fmla="*/ 942602 w 943904"/>
                  <a:gd name="connsiteY0" fmla="*/ 897006 h 1135917"/>
                  <a:gd name="connsiteX1" fmla="*/ 704860 w 943904"/>
                  <a:gd name="connsiteY1" fmla="*/ 27110 h 1135917"/>
                  <a:gd name="connsiteX2" fmla="*/ 661941 w 943904"/>
                  <a:gd name="connsiteY2" fmla="*/ 3339 h 1135917"/>
                  <a:gd name="connsiteX3" fmla="*/ 24761 w 943904"/>
                  <a:gd name="connsiteY3" fmla="*/ 192513 h 1135917"/>
                  <a:gd name="connsiteX4" fmla="*/ 0 w 943904"/>
                  <a:gd name="connsiteY4" fmla="*/ 208800 h 1135917"/>
                  <a:gd name="connsiteX5" fmla="*/ 290565 w 943904"/>
                  <a:gd name="connsiteY5" fmla="*/ 1121431 h 1135917"/>
                  <a:gd name="connsiteX6" fmla="*/ 312904 w 943904"/>
                  <a:gd name="connsiteY6" fmla="*/ 1134050 h 1135917"/>
                  <a:gd name="connsiteX7" fmla="*/ 935815 w 943904"/>
                  <a:gd name="connsiteY7" fmla="*/ 927416 h 1135917"/>
                  <a:gd name="connsiteX8" fmla="*/ 942602 w 943904"/>
                  <a:gd name="connsiteY8" fmla="*/ 897006 h 11359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43904" h="1135917">
                    <a:moveTo>
                      <a:pt x="942602" y="897006"/>
                    </a:moveTo>
                    <a:cubicBezTo>
                      <a:pt x="923710" y="827529"/>
                      <a:pt x="743780" y="172080"/>
                      <a:pt x="704860" y="27110"/>
                    </a:cubicBezTo>
                    <a:cubicBezTo>
                      <a:pt x="697707" y="442"/>
                      <a:pt x="688720" y="-4401"/>
                      <a:pt x="661941" y="3339"/>
                    </a:cubicBezTo>
                    <a:cubicBezTo>
                      <a:pt x="616198" y="16582"/>
                      <a:pt x="82206" y="175859"/>
                      <a:pt x="24761" y="192513"/>
                    </a:cubicBezTo>
                    <a:cubicBezTo>
                      <a:pt x="15114" y="195301"/>
                      <a:pt x="3852" y="196731"/>
                      <a:pt x="0" y="208800"/>
                    </a:cubicBezTo>
                    <a:cubicBezTo>
                      <a:pt x="5282" y="242071"/>
                      <a:pt x="265070" y="1040546"/>
                      <a:pt x="290565" y="1121431"/>
                    </a:cubicBezTo>
                    <a:cubicBezTo>
                      <a:pt x="294526" y="1133977"/>
                      <a:pt x="298048" y="1138966"/>
                      <a:pt x="312904" y="1134050"/>
                    </a:cubicBezTo>
                    <a:cubicBezTo>
                      <a:pt x="429372" y="1095680"/>
                      <a:pt x="913328" y="941282"/>
                      <a:pt x="935815" y="927416"/>
                    </a:cubicBezTo>
                    <a:cubicBezTo>
                      <a:pt x="943959" y="922647"/>
                      <a:pt x="945389" y="907167"/>
                      <a:pt x="942602" y="897006"/>
                    </a:cubicBezTo>
                    <a:close/>
                  </a:path>
                </a:pathLst>
              </a:custGeom>
              <a:solidFill>
                <a:srgbClr val="DC5849"/>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sp>
            <p:nvSpPr>
              <p:cNvPr id="12" name="자유형: 도형 11">
                <a:extLst>
                  <a:ext uri="{FF2B5EF4-FFF2-40B4-BE49-F238E27FC236}">
                    <a16:creationId xmlns:a16="http://schemas.microsoft.com/office/drawing/2014/main" id="{8A97B7CD-5E37-44DA-A4DE-D5EF768C2CB1}"/>
                  </a:ext>
                </a:extLst>
              </p:cNvPr>
              <p:cNvSpPr/>
              <p:nvPr/>
            </p:nvSpPr>
            <p:spPr>
              <a:xfrm>
                <a:off x="9449297" y="2554354"/>
                <a:ext cx="406061" cy="312708"/>
              </a:xfrm>
              <a:custGeom>
                <a:avLst/>
                <a:gdLst>
                  <a:gd name="connsiteX0" fmla="*/ 2174 w 406061"/>
                  <a:gd name="connsiteY0" fmla="*/ 136240 h 312708"/>
                  <a:gd name="connsiteX1" fmla="*/ 15710 w 406061"/>
                  <a:gd name="connsiteY1" fmla="*/ 109938 h 312708"/>
                  <a:gd name="connsiteX2" fmla="*/ 329165 w 406061"/>
                  <a:gd name="connsiteY2" fmla="*/ 2274 h 312708"/>
                  <a:gd name="connsiteX3" fmla="*/ 356310 w 406061"/>
                  <a:gd name="connsiteY3" fmla="*/ 22487 h 312708"/>
                  <a:gd name="connsiteX4" fmla="*/ 401283 w 406061"/>
                  <a:gd name="connsiteY4" fmla="*/ 170025 h 312708"/>
                  <a:gd name="connsiteX5" fmla="*/ 391746 w 406061"/>
                  <a:gd name="connsiteY5" fmla="*/ 206598 h 312708"/>
                  <a:gd name="connsiteX6" fmla="*/ 92927 w 406061"/>
                  <a:gd name="connsiteY6" fmla="*/ 311254 h 312708"/>
                  <a:gd name="connsiteX7" fmla="*/ 59253 w 406061"/>
                  <a:gd name="connsiteY7" fmla="*/ 295150 h 312708"/>
                  <a:gd name="connsiteX8" fmla="*/ 2174 w 406061"/>
                  <a:gd name="connsiteY8" fmla="*/ 136240 h 312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061" h="312708">
                    <a:moveTo>
                      <a:pt x="2174" y="136240"/>
                    </a:moveTo>
                    <a:cubicBezTo>
                      <a:pt x="-2888" y="120943"/>
                      <a:pt x="597" y="115074"/>
                      <a:pt x="15710" y="109938"/>
                    </a:cubicBezTo>
                    <a:cubicBezTo>
                      <a:pt x="120403" y="74613"/>
                      <a:pt x="224802" y="38480"/>
                      <a:pt x="329165" y="2274"/>
                    </a:cubicBezTo>
                    <a:cubicBezTo>
                      <a:pt x="345195" y="-3301"/>
                      <a:pt x="348533" y="624"/>
                      <a:pt x="356310" y="22487"/>
                    </a:cubicBezTo>
                    <a:cubicBezTo>
                      <a:pt x="379824" y="88589"/>
                      <a:pt x="387161" y="117935"/>
                      <a:pt x="401283" y="170025"/>
                    </a:cubicBezTo>
                    <a:cubicBezTo>
                      <a:pt x="407740" y="193869"/>
                      <a:pt x="410234" y="200691"/>
                      <a:pt x="391746" y="206598"/>
                    </a:cubicBezTo>
                    <a:cubicBezTo>
                      <a:pt x="320214" y="229414"/>
                      <a:pt x="177775" y="282017"/>
                      <a:pt x="92927" y="311254"/>
                    </a:cubicBezTo>
                    <a:cubicBezTo>
                      <a:pt x="79171" y="315986"/>
                      <a:pt x="64205" y="308796"/>
                      <a:pt x="59253" y="295150"/>
                    </a:cubicBezTo>
                    <a:cubicBezTo>
                      <a:pt x="41388" y="245812"/>
                      <a:pt x="16187" y="178498"/>
                      <a:pt x="2174" y="136240"/>
                    </a:cubicBezTo>
                    <a:close/>
                  </a:path>
                </a:pathLst>
              </a:custGeom>
              <a:solidFill>
                <a:srgbClr val="DE7265"/>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sp>
          <p:nvSpPr>
            <p:cNvPr id="8" name="자유형: 도형 7">
              <a:extLst>
                <a:ext uri="{FF2B5EF4-FFF2-40B4-BE49-F238E27FC236}">
                  <a16:creationId xmlns:a16="http://schemas.microsoft.com/office/drawing/2014/main" id="{5EF2C35C-202C-4E6A-872F-2FAED9D6B2E9}"/>
                </a:ext>
              </a:extLst>
            </p:cNvPr>
            <p:cNvSpPr/>
            <p:nvPr/>
          </p:nvSpPr>
          <p:spPr>
            <a:xfrm>
              <a:off x="9341642" y="2816026"/>
              <a:ext cx="894641" cy="410257"/>
            </a:xfrm>
            <a:custGeom>
              <a:avLst/>
              <a:gdLst>
                <a:gd name="connsiteX0" fmla="*/ 825805 w 894641"/>
                <a:gd name="connsiteY0" fmla="*/ 244 h 410257"/>
                <a:gd name="connsiteX1" fmla="*/ 633550 w 894641"/>
                <a:gd name="connsiteY1" fmla="*/ 62054 h 410257"/>
                <a:gd name="connsiteX2" fmla="*/ 434546 w 894641"/>
                <a:gd name="connsiteY2" fmla="*/ 124305 h 410257"/>
                <a:gd name="connsiteX3" fmla="*/ 403989 w 894641"/>
                <a:gd name="connsiteY3" fmla="*/ 116822 h 410257"/>
                <a:gd name="connsiteX4" fmla="*/ 252783 w 894641"/>
                <a:gd name="connsiteY4" fmla="*/ 31974 h 410257"/>
                <a:gd name="connsiteX5" fmla="*/ 252783 w 894641"/>
                <a:gd name="connsiteY5" fmla="*/ 31974 h 410257"/>
                <a:gd name="connsiteX6" fmla="*/ 252783 w 894641"/>
                <a:gd name="connsiteY6" fmla="*/ 31974 h 410257"/>
                <a:gd name="connsiteX7" fmla="*/ 157151 w 894641"/>
                <a:gd name="connsiteY7" fmla="*/ 24748 h 410257"/>
                <a:gd name="connsiteX8" fmla="*/ 157151 w 894641"/>
                <a:gd name="connsiteY8" fmla="*/ 24748 h 410257"/>
                <a:gd name="connsiteX9" fmla="*/ 157151 w 894641"/>
                <a:gd name="connsiteY9" fmla="*/ 24748 h 410257"/>
                <a:gd name="connsiteX10" fmla="*/ 157664 w 894641"/>
                <a:gd name="connsiteY10" fmla="*/ 45657 h 410257"/>
                <a:gd name="connsiteX11" fmla="*/ 207590 w 894641"/>
                <a:gd name="connsiteY11" fmla="*/ 82597 h 410257"/>
                <a:gd name="connsiteX12" fmla="*/ 262651 w 894641"/>
                <a:gd name="connsiteY12" fmla="*/ 124782 h 410257"/>
                <a:gd name="connsiteX13" fmla="*/ 255461 w 894641"/>
                <a:gd name="connsiteY13" fmla="*/ 154568 h 410257"/>
                <a:gd name="connsiteX14" fmla="*/ 162176 w 894641"/>
                <a:gd name="connsiteY14" fmla="*/ 170635 h 410257"/>
                <a:gd name="connsiteX15" fmla="*/ 72450 w 894641"/>
                <a:gd name="connsiteY15" fmla="*/ 171699 h 410257"/>
                <a:gd name="connsiteX16" fmla="*/ 25863 w 894641"/>
                <a:gd name="connsiteY16" fmla="*/ 147048 h 410257"/>
                <a:gd name="connsiteX17" fmla="*/ 25863 w 894641"/>
                <a:gd name="connsiteY17" fmla="*/ 147048 h 410257"/>
                <a:gd name="connsiteX18" fmla="*/ 13171 w 894641"/>
                <a:gd name="connsiteY18" fmla="*/ 221991 h 410257"/>
                <a:gd name="connsiteX19" fmla="*/ 12841 w 894641"/>
                <a:gd name="connsiteY19" fmla="*/ 237215 h 410257"/>
                <a:gd name="connsiteX20" fmla="*/ 39876 w 894641"/>
                <a:gd name="connsiteY20" fmla="*/ 295173 h 410257"/>
                <a:gd name="connsiteX21" fmla="*/ 51101 w 894641"/>
                <a:gd name="connsiteY21" fmla="*/ 312708 h 410257"/>
                <a:gd name="connsiteX22" fmla="*/ 85986 w 894641"/>
                <a:gd name="connsiteY22" fmla="*/ 362780 h 410257"/>
                <a:gd name="connsiteX23" fmla="*/ 102897 w 894641"/>
                <a:gd name="connsiteY23" fmla="*/ 382589 h 410257"/>
                <a:gd name="connsiteX24" fmla="*/ 107996 w 894641"/>
                <a:gd name="connsiteY24" fmla="*/ 396088 h 410257"/>
                <a:gd name="connsiteX25" fmla="*/ 150511 w 894641"/>
                <a:gd name="connsiteY25" fmla="*/ 410174 h 410257"/>
                <a:gd name="connsiteX26" fmla="*/ 260229 w 894641"/>
                <a:gd name="connsiteY26" fmla="*/ 393520 h 410257"/>
                <a:gd name="connsiteX27" fmla="*/ 433299 w 894641"/>
                <a:gd name="connsiteY27" fmla="*/ 303574 h 410257"/>
                <a:gd name="connsiteX28" fmla="*/ 503620 w 894641"/>
                <a:gd name="connsiteY28" fmla="*/ 261499 h 410257"/>
                <a:gd name="connsiteX29" fmla="*/ 725257 w 894641"/>
                <a:gd name="connsiteY29" fmla="*/ 192755 h 410257"/>
                <a:gd name="connsiteX30" fmla="*/ 894291 w 894641"/>
                <a:gd name="connsiteY30" fmla="*/ 139052 h 410257"/>
                <a:gd name="connsiteX31" fmla="*/ 825805 w 894641"/>
                <a:gd name="connsiteY31" fmla="*/ 244 h 410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94641" h="410257">
                  <a:moveTo>
                    <a:pt x="825805" y="244"/>
                  </a:moveTo>
                  <a:cubicBezTo>
                    <a:pt x="815827" y="-4158"/>
                    <a:pt x="663557" y="52407"/>
                    <a:pt x="633550" y="62054"/>
                  </a:cubicBezTo>
                  <a:cubicBezTo>
                    <a:pt x="567374" y="83257"/>
                    <a:pt x="500722" y="103102"/>
                    <a:pt x="434546" y="124305"/>
                  </a:cubicBezTo>
                  <a:cubicBezTo>
                    <a:pt x="421670" y="128450"/>
                    <a:pt x="413527" y="126286"/>
                    <a:pt x="403989" y="116822"/>
                  </a:cubicBezTo>
                  <a:cubicBezTo>
                    <a:pt x="361474" y="74746"/>
                    <a:pt x="311365" y="45657"/>
                    <a:pt x="252783" y="31974"/>
                  </a:cubicBezTo>
                  <a:cubicBezTo>
                    <a:pt x="252783" y="31974"/>
                    <a:pt x="252783" y="31974"/>
                    <a:pt x="252783" y="31974"/>
                  </a:cubicBezTo>
                  <a:cubicBezTo>
                    <a:pt x="252783" y="31974"/>
                    <a:pt x="252783" y="31974"/>
                    <a:pt x="252783" y="31974"/>
                  </a:cubicBezTo>
                  <a:cubicBezTo>
                    <a:pt x="221236" y="25005"/>
                    <a:pt x="189835" y="16384"/>
                    <a:pt x="157151" y="24748"/>
                  </a:cubicBezTo>
                  <a:lnTo>
                    <a:pt x="157151" y="24748"/>
                  </a:lnTo>
                  <a:lnTo>
                    <a:pt x="157151" y="24748"/>
                  </a:lnTo>
                  <a:cubicBezTo>
                    <a:pt x="146660" y="31974"/>
                    <a:pt x="150841" y="38797"/>
                    <a:pt x="157664" y="45657"/>
                  </a:cubicBezTo>
                  <a:cubicBezTo>
                    <a:pt x="172447" y="60514"/>
                    <a:pt x="190532" y="70858"/>
                    <a:pt x="207590" y="82597"/>
                  </a:cubicBezTo>
                  <a:cubicBezTo>
                    <a:pt x="226665" y="95729"/>
                    <a:pt x="247097" y="107101"/>
                    <a:pt x="262651" y="124782"/>
                  </a:cubicBezTo>
                  <a:cubicBezTo>
                    <a:pt x="275416" y="139308"/>
                    <a:pt x="273325" y="147158"/>
                    <a:pt x="255461" y="154568"/>
                  </a:cubicBezTo>
                  <a:cubicBezTo>
                    <a:pt x="225564" y="166967"/>
                    <a:pt x="193834" y="169205"/>
                    <a:pt x="162176" y="170635"/>
                  </a:cubicBezTo>
                  <a:cubicBezTo>
                    <a:pt x="132316" y="171993"/>
                    <a:pt x="102347" y="171552"/>
                    <a:pt x="72450" y="171699"/>
                  </a:cubicBezTo>
                  <a:cubicBezTo>
                    <a:pt x="52642" y="171809"/>
                    <a:pt x="37455" y="162712"/>
                    <a:pt x="25863" y="147048"/>
                  </a:cubicBezTo>
                  <a:cubicBezTo>
                    <a:pt x="25863" y="147048"/>
                    <a:pt x="25863" y="147048"/>
                    <a:pt x="25863" y="147048"/>
                  </a:cubicBezTo>
                  <a:cubicBezTo>
                    <a:pt x="-4584" y="174634"/>
                    <a:pt x="-7262" y="188757"/>
                    <a:pt x="13171" y="221991"/>
                  </a:cubicBezTo>
                  <a:cubicBezTo>
                    <a:pt x="16913" y="228081"/>
                    <a:pt x="14235" y="232189"/>
                    <a:pt x="12841" y="237215"/>
                  </a:cubicBezTo>
                  <a:cubicBezTo>
                    <a:pt x="5577" y="263516"/>
                    <a:pt x="14822" y="284939"/>
                    <a:pt x="39876" y="295173"/>
                  </a:cubicBezTo>
                  <a:cubicBezTo>
                    <a:pt x="49193" y="298988"/>
                    <a:pt x="51358" y="303794"/>
                    <a:pt x="51101" y="312708"/>
                  </a:cubicBezTo>
                  <a:cubicBezTo>
                    <a:pt x="50404" y="337762"/>
                    <a:pt x="63573" y="354086"/>
                    <a:pt x="85986" y="362780"/>
                  </a:cubicBezTo>
                  <a:cubicBezTo>
                    <a:pt x="95890" y="366632"/>
                    <a:pt x="103080" y="370373"/>
                    <a:pt x="102897" y="382589"/>
                  </a:cubicBezTo>
                  <a:cubicBezTo>
                    <a:pt x="102824" y="387064"/>
                    <a:pt x="106198" y="391576"/>
                    <a:pt x="107996" y="396088"/>
                  </a:cubicBezTo>
                  <a:cubicBezTo>
                    <a:pt x="120431" y="406139"/>
                    <a:pt x="134774" y="409771"/>
                    <a:pt x="150511" y="410174"/>
                  </a:cubicBezTo>
                  <a:cubicBezTo>
                    <a:pt x="188111" y="411091"/>
                    <a:pt x="224464" y="404342"/>
                    <a:pt x="260229" y="393520"/>
                  </a:cubicBezTo>
                  <a:cubicBezTo>
                    <a:pt x="323544" y="374372"/>
                    <a:pt x="377505" y="337285"/>
                    <a:pt x="433299" y="303574"/>
                  </a:cubicBezTo>
                  <a:cubicBezTo>
                    <a:pt x="456666" y="289451"/>
                    <a:pt x="477098" y="269936"/>
                    <a:pt x="503620" y="261499"/>
                  </a:cubicBezTo>
                  <a:cubicBezTo>
                    <a:pt x="577352" y="238095"/>
                    <a:pt x="651232" y="215168"/>
                    <a:pt x="725257" y="192755"/>
                  </a:cubicBezTo>
                  <a:cubicBezTo>
                    <a:pt x="738317" y="188793"/>
                    <a:pt x="880682" y="143674"/>
                    <a:pt x="894291" y="139052"/>
                  </a:cubicBezTo>
                  <a:cubicBezTo>
                    <a:pt x="900014" y="128670"/>
                    <a:pt x="833692" y="5820"/>
                    <a:pt x="825805" y="244"/>
                  </a:cubicBezTo>
                  <a:close/>
                </a:path>
              </a:pathLst>
            </a:custGeom>
            <a:solidFill>
              <a:srgbClr val="EBAE93"/>
            </a:solidFill>
            <a:ln w="366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1200" cap="none" spc="0" normalizeH="0" baseline="0" noProof="0">
                <a:ln>
                  <a:noFill/>
                </a:ln>
                <a:solidFill>
                  <a:prstClr val="black"/>
                </a:solidFill>
                <a:effectLst/>
                <a:uLnTx/>
                <a:uFillTx/>
                <a:latin typeface="Arial"/>
                <a:cs typeface="+mn-cs"/>
              </a:endParaRPr>
            </a:p>
          </p:txBody>
        </p:sp>
      </p:grpSp>
      <p:sp>
        <p:nvSpPr>
          <p:cNvPr id="45" name="TextBox 44">
            <a:extLst>
              <a:ext uri="{FF2B5EF4-FFF2-40B4-BE49-F238E27FC236}">
                <a16:creationId xmlns:a16="http://schemas.microsoft.com/office/drawing/2014/main" id="{E5FD6D86-3225-428B-9B9F-91DF9C38241A}"/>
              </a:ext>
            </a:extLst>
          </p:cNvPr>
          <p:cNvSpPr txBox="1"/>
          <p:nvPr/>
        </p:nvSpPr>
        <p:spPr>
          <a:xfrm>
            <a:off x="2105486" y="993216"/>
            <a:ext cx="10459191" cy="1231106"/>
          </a:xfrm>
          <a:prstGeom prst="rect">
            <a:avLst/>
          </a:prstGeom>
          <a:noFill/>
        </p:spPr>
        <p:txBody>
          <a:bodyPr wrap="square" lIns="36000" tIns="0" rIns="3600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altLang="ko-KR" sz="4000" b="1" i="0" u="none" strike="noStrike" kern="1200" cap="none" spc="0" normalizeH="0" baseline="0" noProof="0" dirty="0">
                <a:ln>
                  <a:noFill/>
                </a:ln>
                <a:solidFill>
                  <a:srgbClr val="F79465"/>
                </a:solidFill>
                <a:effectLst/>
                <a:uLnTx/>
                <a:uFillTx/>
                <a:latin typeface="Arial"/>
                <a:cs typeface="Arial" pitchFamily="34" charset="0"/>
              </a:rPr>
              <a:t>При организации дифференцированного обучения </a:t>
            </a:r>
            <a:endParaRPr kumimoji="0" lang="ko-KR" altLang="en-US" sz="4000" b="1" i="0" u="none" strike="noStrike" kern="1200" cap="none" spc="0" normalizeH="0" baseline="0" noProof="0" dirty="0">
              <a:ln>
                <a:noFill/>
              </a:ln>
              <a:solidFill>
                <a:srgbClr val="F79465"/>
              </a:solidFill>
              <a:effectLst/>
              <a:uLnTx/>
              <a:uFillTx/>
              <a:latin typeface="Arial"/>
              <a:cs typeface="Arial" pitchFamily="34" charset="0"/>
            </a:endParaRPr>
          </a:p>
        </p:txBody>
      </p:sp>
      <p:sp>
        <p:nvSpPr>
          <p:cNvPr id="46" name="TextBox 45">
            <a:extLst>
              <a:ext uri="{FF2B5EF4-FFF2-40B4-BE49-F238E27FC236}">
                <a16:creationId xmlns:a16="http://schemas.microsoft.com/office/drawing/2014/main" id="{48CF977B-8932-438D-9A0B-0B6BF323DAE4}"/>
              </a:ext>
            </a:extLst>
          </p:cNvPr>
          <p:cNvSpPr txBox="1"/>
          <p:nvPr/>
        </p:nvSpPr>
        <p:spPr>
          <a:xfrm>
            <a:off x="2799242" y="2817796"/>
            <a:ext cx="9097484" cy="3046988"/>
          </a:xfrm>
          <a:prstGeom prst="rect">
            <a:avLst/>
          </a:prstGeom>
          <a:noFill/>
        </p:spPr>
        <p:txBody>
          <a:bodyPr wrap="square" rtlCol="0">
            <a:spAutoFit/>
          </a:bodyPr>
          <a:lstStyle/>
          <a:p>
            <a:pPr marL="457200" indent="-457200">
              <a:buFont typeface="Wingdings" panose="05000000000000000000" pitchFamily="2" charset="2"/>
              <a:buChar char="ü"/>
            </a:pPr>
            <a:r>
              <a:rPr lang="ru-RU" sz="3200" dirty="0">
                <a:effectLst/>
                <a:latin typeface="Times New Roman" panose="02020603050405020304" pitchFamily="18" charset="0"/>
                <a:ea typeface="Calibri" panose="020F0502020204030204" pitchFamily="34" charset="0"/>
              </a:rPr>
              <a:t>регулярно проводить диагностические мероприятия, </a:t>
            </a:r>
          </a:p>
          <a:p>
            <a:pPr marL="457200" indent="-457200">
              <a:buFont typeface="Wingdings" panose="05000000000000000000" pitchFamily="2" charset="2"/>
              <a:buChar char="ü"/>
            </a:pPr>
            <a:r>
              <a:rPr lang="ru-RU" sz="3200" dirty="0">
                <a:effectLst/>
                <a:latin typeface="Times New Roman" panose="02020603050405020304" pitchFamily="18" charset="0"/>
                <a:ea typeface="Calibri" panose="020F0502020204030204" pitchFamily="34" charset="0"/>
              </a:rPr>
              <a:t>разработать систему дифференцированных заданий, позволяющих индивидуально выявлять дефициты, пробелы в знаниях, основываясь на требованиях к результатам освоения ФОП</a:t>
            </a:r>
            <a:endParaRPr kumimoji="0" lang="en-US" altLang="ko-KR" sz="3200" b="0" i="0" u="none" strike="noStrike" kern="1200" cap="none" spc="0" normalizeH="0" baseline="0" noProof="0" dirty="0">
              <a:ln>
                <a:noFill/>
              </a:ln>
              <a:solidFill>
                <a:prstClr val="black">
                  <a:lumMod val="75000"/>
                  <a:lumOff val="25000"/>
                </a:prstClr>
              </a:solidFill>
              <a:effectLst/>
              <a:uLnTx/>
              <a:uFillTx/>
              <a:latin typeface="Arial"/>
              <a:cs typeface="Arial" pitchFamily="34" charset="0"/>
            </a:endParaRPr>
          </a:p>
        </p:txBody>
      </p:sp>
    </p:spTree>
    <p:extLst>
      <p:ext uri="{BB962C8B-B14F-4D97-AF65-F5344CB8AC3E}">
        <p14:creationId xmlns:p14="http://schemas.microsoft.com/office/powerpoint/2010/main" val="347931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942840D-BCE7-4AB0-B1DE-6C28DE792B66}"/>
              </a:ext>
            </a:extLst>
          </p:cNvPr>
          <p:cNvSpPr txBox="1"/>
          <p:nvPr/>
        </p:nvSpPr>
        <p:spPr>
          <a:xfrm>
            <a:off x="2760955" y="562473"/>
            <a:ext cx="6951217" cy="3416320"/>
          </a:xfrm>
          <a:prstGeom prst="rect">
            <a:avLst/>
          </a:prstGeom>
          <a:noFill/>
        </p:spPr>
        <p:txBody>
          <a:bodyPr wrap="square" rtlCol="0" anchor="ctr">
            <a:spAutoFit/>
          </a:bodyPr>
          <a:lstStyle/>
          <a:p>
            <a:pPr algn="dist"/>
            <a:endParaRPr lang="ru-RU" altLang="ko-KR" sz="3600" b="1" dirty="0">
              <a:solidFill>
                <a:schemeClr val="accent2"/>
              </a:solidFill>
              <a:cs typeface="Arial" pitchFamily="34" charset="0"/>
            </a:endParaRPr>
          </a:p>
          <a:p>
            <a:pPr algn="dist"/>
            <a:r>
              <a:rPr lang="ru-RU" altLang="ko-KR" sz="3600" b="1" dirty="0">
                <a:solidFill>
                  <a:schemeClr val="accent2"/>
                </a:solidFill>
                <a:cs typeface="Arial" pitchFamily="34" charset="0"/>
              </a:rPr>
              <a:t>Модельная синхронизированная рабочая программа </a:t>
            </a:r>
          </a:p>
          <a:p>
            <a:pPr algn="dist"/>
            <a:r>
              <a:rPr lang="ru-RU" altLang="ko-KR" sz="3600" b="1" dirty="0">
                <a:solidFill>
                  <a:schemeClr val="accent2"/>
                </a:solidFill>
                <a:cs typeface="Arial" pitchFamily="34" charset="0"/>
              </a:rPr>
              <a:t>базового и углубленного изучения предмета </a:t>
            </a:r>
          </a:p>
        </p:txBody>
      </p:sp>
      <p:sp>
        <p:nvSpPr>
          <p:cNvPr id="2" name="TextBox 1">
            <a:extLst>
              <a:ext uri="{FF2B5EF4-FFF2-40B4-BE49-F238E27FC236}">
                <a16:creationId xmlns:a16="http://schemas.microsoft.com/office/drawing/2014/main" id="{DEBCC396-8198-B5C7-1BD6-CE1A81B5DFE3}"/>
              </a:ext>
            </a:extLst>
          </p:cNvPr>
          <p:cNvSpPr txBox="1"/>
          <p:nvPr/>
        </p:nvSpPr>
        <p:spPr>
          <a:xfrm>
            <a:off x="8797771" y="6033917"/>
            <a:ext cx="1502334" cy="523220"/>
          </a:xfrm>
          <a:prstGeom prst="rect">
            <a:avLst/>
          </a:prstGeom>
          <a:noFill/>
        </p:spPr>
        <p:txBody>
          <a:bodyPr wrap="none" rtlCol="0">
            <a:spAutoFit/>
          </a:bodyPr>
          <a:lstStyle/>
          <a:p>
            <a:r>
              <a:rPr lang="en-US" sz="2800" b="1" dirty="0">
                <a:solidFill>
                  <a:srgbClr val="CC9900"/>
                </a:solidFill>
              </a:rPr>
              <a:t>iro63.ru</a:t>
            </a:r>
            <a:endParaRPr lang="ru-RU" sz="2800" b="1" dirty="0">
              <a:solidFill>
                <a:srgbClr val="CC9900"/>
              </a:solidFill>
            </a:endParaRPr>
          </a:p>
        </p:txBody>
      </p:sp>
    </p:spTree>
    <p:extLst>
      <p:ext uri="{BB962C8B-B14F-4D97-AF65-F5344CB8AC3E}">
        <p14:creationId xmlns:p14="http://schemas.microsoft.com/office/powerpoint/2010/main" val="1585171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787FCBA-EF40-AADE-43CE-221DB404DFCE}"/>
              </a:ext>
            </a:extLst>
          </p:cNvPr>
          <p:cNvSpPr txBox="1"/>
          <p:nvPr/>
        </p:nvSpPr>
        <p:spPr>
          <a:xfrm>
            <a:off x="3515557" y="96323"/>
            <a:ext cx="10413507" cy="6020238"/>
          </a:xfrm>
          <a:prstGeom prst="rect">
            <a:avLst/>
          </a:prstGeom>
          <a:noFill/>
        </p:spPr>
        <p:txBody>
          <a:bodyPr wrap="square">
            <a:spAutoFit/>
          </a:bodyPr>
          <a:lstStyle/>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Пояснительная записка</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Общая характеристика учебного предмета «Иностранный (английский) язык»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Цели изучения учебного предмета «Иностранный (английский)язык»</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Место учебного предмета в учебном плане «Иностранный (английский) языка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Содержание учебного предмета 10 класс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Содержание учебного предмета 11класс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ПЛАНИРУЕМЫЕ ОБРАЗОВАТЕЛЬНЫЕ РЕЗУЛЬТАТЫ</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Личностные результаты</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Метапредметные результаты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Предметные результаты 10 класс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Предметные результаты 11 класс </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Тематическое планирование 10 класс</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Тематическое планирование 11 класс</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ru-RU" sz="2000"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Учебно-методическое обеспечение образовательного процесса</a:t>
            </a:r>
            <a:endParaRPr lang="ru-RU" sz="20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705154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АНАЛИЗ ПРОГРАММ</a:t>
            </a:r>
            <a:endParaRPr lang="en-US" dirty="0"/>
          </a:p>
        </p:txBody>
      </p:sp>
      <p:graphicFrame>
        <p:nvGraphicFramePr>
          <p:cNvPr id="3" name="Table 8">
            <a:extLst>
              <a:ext uri="{FF2B5EF4-FFF2-40B4-BE49-F238E27FC236}">
                <a16:creationId xmlns:a16="http://schemas.microsoft.com/office/drawing/2014/main" id="{37998D6D-88AD-4D85-BFD6-D27AB36286D6}"/>
              </a:ext>
            </a:extLst>
          </p:cNvPr>
          <p:cNvGraphicFramePr>
            <a:graphicFrameLocks noGrp="1"/>
          </p:cNvGraphicFramePr>
          <p:nvPr>
            <p:extLst>
              <p:ext uri="{D42A27DB-BD31-4B8C-83A1-F6EECF244321}">
                <p14:modId xmlns:p14="http://schemas.microsoft.com/office/powerpoint/2010/main" val="4143799927"/>
              </p:ext>
            </p:extLst>
          </p:nvPr>
        </p:nvGraphicFramePr>
        <p:xfrm>
          <a:off x="580851" y="1364029"/>
          <a:ext cx="5592932" cy="5205620"/>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192308">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521258">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БАЗОВЫЙ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385278">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2"/>
                  </a:ext>
                </a:extLst>
              </a:tr>
              <a:tr h="199437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Переписка с зарубежными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сверстниками.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Взаимоотношения в школе. Проблемы и решения.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Подготовка к выпускным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экзаменам. </a:t>
                      </a:r>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r h="358822">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4"/>
                  </a:ext>
                </a:extLst>
              </a:tr>
              <a:tr h="416234">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5"/>
                  </a:ext>
                </a:extLst>
              </a:tr>
              <a:tr h="315764">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6"/>
                  </a:ext>
                </a:extLst>
              </a:tr>
            </a:tbl>
          </a:graphicData>
        </a:graphic>
      </p:graphicFrame>
      <p:sp>
        <p:nvSpPr>
          <p:cNvPr id="4" name="Block Arc 14">
            <a:extLst>
              <a:ext uri="{FF2B5EF4-FFF2-40B4-BE49-F238E27FC236}">
                <a16:creationId xmlns:a16="http://schemas.microsoft.com/office/drawing/2014/main" id="{75083B92-8647-4EF0-BA50-D5ED67DDDFDD}"/>
              </a:ext>
            </a:extLst>
          </p:cNvPr>
          <p:cNvSpPr>
            <a:spLocks noChangeAspect="1"/>
          </p:cNvSpPr>
          <p:nvPr/>
        </p:nvSpPr>
        <p:spPr>
          <a:xfrm rot="2700000">
            <a:off x="3462213" y="1030186"/>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graphicFrame>
        <p:nvGraphicFramePr>
          <p:cNvPr id="5" name="Table 14">
            <a:extLst>
              <a:ext uri="{FF2B5EF4-FFF2-40B4-BE49-F238E27FC236}">
                <a16:creationId xmlns:a16="http://schemas.microsoft.com/office/drawing/2014/main" id="{B17E688E-F3D8-4D1E-9457-189B9CB0EC8C}"/>
              </a:ext>
            </a:extLst>
          </p:cNvPr>
          <p:cNvGraphicFramePr>
            <a:graphicFrameLocks noGrp="1"/>
          </p:cNvGraphicFramePr>
          <p:nvPr>
            <p:extLst>
              <p:ext uri="{D42A27DB-BD31-4B8C-83A1-F6EECF244321}">
                <p14:modId xmlns:p14="http://schemas.microsoft.com/office/powerpoint/2010/main" val="112702454"/>
              </p:ext>
            </p:extLst>
          </p:nvPr>
        </p:nvGraphicFramePr>
        <p:xfrm>
          <a:off x="6315754" y="1374537"/>
          <a:ext cx="5592932" cy="5161114"/>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2193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1016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УГЛУБЛЕННЫЙ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15473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275703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Переписка с зарубежными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сверстниками.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Взаимоотношения в школе.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Проблемы и решения.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i="1" kern="1200" dirty="0">
                          <a:solidFill>
                            <a:schemeClr val="tx1"/>
                          </a:solidFill>
                          <a:effectLst/>
                          <a:latin typeface="+mn-lt"/>
                          <a:ea typeface="+mn-ea"/>
                          <a:cs typeface="+mn-cs"/>
                        </a:rPr>
                        <a:t>Права и обязанности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i="1" kern="1200" dirty="0">
                          <a:solidFill>
                            <a:schemeClr val="tx1"/>
                          </a:solidFill>
                          <a:effectLst/>
                          <a:latin typeface="+mn-lt"/>
                          <a:ea typeface="+mn-ea"/>
                          <a:cs typeface="+mn-cs"/>
                        </a:rPr>
                        <a:t>старшеклассника. </a:t>
                      </a:r>
                      <a:endParaRPr lang="ru-RU" sz="2600" kern="1200" dirty="0">
                        <a:solidFill>
                          <a:schemeClr val="tx1"/>
                        </a:solidFill>
                        <a:effectLst/>
                        <a:latin typeface="+mn-lt"/>
                        <a:ea typeface="+mn-ea"/>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3"/>
                  </a:ext>
                </a:extLst>
              </a:tr>
              <a:tr h="281970">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4"/>
                  </a:ext>
                </a:extLst>
              </a:tr>
              <a:tr h="2819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5"/>
                  </a:ext>
                </a:extLst>
              </a:tr>
              <a:tr h="40162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6"/>
                  </a:ext>
                </a:extLst>
              </a:tr>
            </a:tbl>
          </a:graphicData>
        </a:graphic>
      </p:graphicFrame>
      <p:sp>
        <p:nvSpPr>
          <p:cNvPr id="7" name="Block Arc 14">
            <a:extLst>
              <a:ext uri="{FF2B5EF4-FFF2-40B4-BE49-F238E27FC236}">
                <a16:creationId xmlns:a16="http://schemas.microsoft.com/office/drawing/2014/main" id="{8946DE59-9A51-4516-ACF3-B6E06ABD4CCC}"/>
              </a:ext>
            </a:extLst>
          </p:cNvPr>
          <p:cNvSpPr>
            <a:spLocks noChangeAspect="1"/>
          </p:cNvSpPr>
          <p:nvPr/>
        </p:nvSpPr>
        <p:spPr>
          <a:xfrm rot="2700000">
            <a:off x="9055145" y="1059151"/>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2197874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АНАЛИЗ ПРОГРАММ</a:t>
            </a:r>
            <a:endParaRPr lang="en-US" dirty="0"/>
          </a:p>
        </p:txBody>
      </p:sp>
      <p:graphicFrame>
        <p:nvGraphicFramePr>
          <p:cNvPr id="3" name="Table 8">
            <a:extLst>
              <a:ext uri="{FF2B5EF4-FFF2-40B4-BE49-F238E27FC236}">
                <a16:creationId xmlns:a16="http://schemas.microsoft.com/office/drawing/2014/main" id="{37998D6D-88AD-4D85-BFD6-D27AB36286D6}"/>
              </a:ext>
            </a:extLst>
          </p:cNvPr>
          <p:cNvGraphicFramePr>
            <a:graphicFrameLocks noGrp="1"/>
          </p:cNvGraphicFramePr>
          <p:nvPr>
            <p:extLst>
              <p:ext uri="{D42A27DB-BD31-4B8C-83A1-F6EECF244321}">
                <p14:modId xmlns:p14="http://schemas.microsoft.com/office/powerpoint/2010/main" val="1665224382"/>
              </p:ext>
            </p:extLst>
          </p:nvPr>
        </p:nvGraphicFramePr>
        <p:xfrm>
          <a:off x="283314" y="1251751"/>
          <a:ext cx="5592933" cy="5606249"/>
        </p:xfrm>
        <a:graphic>
          <a:graphicData uri="http://schemas.openxmlformats.org/drawingml/2006/table">
            <a:tbl>
              <a:tblPr firstRow="1" bandRow="1">
                <a:tableStyleId>{5940675A-B579-460E-94D1-54222C63F5DA}</a:tableStyleId>
              </a:tblPr>
              <a:tblGrid>
                <a:gridCol w="333549">
                  <a:extLst>
                    <a:ext uri="{9D8B030D-6E8A-4147-A177-3AD203B41FA5}">
                      <a16:colId xmlns:a16="http://schemas.microsoft.com/office/drawing/2014/main" val="20000"/>
                    </a:ext>
                  </a:extLst>
                </a:gridCol>
                <a:gridCol w="4909352">
                  <a:extLst>
                    <a:ext uri="{9D8B030D-6E8A-4147-A177-3AD203B41FA5}">
                      <a16:colId xmlns:a16="http://schemas.microsoft.com/office/drawing/2014/main" val="20001"/>
                    </a:ext>
                  </a:extLst>
                </a:gridCol>
                <a:gridCol w="350032">
                  <a:extLst>
                    <a:ext uri="{9D8B030D-6E8A-4147-A177-3AD203B41FA5}">
                      <a16:colId xmlns:a16="http://schemas.microsoft.com/office/drawing/2014/main" val="20002"/>
                    </a:ext>
                  </a:extLst>
                </a:gridCol>
              </a:tblGrid>
              <a:tr h="22207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72965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БАЗОВЫЙ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539312">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2"/>
                  </a:ext>
                </a:extLst>
              </a:tr>
              <a:tr h="298207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Технический прогресс: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перспективы и последствия.</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Современные средства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информации и коммуникации (пресса, телевидение,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Интернет, социальные сети и т. д.). Интернет-безопасность. </a:t>
                      </a: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r h="372741">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4"/>
                  </a:ext>
                </a:extLst>
              </a:tr>
              <a:tr h="43238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5"/>
                  </a:ext>
                </a:extLst>
              </a:tr>
              <a:tr h="328013">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6"/>
                  </a:ext>
                </a:extLst>
              </a:tr>
            </a:tbl>
          </a:graphicData>
        </a:graphic>
      </p:graphicFrame>
      <p:sp>
        <p:nvSpPr>
          <p:cNvPr id="4" name="Block Arc 14">
            <a:extLst>
              <a:ext uri="{FF2B5EF4-FFF2-40B4-BE49-F238E27FC236}">
                <a16:creationId xmlns:a16="http://schemas.microsoft.com/office/drawing/2014/main" id="{75083B92-8647-4EF0-BA50-D5ED67DDDFDD}"/>
              </a:ext>
            </a:extLst>
          </p:cNvPr>
          <p:cNvSpPr>
            <a:spLocks noChangeAspect="1"/>
          </p:cNvSpPr>
          <p:nvPr/>
        </p:nvSpPr>
        <p:spPr>
          <a:xfrm rot="2700000">
            <a:off x="3462213" y="1030186"/>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graphicFrame>
        <p:nvGraphicFramePr>
          <p:cNvPr id="5" name="Table 14">
            <a:extLst>
              <a:ext uri="{FF2B5EF4-FFF2-40B4-BE49-F238E27FC236}">
                <a16:creationId xmlns:a16="http://schemas.microsoft.com/office/drawing/2014/main" id="{B17E688E-F3D8-4D1E-9457-189B9CB0EC8C}"/>
              </a:ext>
            </a:extLst>
          </p:cNvPr>
          <p:cNvGraphicFramePr>
            <a:graphicFrameLocks noGrp="1"/>
          </p:cNvGraphicFramePr>
          <p:nvPr>
            <p:extLst>
              <p:ext uri="{D42A27DB-BD31-4B8C-83A1-F6EECF244321}">
                <p14:modId xmlns:p14="http://schemas.microsoft.com/office/powerpoint/2010/main" val="3596637899"/>
              </p:ext>
            </p:extLst>
          </p:nvPr>
        </p:nvGraphicFramePr>
        <p:xfrm>
          <a:off x="6249880" y="1251751"/>
          <a:ext cx="5658807" cy="5608796"/>
        </p:xfrm>
        <a:graphic>
          <a:graphicData uri="http://schemas.openxmlformats.org/drawingml/2006/table">
            <a:tbl>
              <a:tblPr firstRow="1" bandRow="1">
                <a:tableStyleId>{5940675A-B579-460E-94D1-54222C63F5DA}</a:tableStyleId>
              </a:tblPr>
              <a:tblGrid>
                <a:gridCol w="292639">
                  <a:extLst>
                    <a:ext uri="{9D8B030D-6E8A-4147-A177-3AD203B41FA5}">
                      <a16:colId xmlns:a16="http://schemas.microsoft.com/office/drawing/2014/main" val="20000"/>
                    </a:ext>
                  </a:extLst>
                </a:gridCol>
                <a:gridCol w="5155435">
                  <a:extLst>
                    <a:ext uri="{9D8B030D-6E8A-4147-A177-3AD203B41FA5}">
                      <a16:colId xmlns:a16="http://schemas.microsoft.com/office/drawing/2014/main" val="20001"/>
                    </a:ext>
                  </a:extLst>
                </a:gridCol>
                <a:gridCol w="210733">
                  <a:extLst>
                    <a:ext uri="{9D8B030D-6E8A-4147-A177-3AD203B41FA5}">
                      <a16:colId xmlns:a16="http://schemas.microsoft.com/office/drawing/2014/main" val="20002"/>
                    </a:ext>
                  </a:extLst>
                </a:gridCol>
              </a:tblGrid>
              <a:tr h="21306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00075">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УГЛУБЛЕННЫЙ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51744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3143828">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Технический прогресс: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перспективы и последствия.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Современные средства связи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(мобильные телефоны, смартфоны, планшеты, компьютеры).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Интернет-безопасность.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i="1" kern="1200" dirty="0">
                          <a:solidFill>
                            <a:schemeClr val="tx1"/>
                          </a:solidFill>
                          <a:effectLst/>
                          <a:latin typeface="+mn-lt"/>
                          <a:ea typeface="+mn-ea"/>
                          <a:cs typeface="+mn-cs"/>
                        </a:rPr>
                        <a:t>Проблемы современной </a:t>
                      </a:r>
                    </a:p>
                    <a:p>
                      <a:pPr marL="0" marR="0" lvl="0" indent="0" algn="l" defTabSz="914400" rtl="0" eaLnBrk="1" fontAlgn="auto" latinLnBrk="1" hangingPunct="1">
                        <a:lnSpc>
                          <a:spcPct val="100000"/>
                        </a:lnSpc>
                        <a:spcBef>
                          <a:spcPts val="0"/>
                        </a:spcBef>
                        <a:spcAft>
                          <a:spcPts val="0"/>
                        </a:spcAft>
                        <a:buClrTx/>
                        <a:buSzTx/>
                        <a:buFontTx/>
                        <a:buNone/>
                        <a:tabLst/>
                        <a:defRPr/>
                      </a:pPr>
                      <a:r>
                        <a:rPr lang="ru-RU" sz="2600" i="1" kern="1200" dirty="0">
                          <a:solidFill>
                            <a:schemeClr val="tx1"/>
                          </a:solidFill>
                          <a:effectLst/>
                          <a:latin typeface="+mn-lt"/>
                          <a:ea typeface="+mn-ea"/>
                          <a:cs typeface="+mn-cs"/>
                        </a:rPr>
                        <a:t>цивилизации.</a:t>
                      </a:r>
                      <a:endParaRPr lang="ko-KR" altLang="en-US" sz="1400" b="1" i="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3"/>
                  </a:ext>
                </a:extLst>
              </a:tr>
              <a:tr h="273942">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5"/>
                  </a:ext>
                </a:extLst>
              </a:tr>
              <a:tr h="36623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6"/>
                  </a:ext>
                </a:extLst>
              </a:tr>
            </a:tbl>
          </a:graphicData>
        </a:graphic>
      </p:graphicFrame>
      <p:sp>
        <p:nvSpPr>
          <p:cNvPr id="7" name="Block Arc 14">
            <a:extLst>
              <a:ext uri="{FF2B5EF4-FFF2-40B4-BE49-F238E27FC236}">
                <a16:creationId xmlns:a16="http://schemas.microsoft.com/office/drawing/2014/main" id="{8946DE59-9A51-4516-ACF3-B6E06ABD4CCC}"/>
              </a:ext>
            </a:extLst>
          </p:cNvPr>
          <p:cNvSpPr>
            <a:spLocks noChangeAspect="1"/>
          </p:cNvSpPr>
          <p:nvPr/>
        </p:nvSpPr>
        <p:spPr>
          <a:xfrm rot="2700000">
            <a:off x="9055145" y="1059151"/>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3991987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АНАЛИЗ ПРОГРАММ</a:t>
            </a:r>
            <a:endParaRPr lang="en-US" dirty="0"/>
          </a:p>
        </p:txBody>
      </p:sp>
      <p:graphicFrame>
        <p:nvGraphicFramePr>
          <p:cNvPr id="3" name="Table 8">
            <a:extLst>
              <a:ext uri="{FF2B5EF4-FFF2-40B4-BE49-F238E27FC236}">
                <a16:creationId xmlns:a16="http://schemas.microsoft.com/office/drawing/2014/main" id="{37998D6D-88AD-4D85-BFD6-D27AB36286D6}"/>
              </a:ext>
            </a:extLst>
          </p:cNvPr>
          <p:cNvGraphicFramePr>
            <a:graphicFrameLocks noGrp="1"/>
          </p:cNvGraphicFramePr>
          <p:nvPr>
            <p:extLst>
              <p:ext uri="{D42A27DB-BD31-4B8C-83A1-F6EECF244321}">
                <p14:modId xmlns:p14="http://schemas.microsoft.com/office/powerpoint/2010/main" val="2372858663"/>
              </p:ext>
            </p:extLst>
          </p:nvPr>
        </p:nvGraphicFramePr>
        <p:xfrm>
          <a:off x="580851" y="1364029"/>
          <a:ext cx="5592932" cy="5163972"/>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24387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8013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БАЗОВЫЙ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59227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2"/>
                  </a:ext>
                </a:extLst>
              </a:tr>
              <a:tr h="2279652">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Отсутствует</a:t>
                      </a:r>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r h="410147">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4"/>
                  </a:ext>
                </a:extLst>
              </a:tr>
              <a:tr h="47577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5"/>
                  </a:ext>
                </a:extLst>
              </a:tr>
              <a:tr h="36093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6"/>
                  </a:ext>
                </a:extLst>
              </a:tr>
            </a:tbl>
          </a:graphicData>
        </a:graphic>
      </p:graphicFrame>
      <p:sp>
        <p:nvSpPr>
          <p:cNvPr id="4" name="Block Arc 14">
            <a:extLst>
              <a:ext uri="{FF2B5EF4-FFF2-40B4-BE49-F238E27FC236}">
                <a16:creationId xmlns:a16="http://schemas.microsoft.com/office/drawing/2014/main" id="{75083B92-8647-4EF0-BA50-D5ED67DDDFDD}"/>
              </a:ext>
            </a:extLst>
          </p:cNvPr>
          <p:cNvSpPr>
            <a:spLocks noChangeAspect="1"/>
          </p:cNvSpPr>
          <p:nvPr/>
        </p:nvSpPr>
        <p:spPr>
          <a:xfrm rot="2700000">
            <a:off x="3462213" y="1030186"/>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graphicFrame>
        <p:nvGraphicFramePr>
          <p:cNvPr id="5" name="Table 14">
            <a:extLst>
              <a:ext uri="{FF2B5EF4-FFF2-40B4-BE49-F238E27FC236}">
                <a16:creationId xmlns:a16="http://schemas.microsoft.com/office/drawing/2014/main" id="{B17E688E-F3D8-4D1E-9457-189B9CB0EC8C}"/>
              </a:ext>
            </a:extLst>
          </p:cNvPr>
          <p:cNvGraphicFramePr>
            <a:graphicFrameLocks noGrp="1"/>
          </p:cNvGraphicFramePr>
          <p:nvPr>
            <p:extLst>
              <p:ext uri="{D42A27DB-BD31-4B8C-83A1-F6EECF244321}">
                <p14:modId xmlns:p14="http://schemas.microsoft.com/office/powerpoint/2010/main" val="1490585704"/>
              </p:ext>
            </p:extLst>
          </p:nvPr>
        </p:nvGraphicFramePr>
        <p:xfrm>
          <a:off x="6315754" y="1374537"/>
          <a:ext cx="5592932" cy="5153464"/>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2193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1016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УГЛУБЛЕННЫЙ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15473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275703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ru-RU" sz="2400" kern="1200" dirty="0">
                          <a:solidFill>
                            <a:schemeClr val="tx1"/>
                          </a:solidFill>
                          <a:effectLst/>
                          <a:latin typeface="+mn-lt"/>
                          <a:ea typeface="+mn-ea"/>
                          <a:cs typeface="+mn-cs"/>
                        </a:rPr>
                        <a:t>-</a:t>
                      </a:r>
                      <a:r>
                        <a:rPr lang="ru-RU" sz="2400" i="1" kern="1200" dirty="0">
                          <a:solidFill>
                            <a:schemeClr val="tx1"/>
                          </a:solidFill>
                          <a:effectLst/>
                          <a:latin typeface="+mn-lt"/>
                          <a:ea typeface="+mn-ea"/>
                          <a:cs typeface="+mn-cs"/>
                        </a:rPr>
                        <a:t>создание письменного высказывания с элементами рассуждения на основе таблицы, графика, диаграммы и письменного высказывания типа «Моё мнение», «За и против». </a:t>
                      </a:r>
                      <a:endParaRPr lang="ru-RU" sz="2400" kern="1200" dirty="0">
                        <a:solidFill>
                          <a:schemeClr val="tx1"/>
                        </a:solidFill>
                        <a:effectLst/>
                        <a:latin typeface="+mn-lt"/>
                        <a:ea typeface="+mn-ea"/>
                        <a:cs typeface="+mn-cs"/>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3"/>
                  </a:ext>
                </a:extLst>
              </a:tr>
              <a:tr h="281970">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5"/>
                  </a:ext>
                </a:extLst>
              </a:tr>
              <a:tr h="40162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6"/>
                  </a:ext>
                </a:extLst>
              </a:tr>
            </a:tbl>
          </a:graphicData>
        </a:graphic>
      </p:graphicFrame>
      <p:sp>
        <p:nvSpPr>
          <p:cNvPr id="7" name="Block Arc 14">
            <a:extLst>
              <a:ext uri="{FF2B5EF4-FFF2-40B4-BE49-F238E27FC236}">
                <a16:creationId xmlns:a16="http://schemas.microsoft.com/office/drawing/2014/main" id="{8946DE59-9A51-4516-ACF3-B6E06ABD4CCC}"/>
              </a:ext>
            </a:extLst>
          </p:cNvPr>
          <p:cNvSpPr>
            <a:spLocks noChangeAspect="1"/>
          </p:cNvSpPr>
          <p:nvPr/>
        </p:nvSpPr>
        <p:spPr>
          <a:xfrm rot="2700000">
            <a:off x="9055145" y="1059151"/>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2085666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35F7F3-C1B5-4B60-A00A-4EB618DDFB5A}"/>
              </a:ext>
            </a:extLst>
          </p:cNvPr>
          <p:cNvSpPr>
            <a:spLocks noGrp="1"/>
          </p:cNvSpPr>
          <p:nvPr>
            <p:ph type="body" sz="quarter" idx="10"/>
          </p:nvPr>
        </p:nvSpPr>
        <p:spPr/>
        <p:txBody>
          <a:bodyPr/>
          <a:lstStyle/>
          <a:p>
            <a:r>
              <a:rPr lang="ru-RU" dirty="0"/>
              <a:t>АНАЛИЗ ПРОГРАММ</a:t>
            </a:r>
            <a:endParaRPr lang="en-US" dirty="0"/>
          </a:p>
        </p:txBody>
      </p:sp>
      <p:graphicFrame>
        <p:nvGraphicFramePr>
          <p:cNvPr id="3" name="Table 8">
            <a:extLst>
              <a:ext uri="{FF2B5EF4-FFF2-40B4-BE49-F238E27FC236}">
                <a16:creationId xmlns:a16="http://schemas.microsoft.com/office/drawing/2014/main" id="{37998D6D-88AD-4D85-BFD6-D27AB36286D6}"/>
              </a:ext>
            </a:extLst>
          </p:cNvPr>
          <p:cNvGraphicFramePr>
            <a:graphicFrameLocks noGrp="1"/>
          </p:cNvGraphicFramePr>
          <p:nvPr/>
        </p:nvGraphicFramePr>
        <p:xfrm>
          <a:off x="580851" y="1364029"/>
          <a:ext cx="5592932" cy="5163972"/>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243879">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0"/>
                  </a:ext>
                </a:extLst>
              </a:tr>
              <a:tr h="801316">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БАЗОВЫЙ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1"/>
                  </a:ext>
                </a:extLst>
              </a:tr>
              <a:tr h="592277">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2"/>
                  </a:ext>
                </a:extLst>
              </a:tr>
              <a:tr h="2279652">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lang="ru-RU" sz="2600" kern="1200" dirty="0">
                          <a:solidFill>
                            <a:schemeClr val="tx1"/>
                          </a:solidFill>
                          <a:effectLst/>
                          <a:latin typeface="+mn-lt"/>
                          <a:ea typeface="+mn-ea"/>
                          <a:cs typeface="+mn-cs"/>
                        </a:rPr>
                        <a:t>Отсутствует</a:t>
                      </a:r>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3"/>
                  </a:ext>
                </a:extLst>
              </a:tr>
              <a:tr h="410147">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4"/>
                  </a:ext>
                </a:extLst>
              </a:tr>
              <a:tr h="47577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5"/>
                  </a:ext>
                </a:extLst>
              </a:tr>
              <a:tr h="36093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extLst>
                  <a:ext uri="{0D108BD9-81ED-4DB2-BD59-A6C34878D82A}">
                    <a16:rowId xmlns:a16="http://schemas.microsoft.com/office/drawing/2014/main" val="10006"/>
                  </a:ext>
                </a:extLst>
              </a:tr>
            </a:tbl>
          </a:graphicData>
        </a:graphic>
      </p:graphicFrame>
      <p:sp>
        <p:nvSpPr>
          <p:cNvPr id="4" name="Block Arc 14">
            <a:extLst>
              <a:ext uri="{FF2B5EF4-FFF2-40B4-BE49-F238E27FC236}">
                <a16:creationId xmlns:a16="http://schemas.microsoft.com/office/drawing/2014/main" id="{75083B92-8647-4EF0-BA50-D5ED67DDDFDD}"/>
              </a:ext>
            </a:extLst>
          </p:cNvPr>
          <p:cNvSpPr>
            <a:spLocks noChangeAspect="1"/>
          </p:cNvSpPr>
          <p:nvPr/>
        </p:nvSpPr>
        <p:spPr>
          <a:xfrm rot="2700000">
            <a:off x="3462213" y="1030186"/>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graphicFrame>
        <p:nvGraphicFramePr>
          <p:cNvPr id="5" name="Table 14">
            <a:extLst>
              <a:ext uri="{FF2B5EF4-FFF2-40B4-BE49-F238E27FC236}">
                <a16:creationId xmlns:a16="http://schemas.microsoft.com/office/drawing/2014/main" id="{B17E688E-F3D8-4D1E-9457-189B9CB0EC8C}"/>
              </a:ext>
            </a:extLst>
          </p:cNvPr>
          <p:cNvGraphicFramePr>
            <a:graphicFrameLocks noGrp="1"/>
          </p:cNvGraphicFramePr>
          <p:nvPr>
            <p:extLst>
              <p:ext uri="{D42A27DB-BD31-4B8C-83A1-F6EECF244321}">
                <p14:modId xmlns:p14="http://schemas.microsoft.com/office/powerpoint/2010/main" val="1704715544"/>
              </p:ext>
            </p:extLst>
          </p:nvPr>
        </p:nvGraphicFramePr>
        <p:xfrm>
          <a:off x="6315754" y="1374537"/>
          <a:ext cx="5592932" cy="5172457"/>
        </p:xfrm>
        <a:graphic>
          <a:graphicData uri="http://schemas.openxmlformats.org/drawingml/2006/table">
            <a:tbl>
              <a:tblPr firstRow="1" bandRow="1">
                <a:tableStyleId>{5940675A-B579-460E-94D1-54222C63F5DA}</a:tableStyleId>
              </a:tblPr>
              <a:tblGrid>
                <a:gridCol w="518032">
                  <a:extLst>
                    <a:ext uri="{9D8B030D-6E8A-4147-A177-3AD203B41FA5}">
                      <a16:colId xmlns:a16="http://schemas.microsoft.com/office/drawing/2014/main" val="20000"/>
                    </a:ext>
                  </a:extLst>
                </a:gridCol>
                <a:gridCol w="4575439">
                  <a:extLst>
                    <a:ext uri="{9D8B030D-6E8A-4147-A177-3AD203B41FA5}">
                      <a16:colId xmlns:a16="http://schemas.microsoft.com/office/drawing/2014/main" val="20001"/>
                    </a:ext>
                  </a:extLst>
                </a:gridCol>
                <a:gridCol w="499461">
                  <a:extLst>
                    <a:ext uri="{9D8B030D-6E8A-4147-A177-3AD203B41FA5}">
                      <a16:colId xmlns:a16="http://schemas.microsoft.com/office/drawing/2014/main" val="20002"/>
                    </a:ext>
                  </a:extLst>
                </a:gridCol>
              </a:tblGrid>
              <a:tr h="21931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8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10161">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УГЛУБЛЕННЫЙ</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40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571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154731">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ru-RU" altLang="ko-KR" sz="2800" b="1" dirty="0">
                          <a:solidFill>
                            <a:schemeClr val="bg1"/>
                          </a:solidFill>
                          <a:latin typeface="+mn-lt"/>
                          <a:cs typeface="Arial" pitchFamily="34" charset="0"/>
                        </a:rPr>
                        <a:t>СОДЕРЖАНИЕ</a:t>
                      </a:r>
                      <a:endParaRPr lang="ko-KR" altLang="en-US" sz="28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ko-KR" altLang="en-US" sz="1400" b="1" dirty="0">
                        <a:solidFill>
                          <a:srgbClr val="76B1D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5715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275703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just">
                        <a:lnSpc>
                          <a:spcPct val="150000"/>
                        </a:lnSpc>
                      </a:pPr>
                      <a:r>
                        <a:rPr lang="ru-RU" sz="2400" i="1" dirty="0">
                          <a:effectLst/>
                          <a:latin typeface="Times New Roman" panose="02020603050405020304" pitchFamily="18" charset="0"/>
                          <a:ea typeface="Calibri" panose="020F0502020204030204" pitchFamily="34" charset="0"/>
                          <a:cs typeface="Times New Roman" panose="02020603050405020304" pitchFamily="18" charset="0"/>
                        </a:rPr>
                        <a:t>Conditional III</a:t>
                      </a:r>
                      <a:r>
                        <a:rPr lang="ru-RU" sz="24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ru-RU" sz="2400" i="1" dirty="0">
                          <a:effectLst/>
                          <a:latin typeface="Times New Roman" panose="02020603050405020304" pitchFamily="18" charset="0"/>
                          <a:ea typeface="Calibri" panose="020F0502020204030204" pitchFamily="34" charset="0"/>
                          <a:cs typeface="Times New Roman" panose="02020603050405020304" pitchFamily="18" charset="0"/>
                        </a:rPr>
                        <a:t>Инверсия с конструкциями</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hardly (ever) …when, no sooner … that, if only …; </a:t>
                      </a:r>
                      <a:r>
                        <a:rPr lang="ru-RU" sz="2400" i="1" dirty="0">
                          <a:effectLst/>
                          <a:latin typeface="Times New Roman" panose="02020603050405020304" pitchFamily="18" charset="0"/>
                          <a:ea typeface="Calibri" panose="020F0502020204030204" pitchFamily="34" charset="0"/>
                          <a:cs typeface="Times New Roman" panose="02020603050405020304" pitchFamily="18" charset="0"/>
                        </a:rPr>
                        <a:t>в </a:t>
                      </a:r>
                      <a:r>
                        <a:rPr lang="en-US" sz="2400" i="1" dirty="0" err="1">
                          <a:effectLst/>
                          <a:latin typeface="Times New Roman" panose="02020603050405020304" pitchFamily="18" charset="0"/>
                          <a:ea typeface="Calibri" panose="020F0502020204030204" pitchFamily="34" charset="0"/>
                          <a:cs typeface="Times New Roman" panose="02020603050405020304" pitchFamily="18" charset="0"/>
                        </a:rPr>
                        <a:t>условных</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a:t>
                      </a:r>
                      <a:r>
                        <a:rPr lang="ru-RU" sz="2400" i="1" dirty="0">
                          <a:effectLst/>
                          <a:latin typeface="Times New Roman" panose="02020603050405020304" pitchFamily="18" charset="0"/>
                          <a:ea typeface="Calibri" panose="020F0502020204030204" pitchFamily="34" charset="0"/>
                          <a:cs typeface="Times New Roman" panose="02020603050405020304" pitchFamily="18" charset="0"/>
                        </a:rPr>
                        <a:t>предложениях</a:t>
                      </a:r>
                      <a:r>
                        <a:rPr lang="en-US" sz="2400" i="1" dirty="0">
                          <a:effectLst/>
                          <a:latin typeface="Times New Roman" panose="02020603050405020304" pitchFamily="18" charset="0"/>
                          <a:ea typeface="Calibri" panose="020F0502020204030204" pitchFamily="34" charset="0"/>
                          <a:cs typeface="Times New Roman" panose="02020603050405020304" pitchFamily="18" charset="0"/>
                        </a:rPr>
                        <a:t> (If) … should do.</a:t>
                      </a:r>
                      <a:endParaRPr lang="ru-RU"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28575" cap="flat" cmpd="sng" algn="ctr">
                      <a:solidFill>
                        <a:schemeClr val="bg1"/>
                      </a:solid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4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3"/>
                  </a:ext>
                </a:extLst>
              </a:tr>
              <a:tr h="281970">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endParaRPr lang="ko-KR" altLang="en-US"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4"/>
                  </a:ext>
                </a:extLst>
              </a:tr>
              <a:tr h="0">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5"/>
                  </a:ext>
                </a:extLst>
              </a:tr>
              <a:tr h="401627">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en-US" altLang="ko-KR" sz="1200"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sz="1200" b="1" dirty="0">
                        <a:solidFill>
                          <a:schemeClr val="bg1"/>
                        </a:solidFill>
                        <a:latin typeface="+mn-lt"/>
                        <a:cs typeface="Arial" pitchFamily="34" charset="0"/>
                      </a:endParaRPr>
                    </a:p>
                  </a:txBody>
                  <a:tcPr anchor="ctr">
                    <a:lnL w="76200" cap="flat" cmpd="sng" algn="ctr">
                      <a:noFill/>
                      <a:prstDash val="solid"/>
                      <a:round/>
                      <a:headEnd type="none" w="med" len="med"/>
                      <a:tailEnd type="none" w="med" len="med"/>
                    </a:lnL>
                    <a:lnR w="76200" cap="flat" cmpd="sng" algn="ctr">
                      <a:noFill/>
                      <a:prstDash val="solid"/>
                      <a:round/>
                      <a:headEnd type="none" w="med" len="med"/>
                      <a:tailEnd type="none" w="med" len="med"/>
                    </a:lnR>
                    <a:lnT w="76200" cap="flat" cmpd="sng" algn="ctr">
                      <a:noFill/>
                      <a:prstDash val="solid"/>
                      <a:round/>
                      <a:headEnd type="none" w="med" len="med"/>
                      <a:tailEnd type="none" w="med" len="med"/>
                    </a:lnT>
                    <a:lnB w="762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6"/>
                  </a:ext>
                </a:extLst>
              </a:tr>
            </a:tbl>
          </a:graphicData>
        </a:graphic>
      </p:graphicFrame>
      <p:sp>
        <p:nvSpPr>
          <p:cNvPr id="7" name="Block Arc 14">
            <a:extLst>
              <a:ext uri="{FF2B5EF4-FFF2-40B4-BE49-F238E27FC236}">
                <a16:creationId xmlns:a16="http://schemas.microsoft.com/office/drawing/2014/main" id="{8946DE59-9A51-4516-ACF3-B6E06ABD4CCC}"/>
              </a:ext>
            </a:extLst>
          </p:cNvPr>
          <p:cNvSpPr>
            <a:spLocks noChangeAspect="1"/>
          </p:cNvSpPr>
          <p:nvPr/>
        </p:nvSpPr>
        <p:spPr>
          <a:xfrm rot="2700000">
            <a:off x="9055145" y="1059151"/>
            <a:ext cx="287972" cy="836332"/>
          </a:xfrm>
          <a:custGeom>
            <a:avLst/>
            <a:gdLst/>
            <a:ahLst/>
            <a:cxnLst/>
            <a:rect l="l" t="t" r="r" b="b"/>
            <a:pathLst>
              <a:path w="287972" h="836332">
                <a:moveTo>
                  <a:pt x="30729" y="55075"/>
                </a:moveTo>
                <a:cubicBezTo>
                  <a:pt x="42478" y="40106"/>
                  <a:pt x="57261" y="27376"/>
                  <a:pt x="74493" y="17880"/>
                </a:cubicBezTo>
                <a:cubicBezTo>
                  <a:pt x="97470" y="5219"/>
                  <a:pt x="122980" y="-693"/>
                  <a:pt x="148292" y="64"/>
                </a:cubicBezTo>
                <a:cubicBezTo>
                  <a:pt x="173603" y="822"/>
                  <a:pt x="198714" y="8247"/>
                  <a:pt x="220893" y="22259"/>
                </a:cubicBezTo>
                <a:cubicBezTo>
                  <a:pt x="261840" y="48130"/>
                  <a:pt x="286805" y="92672"/>
                  <a:pt x="287621" y="140576"/>
                </a:cubicBezTo>
                <a:lnTo>
                  <a:pt x="287972" y="140576"/>
                </a:lnTo>
                <a:lnTo>
                  <a:pt x="287972" y="752171"/>
                </a:lnTo>
                <a:lnTo>
                  <a:pt x="287091" y="752171"/>
                </a:lnTo>
                <a:cubicBezTo>
                  <a:pt x="287327" y="779980"/>
                  <a:pt x="272899" y="806109"/>
                  <a:pt x="248733" y="821844"/>
                </a:cubicBezTo>
                <a:cubicBezTo>
                  <a:pt x="221789" y="839389"/>
                  <a:pt x="187151" y="841125"/>
                  <a:pt x="158504" y="826368"/>
                </a:cubicBezTo>
                <a:cubicBezTo>
                  <a:pt x="134819" y="814168"/>
                  <a:pt x="118430" y="792350"/>
                  <a:pt x="116163" y="766892"/>
                </a:cubicBezTo>
                <a:lnTo>
                  <a:pt x="111480" y="734732"/>
                </a:lnTo>
                <a:lnTo>
                  <a:pt x="111480" y="300602"/>
                </a:lnTo>
                <a:cubicBezTo>
                  <a:pt x="111480" y="292074"/>
                  <a:pt x="114937" y="284352"/>
                  <a:pt x="120526" y="278763"/>
                </a:cubicBezTo>
                <a:cubicBezTo>
                  <a:pt x="126115" y="273174"/>
                  <a:pt x="133837" y="269717"/>
                  <a:pt x="142365" y="269717"/>
                </a:cubicBezTo>
                <a:cubicBezTo>
                  <a:pt x="159423" y="269717"/>
                  <a:pt x="173251" y="283545"/>
                  <a:pt x="173251" y="300602"/>
                </a:cubicBezTo>
                <a:lnTo>
                  <a:pt x="173251" y="751930"/>
                </a:lnTo>
                <a:cubicBezTo>
                  <a:pt x="173648" y="760601"/>
                  <a:pt x="179233" y="768379"/>
                  <a:pt x="187804" y="772291"/>
                </a:cubicBezTo>
                <a:cubicBezTo>
                  <a:pt x="196159" y="776105"/>
                  <a:pt x="206075" y="775650"/>
                  <a:pt x="213975" y="771093"/>
                </a:cubicBezTo>
                <a:cubicBezTo>
                  <a:pt x="221241" y="766901"/>
                  <a:pt x="225775" y="759840"/>
                  <a:pt x="226208" y="752171"/>
                </a:cubicBezTo>
                <a:lnTo>
                  <a:pt x="226201" y="752171"/>
                </a:lnTo>
                <a:lnTo>
                  <a:pt x="226201" y="148909"/>
                </a:lnTo>
                <a:lnTo>
                  <a:pt x="225816" y="148886"/>
                </a:lnTo>
                <a:cubicBezTo>
                  <a:pt x="227602" y="119067"/>
                  <a:pt x="213026" y="90638"/>
                  <a:pt x="187772" y="74682"/>
                </a:cubicBezTo>
                <a:cubicBezTo>
                  <a:pt x="162518" y="58727"/>
                  <a:pt x="130584" y="57771"/>
                  <a:pt x="104421" y="72189"/>
                </a:cubicBezTo>
                <a:cubicBezTo>
                  <a:pt x="78258" y="86606"/>
                  <a:pt x="62009" y="114114"/>
                  <a:pt x="62009" y="143986"/>
                </a:cubicBezTo>
                <a:lnTo>
                  <a:pt x="61771" y="143986"/>
                </a:lnTo>
                <a:lnTo>
                  <a:pt x="61771" y="393381"/>
                </a:lnTo>
                <a:lnTo>
                  <a:pt x="58623" y="371761"/>
                </a:lnTo>
                <a:lnTo>
                  <a:pt x="0" y="450367"/>
                </a:lnTo>
                <a:lnTo>
                  <a:pt x="0" y="132171"/>
                </a:lnTo>
                <a:lnTo>
                  <a:pt x="999" y="132171"/>
                </a:lnTo>
                <a:cubicBezTo>
                  <a:pt x="2830" y="103721"/>
                  <a:pt x="13525" y="76996"/>
                  <a:pt x="30729" y="55075"/>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1200" cap="none" spc="0" normalizeH="0" baseline="0" noProof="0">
              <a:ln>
                <a:noFill/>
              </a:ln>
              <a:solidFill>
                <a:prstClr val="black"/>
              </a:solidFill>
              <a:effectLst/>
              <a:uLnTx/>
              <a:uFillTx/>
              <a:latin typeface="Arial"/>
              <a:cs typeface="+mn-cs"/>
            </a:endParaRPr>
          </a:p>
        </p:txBody>
      </p:sp>
    </p:spTree>
    <p:extLst>
      <p:ext uri="{BB962C8B-B14F-4D97-AF65-F5344CB8AC3E}">
        <p14:creationId xmlns:p14="http://schemas.microsoft.com/office/powerpoint/2010/main" val="396638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A6EF939A-682E-0152-0312-E9C26DD176A7}"/>
              </a:ext>
            </a:extLst>
          </p:cNvPr>
          <p:cNvGraphicFramePr>
            <a:graphicFrameLocks noGrp="1"/>
          </p:cNvGraphicFramePr>
          <p:nvPr>
            <p:extLst>
              <p:ext uri="{D42A27DB-BD31-4B8C-83A1-F6EECF244321}">
                <p14:modId xmlns:p14="http://schemas.microsoft.com/office/powerpoint/2010/main" val="1254762375"/>
              </p:ext>
            </p:extLst>
          </p:nvPr>
        </p:nvGraphicFramePr>
        <p:xfrm>
          <a:off x="192024" y="1292986"/>
          <a:ext cx="11823192" cy="3940240"/>
        </p:xfrm>
        <a:graphic>
          <a:graphicData uri="http://schemas.openxmlformats.org/drawingml/2006/table">
            <a:tbl>
              <a:tblPr firstRow="1" firstCol="1" bandRow="1"/>
              <a:tblGrid>
                <a:gridCol w="5727679">
                  <a:extLst>
                    <a:ext uri="{9D8B030D-6E8A-4147-A177-3AD203B41FA5}">
                      <a16:colId xmlns:a16="http://schemas.microsoft.com/office/drawing/2014/main" val="1148390394"/>
                    </a:ext>
                  </a:extLst>
                </a:gridCol>
                <a:gridCol w="151913">
                  <a:extLst>
                    <a:ext uri="{9D8B030D-6E8A-4147-A177-3AD203B41FA5}">
                      <a16:colId xmlns:a16="http://schemas.microsoft.com/office/drawing/2014/main" val="1514735787"/>
                    </a:ext>
                  </a:extLst>
                </a:gridCol>
                <a:gridCol w="5943600">
                  <a:extLst>
                    <a:ext uri="{9D8B030D-6E8A-4147-A177-3AD203B41FA5}">
                      <a16:colId xmlns:a16="http://schemas.microsoft.com/office/drawing/2014/main" val="76308840"/>
                    </a:ext>
                  </a:extLst>
                </a:gridCol>
              </a:tblGrid>
              <a:tr h="0">
                <a:tc gridSpan="3">
                  <a:txBody>
                    <a:bodyPr/>
                    <a:lstStyle/>
                    <a:p>
                      <a:pPr algn="ctr">
                        <a:lnSpc>
                          <a:spcPct val="150000"/>
                        </a:lnSpc>
                        <a:spcAft>
                          <a:spcPts val="120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10 КЛАСС</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12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12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604572"/>
                  </a:ext>
                </a:extLst>
              </a:tr>
              <a:tr h="0">
                <a:tc>
                  <a:txBody>
                    <a:bodyPr/>
                    <a:lstStyle/>
                    <a:p>
                      <a:pPr algn="ctr">
                        <a:lnSpc>
                          <a:spcPct val="150000"/>
                        </a:lnSpc>
                        <a:spcAft>
                          <a:spcPts val="120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БАЗОВЫЙ УРОВЕНЬ</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50000"/>
                        </a:lnSpc>
                        <a:spcAft>
                          <a:spcPts val="120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УГЛУБЛЕННЫЙ УРОВЕНЬ</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12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7377960"/>
                  </a:ext>
                </a:extLst>
              </a:tr>
              <a:tr h="0">
                <a:tc gridSpan="3">
                  <a:txBody>
                    <a:bodyPr/>
                    <a:lstStyle/>
                    <a:p>
                      <a:pPr algn="ctr">
                        <a:lnSpc>
                          <a:spcPct val="150000"/>
                        </a:lnSpc>
                        <a:spcAft>
                          <a:spcPts val="1200"/>
                        </a:spcAft>
                      </a:pPr>
                      <a:r>
                        <a:rPr lang="ru-RU" sz="1800" b="1" dirty="0">
                          <a:effectLst/>
                          <a:latin typeface="Times New Roman" panose="02020603050405020304" pitchFamily="18" charset="0"/>
                          <a:ea typeface="Calibri" panose="020F0502020204030204" pitchFamily="34" charset="0"/>
                          <a:cs typeface="Times New Roman" panose="02020603050405020304" pitchFamily="18" charset="0"/>
                        </a:rPr>
                        <a:t>КОММУНИКТИВНЫЕ УМЕНИЯ</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12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50000"/>
                        </a:lnSpc>
                        <a:spcAft>
                          <a:spcPts val="1200"/>
                        </a:spcAft>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88652380"/>
                  </a:ext>
                </a:extLst>
              </a:tr>
              <a:tr h="0">
                <a:tc gridSpan="2">
                  <a:txBody>
                    <a:bodyPr/>
                    <a:lstStyle/>
                    <a:p>
                      <a:pPr algn="just">
                        <a:lnSpc>
                          <a:spcPct val="150000"/>
                        </a:lnSpc>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Развитие умения общаться в устной и письменной форме, используя рецептивные и продуктивные виды речевой деятельности в рамках тематического содержания речи. </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r>
                        <a:rPr lang="ru-RU" sz="1800" u="sng" dirty="0">
                          <a:effectLst/>
                          <a:latin typeface="Times New Roman" panose="02020603050405020304" pitchFamily="18" charset="0"/>
                          <a:ea typeface="Calibri" panose="020F0502020204030204" pitchFamily="34" charset="0"/>
                          <a:cs typeface="Times New Roman" panose="02020603050405020304" pitchFamily="18" charset="0"/>
                        </a:rPr>
                        <a:t>Повседневная жизнь семьи. Межличностные отношения в семье, с друзьями и знакомыми. Конфликтные ситуации, их предупреждение и разрешение. </a:t>
                      </a:r>
                      <a:endParaRPr lang="ru-RU" sz="1800" u="sng"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a:lnSpc>
                          <a:spcPct val="150000"/>
                        </a:lnSpc>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Развитие умения общаться в устной и письменной форме, используя рецептивные и продуктивные виды, речевой деятельности в рамках тематического содержания речи.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Повседневная жизнь семьи. Межличностные отношения в семье, с друзьями и знакомыми. Конфликтные ситуации, их предупреждение и разрешение.</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pPr>
                      <a:r>
                        <a:rPr lang="ru-RU" sz="1800" dirty="0">
                          <a:effectLst/>
                          <a:latin typeface="Times New Roman" panose="02020603050405020304" pitchFamily="18" charset="0"/>
                          <a:ea typeface="Calibri" panose="020F0502020204030204" pitchFamily="34" charset="0"/>
                          <a:cs typeface="Times New Roman" panose="02020603050405020304" pitchFamily="18" charset="0"/>
                        </a:rPr>
                        <a:t>Развитие умения общаться в устной и письменной форме, используя рецептивные и продуктивные виды речевой деятельности в рамках тематического содержания речи.</a:t>
                      </a:r>
                      <a:endParaRPr lang="ru-RU" sz="1800" dirty="0">
                        <a:effectLst/>
                        <a:latin typeface="Calibri" panose="020F0502020204030204" pitchFamily="34" charset="0"/>
                        <a:ea typeface="Calibri" panose="020F0502020204030204" pitchFamily="34" charset="0"/>
                        <a:cs typeface="Times New Roman" panose="02020603050405020304" pitchFamily="18" charset="0"/>
                      </a:endParaRPr>
                    </a:p>
                    <a:p>
                      <a:pPr algn="l">
                        <a:lnSpc>
                          <a:spcPct val="150000"/>
                        </a:lnSpc>
                      </a:pPr>
                      <a:r>
                        <a:rPr lang="ru-RU" sz="1800" u="sng" dirty="0">
                          <a:effectLst/>
                          <a:latin typeface="Times New Roman" panose="02020603050405020304" pitchFamily="18" charset="0"/>
                          <a:ea typeface="Calibri" panose="020F0502020204030204" pitchFamily="34" charset="0"/>
                          <a:cs typeface="Times New Roman" panose="02020603050405020304" pitchFamily="18" charset="0"/>
                        </a:rPr>
                        <a:t>Повседневная жизнь семьи. Межличностные отношения в семье, с друзьями и знакомыми. Конфликтные ситуации, их предупреждение и разрешение.</a:t>
                      </a:r>
                      <a:endParaRPr lang="ru-RU" sz="1800" u="sng"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8390008"/>
                  </a:ext>
                </a:extLst>
              </a:tr>
            </a:tbl>
          </a:graphicData>
        </a:graphic>
      </p:graphicFrame>
      <p:sp>
        <p:nvSpPr>
          <p:cNvPr id="6" name="Rectangle 2">
            <a:extLst>
              <a:ext uri="{FF2B5EF4-FFF2-40B4-BE49-F238E27FC236}">
                <a16:creationId xmlns:a16="http://schemas.microsoft.com/office/drawing/2014/main" id="{46958A1A-03CC-A0C0-1BFB-59EF2021E0ED}"/>
              </a:ext>
            </a:extLst>
          </p:cNvPr>
          <p:cNvSpPr>
            <a:spLocks noChangeArrowheads="1"/>
          </p:cNvSpPr>
          <p:nvPr/>
        </p:nvSpPr>
        <p:spPr bwMode="auto">
          <a:xfrm>
            <a:off x="-960120" y="289805"/>
            <a:ext cx="13539345"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200" b="1"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ru-RU" altLang="ru-RU" sz="3200" b="1" i="0" u="none" strike="noStrike" cap="none" normalizeH="0" baseline="0" dirty="0">
                <a:ln>
                  <a:noFill/>
                </a:ln>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СОДЕРЖАНИЕ УЧЕБНОГО ПРЕДМЕТА</a:t>
            </a:r>
            <a:endParaRPr kumimoji="0" lang="ru-RU" altLang="ru-RU" sz="3200" b="0" i="0" u="none" strike="noStrike" cap="none" normalizeH="0" baseline="0" dirty="0">
              <a:ln>
                <a:noFill/>
              </a:ln>
              <a:solidFill>
                <a:schemeClr val="bg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1624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a:extLst>
              <a:ext uri="{FF2B5EF4-FFF2-40B4-BE49-F238E27FC236}">
                <a16:creationId xmlns:a16="http://schemas.microsoft.com/office/drawing/2014/main" id="{DA426534-A610-A8DB-484F-34599787E264}"/>
              </a:ext>
            </a:extLst>
          </p:cNvPr>
          <p:cNvGraphicFramePr>
            <a:graphicFrameLocks noGrp="1"/>
          </p:cNvGraphicFramePr>
          <p:nvPr>
            <p:extLst>
              <p:ext uri="{D42A27DB-BD31-4B8C-83A1-F6EECF244321}">
                <p14:modId xmlns:p14="http://schemas.microsoft.com/office/powerpoint/2010/main" val="2252519414"/>
              </p:ext>
            </p:extLst>
          </p:nvPr>
        </p:nvGraphicFramePr>
        <p:xfrm>
          <a:off x="289558" y="1201723"/>
          <a:ext cx="11612881" cy="4454554"/>
        </p:xfrm>
        <a:graphic>
          <a:graphicData uri="http://schemas.openxmlformats.org/drawingml/2006/table">
            <a:tbl>
              <a:tblPr firstRow="1" firstCol="1" bandRow="1"/>
              <a:tblGrid>
                <a:gridCol w="831363">
                  <a:extLst>
                    <a:ext uri="{9D8B030D-6E8A-4147-A177-3AD203B41FA5}">
                      <a16:colId xmlns:a16="http://schemas.microsoft.com/office/drawing/2014/main" val="805106776"/>
                    </a:ext>
                  </a:extLst>
                </a:gridCol>
                <a:gridCol w="928527">
                  <a:extLst>
                    <a:ext uri="{9D8B030D-6E8A-4147-A177-3AD203B41FA5}">
                      <a16:colId xmlns:a16="http://schemas.microsoft.com/office/drawing/2014/main" val="754588273"/>
                    </a:ext>
                  </a:extLst>
                </a:gridCol>
                <a:gridCol w="4000830">
                  <a:extLst>
                    <a:ext uri="{9D8B030D-6E8A-4147-A177-3AD203B41FA5}">
                      <a16:colId xmlns:a16="http://schemas.microsoft.com/office/drawing/2014/main" val="1805005589"/>
                    </a:ext>
                  </a:extLst>
                </a:gridCol>
                <a:gridCol w="4918341">
                  <a:extLst>
                    <a:ext uri="{9D8B030D-6E8A-4147-A177-3AD203B41FA5}">
                      <a16:colId xmlns:a16="http://schemas.microsoft.com/office/drawing/2014/main" val="3442968255"/>
                    </a:ext>
                  </a:extLst>
                </a:gridCol>
                <a:gridCol w="933820">
                  <a:extLst>
                    <a:ext uri="{9D8B030D-6E8A-4147-A177-3AD203B41FA5}">
                      <a16:colId xmlns:a16="http://schemas.microsoft.com/office/drawing/2014/main" val="1361198309"/>
                    </a:ext>
                  </a:extLst>
                </a:gridCol>
              </a:tblGrid>
              <a:tr h="820702">
                <a:tc rowSpan="2">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Учебная неделя</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Базовый уровень</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часа в неделю)</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Углубленный уровень</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 (3+2) часов в неделю)</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val="2899408398"/>
                  </a:ext>
                </a:extLst>
              </a:tr>
              <a:tr h="896112">
                <a:tc vMerge="1">
                  <a:txBody>
                    <a:bodyPr/>
                    <a:lstStyle/>
                    <a:p>
                      <a:endParaRPr lang="ru-RU"/>
                    </a:p>
                  </a:txBody>
                  <a:tcPr/>
                </a:tc>
                <a:tc>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Кол-во часов</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Тема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Тема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Кол-во часов</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2853852"/>
                  </a:ext>
                </a:extLst>
              </a:tr>
              <a:tr h="1368870">
                <a:tc>
                  <a:txBody>
                    <a:bodyPr/>
                    <a:lstStyle/>
                    <a:p>
                      <a:pPr algn="ctr">
                        <a:lnSpc>
                          <a:spcPct val="115000"/>
                        </a:lnSpc>
                        <a:spcAft>
                          <a:spcPts val="1000"/>
                        </a:spcAft>
                      </a:pP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1</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Повседневная жизнь семьи. </a:t>
                      </a: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часа)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Повседневная жизнь семьи.</a:t>
                      </a: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(3 часа)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18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Проведение социального опроса о роли семьи в обществе, анализ и представление полученных результатов.</a:t>
                      </a: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(2 часа)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125206"/>
                  </a:ext>
                </a:extLst>
              </a:tr>
              <a:tr h="1368870">
                <a:tc>
                  <a:txBody>
                    <a:bodyPr/>
                    <a:lstStyle/>
                    <a:p>
                      <a:pPr algn="ctr">
                        <a:lnSpc>
                          <a:spcPct val="115000"/>
                        </a:lnSpc>
                        <a:spcAft>
                          <a:spcPts val="1000"/>
                        </a:spcAft>
                      </a:pP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2</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Межличностные отношения в семье, с друзьями и знакомыми. </a:t>
                      </a:r>
                      <a:r>
                        <a:rPr lang="ru-RU" sz="1800" b="1">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(3 часа)</a:t>
                      </a:r>
                      <a:endParaRPr lang="ru-RU" sz="180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Межличностные отношения в семье, с друзьями и знакомыми.</a:t>
                      </a: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(3 часа)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ru-RU" sz="1800" i="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Сохранение национальных обычаев и традиций в семье.</a:t>
                      </a: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 (2 часа)</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800" b="1" dirty="0">
                          <a:solidFill>
                            <a:srgbClr val="002060"/>
                          </a:solidFill>
                          <a:effectLst/>
                          <a:latin typeface="Times New Roman" panose="02020603050405020304" pitchFamily="18" charset="0"/>
                          <a:ea typeface="Calibri" panose="020F0502020204030204" pitchFamily="34" charset="0"/>
                          <a:cs typeface="Times New Roman" panose="02020603050405020304" pitchFamily="18" charset="0"/>
                        </a:rPr>
                        <a:t>5</a:t>
                      </a:r>
                      <a:endParaRPr lang="ru-RU" sz="18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52931" marR="5293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757963"/>
                  </a:ext>
                </a:extLst>
              </a:tr>
            </a:tbl>
          </a:graphicData>
        </a:graphic>
      </p:graphicFrame>
      <p:sp>
        <p:nvSpPr>
          <p:cNvPr id="6" name="Rectangle 1">
            <a:extLst>
              <a:ext uri="{FF2B5EF4-FFF2-40B4-BE49-F238E27FC236}">
                <a16:creationId xmlns:a16="http://schemas.microsoft.com/office/drawing/2014/main" id="{E896CDE9-59DB-B67D-4FB1-D8468612B722}"/>
              </a:ext>
            </a:extLst>
          </p:cNvPr>
          <p:cNvSpPr>
            <a:spLocks noChangeArrowheads="1"/>
          </p:cNvSpPr>
          <p:nvPr/>
        </p:nvSpPr>
        <p:spPr bwMode="auto">
          <a:xfrm>
            <a:off x="3296098" y="160574"/>
            <a:ext cx="5599803"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1" i="0" u="none" strike="noStrike" cap="none" normalizeH="0" baseline="0" dirty="0">
                <a:ln>
                  <a:noFill/>
                </a:ln>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ТЕМАТИЧЕСКОЕ ПЛАНИРОВАНИЕ</a:t>
            </a:r>
            <a:endParaRPr kumimoji="0" lang="ru-RU" altLang="ru-RU" sz="2400" b="0" i="0" u="none" strike="noStrike" cap="none" normalizeH="0" baseline="0" dirty="0">
              <a:ln>
                <a:noFill/>
              </a:ln>
              <a:solidFill>
                <a:schemeClr val="bg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altLang="ru-RU" sz="2400" b="1" i="0" u="none" strike="noStrike" cap="none" normalizeH="0" baseline="0" dirty="0">
                <a:ln>
                  <a:noFill/>
                </a:ln>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10 КЛАСС</a:t>
            </a:r>
            <a:endParaRPr kumimoji="0" lang="ru-RU" altLang="ru-RU" sz="2400" b="0" i="0" u="none" strike="noStrike" cap="none" normalizeH="0" baseline="0" dirty="0">
              <a:ln>
                <a:noFill/>
              </a:ln>
              <a:solidFill>
                <a:schemeClr val="bg1"/>
              </a:solidFill>
              <a:effectLst/>
              <a:latin typeface="Arial" panose="020B0604020202020204" pitchFamily="34" charset="0"/>
            </a:endParaRPr>
          </a:p>
        </p:txBody>
      </p:sp>
    </p:spTree>
    <p:extLst>
      <p:ext uri="{BB962C8B-B14F-4D97-AF65-F5344CB8AC3E}">
        <p14:creationId xmlns:p14="http://schemas.microsoft.com/office/powerpoint/2010/main" val="2963152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
            <a:extLst>
              <a:ext uri="{FF2B5EF4-FFF2-40B4-BE49-F238E27FC236}">
                <a16:creationId xmlns:a16="http://schemas.microsoft.com/office/drawing/2014/main" id="{7AD0779B-3B91-4615-A566-E8E40EC0E675}"/>
              </a:ext>
            </a:extLst>
          </p:cNvPr>
          <p:cNvGrpSpPr/>
          <p:nvPr/>
        </p:nvGrpSpPr>
        <p:grpSpPr>
          <a:xfrm>
            <a:off x="-97506" y="4316470"/>
            <a:ext cx="12289506" cy="1718655"/>
            <a:chOff x="-97506" y="4959383"/>
            <a:chExt cx="12289506" cy="1718655"/>
          </a:xfrm>
        </p:grpSpPr>
        <p:sp>
          <p:nvSpPr>
            <p:cNvPr id="4" name="TextBox 3">
              <a:extLst>
                <a:ext uri="{FF2B5EF4-FFF2-40B4-BE49-F238E27FC236}">
                  <a16:creationId xmlns:a16="http://schemas.microsoft.com/office/drawing/2014/main" id="{1DF8EF26-7AD5-4E7F-95B3-9A57CF80C483}"/>
                </a:ext>
              </a:extLst>
            </p:cNvPr>
            <p:cNvSpPr txBox="1"/>
            <p:nvPr/>
          </p:nvSpPr>
          <p:spPr>
            <a:xfrm>
              <a:off x="1" y="4959383"/>
              <a:ext cx="12191999" cy="1015663"/>
            </a:xfrm>
            <a:prstGeom prst="rect">
              <a:avLst/>
            </a:prstGeom>
            <a:noFill/>
          </p:spPr>
          <p:txBody>
            <a:bodyPr wrap="square" rtlCol="0" anchor="ctr">
              <a:spAutoFit/>
            </a:bodyPr>
            <a:lstStyle/>
            <a:p>
              <a:pPr algn="ctr"/>
              <a:r>
                <a:rPr lang="en-US" altLang="ko-KR" sz="6000" dirty="0">
                  <a:solidFill>
                    <a:schemeClr val="bg1"/>
                  </a:solidFill>
                  <a:cs typeface="Arial" pitchFamily="34" charset="0"/>
                </a:rPr>
                <a:t>THANK YOU</a:t>
              </a:r>
              <a:endParaRPr lang="ko-KR" altLang="en-US" sz="6000" dirty="0">
                <a:solidFill>
                  <a:schemeClr val="bg1"/>
                </a:solidFill>
                <a:cs typeface="Arial" pitchFamily="34" charset="0"/>
              </a:endParaRPr>
            </a:p>
          </p:txBody>
        </p:sp>
        <p:sp>
          <p:nvSpPr>
            <p:cNvPr id="5" name="TextBox 4">
              <a:extLst>
                <a:ext uri="{FF2B5EF4-FFF2-40B4-BE49-F238E27FC236}">
                  <a16:creationId xmlns:a16="http://schemas.microsoft.com/office/drawing/2014/main" id="{BADEB2CA-D11F-4CA5-BC5A-6C38FF4BF392}"/>
                </a:ext>
              </a:extLst>
            </p:cNvPr>
            <p:cNvSpPr txBox="1"/>
            <p:nvPr/>
          </p:nvSpPr>
          <p:spPr>
            <a:xfrm>
              <a:off x="-97506" y="6031707"/>
              <a:ext cx="12191852" cy="646331"/>
            </a:xfrm>
            <a:prstGeom prst="rect">
              <a:avLst/>
            </a:prstGeom>
            <a:noFill/>
          </p:spPr>
          <p:txBody>
            <a:bodyPr wrap="square" rtlCol="0" anchor="ctr">
              <a:spAutoFit/>
            </a:bodyPr>
            <a:lstStyle/>
            <a:p>
              <a:pPr algn="ctr"/>
              <a:r>
                <a:rPr lang="en-US" altLang="ko-KR" sz="3600" dirty="0">
                  <a:solidFill>
                    <a:schemeClr val="bg1"/>
                  </a:solidFill>
                  <a:cs typeface="Arial" pitchFamily="34" charset="0"/>
                </a:rPr>
                <a:t>samlong@mail.ru</a:t>
              </a:r>
              <a:endParaRPr lang="ko-KR" altLang="en-US" sz="3600" dirty="0">
                <a:solidFill>
                  <a:schemeClr val="bg1"/>
                </a:solidFill>
                <a:cs typeface="Arial" pitchFamily="34" charset="0"/>
              </a:endParaRPr>
            </a:p>
          </p:txBody>
        </p:sp>
      </p:grpSp>
    </p:spTree>
    <p:extLst>
      <p:ext uri="{BB962C8B-B14F-4D97-AF65-F5344CB8AC3E}">
        <p14:creationId xmlns:p14="http://schemas.microsoft.com/office/powerpoint/2010/main" val="821656516"/>
      </p:ext>
    </p:extLst>
  </p:cSld>
  <p:clrMapOvr>
    <a:masterClrMapping/>
  </p:clrMapOvr>
</p:sld>
</file>

<file path=ppt/theme/theme1.xml><?xml version="1.0" encoding="utf-8"?>
<a:theme xmlns:a="http://schemas.openxmlformats.org/drawingml/2006/main" name="Cover and End Slide Master">
  <a:themeElements>
    <a:clrScheme name="ALLPPT-122">
      <a:dk1>
        <a:sysClr val="windowText" lastClr="000000"/>
      </a:dk1>
      <a:lt1>
        <a:sysClr val="window" lastClr="FFFFFF"/>
      </a:lt1>
      <a:dk2>
        <a:srgbClr val="1F497D"/>
      </a:dk2>
      <a:lt2>
        <a:srgbClr val="EEECE1"/>
      </a:lt2>
      <a:accent1>
        <a:srgbClr val="F0D23F"/>
      </a:accent1>
      <a:accent2>
        <a:srgbClr val="F79465"/>
      </a:accent2>
      <a:accent3>
        <a:srgbClr val="ED3B55"/>
      </a:accent3>
      <a:accent4>
        <a:srgbClr val="54CBA0"/>
      </a:accent4>
      <a:accent5>
        <a:srgbClr val="78AAE1"/>
      </a:accent5>
      <a:accent6>
        <a:srgbClr val="77DBE1"/>
      </a:accent6>
      <a:hlink>
        <a:srgbClr val="FFFFFF"/>
      </a:hlink>
      <a:folHlink>
        <a:srgbClr val="800080"/>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122">
      <a:dk1>
        <a:sysClr val="windowText" lastClr="000000"/>
      </a:dk1>
      <a:lt1>
        <a:sysClr val="window" lastClr="FFFFFF"/>
      </a:lt1>
      <a:dk2>
        <a:srgbClr val="1F497D"/>
      </a:dk2>
      <a:lt2>
        <a:srgbClr val="EEECE1"/>
      </a:lt2>
      <a:accent1>
        <a:srgbClr val="F0D23F"/>
      </a:accent1>
      <a:accent2>
        <a:srgbClr val="F79465"/>
      </a:accent2>
      <a:accent3>
        <a:srgbClr val="ED3B55"/>
      </a:accent3>
      <a:accent4>
        <a:srgbClr val="54CBA0"/>
      </a:accent4>
      <a:accent5>
        <a:srgbClr val="78AAE1"/>
      </a:accent5>
      <a:accent6>
        <a:srgbClr val="77DBE1"/>
      </a:accent6>
      <a:hlink>
        <a:srgbClr val="FFFF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628">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11208</TotalTime>
  <Words>1956</Words>
  <Application>Microsoft Office PowerPoint</Application>
  <PresentationFormat>Широкоэкранный</PresentationFormat>
  <Paragraphs>248</Paragraphs>
  <Slides>34</Slides>
  <Notes>0</Notes>
  <HiddenSlides>0</HiddenSlides>
  <MMClips>0</MMClips>
  <ScaleCrop>false</ScaleCrop>
  <HeadingPairs>
    <vt:vector size="8" baseType="variant">
      <vt:variant>
        <vt:lpstr>Использованные шрифты</vt:lpstr>
      </vt:variant>
      <vt:variant>
        <vt:i4>8</vt:i4>
      </vt:variant>
      <vt:variant>
        <vt:lpstr>Тема</vt:lpstr>
      </vt:variant>
      <vt:variant>
        <vt:i4>3</vt:i4>
      </vt:variant>
      <vt:variant>
        <vt:lpstr>Внедренные серверы OLE</vt:lpstr>
      </vt:variant>
      <vt:variant>
        <vt:i4>1</vt:i4>
      </vt:variant>
      <vt:variant>
        <vt:lpstr>Заголовки слайдов</vt:lpstr>
      </vt:variant>
      <vt:variant>
        <vt:i4>34</vt:i4>
      </vt:variant>
    </vt:vector>
  </HeadingPairs>
  <TitlesOfParts>
    <vt:vector size="46" baseType="lpstr">
      <vt:lpstr>Arial</vt:lpstr>
      <vt:lpstr>Calibri</vt:lpstr>
      <vt:lpstr>Roboto</vt:lpstr>
      <vt:lpstr>Times New Roman</vt:lpstr>
      <vt:lpstr>TimesNewRoman</vt:lpstr>
      <vt:lpstr>TimesNewRoman,Bold</vt:lpstr>
      <vt:lpstr>TimesNewRoman,Italic</vt:lpstr>
      <vt:lpstr>Wingdings</vt:lpstr>
      <vt:lpstr>Cover and End Slide Master</vt:lpstr>
      <vt:lpstr>Contents Slide Master</vt:lpstr>
      <vt:lpstr>Section Break Slide Master</vt:lpstr>
      <vt:lpstr>Acrobat Document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черногорская центр тестирования</cp:lastModifiedBy>
  <cp:revision>166</cp:revision>
  <dcterms:created xsi:type="dcterms:W3CDTF">2020-01-20T05:08:25Z</dcterms:created>
  <dcterms:modified xsi:type="dcterms:W3CDTF">2023-08-24T17:29:08Z</dcterms:modified>
</cp:coreProperties>
</file>