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9" r:id="rId20"/>
    <p:sldId id="281" r:id="rId21"/>
    <p:sldId id="283" r:id="rId22"/>
    <p:sldId id="284" r:id="rId23"/>
  </p:sldIdLst>
  <p:sldSz cx="12222163" cy="6910388"/>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792" y="-108"/>
      </p:cViewPr>
      <p:guideLst>
        <p:guide orient="horz" pos="2176"/>
        <p:guide pos="38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p:bodyStyle/>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consultant.ru/document/cons_doc_LAW_140174/" TargetMode="External"/><Relationship Id="rId7" Type="http://schemas.openxmlformats.org/officeDocument/2006/relationships/hyperlink" Target="https://edsoo.ru/Normativnie_dokumenti.htm" TargetMode="Externa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hyperlink" Target="http://static.government.ru/media/files/GG2TF4pq6RkGAtAIJKHYKTXDmFlMAAOd.pdf" TargetMode="External"/><Relationship Id="rId5" Type="http://schemas.openxmlformats.org/officeDocument/2006/relationships/hyperlink" Target="http://publication.pravo.gov.ru/Document/View/0001202211010045" TargetMode="External"/><Relationship Id="rId4" Type="http://schemas.openxmlformats.org/officeDocument/2006/relationships/hyperlink" Target="http://publication.pravo.gov.ru/Document/View/0001202209120008"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hyperlink" Target="https://edsoo.ru/"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hyperlink" Target="https://edsoo.ru/" TargetMode="Externa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xml"/><Relationship Id="rId6" Type="http://schemas.openxmlformats.org/officeDocument/2006/relationships/hyperlink" Target="https://edsoo.ru/constructor/" TargetMode="External"/><Relationship Id="rId5" Type="http://schemas.openxmlformats.org/officeDocument/2006/relationships/hyperlink" Target="https://edsoo.ru/Rabochie_programmi_sredne.htm" TargetMode="Externa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21.jpeg"/><Relationship Id="rId13" Type="http://schemas.openxmlformats.org/officeDocument/2006/relationships/image" Target="../media/image26.jpeg"/><Relationship Id="rId3" Type="http://schemas.openxmlformats.org/officeDocument/2006/relationships/image" Target="../media/image16.jpeg"/><Relationship Id="rId7" Type="http://schemas.openxmlformats.org/officeDocument/2006/relationships/image" Target="../media/image20.jpeg"/><Relationship Id="rId12" Type="http://schemas.openxmlformats.org/officeDocument/2006/relationships/image" Target="../media/image25.jpeg"/><Relationship Id="rId2" Type="http://schemas.openxmlformats.org/officeDocument/2006/relationships/image" Target="../media/image15.jpeg"/><Relationship Id="rId16" Type="http://schemas.openxmlformats.org/officeDocument/2006/relationships/image" Target="../media/image29.jpeg"/><Relationship Id="rId1" Type="http://schemas.openxmlformats.org/officeDocument/2006/relationships/slideLayout" Target="../slideLayouts/slideLayout1.xml"/><Relationship Id="rId6" Type="http://schemas.openxmlformats.org/officeDocument/2006/relationships/image" Target="../media/image19.jpeg"/><Relationship Id="rId11" Type="http://schemas.openxmlformats.org/officeDocument/2006/relationships/image" Target="../media/image24.jpeg"/><Relationship Id="rId5" Type="http://schemas.openxmlformats.org/officeDocument/2006/relationships/image" Target="../media/image18.jpeg"/><Relationship Id="rId15" Type="http://schemas.openxmlformats.org/officeDocument/2006/relationships/image" Target="../media/image28.jpeg"/><Relationship Id="rId10" Type="http://schemas.openxmlformats.org/officeDocument/2006/relationships/image" Target="../media/image23.jpeg"/><Relationship Id="rId4" Type="http://schemas.openxmlformats.org/officeDocument/2006/relationships/image" Target="../media/image17.jpeg"/><Relationship Id="rId9" Type="http://schemas.openxmlformats.org/officeDocument/2006/relationships/image" Target="../media/image22.jpeg"/><Relationship Id="rId14" Type="http://schemas.openxmlformats.org/officeDocument/2006/relationships/image" Target="../media/image27.jpeg"/></Relationships>
</file>

<file path=ppt/slides/_rels/slide13.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2" Type="http://schemas.openxmlformats.org/officeDocument/2006/relationships/image" Target="../media/image30.jpeg"/><Relationship Id="rId1" Type="http://schemas.openxmlformats.org/officeDocument/2006/relationships/slideLayout" Target="../slideLayouts/slideLayout1.xml"/><Relationship Id="rId6" Type="http://schemas.openxmlformats.org/officeDocument/2006/relationships/image" Target="../media/image34.jpe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iro63.ru/upload/medialibrary/f9d/" TargetMode="External"/><Relationship Id="rId2" Type="http://schemas.openxmlformats.org/officeDocument/2006/relationships/image" Target="../media/image39.jpeg"/><Relationship Id="rId1" Type="http://schemas.openxmlformats.org/officeDocument/2006/relationships/slideLayout" Target="../slideLayouts/slideLayout1.xml"/><Relationship Id="rId5" Type="http://schemas.openxmlformats.org/officeDocument/2006/relationships/hyperlink" Target="https://www.youtube.com/watch?v=bv5cNKZP10Q" TargetMode="External"/><Relationship Id="rId4" Type="http://schemas.openxmlformats.org/officeDocument/2006/relationships/hyperlink" Target="https://iro63.ru/upload/medialibrary/f9d/uq82n909v9t04mkz3tlrs3tu2970xuwx.pdf"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xml"/><Relationship Id="rId5" Type="http://schemas.openxmlformats.org/officeDocument/2006/relationships/image" Target="../media/image43.jpeg"/><Relationship Id="rId4" Type="http://schemas.openxmlformats.org/officeDocument/2006/relationships/image" Target="../media/image42.jpeg"/></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xml"/><Relationship Id="rId4" Type="http://schemas.openxmlformats.org/officeDocument/2006/relationships/image" Target="../media/image46.jpeg"/></Relationships>
</file>

<file path=ppt/slides/_rels/slide1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Прямоугольник 2"/>
          <p:cNvSpPr/>
          <p:nvPr/>
        </p:nvSpPr>
        <p:spPr>
          <a:xfrm>
            <a:off x="1667256" y="1911096"/>
            <a:ext cx="167640" cy="176784"/>
          </a:xfrm>
          <a:prstGeom prst="rect">
            <a:avLst/>
          </a:prstGeom>
          <a:solidFill>
            <a:srgbClr val="EBE9E0"/>
          </a:solidFill>
        </p:spPr>
        <p:txBody>
          <a:bodyPr wrap="none" lIns="0" tIns="0" rIns="0" bIns="0">
            <a:noAutofit/>
          </a:bodyPr>
          <a:lstStyle/>
          <a:p>
            <a:pPr indent="0"/>
            <a:r>
              <a:rPr lang="ru" sz="3600" b="1" spc="-100">
                <a:solidFill>
                  <a:srgbClr val="9E4B07"/>
                </a:solidFill>
                <a:latin typeface="Franklin Gothic Book"/>
              </a:rPr>
              <a:t>«</a:t>
            </a:r>
          </a:p>
        </p:txBody>
      </p:sp>
      <p:sp>
        <p:nvSpPr>
          <p:cNvPr id="4" name="Прямоугольник 3"/>
          <p:cNvSpPr/>
          <p:nvPr/>
        </p:nvSpPr>
        <p:spPr>
          <a:xfrm>
            <a:off x="1358553" y="1366962"/>
            <a:ext cx="10290903" cy="2501652"/>
          </a:xfrm>
          <a:prstGeom prst="rect">
            <a:avLst/>
          </a:prstGeom>
          <a:solidFill>
            <a:schemeClr val="bg1"/>
          </a:solidFill>
        </p:spPr>
        <p:txBody>
          <a:bodyPr lIns="0" tIns="0" rIns="0" bIns="0">
            <a:noAutofit/>
          </a:bodyPr>
          <a:lstStyle/>
          <a:p>
            <a:pPr indent="0" algn="ctr">
              <a:lnSpc>
                <a:spcPts val="1680"/>
              </a:lnSpc>
              <a:spcAft>
                <a:spcPts val="1890"/>
              </a:spcAft>
            </a:pPr>
            <a:endParaRPr lang="ru" sz="1500" dirty="0">
              <a:solidFill>
                <a:schemeClr val="accent1"/>
              </a:solidFill>
              <a:latin typeface="Franklin Gothic Book"/>
            </a:endParaRPr>
          </a:p>
          <a:p>
            <a:pPr indent="0" algn="ctr">
              <a:lnSpc>
                <a:spcPts val="4416"/>
              </a:lnSpc>
              <a:spcAft>
                <a:spcPts val="2940"/>
              </a:spcAft>
            </a:pPr>
            <a:r>
              <a:rPr lang="ru" sz="4000" b="1" spc="-100" dirty="0">
                <a:solidFill>
                  <a:schemeClr val="tx2"/>
                </a:solidFill>
                <a:latin typeface="Times New Roman" pitchFamily="18" charset="0"/>
                <a:cs typeface="Times New Roman" pitchFamily="18" charset="0"/>
              </a:rPr>
              <a:t>Преподавание предмета </a:t>
            </a:r>
            <a:r>
              <a:rPr lang="ru" sz="4000" b="1" spc="-100" dirty="0" smtClean="0">
                <a:solidFill>
                  <a:schemeClr val="tx2"/>
                </a:solidFill>
                <a:latin typeface="Times New Roman" pitchFamily="18" charset="0"/>
                <a:cs typeface="Times New Roman" pitchFamily="18" charset="0"/>
              </a:rPr>
              <a:t>«Русский </a:t>
            </a:r>
            <a:r>
              <a:rPr lang="ru" sz="4000" b="1" spc="-100" dirty="0">
                <a:solidFill>
                  <a:schemeClr val="tx2"/>
                </a:solidFill>
                <a:latin typeface="Times New Roman" pitchFamily="18" charset="0"/>
                <a:cs typeface="Times New Roman" pitchFamily="18" charset="0"/>
              </a:rPr>
              <a:t>язык» в 2023-2024 учебном году</a:t>
            </a:r>
            <a:r>
              <a:rPr lang="ru" sz="4000" b="1" spc="-100" dirty="0" smtClean="0">
                <a:solidFill>
                  <a:schemeClr val="tx2"/>
                </a:solidFill>
                <a:latin typeface="Times New Roman" pitchFamily="18" charset="0"/>
                <a:cs typeface="Times New Roman" pitchFamily="18" charset="0"/>
              </a:rPr>
              <a:t>: единое образовательное пространство РФ </a:t>
            </a:r>
            <a:endParaRPr lang="ru" sz="4000" b="1" spc="-100" dirty="0">
              <a:solidFill>
                <a:schemeClr val="tx2"/>
              </a:solidFill>
              <a:latin typeface="Times New Roman" pitchFamily="18" charset="0"/>
              <a:cs typeface="Times New Roman" pitchFamily="18" charset="0"/>
            </a:endParaRPr>
          </a:p>
        </p:txBody>
      </p:sp>
      <p:sp>
        <p:nvSpPr>
          <p:cNvPr id="6" name="Прямоугольник 5"/>
          <p:cNvSpPr/>
          <p:nvPr/>
        </p:nvSpPr>
        <p:spPr>
          <a:xfrm>
            <a:off x="4526905" y="4607322"/>
            <a:ext cx="6624735" cy="1317990"/>
          </a:xfrm>
          <a:prstGeom prst="rect">
            <a:avLst/>
          </a:prstGeom>
          <a:solidFill>
            <a:schemeClr val="bg1"/>
          </a:solidFill>
        </p:spPr>
        <p:txBody>
          <a:bodyPr lIns="0" tIns="0" rIns="0" bIns="0">
            <a:noAutofit/>
          </a:bodyPr>
          <a:lstStyle/>
          <a:p>
            <a:pPr indent="0">
              <a:lnSpc>
                <a:spcPts val="2136"/>
              </a:lnSpc>
              <a:spcBef>
                <a:spcPts val="4200"/>
              </a:spcBef>
            </a:pPr>
            <a:r>
              <a:rPr lang="ru" sz="2000" b="1" dirty="0" smtClean="0">
                <a:latin typeface="Times New Roman" pitchFamily="18" charset="0"/>
                <a:cs typeface="Times New Roman" pitchFamily="18" charset="0"/>
              </a:rPr>
              <a:t>Методист ГБУ ДПО «Отрадненский РЦ» Иванова Н.А.</a:t>
            </a:r>
            <a:endParaRPr lang="ru" sz="2000" b="1" dirty="0">
              <a:latin typeface="Times New Roman" pitchFamily="18" charset="0"/>
              <a:cs typeface="Times New Roman" pitchFamily="18" charset="0"/>
            </a:endParaRP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7833360" y="1048512"/>
            <a:ext cx="4248912" cy="5004816"/>
          </a:xfrm>
          <a:prstGeom prst="rect">
            <a:avLst/>
          </a:prstGeom>
        </p:spPr>
      </p:pic>
      <p:sp>
        <p:nvSpPr>
          <p:cNvPr id="3" name="Прямоугольник 2"/>
          <p:cNvSpPr/>
          <p:nvPr/>
        </p:nvSpPr>
        <p:spPr>
          <a:xfrm>
            <a:off x="1447800" y="237744"/>
            <a:ext cx="8936736" cy="801624"/>
          </a:xfrm>
          <a:prstGeom prst="rect">
            <a:avLst/>
          </a:prstGeom>
          <a:solidFill>
            <a:srgbClr val="EBE9E0"/>
          </a:solidFill>
        </p:spPr>
        <p:txBody>
          <a:bodyPr lIns="0" tIns="0" rIns="0" bIns="0">
            <a:noAutofit/>
          </a:bodyPr>
          <a:lstStyle/>
          <a:p>
            <a:pPr indent="0">
              <a:spcAft>
                <a:spcPts val="840"/>
              </a:spcAft>
            </a:pPr>
            <a:r>
              <a:rPr lang="ru" sz="2800" spc="-50">
                <a:solidFill>
                  <a:srgbClr val="9E4B07"/>
                </a:solidFill>
                <a:latin typeface="Franklin Gothic Book"/>
              </a:rPr>
              <a:t>Правовые ориентиры для образовательной организации</a:t>
            </a:r>
          </a:p>
          <a:p>
            <a:pPr marL="3140964" indent="0">
              <a:spcAft>
                <a:spcPts val="2310"/>
              </a:spcAft>
            </a:pPr>
            <a:r>
              <a:rPr lang="ru" sz="2800" spc="-50">
                <a:solidFill>
                  <a:srgbClr val="9E4B07"/>
                </a:solidFill>
                <a:latin typeface="Franklin Gothic Book"/>
              </a:rPr>
              <a:t>в 2023-2024 уч. г.</a:t>
            </a:r>
          </a:p>
        </p:txBody>
      </p:sp>
      <p:sp>
        <p:nvSpPr>
          <p:cNvPr id="4" name="Прямоугольник 3"/>
          <p:cNvSpPr/>
          <p:nvPr/>
        </p:nvSpPr>
        <p:spPr>
          <a:xfrm>
            <a:off x="1005840" y="1386840"/>
            <a:ext cx="5830824" cy="237744"/>
          </a:xfrm>
          <a:prstGeom prst="rect">
            <a:avLst/>
          </a:prstGeom>
          <a:solidFill>
            <a:schemeClr val="bg1"/>
          </a:solidFill>
        </p:spPr>
        <p:txBody>
          <a:bodyPr wrap="none" lIns="0" tIns="0" rIns="0" bIns="0">
            <a:noAutofit/>
          </a:bodyPr>
          <a:lstStyle/>
          <a:p>
            <a:pPr indent="0">
              <a:spcBef>
                <a:spcPts val="2310"/>
              </a:spcBef>
              <a:spcAft>
                <a:spcPts val="420"/>
              </a:spcAft>
            </a:pPr>
            <a:r>
              <a:rPr lang="ru" sz="1300" b="1" u="sng" dirty="0">
                <a:solidFill>
                  <a:srgbClr val="0000FF"/>
                </a:solidFill>
                <a:latin typeface="Arial Unicode MS"/>
                <a:hlinkClick r:id="rId3"/>
              </a:rPr>
              <a:t>ФЗ-№273 «ОБ ОБРАЗОВАНИИ В РОССИЙСКОЙ ФЕДЕРАЦИИ»</a:t>
            </a:r>
          </a:p>
        </p:txBody>
      </p:sp>
      <p:sp>
        <p:nvSpPr>
          <p:cNvPr id="5" name="Прямоугольник 4"/>
          <p:cNvSpPr/>
          <p:nvPr/>
        </p:nvSpPr>
        <p:spPr>
          <a:xfrm>
            <a:off x="996696" y="2453640"/>
            <a:ext cx="3425952" cy="204216"/>
          </a:xfrm>
          <a:prstGeom prst="rect">
            <a:avLst/>
          </a:prstGeom>
          <a:solidFill>
            <a:schemeClr val="bg1"/>
          </a:solidFill>
        </p:spPr>
        <p:txBody>
          <a:bodyPr wrap="none" lIns="0" tIns="0" rIns="0" bIns="0">
            <a:noAutofit/>
          </a:bodyPr>
          <a:lstStyle/>
          <a:p>
            <a:pPr indent="0">
              <a:spcBef>
                <a:spcPts val="3570"/>
              </a:spcBef>
              <a:spcAft>
                <a:spcPts val="4410"/>
              </a:spcAft>
            </a:pPr>
            <a:r>
              <a:rPr lang="ru" sz="1300" b="1" u="sng" dirty="0">
                <a:solidFill>
                  <a:schemeClr val="accent1"/>
                </a:solidFill>
                <a:latin typeface="Arial Unicode MS"/>
                <a:hlinkClick r:id="rId4"/>
              </a:rPr>
              <a:t>ОБНОВЛЕННЫЙ ФГОС ООО 2021 Г.</a:t>
            </a:r>
          </a:p>
        </p:txBody>
      </p:sp>
      <p:sp>
        <p:nvSpPr>
          <p:cNvPr id="6" name="Прямоугольник 5"/>
          <p:cNvSpPr/>
          <p:nvPr/>
        </p:nvSpPr>
        <p:spPr>
          <a:xfrm>
            <a:off x="996696" y="3444240"/>
            <a:ext cx="3267456" cy="204216"/>
          </a:xfrm>
          <a:prstGeom prst="rect">
            <a:avLst/>
          </a:prstGeom>
          <a:solidFill>
            <a:schemeClr val="bg1"/>
          </a:solidFill>
        </p:spPr>
        <p:txBody>
          <a:bodyPr wrap="none" lIns="0" tIns="0" rIns="0" bIns="0">
            <a:noAutofit/>
          </a:bodyPr>
          <a:lstStyle/>
          <a:p>
            <a:pPr indent="0">
              <a:spcBef>
                <a:spcPts val="4410"/>
              </a:spcBef>
              <a:spcAft>
                <a:spcPts val="5670"/>
              </a:spcAft>
            </a:pPr>
            <a:r>
              <a:rPr lang="ru" sz="1300" b="1" u="sng" dirty="0">
                <a:solidFill>
                  <a:srgbClr val="003CF5"/>
                </a:solidFill>
                <a:latin typeface="Arial Unicode MS"/>
                <a:hlinkClick r:id="rId4"/>
              </a:rPr>
              <a:t>ОБНОВЛЕННЫЙ ФГОС СОО 2022 Г.</a:t>
            </a:r>
          </a:p>
        </p:txBody>
      </p:sp>
      <p:sp>
        <p:nvSpPr>
          <p:cNvPr id="7" name="Прямоугольник 6"/>
          <p:cNvSpPr/>
          <p:nvPr/>
        </p:nvSpPr>
        <p:spPr>
          <a:xfrm>
            <a:off x="1042416" y="4693920"/>
            <a:ext cx="4267200" cy="225552"/>
          </a:xfrm>
          <a:prstGeom prst="rect">
            <a:avLst/>
          </a:prstGeom>
          <a:solidFill>
            <a:schemeClr val="bg1"/>
          </a:solidFill>
        </p:spPr>
        <p:txBody>
          <a:bodyPr wrap="none" lIns="0" tIns="0" rIns="0" bIns="0">
            <a:noAutofit/>
          </a:bodyPr>
          <a:lstStyle/>
          <a:p>
            <a:pPr indent="0">
              <a:spcBef>
                <a:spcPts val="5670"/>
              </a:spcBef>
              <a:spcAft>
                <a:spcPts val="4830"/>
              </a:spcAft>
            </a:pPr>
            <a:r>
              <a:rPr lang="ru" sz="1300" b="1" u="sng" dirty="0">
                <a:solidFill>
                  <a:srgbClr val="003CF5"/>
                </a:solidFill>
                <a:latin typeface="Arial Unicode MS"/>
                <a:hlinkClick r:id="rId5"/>
              </a:rPr>
              <a:t>ФЕДЕРАЛЬНЫЙ ПЕРЕЧЕНЬ УЧЕБНИКОВ</a:t>
            </a:r>
            <a:r>
              <a:rPr lang="ru" sz="1300" b="1" dirty="0">
                <a:solidFill>
                  <a:srgbClr val="003CF5"/>
                </a:solidFill>
                <a:latin typeface="Arial Unicode MS"/>
                <a:hlinkClick r:id="rId5"/>
              </a:rPr>
              <a:t> </a:t>
            </a:r>
            <a:r>
              <a:rPr lang="ru" sz="1300" b="1" dirty="0">
                <a:solidFill>
                  <a:srgbClr val="003CF5"/>
                </a:solidFill>
                <a:latin typeface="Arial Unicode MS"/>
              </a:rPr>
              <a:t>2022г.</a:t>
            </a:r>
          </a:p>
        </p:txBody>
      </p:sp>
      <p:sp>
        <p:nvSpPr>
          <p:cNvPr id="8" name="Прямоугольник 7"/>
          <p:cNvSpPr/>
          <p:nvPr/>
        </p:nvSpPr>
        <p:spPr>
          <a:xfrm>
            <a:off x="1109706" y="5757672"/>
            <a:ext cx="3285744" cy="201168"/>
          </a:xfrm>
          <a:prstGeom prst="rect">
            <a:avLst/>
          </a:prstGeom>
          <a:solidFill>
            <a:schemeClr val="bg1"/>
          </a:solidFill>
        </p:spPr>
        <p:txBody>
          <a:bodyPr wrap="none" lIns="0" tIns="0" rIns="0" bIns="0">
            <a:noAutofit/>
          </a:bodyPr>
          <a:lstStyle/>
          <a:p>
            <a:pPr indent="0">
              <a:spcBef>
                <a:spcPts val="4830"/>
              </a:spcBef>
              <a:spcAft>
                <a:spcPts val="1890"/>
              </a:spcAft>
            </a:pPr>
            <a:r>
              <a:rPr lang="ru" sz="1400" b="1" u="sng" dirty="0">
                <a:solidFill>
                  <a:srgbClr val="0000FF"/>
                </a:solidFill>
                <a:latin typeface="Franklin Gothic Book"/>
                <a:hlinkClick r:id="rId6"/>
              </a:rPr>
              <a:t>КОНЦЕПЦИЯ ПРЕПОДАВАНИЯ ПРЕДМЕТА</a:t>
            </a:r>
          </a:p>
        </p:txBody>
      </p:sp>
      <p:sp>
        <p:nvSpPr>
          <p:cNvPr id="9" name="Прямоугольник 8"/>
          <p:cNvSpPr/>
          <p:nvPr/>
        </p:nvSpPr>
        <p:spPr>
          <a:xfrm>
            <a:off x="10347960" y="1395984"/>
            <a:ext cx="1588008" cy="240792"/>
          </a:xfrm>
          <a:prstGeom prst="rect">
            <a:avLst/>
          </a:prstGeom>
        </p:spPr>
        <p:txBody>
          <a:bodyPr lIns="0" tIns="0" rIns="0" bIns="0">
            <a:noAutofit/>
          </a:bodyPr>
          <a:lstStyle/>
          <a:p>
            <a:pPr indent="0" algn="r">
              <a:lnSpc>
                <a:spcPts val="1008"/>
              </a:lnSpc>
            </a:pPr>
            <a:r>
              <a:rPr lang="ru" sz="950">
                <a:solidFill>
                  <a:srgbClr val="1C1A13"/>
                </a:solidFill>
                <a:latin typeface="Franklin Gothic Book"/>
              </a:rPr>
              <a:t>ЕДИНОЕ СОДЕРЖАНИЕ </a:t>
            </a:r>
            <a:r>
              <a:rPr lang="ru" sz="950">
                <a:solidFill>
                  <a:srgbClr val="6D2664"/>
                </a:solidFill>
                <a:latin typeface="Franklin Gothic Book"/>
              </a:rPr>
              <a:t>Ш </a:t>
            </a:r>
            <a:r>
              <a:rPr lang="ru" sz="950">
                <a:solidFill>
                  <a:srgbClr val="1C1A13"/>
                </a:solidFill>
                <a:latin typeface="Franklin Gothic Book"/>
              </a:rPr>
              <a:t>ОБЩЕГО ОБРАЗОВАНИЯ</a:t>
            </a:r>
          </a:p>
        </p:txBody>
      </p:sp>
      <p:sp>
        <p:nvSpPr>
          <p:cNvPr id="10" name="Прямоугольник 9"/>
          <p:cNvSpPr/>
          <p:nvPr/>
        </p:nvSpPr>
        <p:spPr>
          <a:xfrm>
            <a:off x="9012936" y="1664208"/>
            <a:ext cx="1953768" cy="179832"/>
          </a:xfrm>
          <a:prstGeom prst="rect">
            <a:avLst/>
          </a:prstGeom>
        </p:spPr>
        <p:txBody>
          <a:bodyPr wrap="none" lIns="0" tIns="0" rIns="0" bIns="0">
            <a:noAutofit/>
          </a:bodyPr>
          <a:lstStyle/>
          <a:p>
            <a:pPr indent="0">
              <a:spcAft>
                <a:spcPts val="3570"/>
              </a:spcAft>
            </a:pPr>
            <a:r>
              <a:rPr lang="ru" sz="1400">
                <a:solidFill>
                  <a:srgbClr val="1C1A13"/>
                </a:solidFill>
                <a:latin typeface="Times New Roman"/>
              </a:rPr>
              <a:t>Нормативные документы</a:t>
            </a:r>
          </a:p>
        </p:txBody>
      </p:sp>
      <p:sp>
        <p:nvSpPr>
          <p:cNvPr id="11" name="Прямоугольник 10"/>
          <p:cNvSpPr/>
          <p:nvPr/>
        </p:nvSpPr>
        <p:spPr>
          <a:xfrm>
            <a:off x="8436864" y="6266688"/>
            <a:ext cx="3236976" cy="274320"/>
          </a:xfrm>
          <a:prstGeom prst="rect">
            <a:avLst/>
          </a:prstGeom>
          <a:solidFill>
            <a:srgbClr val="CFCDBF"/>
          </a:solidFill>
        </p:spPr>
        <p:txBody>
          <a:bodyPr wrap="none" lIns="0" tIns="0" rIns="0" bIns="0">
            <a:noAutofit/>
          </a:bodyPr>
          <a:lstStyle/>
          <a:p>
            <a:pPr indent="0" algn="r">
              <a:spcBef>
                <a:spcPts val="1890"/>
              </a:spcBef>
            </a:pPr>
            <a:r>
              <a:rPr lang="ru" sz="2200" u="sng" spc="-100">
                <a:solidFill>
                  <a:srgbClr val="0000FF"/>
                </a:solidFill>
                <a:latin typeface="Franklin Gothic Book"/>
                <a:hlinkClick r:id="rId7"/>
              </a:rPr>
              <a:t>Нормативные документы</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6330696" y="1423416"/>
            <a:ext cx="393192" cy="408432"/>
          </a:xfrm>
          <a:prstGeom prst="rect">
            <a:avLst/>
          </a:prstGeom>
        </p:spPr>
      </p:pic>
      <p:pic>
        <p:nvPicPr>
          <p:cNvPr id="3" name="Рисунок 2"/>
          <p:cNvPicPr>
            <a:picLocks noChangeAspect="1"/>
          </p:cNvPicPr>
          <p:nvPr/>
        </p:nvPicPr>
        <p:blipFill>
          <a:blip r:embed="rId3"/>
          <a:stretch>
            <a:fillRect/>
          </a:stretch>
        </p:blipFill>
        <p:spPr>
          <a:xfrm>
            <a:off x="6373368" y="2642616"/>
            <a:ext cx="323088" cy="420624"/>
          </a:xfrm>
          <a:prstGeom prst="rect">
            <a:avLst/>
          </a:prstGeom>
        </p:spPr>
      </p:pic>
      <p:pic>
        <p:nvPicPr>
          <p:cNvPr id="4" name="Рисунок 3"/>
          <p:cNvPicPr>
            <a:picLocks noChangeAspect="1"/>
          </p:cNvPicPr>
          <p:nvPr/>
        </p:nvPicPr>
        <p:blipFill>
          <a:blip r:embed="rId4"/>
          <a:stretch>
            <a:fillRect/>
          </a:stretch>
        </p:blipFill>
        <p:spPr>
          <a:xfrm>
            <a:off x="6394704" y="3645408"/>
            <a:ext cx="441960" cy="445008"/>
          </a:xfrm>
          <a:prstGeom prst="rect">
            <a:avLst/>
          </a:prstGeom>
        </p:spPr>
      </p:pic>
      <p:sp>
        <p:nvSpPr>
          <p:cNvPr id="5" name="Прямоугольник 4"/>
          <p:cNvSpPr/>
          <p:nvPr/>
        </p:nvSpPr>
        <p:spPr>
          <a:xfrm>
            <a:off x="1301496" y="161544"/>
            <a:ext cx="2971800" cy="710184"/>
          </a:xfrm>
          <a:prstGeom prst="rect">
            <a:avLst/>
          </a:prstGeom>
          <a:solidFill>
            <a:srgbClr val="EBE9E0"/>
          </a:solidFill>
        </p:spPr>
        <p:txBody>
          <a:bodyPr lIns="0" tIns="0" rIns="0" bIns="0">
            <a:noAutofit/>
          </a:bodyPr>
          <a:lstStyle/>
          <a:p>
            <a:pPr indent="0" algn="just">
              <a:lnSpc>
                <a:spcPts val="3384"/>
              </a:lnSpc>
            </a:pPr>
            <a:r>
              <a:rPr lang="ru" sz="2800" spc="-50">
                <a:solidFill>
                  <a:srgbClr val="6C3408"/>
                </a:solidFill>
                <a:latin typeface="Franklin Gothic Book"/>
              </a:rPr>
              <a:t>ЕДИНАЯ СИСТЕМА ОБРАЗОВАНИЯ РФ</a:t>
            </a:r>
          </a:p>
        </p:txBody>
      </p:sp>
      <p:sp>
        <p:nvSpPr>
          <p:cNvPr id="6" name="Прямоугольник 5"/>
          <p:cNvSpPr/>
          <p:nvPr/>
        </p:nvSpPr>
        <p:spPr>
          <a:xfrm>
            <a:off x="301752" y="2026920"/>
            <a:ext cx="4791456" cy="2167128"/>
          </a:xfrm>
          <a:prstGeom prst="rect">
            <a:avLst/>
          </a:prstGeom>
          <a:solidFill>
            <a:srgbClr val="EBE9E0"/>
          </a:solidFill>
        </p:spPr>
        <p:txBody>
          <a:bodyPr lIns="0" tIns="0" rIns="0" bIns="0">
            <a:noAutofit/>
          </a:bodyPr>
          <a:lstStyle/>
          <a:p>
            <a:pPr indent="0">
              <a:lnSpc>
                <a:spcPts val="2160"/>
              </a:lnSpc>
            </a:pPr>
            <a:r>
              <a:rPr lang="ru" sz="1900" b="1" dirty="0">
                <a:solidFill>
                  <a:srgbClr val="1C1A13"/>
                </a:solidFill>
                <a:latin typeface="Arial Unicode MS"/>
              </a:rPr>
              <a:t>Единые подходы</a:t>
            </a:r>
          </a:p>
          <a:p>
            <a:pPr indent="0">
              <a:lnSpc>
                <a:spcPts val="2160"/>
              </a:lnSpc>
            </a:pPr>
            <a:r>
              <a:rPr lang="ru" sz="1900" dirty="0">
                <a:solidFill>
                  <a:srgbClr val="071EA8"/>
                </a:solidFill>
                <a:latin typeface="Franklin Gothic Book"/>
              </a:rPr>
              <a:t>к формированию содержания образования и воспитания </a:t>
            </a:r>
            <a:r>
              <a:rPr lang="ru" sz="1900" dirty="0" smtClean="0">
                <a:solidFill>
                  <a:srgbClr val="071EA8"/>
                </a:solidFill>
                <a:latin typeface="Franklin Gothic Book"/>
              </a:rPr>
              <a:t>                                             </a:t>
            </a:r>
            <a:r>
              <a:rPr lang="ru" sz="1900" b="1" dirty="0" smtClean="0">
                <a:solidFill>
                  <a:srgbClr val="1C1A13"/>
                </a:solidFill>
                <a:latin typeface="Arial Unicode MS"/>
              </a:rPr>
              <a:t>Единые </a:t>
            </a:r>
            <a:r>
              <a:rPr lang="ru" sz="1900" b="1" dirty="0">
                <a:solidFill>
                  <a:srgbClr val="1C1A13"/>
                </a:solidFill>
                <a:latin typeface="Arial Unicode MS"/>
              </a:rPr>
              <a:t>стандарты </a:t>
            </a:r>
            <a:r>
              <a:rPr lang="ru" sz="1900" dirty="0">
                <a:solidFill>
                  <a:srgbClr val="071EA8"/>
                </a:solidFill>
                <a:latin typeface="Franklin Gothic Book"/>
              </a:rPr>
              <a:t>образовательного пространства страны </a:t>
            </a:r>
            <a:r>
              <a:rPr lang="ru" sz="1900" dirty="0" smtClean="0">
                <a:solidFill>
                  <a:srgbClr val="071EA8"/>
                </a:solidFill>
                <a:latin typeface="Franklin Gothic Book"/>
              </a:rPr>
              <a:t>                             </a:t>
            </a:r>
            <a:r>
              <a:rPr lang="ru" sz="1900" b="1" dirty="0" smtClean="0">
                <a:solidFill>
                  <a:srgbClr val="1C1A13"/>
                </a:solidFill>
                <a:latin typeface="Arial Unicode MS"/>
              </a:rPr>
              <a:t>Единая </a:t>
            </a:r>
            <a:r>
              <a:rPr lang="ru" sz="1900" b="1" dirty="0">
                <a:solidFill>
                  <a:srgbClr val="1C1A13"/>
                </a:solidFill>
                <a:latin typeface="Arial Unicode MS"/>
              </a:rPr>
              <a:t>система</a:t>
            </a:r>
          </a:p>
          <a:p>
            <a:pPr indent="0">
              <a:lnSpc>
                <a:spcPts val="2160"/>
              </a:lnSpc>
            </a:pPr>
            <a:r>
              <a:rPr lang="ru" sz="1900" dirty="0">
                <a:solidFill>
                  <a:srgbClr val="071EA8"/>
                </a:solidFill>
                <a:latin typeface="Franklin Gothic Book"/>
              </a:rPr>
              <a:t>мониторинга эффективности деятельности образовательных организаций</a:t>
            </a:r>
          </a:p>
        </p:txBody>
      </p:sp>
      <p:sp>
        <p:nvSpPr>
          <p:cNvPr id="7" name="Прямоугольник 6"/>
          <p:cNvSpPr/>
          <p:nvPr/>
        </p:nvSpPr>
        <p:spPr>
          <a:xfrm>
            <a:off x="5266944" y="4809744"/>
            <a:ext cx="826008" cy="295656"/>
          </a:xfrm>
          <a:prstGeom prst="rect">
            <a:avLst/>
          </a:prstGeom>
          <a:solidFill>
            <a:srgbClr val="EBE9E0"/>
          </a:solidFill>
        </p:spPr>
        <p:txBody>
          <a:bodyPr wrap="none" lIns="0" tIns="0" rIns="0" bIns="0">
            <a:noAutofit/>
          </a:bodyPr>
          <a:lstStyle/>
          <a:p>
            <a:pPr indent="0"/>
            <a:r>
              <a:rPr lang="ru" sz="3200" spc="-50">
                <a:solidFill>
                  <a:srgbClr val="C10000"/>
                </a:solidFill>
                <a:latin typeface="Franklin Gothic Book"/>
              </a:rPr>
              <a:t>ФОП</a:t>
            </a:r>
          </a:p>
        </p:txBody>
      </p:sp>
      <p:sp>
        <p:nvSpPr>
          <p:cNvPr id="8" name="Прямоугольник 7"/>
          <p:cNvSpPr/>
          <p:nvPr/>
        </p:nvSpPr>
        <p:spPr>
          <a:xfrm>
            <a:off x="6333744" y="115824"/>
            <a:ext cx="5455920" cy="710184"/>
          </a:xfrm>
          <a:prstGeom prst="rect">
            <a:avLst/>
          </a:prstGeom>
          <a:solidFill>
            <a:srgbClr val="EBE9E0"/>
          </a:solidFill>
        </p:spPr>
        <p:txBody>
          <a:bodyPr lIns="0" tIns="0" rIns="0" bIns="0">
            <a:noAutofit/>
          </a:bodyPr>
          <a:lstStyle/>
          <a:p>
            <a:pPr indent="0" algn="ctr">
              <a:lnSpc>
                <a:spcPts val="3336"/>
              </a:lnSpc>
              <a:spcAft>
                <a:spcPts val="1680"/>
              </a:spcAft>
            </a:pPr>
            <a:r>
              <a:rPr lang="ru" sz="2800" spc="-50">
                <a:solidFill>
                  <a:srgbClr val="6C3408"/>
                </a:solidFill>
                <a:latin typeface="Franklin Gothic Book"/>
              </a:rPr>
              <a:t>ЕДИНСТВО СОДЕРЖАНИЯ ОБЩЕГО ОБРАЗОВАНИЯ ФОП ООО и СОО</a:t>
            </a:r>
          </a:p>
        </p:txBody>
      </p:sp>
      <p:sp>
        <p:nvSpPr>
          <p:cNvPr id="9" name="Прямоугольник 8"/>
          <p:cNvSpPr/>
          <p:nvPr/>
        </p:nvSpPr>
        <p:spPr>
          <a:xfrm>
            <a:off x="8662416" y="1371600"/>
            <a:ext cx="1636776" cy="228600"/>
          </a:xfrm>
          <a:prstGeom prst="rect">
            <a:avLst/>
          </a:prstGeom>
          <a:solidFill>
            <a:srgbClr val="EBE9E0"/>
          </a:solidFill>
        </p:spPr>
        <p:txBody>
          <a:bodyPr wrap="none" lIns="0" tIns="0" rIns="0" bIns="0">
            <a:noAutofit/>
          </a:bodyPr>
          <a:lstStyle/>
          <a:p>
            <a:pPr indent="0">
              <a:spcBef>
                <a:spcPts val="1680"/>
              </a:spcBef>
            </a:pPr>
            <a:r>
              <a:rPr lang="ru" sz="1300" b="1">
                <a:solidFill>
                  <a:srgbClr val="071EA8"/>
                </a:solidFill>
                <a:latin typeface="Arial Unicode MS"/>
              </a:rPr>
              <a:t>ЦЕЛЕВОЙ РАЗДЕЛ</a:t>
            </a:r>
          </a:p>
        </p:txBody>
      </p:sp>
      <p:sp>
        <p:nvSpPr>
          <p:cNvPr id="10" name="Прямоугольник 9"/>
          <p:cNvSpPr/>
          <p:nvPr/>
        </p:nvSpPr>
        <p:spPr>
          <a:xfrm>
            <a:off x="6388608" y="1871472"/>
            <a:ext cx="5312664" cy="518160"/>
          </a:xfrm>
          <a:prstGeom prst="rect">
            <a:avLst/>
          </a:prstGeom>
          <a:solidFill>
            <a:srgbClr val="EBE9E0"/>
          </a:solidFill>
        </p:spPr>
        <p:txBody>
          <a:bodyPr lIns="0" tIns="0" rIns="0" bIns="0">
            <a:noAutofit/>
          </a:bodyPr>
          <a:lstStyle/>
          <a:p>
            <a:pPr indent="0" algn="just">
              <a:lnSpc>
                <a:spcPts val="1440"/>
              </a:lnSpc>
            </a:pPr>
            <a:r>
              <a:rPr lang="ru" sz="1000">
                <a:solidFill>
                  <a:srgbClr val="9E4B07"/>
                </a:solidFill>
                <a:latin typeface="Arial Unicode MS"/>
              </a:rPr>
              <a:t>■    пояснительная записка;</a:t>
            </a:r>
          </a:p>
          <a:p>
            <a:pPr indent="0" algn="just">
              <a:lnSpc>
                <a:spcPts val="1440"/>
              </a:lnSpc>
            </a:pPr>
            <a:r>
              <a:rPr lang="ru" sz="1000">
                <a:solidFill>
                  <a:srgbClr val="9E4B07"/>
                </a:solidFill>
                <a:latin typeface="Arial Unicode MS"/>
              </a:rPr>
              <a:t>■    планируемые результаты освоения обучающимися ФООП;</a:t>
            </a:r>
          </a:p>
          <a:p>
            <a:pPr indent="0" algn="just">
              <a:lnSpc>
                <a:spcPts val="1440"/>
              </a:lnSpc>
            </a:pPr>
            <a:r>
              <a:rPr lang="ru" sz="1000">
                <a:solidFill>
                  <a:srgbClr val="9E4B07"/>
                </a:solidFill>
                <a:latin typeface="Arial Unicode MS"/>
              </a:rPr>
              <a:t>■    система оценки достижения планируемых результатов освоения ФООП</a:t>
            </a:r>
          </a:p>
        </p:txBody>
      </p:sp>
      <p:sp>
        <p:nvSpPr>
          <p:cNvPr id="11" name="Прямоугольник 10"/>
          <p:cNvSpPr/>
          <p:nvPr/>
        </p:nvSpPr>
        <p:spPr>
          <a:xfrm>
            <a:off x="6458712" y="3355848"/>
            <a:ext cx="79248" cy="82296"/>
          </a:xfrm>
          <a:prstGeom prst="rect">
            <a:avLst/>
          </a:prstGeom>
          <a:solidFill>
            <a:srgbClr val="EBE9E0"/>
          </a:solidFill>
        </p:spPr>
        <p:txBody>
          <a:bodyPr wrap="none" lIns="0" tIns="0" rIns="0" bIns="0">
            <a:noAutofit/>
          </a:bodyPr>
          <a:lstStyle/>
          <a:p>
            <a:pPr indent="0"/>
            <a:r>
              <a:rPr lang="ru" sz="1000">
                <a:solidFill>
                  <a:srgbClr val="9E4B07"/>
                </a:solidFill>
                <a:latin typeface="Arial Unicode MS"/>
              </a:rPr>
              <a:t>■</a:t>
            </a:r>
          </a:p>
        </p:txBody>
      </p:sp>
      <p:sp>
        <p:nvSpPr>
          <p:cNvPr id="12" name="Прямоугольник 11"/>
          <p:cNvSpPr/>
          <p:nvPr/>
        </p:nvSpPr>
        <p:spPr>
          <a:xfrm>
            <a:off x="6711696" y="2520696"/>
            <a:ext cx="4520184" cy="981456"/>
          </a:xfrm>
          <a:prstGeom prst="rect">
            <a:avLst/>
          </a:prstGeom>
          <a:solidFill>
            <a:srgbClr val="CFCDBF"/>
          </a:solidFill>
        </p:spPr>
        <p:txBody>
          <a:bodyPr lIns="0" tIns="0" rIns="0" bIns="0">
            <a:noAutofit/>
          </a:bodyPr>
          <a:lstStyle/>
          <a:p>
            <a:pPr marL="1574800" indent="0">
              <a:spcAft>
                <a:spcPts val="210"/>
              </a:spcAft>
            </a:pPr>
            <a:r>
              <a:rPr lang="ru" sz="1300" b="1">
                <a:solidFill>
                  <a:srgbClr val="071EA8"/>
                </a:solidFill>
                <a:latin typeface="Arial Unicode MS"/>
              </a:rPr>
              <a:t>СОДЕРЖАТЕЛЬНЫЙ РАЗДЕЛ</a:t>
            </a:r>
          </a:p>
          <a:p>
            <a:pPr indent="0">
              <a:lnSpc>
                <a:spcPts val="1440"/>
              </a:lnSpc>
            </a:pPr>
            <a:r>
              <a:rPr lang="ru" sz="1000">
                <a:solidFill>
                  <a:srgbClr val="FF0000"/>
                </a:solidFill>
                <a:latin typeface="Arial Unicode MS"/>
              </a:rPr>
              <a:t>федеральные рабочие программы учебных предметов </a:t>
            </a:r>
            <a:r>
              <a:rPr lang="ru" sz="1000">
                <a:solidFill>
                  <a:srgbClr val="9E4B07"/>
                </a:solidFill>
                <a:latin typeface="Arial Unicode MS"/>
              </a:rPr>
              <a:t>программа формирования универсальных учебных действий у обучающихся;</a:t>
            </a:r>
          </a:p>
          <a:p>
            <a:pPr indent="0">
              <a:lnSpc>
                <a:spcPts val="1440"/>
              </a:lnSpc>
            </a:pPr>
            <a:r>
              <a:rPr lang="ru" sz="1000">
                <a:solidFill>
                  <a:srgbClr val="9E4B07"/>
                </a:solidFill>
                <a:latin typeface="Arial Unicode MS"/>
              </a:rPr>
              <a:t>федеральная рабочая программа воспитания</a:t>
            </a:r>
          </a:p>
        </p:txBody>
      </p:sp>
      <p:sp>
        <p:nvSpPr>
          <p:cNvPr id="13" name="Прямоугольник 12"/>
          <p:cNvSpPr/>
          <p:nvPr/>
        </p:nvSpPr>
        <p:spPr>
          <a:xfrm>
            <a:off x="8455152" y="3858768"/>
            <a:ext cx="2639568" cy="192024"/>
          </a:xfrm>
          <a:prstGeom prst="rect">
            <a:avLst/>
          </a:prstGeom>
          <a:solidFill>
            <a:srgbClr val="CFCDBF"/>
          </a:solidFill>
        </p:spPr>
        <p:txBody>
          <a:bodyPr wrap="none" lIns="0" tIns="0" rIns="0" bIns="0">
            <a:noAutofit/>
          </a:bodyPr>
          <a:lstStyle/>
          <a:p>
            <a:pPr indent="0" algn="r">
              <a:spcAft>
                <a:spcPts val="210"/>
              </a:spcAft>
            </a:pPr>
            <a:r>
              <a:rPr lang="ru" sz="1300" b="1">
                <a:solidFill>
                  <a:srgbClr val="071EA8"/>
                </a:solidFill>
                <a:latin typeface="Arial Unicode MS"/>
              </a:rPr>
              <a:t>ОРГАНИЗАЦИОННЫЙ РАЗДЕЛ</a:t>
            </a:r>
          </a:p>
        </p:txBody>
      </p:sp>
      <p:sp>
        <p:nvSpPr>
          <p:cNvPr id="14" name="Прямоугольник 13"/>
          <p:cNvSpPr/>
          <p:nvPr/>
        </p:nvSpPr>
        <p:spPr>
          <a:xfrm>
            <a:off x="6547104" y="4108704"/>
            <a:ext cx="2343912" cy="143256"/>
          </a:xfrm>
          <a:prstGeom prst="rect">
            <a:avLst/>
          </a:prstGeom>
          <a:solidFill>
            <a:srgbClr val="CFCDBF"/>
          </a:solidFill>
        </p:spPr>
        <p:txBody>
          <a:bodyPr wrap="none" lIns="0" tIns="0" rIns="0" bIns="0">
            <a:noAutofit/>
          </a:bodyPr>
          <a:lstStyle/>
          <a:p>
            <a:pPr indent="0" algn="just">
              <a:lnSpc>
                <a:spcPts val="1440"/>
              </a:lnSpc>
            </a:pPr>
            <a:r>
              <a:rPr lang="ru" sz="1000">
                <a:solidFill>
                  <a:srgbClr val="FF0000"/>
                </a:solidFill>
                <a:latin typeface="Arial Unicode MS"/>
              </a:rPr>
              <a:t>■    федеральный учебный план;</a:t>
            </a:r>
          </a:p>
        </p:txBody>
      </p:sp>
      <p:sp>
        <p:nvSpPr>
          <p:cNvPr id="15" name="Прямоугольник 14"/>
          <p:cNvSpPr/>
          <p:nvPr/>
        </p:nvSpPr>
        <p:spPr>
          <a:xfrm>
            <a:off x="6547104" y="4291584"/>
            <a:ext cx="3480816" cy="143256"/>
          </a:xfrm>
          <a:prstGeom prst="rect">
            <a:avLst/>
          </a:prstGeom>
          <a:solidFill>
            <a:srgbClr val="CFCDBF"/>
          </a:solidFill>
        </p:spPr>
        <p:txBody>
          <a:bodyPr wrap="none" lIns="0" tIns="0" rIns="0" bIns="0">
            <a:noAutofit/>
          </a:bodyPr>
          <a:lstStyle/>
          <a:p>
            <a:pPr indent="0" algn="just">
              <a:lnSpc>
                <a:spcPts val="1440"/>
              </a:lnSpc>
            </a:pPr>
            <a:r>
              <a:rPr lang="ru" sz="1000">
                <a:solidFill>
                  <a:srgbClr val="9E4B07"/>
                </a:solidFill>
                <a:latin typeface="Arial Unicode MS"/>
              </a:rPr>
              <a:t>■    федеральный план внеурочной деятельности;</a:t>
            </a:r>
          </a:p>
        </p:txBody>
      </p:sp>
      <p:sp>
        <p:nvSpPr>
          <p:cNvPr id="16" name="Прямоугольник 15"/>
          <p:cNvSpPr/>
          <p:nvPr/>
        </p:nvSpPr>
        <p:spPr>
          <a:xfrm>
            <a:off x="6547104" y="4474464"/>
            <a:ext cx="3489960" cy="143256"/>
          </a:xfrm>
          <a:prstGeom prst="rect">
            <a:avLst/>
          </a:prstGeom>
          <a:solidFill>
            <a:srgbClr val="CFCDBF"/>
          </a:solidFill>
        </p:spPr>
        <p:txBody>
          <a:bodyPr wrap="none" lIns="0" tIns="0" rIns="0" bIns="0">
            <a:noAutofit/>
          </a:bodyPr>
          <a:lstStyle/>
          <a:p>
            <a:pPr indent="0" algn="just">
              <a:lnSpc>
                <a:spcPts val="1440"/>
              </a:lnSpc>
            </a:pPr>
            <a:r>
              <a:rPr lang="ru" sz="1000">
                <a:solidFill>
                  <a:srgbClr val="9E4B07"/>
                </a:solidFill>
                <a:latin typeface="Arial Unicode MS"/>
              </a:rPr>
              <a:t>■    федеральный календарный учебный график;</a:t>
            </a:r>
          </a:p>
        </p:txBody>
      </p:sp>
      <p:sp>
        <p:nvSpPr>
          <p:cNvPr id="17" name="Прямоугольник 16"/>
          <p:cNvSpPr/>
          <p:nvPr/>
        </p:nvSpPr>
        <p:spPr>
          <a:xfrm>
            <a:off x="6547104" y="4657344"/>
            <a:ext cx="4364736" cy="143256"/>
          </a:xfrm>
          <a:prstGeom prst="rect">
            <a:avLst/>
          </a:prstGeom>
          <a:solidFill>
            <a:srgbClr val="CFCDBF"/>
          </a:solidFill>
        </p:spPr>
        <p:txBody>
          <a:bodyPr wrap="none" lIns="0" tIns="0" rIns="0" bIns="0">
            <a:noAutofit/>
          </a:bodyPr>
          <a:lstStyle/>
          <a:p>
            <a:pPr indent="0" algn="just">
              <a:lnSpc>
                <a:spcPts val="1440"/>
              </a:lnSpc>
            </a:pPr>
            <a:r>
              <a:rPr lang="ru" sz="1000">
                <a:solidFill>
                  <a:srgbClr val="9E4B07"/>
                </a:solidFill>
                <a:latin typeface="Arial Unicode MS"/>
              </a:rPr>
              <a:t>■    федеральный календарный план воспитательной работы</a:t>
            </a:r>
          </a:p>
        </p:txBody>
      </p:sp>
      <p:graphicFrame>
        <p:nvGraphicFramePr>
          <p:cNvPr id="18" name="Таблица 17"/>
          <p:cNvGraphicFramePr>
            <a:graphicFrameLocks noGrp="1"/>
          </p:cNvGraphicFramePr>
          <p:nvPr>
            <p:extLst>
              <p:ext uri="{D42A27DB-BD31-4B8C-83A1-F6EECF244321}">
                <p14:modId xmlns:p14="http://schemas.microsoft.com/office/powerpoint/2010/main" val="3047805049"/>
              </p:ext>
            </p:extLst>
          </p:nvPr>
        </p:nvGraphicFramePr>
        <p:xfrm>
          <a:off x="1057656" y="5480304"/>
          <a:ext cx="5204968" cy="1287258"/>
        </p:xfrm>
        <a:graphic>
          <a:graphicData uri="http://schemas.openxmlformats.org/drawingml/2006/table">
            <a:tbl>
              <a:tblPr/>
              <a:tblGrid>
                <a:gridCol w="1591056"/>
                <a:gridCol w="208280"/>
                <a:gridCol w="1591056"/>
                <a:gridCol w="208280"/>
                <a:gridCol w="1606296"/>
              </a:tblGrid>
              <a:tr h="1287258">
                <a:tc>
                  <a:txBody>
                    <a:bodyPr/>
                    <a:lstStyle/>
                    <a:p>
                      <a:pPr indent="0" algn="just">
                        <a:spcAft>
                          <a:spcPts val="630"/>
                        </a:spcAft>
                      </a:pPr>
                      <a:r>
                        <a:rPr lang="ru" sz="1400" dirty="0" smtClean="0">
                          <a:solidFill>
                            <a:srgbClr val="5085BB"/>
                          </a:solidFill>
                          <a:latin typeface="Franklin Gothic Book"/>
                        </a:rPr>
                        <a:t>/</a:t>
                      </a:r>
                      <a:endParaRPr lang="en-US" sz="1400" dirty="0">
                        <a:solidFill>
                          <a:srgbClr val="5085BB"/>
                        </a:solidFill>
                        <a:latin typeface="Franklin Gothic Book"/>
                      </a:endParaRPr>
                    </a:p>
                    <a:p>
                      <a:pPr marL="254000" indent="0">
                        <a:lnSpc>
                          <a:spcPts val="1320"/>
                        </a:lnSpc>
                      </a:pPr>
                      <a:r>
                        <a:rPr lang="ru" sz="1400" b="1" dirty="0">
                          <a:solidFill>
                            <a:srgbClr val="375D90"/>
                          </a:solidFill>
                          <a:latin typeface="Arial Unicode MS"/>
                        </a:rPr>
                        <a:t>федеральный учебный план</a:t>
                      </a:r>
                    </a:p>
                  </a:txBody>
                  <a:tcPr marL="0" marR="0" marT="0" marB="0"/>
                </a:tc>
                <a:tc>
                  <a:txBody>
                    <a:bodyPr/>
                    <a:lstStyle/>
                    <a:p>
                      <a:endParaRPr sz="1400" dirty="0"/>
                    </a:p>
                  </a:txBody>
                  <a:tcPr marL="0" marR="0" marT="0" marB="0">
                    <a:solidFill>
                      <a:srgbClr val="FFC000"/>
                    </a:solidFill>
                  </a:tcPr>
                </a:tc>
                <a:tc>
                  <a:txBody>
                    <a:bodyPr/>
                    <a:lstStyle/>
                    <a:p>
                      <a:pPr indent="0" algn="just">
                        <a:spcAft>
                          <a:spcPts val="210"/>
                        </a:spcAft>
                      </a:pPr>
                      <a:r>
                        <a:rPr lang="ru" sz="1400" i="1" dirty="0" smtClean="0">
                          <a:solidFill>
                            <a:srgbClr val="5085BB"/>
                          </a:solidFill>
                          <a:latin typeface="Book Antiqua"/>
                        </a:rPr>
                        <a:t>Г</a:t>
                      </a:r>
                      <a:endParaRPr lang="ru" sz="1400" dirty="0">
                        <a:solidFill>
                          <a:srgbClr val="5085BB"/>
                        </a:solidFill>
                        <a:latin typeface="Franklin Gothic Book"/>
                      </a:endParaRPr>
                    </a:p>
                    <a:p>
                      <a:pPr indent="0" algn="ctr">
                        <a:lnSpc>
                          <a:spcPts val="1296"/>
                        </a:lnSpc>
                      </a:pPr>
                      <a:r>
                        <a:rPr lang="ru" sz="1400" b="1" dirty="0">
                          <a:solidFill>
                            <a:srgbClr val="375D90"/>
                          </a:solidFill>
                          <a:latin typeface="Arial Unicode MS"/>
                        </a:rPr>
                        <a:t>федеральный</a:t>
                      </a:r>
                    </a:p>
                    <a:p>
                      <a:pPr indent="0" algn="ctr">
                        <a:lnSpc>
                          <a:spcPts val="1296"/>
                        </a:lnSpc>
                      </a:pPr>
                      <a:r>
                        <a:rPr lang="ru" sz="1400" b="1" dirty="0">
                          <a:solidFill>
                            <a:srgbClr val="375D90"/>
                          </a:solidFill>
                          <a:latin typeface="Arial Unicode MS"/>
                        </a:rPr>
                        <a:t>календарный</a:t>
                      </a:r>
                    </a:p>
                    <a:p>
                      <a:pPr indent="0" algn="ctr">
                        <a:lnSpc>
                          <a:spcPts val="1296"/>
                        </a:lnSpc>
                      </a:pPr>
                      <a:r>
                        <a:rPr lang="ru" sz="1400" b="1" dirty="0">
                          <a:solidFill>
                            <a:srgbClr val="375D90"/>
                          </a:solidFill>
                          <a:latin typeface="Arial Unicode MS"/>
                        </a:rPr>
                        <a:t>учебный</a:t>
                      </a:r>
                    </a:p>
                    <a:p>
                      <a:pPr indent="0" algn="ctr">
                        <a:lnSpc>
                          <a:spcPts val="1296"/>
                        </a:lnSpc>
                      </a:pPr>
                      <a:r>
                        <a:rPr lang="ru" sz="1400" b="1" dirty="0">
                          <a:solidFill>
                            <a:srgbClr val="375D90"/>
                          </a:solidFill>
                          <a:latin typeface="Arial Unicode MS"/>
                        </a:rPr>
                        <a:t>график</a:t>
                      </a:r>
                    </a:p>
                  </a:txBody>
                  <a:tcPr marL="0" marR="0" marT="0" marB="0"/>
                </a:tc>
                <a:tc>
                  <a:txBody>
                    <a:bodyPr/>
                    <a:lstStyle/>
                    <a:p>
                      <a:endParaRPr sz="1400" dirty="0"/>
                    </a:p>
                  </a:txBody>
                  <a:tcPr marL="0" marR="0" marT="0" marB="0">
                    <a:solidFill>
                      <a:srgbClr val="FFC000"/>
                    </a:solidFill>
                  </a:tcPr>
                </a:tc>
                <a:tc>
                  <a:txBody>
                    <a:bodyPr/>
                    <a:lstStyle/>
                    <a:p>
                      <a:pPr indent="0" algn="ctr"/>
                      <a:r>
                        <a:rPr lang="ru" sz="1400" b="1" dirty="0">
                          <a:solidFill>
                            <a:srgbClr val="375D90"/>
                          </a:solidFill>
                          <a:latin typeface="Franklin Gothic Book"/>
                        </a:rPr>
                        <a:t>федеральные</a:t>
                      </a:r>
                    </a:p>
                    <a:p>
                      <a:pPr indent="0" algn="ctr">
                        <a:lnSpc>
                          <a:spcPts val="936"/>
                        </a:lnSpc>
                      </a:pPr>
                      <a:r>
                        <a:rPr lang="ru" sz="1400" b="1" dirty="0">
                          <a:solidFill>
                            <a:srgbClr val="375D90"/>
                          </a:solidFill>
                          <a:latin typeface="Franklin Gothic Book"/>
                        </a:rPr>
                        <a:t>рабочие</a:t>
                      </a:r>
                    </a:p>
                    <a:p>
                      <a:pPr indent="0" algn="ctr">
                        <a:lnSpc>
                          <a:spcPts val="936"/>
                        </a:lnSpc>
                      </a:pPr>
                      <a:r>
                        <a:rPr lang="ru" sz="1400" b="1" dirty="0">
                          <a:solidFill>
                            <a:srgbClr val="375D90"/>
                          </a:solidFill>
                          <a:latin typeface="Franklin Gothic Book"/>
                        </a:rPr>
                        <a:t>программы</a:t>
                      </a:r>
                    </a:p>
                    <a:p>
                      <a:pPr indent="0" algn="ctr">
                        <a:lnSpc>
                          <a:spcPts val="936"/>
                        </a:lnSpc>
                      </a:pPr>
                      <a:r>
                        <a:rPr lang="ru" sz="1400" b="1" dirty="0">
                          <a:solidFill>
                            <a:srgbClr val="375D90"/>
                          </a:solidFill>
                          <a:latin typeface="Franklin Gothic Book"/>
                        </a:rPr>
                        <a:t>учебных</a:t>
                      </a:r>
                    </a:p>
                    <a:p>
                      <a:pPr indent="0" algn="ctr">
                        <a:lnSpc>
                          <a:spcPts val="984"/>
                        </a:lnSpc>
                      </a:pPr>
                      <a:r>
                        <a:rPr lang="ru" sz="1400" b="1" dirty="0">
                          <a:solidFill>
                            <a:srgbClr val="375D90"/>
                          </a:solidFill>
                          <a:latin typeface="Franklin Gothic Book"/>
                        </a:rPr>
                        <a:t>предметов, курсов, дисциплин</a:t>
                      </a:r>
                    </a:p>
                    <a:p>
                      <a:pPr indent="0">
                        <a:lnSpc>
                          <a:spcPts val="984"/>
                        </a:lnSpc>
                      </a:pPr>
                      <a:endParaRPr lang="en-US" sz="1400" i="1" dirty="0">
                        <a:solidFill>
                          <a:srgbClr val="5085BB"/>
                        </a:solidFill>
                        <a:latin typeface="Times New Roman"/>
                      </a:endParaRPr>
                    </a:p>
                  </a:txBody>
                  <a:tcPr marL="0" marR="0" marT="0" marB="0" anchor="ctr"/>
                </a:tc>
              </a:tr>
            </a:tbl>
          </a:graphicData>
        </a:graphic>
      </p:graphicFrame>
      <p:graphicFrame>
        <p:nvGraphicFramePr>
          <p:cNvPr id="19" name="Таблица 18"/>
          <p:cNvGraphicFramePr>
            <a:graphicFrameLocks noGrp="1"/>
          </p:cNvGraphicFramePr>
          <p:nvPr>
            <p:extLst>
              <p:ext uri="{D42A27DB-BD31-4B8C-83A1-F6EECF244321}">
                <p14:modId xmlns:p14="http://schemas.microsoft.com/office/powerpoint/2010/main" val="4263339708"/>
              </p:ext>
            </p:extLst>
          </p:nvPr>
        </p:nvGraphicFramePr>
        <p:xfrm>
          <a:off x="6447927" y="5471417"/>
          <a:ext cx="3408133" cy="1305560"/>
        </p:xfrm>
        <a:graphic>
          <a:graphicData uri="http://schemas.openxmlformats.org/drawingml/2006/table">
            <a:tbl>
              <a:tblPr/>
              <a:tblGrid>
                <a:gridCol w="1595663"/>
                <a:gridCol w="265749"/>
                <a:gridCol w="1546721"/>
              </a:tblGrid>
              <a:tr h="1080120">
                <a:tc>
                  <a:txBody>
                    <a:bodyPr/>
                    <a:lstStyle/>
                    <a:p>
                      <a:pPr indent="0"/>
                      <a:r>
                        <a:rPr lang="ru" sz="1400" i="1" dirty="0" smtClean="0">
                          <a:solidFill>
                            <a:srgbClr val="5085BB"/>
                          </a:solidFill>
                          <a:latin typeface="Century Schoolbook"/>
                        </a:rPr>
                        <a:t>г</a:t>
                      </a:r>
                      <a:endParaRPr lang="ru" sz="1400" b="1" dirty="0">
                        <a:solidFill>
                          <a:srgbClr val="5085BB"/>
                        </a:solidFill>
                        <a:latin typeface="Tahoma"/>
                      </a:endParaRPr>
                    </a:p>
                    <a:p>
                      <a:pPr marL="114300" indent="0" algn="ctr"/>
                      <a:r>
                        <a:rPr lang="ru" sz="1400" b="1" dirty="0">
                          <a:solidFill>
                            <a:srgbClr val="375D90"/>
                          </a:solidFill>
                          <a:latin typeface="Arial Unicode MS"/>
                        </a:rPr>
                        <a:t>федеральная</a:t>
                      </a:r>
                    </a:p>
                    <a:p>
                      <a:pPr marL="114300" indent="0" algn="ctr"/>
                      <a:r>
                        <a:rPr lang="ru" sz="1400" b="1" dirty="0">
                          <a:solidFill>
                            <a:srgbClr val="375D90"/>
                          </a:solidFill>
                          <a:latin typeface="Arial Unicode MS"/>
                        </a:rPr>
                        <a:t>рабочая</a:t>
                      </a:r>
                    </a:p>
                    <a:p>
                      <a:pPr marL="114300" indent="0" algn="ctr"/>
                      <a:r>
                        <a:rPr lang="ru" sz="1400" b="1" dirty="0">
                          <a:solidFill>
                            <a:srgbClr val="375D90"/>
                          </a:solidFill>
                          <a:latin typeface="Arial Unicode MS"/>
                        </a:rPr>
                        <a:t>программа</a:t>
                      </a:r>
                    </a:p>
                    <a:p>
                      <a:pPr marL="114300" indent="0" algn="ctr"/>
                      <a:r>
                        <a:rPr lang="ru" sz="1400" b="1" dirty="0">
                          <a:solidFill>
                            <a:srgbClr val="375D90"/>
                          </a:solidFill>
                          <a:latin typeface="Arial Unicode MS"/>
                        </a:rPr>
                        <a:t>воспитания</a:t>
                      </a:r>
                    </a:p>
                  </a:txBody>
                  <a:tcPr marL="0" marR="0" marT="0" marB="0"/>
                </a:tc>
                <a:tc>
                  <a:txBody>
                    <a:bodyPr/>
                    <a:lstStyle/>
                    <a:p>
                      <a:pPr indent="0"/>
                      <a:r>
                        <a:rPr lang="ru" sz="1400" b="1" dirty="0">
                          <a:solidFill>
                            <a:srgbClr val="FEC002"/>
                          </a:solidFill>
                          <a:latin typeface="Arial Unicode MS"/>
                        </a:rPr>
                        <a:t>Я</a:t>
                      </a:r>
                    </a:p>
                  </a:txBody>
                  <a:tcPr marL="0" marR="0" marT="0" marB="0">
                    <a:solidFill>
                      <a:srgbClr val="FFC000"/>
                    </a:solidFill>
                  </a:tcPr>
                </a:tc>
                <a:tc>
                  <a:txBody>
                    <a:bodyPr/>
                    <a:lstStyle/>
                    <a:p>
                      <a:pPr indent="0" algn="just"/>
                      <a:r>
                        <a:rPr lang="en-US" sz="1400" i="1" dirty="0" smtClean="0">
                          <a:solidFill>
                            <a:srgbClr val="5085BB"/>
                          </a:solidFill>
                          <a:latin typeface="Century Schoolbook"/>
                        </a:rPr>
                        <a:t>t</a:t>
                      </a:r>
                      <a:endParaRPr lang="ru" sz="1400" b="1" dirty="0">
                        <a:solidFill>
                          <a:srgbClr val="5085BB"/>
                        </a:solidFill>
                        <a:latin typeface="Tahoma"/>
                      </a:endParaRPr>
                    </a:p>
                    <a:p>
                      <a:pPr indent="0" algn="ctr"/>
                      <a:r>
                        <a:rPr lang="ru" sz="1400" b="1" dirty="0">
                          <a:solidFill>
                            <a:srgbClr val="375D90"/>
                          </a:solidFill>
                          <a:latin typeface="Tahoma"/>
                        </a:rPr>
                        <a:t>федеральный</a:t>
                      </a:r>
                    </a:p>
                    <a:p>
                      <a:pPr indent="0" algn="ctr">
                        <a:spcAft>
                          <a:spcPts val="210"/>
                        </a:spcAft>
                      </a:pPr>
                      <a:r>
                        <a:rPr lang="ru" sz="1400" b="1" dirty="0">
                          <a:solidFill>
                            <a:srgbClr val="375D90"/>
                          </a:solidFill>
                          <a:latin typeface="Tahoma"/>
                        </a:rPr>
                        <a:t>календарный</a:t>
                      </a:r>
                    </a:p>
                    <a:p>
                      <a:pPr indent="0" algn="ctr"/>
                      <a:r>
                        <a:rPr lang="ru" sz="1400" b="1" dirty="0">
                          <a:solidFill>
                            <a:srgbClr val="375D90"/>
                          </a:solidFill>
                          <a:latin typeface="Tahoma"/>
                        </a:rPr>
                        <a:t>план</a:t>
                      </a:r>
                    </a:p>
                    <a:p>
                      <a:pPr indent="0" algn="ctr"/>
                      <a:r>
                        <a:rPr lang="ru" sz="1400" b="1" dirty="0">
                          <a:solidFill>
                            <a:srgbClr val="375D90"/>
                          </a:solidFill>
                          <a:latin typeface="Tahoma"/>
                        </a:rPr>
                        <a:t>воспитательной</a:t>
                      </a:r>
                    </a:p>
                    <a:p>
                      <a:pPr indent="0" algn="ctr"/>
                      <a:r>
                        <a:rPr lang="ru" sz="1400" b="1" dirty="0">
                          <a:solidFill>
                            <a:srgbClr val="375D90"/>
                          </a:solidFill>
                          <a:latin typeface="Tahoma"/>
                        </a:rPr>
                        <a:t>работы</a:t>
                      </a:r>
                    </a:p>
                  </a:txBody>
                  <a:tcPr marL="0" marR="0" marT="0" marB="0"/>
                </a:tc>
              </a:tr>
            </a:tbl>
          </a:graphicData>
        </a:graphic>
      </p:graphicFrame>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Прямоугольник 1"/>
          <p:cNvSpPr/>
          <p:nvPr/>
        </p:nvSpPr>
        <p:spPr>
          <a:xfrm>
            <a:off x="1295400" y="225552"/>
            <a:ext cx="9604248" cy="786384"/>
          </a:xfrm>
          <a:prstGeom prst="rect">
            <a:avLst/>
          </a:prstGeom>
          <a:solidFill>
            <a:srgbClr val="EBE9E0"/>
          </a:solidFill>
        </p:spPr>
        <p:txBody>
          <a:bodyPr lIns="0" tIns="0" rIns="0" bIns="0">
            <a:noAutofit/>
          </a:bodyPr>
          <a:lstStyle/>
          <a:p>
            <a:pPr indent="0">
              <a:spcAft>
                <a:spcPts val="630"/>
              </a:spcAft>
            </a:pPr>
            <a:r>
              <a:rPr lang="ru" sz="2800" spc="-100">
                <a:solidFill>
                  <a:srgbClr val="6C3408"/>
                </a:solidFill>
                <a:latin typeface="Franklin Gothic Book"/>
              </a:rPr>
              <a:t>Место русского языка в учебном плане на уровне основного</a:t>
            </a:r>
          </a:p>
          <a:p>
            <a:pPr indent="0" algn="ctr"/>
            <a:r>
              <a:rPr lang="ru" sz="2800" spc="-100">
                <a:solidFill>
                  <a:srgbClr val="6C3408"/>
                </a:solidFill>
                <a:latin typeface="Franklin Gothic Book"/>
              </a:rPr>
              <a:t>общего образования в 2023-2024 уч. году</a:t>
            </a:r>
          </a:p>
        </p:txBody>
      </p:sp>
      <p:sp>
        <p:nvSpPr>
          <p:cNvPr id="3" name="Прямоугольник 2"/>
          <p:cNvSpPr/>
          <p:nvPr/>
        </p:nvSpPr>
        <p:spPr>
          <a:xfrm>
            <a:off x="1200912" y="1383792"/>
            <a:ext cx="853440" cy="274320"/>
          </a:xfrm>
          <a:prstGeom prst="rect">
            <a:avLst/>
          </a:prstGeom>
          <a:solidFill>
            <a:srgbClr val="EBE9E0"/>
          </a:solidFill>
        </p:spPr>
        <p:txBody>
          <a:bodyPr wrap="none" lIns="0" tIns="0" rIns="0" bIns="0">
            <a:noAutofit/>
          </a:bodyPr>
          <a:lstStyle/>
          <a:p>
            <a:pPr indent="0"/>
            <a:r>
              <a:rPr lang="ru" sz="2400" spc="-50">
                <a:solidFill>
                  <a:srgbClr val="1C1A13"/>
                </a:solidFill>
                <a:latin typeface="Franklin Gothic Book"/>
              </a:rPr>
              <a:t>Класс</a:t>
            </a:r>
          </a:p>
        </p:txBody>
      </p:sp>
      <p:sp>
        <p:nvSpPr>
          <p:cNvPr id="4" name="Прямоугольник 3"/>
          <p:cNvSpPr/>
          <p:nvPr/>
        </p:nvSpPr>
        <p:spPr>
          <a:xfrm>
            <a:off x="5084064" y="1371600"/>
            <a:ext cx="3736848" cy="316992"/>
          </a:xfrm>
          <a:prstGeom prst="rect">
            <a:avLst/>
          </a:prstGeom>
          <a:solidFill>
            <a:srgbClr val="EBE9E0"/>
          </a:solidFill>
        </p:spPr>
        <p:txBody>
          <a:bodyPr wrap="none" lIns="0" tIns="0" rIns="0" bIns="0">
            <a:noAutofit/>
          </a:bodyPr>
          <a:lstStyle/>
          <a:p>
            <a:pPr indent="0" algn="ctr"/>
            <a:r>
              <a:rPr lang="ru" sz="2400" spc="-50">
                <a:solidFill>
                  <a:srgbClr val="1C1A13"/>
                </a:solidFill>
                <a:latin typeface="Franklin Gothic Book"/>
              </a:rPr>
              <a:t>Количество часов в неделю</a:t>
            </a:r>
          </a:p>
        </p:txBody>
      </p:sp>
      <p:graphicFrame>
        <p:nvGraphicFramePr>
          <p:cNvPr id="5" name="Таблица 4"/>
          <p:cNvGraphicFramePr>
            <a:graphicFrameLocks noGrp="1"/>
          </p:cNvGraphicFramePr>
          <p:nvPr/>
        </p:nvGraphicFramePr>
        <p:xfrm>
          <a:off x="758952" y="1728216"/>
          <a:ext cx="10600944" cy="3260344"/>
        </p:xfrm>
        <a:graphic>
          <a:graphicData uri="http://schemas.openxmlformats.org/drawingml/2006/table">
            <a:tbl>
              <a:tblPr/>
              <a:tblGrid>
                <a:gridCol w="1804416"/>
                <a:gridCol w="2008632"/>
                <a:gridCol w="1749552"/>
                <a:gridCol w="1676400"/>
                <a:gridCol w="1825752"/>
                <a:gridCol w="1536192"/>
              </a:tblGrid>
              <a:tr h="1389888">
                <a:tc>
                  <a:txBody>
                    <a:bodyPr/>
                    <a:lstStyle/>
                    <a:p>
                      <a:endParaRPr sz="6600"/>
                    </a:p>
                  </a:txBody>
                  <a:tcPr marL="0" marR="0" marT="0" marB="0">
                    <a:solidFill>
                      <a:srgbClr val="EBE9E0"/>
                    </a:solidFill>
                  </a:tcPr>
                </a:tc>
                <a:tc>
                  <a:txBody>
                    <a:bodyPr/>
                    <a:lstStyle/>
                    <a:p>
                      <a:pPr indent="0" algn="ctr">
                        <a:lnSpc>
                          <a:spcPts val="1656"/>
                        </a:lnSpc>
                      </a:pPr>
                      <a:r>
                        <a:rPr lang="ru" sz="1400" b="1">
                          <a:solidFill>
                            <a:srgbClr val="1C1A13"/>
                          </a:solidFill>
                          <a:latin typeface="Franklin Gothic Book"/>
                        </a:rPr>
                        <a:t>V</a:t>
                      </a:r>
                    </a:p>
                    <a:p>
                      <a:pPr indent="0" algn="ctr">
                        <a:lnSpc>
                          <a:spcPts val="1656"/>
                        </a:lnSpc>
                      </a:pPr>
                      <a:r>
                        <a:rPr lang="ru" sz="1400" b="1">
                          <a:solidFill>
                            <a:srgbClr val="1C1A13"/>
                          </a:solidFill>
                          <a:latin typeface="Franklin Gothic Book"/>
                        </a:rPr>
                        <a:t>Использование</a:t>
                      </a:r>
                    </a:p>
                    <a:p>
                      <a:pPr indent="0" algn="ctr">
                        <a:lnSpc>
                          <a:spcPts val="1656"/>
                        </a:lnSpc>
                      </a:pPr>
                      <a:r>
                        <a:rPr lang="ru" sz="1400" b="1">
                          <a:solidFill>
                            <a:srgbClr val="1C1A13"/>
                          </a:solidFill>
                          <a:latin typeface="Franklin Gothic Book"/>
                        </a:rPr>
                        <a:t>ФРП</a:t>
                      </a:r>
                    </a:p>
                    <a:p>
                      <a:pPr marL="279400" indent="0">
                        <a:lnSpc>
                          <a:spcPts val="1656"/>
                        </a:lnSpc>
                      </a:pPr>
                      <a:r>
                        <a:rPr lang="ru" sz="1400" b="1">
                          <a:solidFill>
                            <a:srgbClr val="FF0000"/>
                          </a:solidFill>
                          <a:latin typeface="Franklin Gothic Book"/>
                        </a:rPr>
                        <a:t>на базовом уровне </a:t>
                      </a:r>
                      <a:r>
                        <a:rPr lang="en-US" sz="1400" b="1">
                          <a:solidFill>
                            <a:srgbClr val="1C1A13"/>
                          </a:solidFill>
                          <a:latin typeface="Franklin Gothic Book"/>
                        </a:rPr>
                        <a:t>(</a:t>
                      </a:r>
                      <a:r>
                        <a:rPr lang="en-US" sz="1400" b="1">
                          <a:solidFill>
                            <a:srgbClr val="0000FF"/>
                          </a:solidFill>
                          <a:latin typeface="Franklin Gothic Book"/>
                          <a:hlinkClick r:id="rId2"/>
                        </a:rPr>
                        <a:t>httDs://edsoo.ru/</a:t>
                      </a:r>
                      <a:r>
                        <a:rPr lang="en-US" sz="1400" b="1">
                          <a:solidFill>
                            <a:srgbClr val="1C1A13"/>
                          </a:solidFill>
                          <a:latin typeface="Franklin Gothic Book"/>
                        </a:rPr>
                        <a:t>)</a:t>
                      </a:r>
                    </a:p>
                  </a:txBody>
                  <a:tcPr marL="0" marR="0" marT="0" marB="0">
                    <a:solidFill>
                      <a:srgbClr val="EBE9E0"/>
                    </a:solidFill>
                  </a:tcPr>
                </a:tc>
                <a:tc>
                  <a:txBody>
                    <a:bodyPr/>
                    <a:lstStyle/>
                    <a:p>
                      <a:pPr indent="0" algn="ctr">
                        <a:lnSpc>
                          <a:spcPts val="1656"/>
                        </a:lnSpc>
                      </a:pPr>
                      <a:r>
                        <a:rPr lang="ru" sz="1400" b="1">
                          <a:solidFill>
                            <a:srgbClr val="1C1A13"/>
                          </a:solidFill>
                          <a:latin typeface="Franklin Gothic Book"/>
                        </a:rPr>
                        <a:t>VI</a:t>
                      </a:r>
                    </a:p>
                    <a:p>
                      <a:pPr indent="0" algn="ctr">
                        <a:lnSpc>
                          <a:spcPts val="1656"/>
                        </a:lnSpc>
                      </a:pPr>
                      <a:r>
                        <a:rPr lang="ru" sz="1400" b="1">
                          <a:solidFill>
                            <a:srgbClr val="1C1A13"/>
                          </a:solidFill>
                          <a:latin typeface="Franklin Gothic Book"/>
                        </a:rPr>
                        <a:t>Использование</a:t>
                      </a:r>
                    </a:p>
                    <a:p>
                      <a:pPr indent="0" algn="ctr">
                        <a:lnSpc>
                          <a:spcPts val="1656"/>
                        </a:lnSpc>
                      </a:pPr>
                      <a:r>
                        <a:rPr lang="ru" sz="1400" b="1">
                          <a:solidFill>
                            <a:srgbClr val="1C1A13"/>
                          </a:solidFill>
                          <a:latin typeface="Franklin Gothic Book"/>
                        </a:rPr>
                        <a:t>ФРП</a:t>
                      </a:r>
                    </a:p>
                    <a:p>
                      <a:pPr marL="165100" marR="139700" indent="0" algn="just">
                        <a:lnSpc>
                          <a:spcPts val="1656"/>
                        </a:lnSpc>
                      </a:pPr>
                      <a:r>
                        <a:rPr lang="ru" sz="1400" b="1">
                          <a:solidFill>
                            <a:srgbClr val="FF0000"/>
                          </a:solidFill>
                          <a:latin typeface="Franklin Gothic Book"/>
                        </a:rPr>
                        <a:t>на базовом уровне </a:t>
                      </a:r>
                      <a:r>
                        <a:rPr lang="en-US" sz="1400" b="1">
                          <a:solidFill>
                            <a:srgbClr val="1C1A13"/>
                          </a:solidFill>
                          <a:latin typeface="Franklin Gothic Book"/>
                        </a:rPr>
                        <a:t>(</a:t>
                      </a:r>
                      <a:r>
                        <a:rPr lang="en-US" sz="1400" b="1">
                          <a:solidFill>
                            <a:srgbClr val="0000FF"/>
                          </a:solidFill>
                          <a:latin typeface="Franklin Gothic Book"/>
                          <a:hlinkClick r:id="rId2"/>
                        </a:rPr>
                        <a:t>httDs://edsoo.ru/</a:t>
                      </a:r>
                      <a:r>
                        <a:rPr lang="en-US" sz="1400" b="1">
                          <a:solidFill>
                            <a:srgbClr val="1C1A13"/>
                          </a:solidFill>
                          <a:latin typeface="Franklin Gothic Book"/>
                        </a:rPr>
                        <a:t>)</a:t>
                      </a:r>
                    </a:p>
                  </a:txBody>
                  <a:tcPr marL="0" marR="0" marT="0" marB="0">
                    <a:solidFill>
                      <a:srgbClr val="EBE9E0"/>
                    </a:solidFill>
                  </a:tcPr>
                </a:tc>
                <a:tc>
                  <a:txBody>
                    <a:bodyPr/>
                    <a:lstStyle/>
                    <a:p>
                      <a:pPr indent="0" algn="ctr">
                        <a:lnSpc>
                          <a:spcPts val="1680"/>
                        </a:lnSpc>
                      </a:pPr>
                      <a:r>
                        <a:rPr lang="ru" sz="1400" b="1">
                          <a:solidFill>
                            <a:srgbClr val="1C1A13"/>
                          </a:solidFill>
                          <a:latin typeface="Franklin Gothic Book"/>
                        </a:rPr>
                        <a:t>VII</a:t>
                      </a:r>
                    </a:p>
                    <a:p>
                      <a:pPr indent="0" algn="ctr">
                        <a:lnSpc>
                          <a:spcPts val="1680"/>
                        </a:lnSpc>
                      </a:pPr>
                      <a:r>
                        <a:rPr lang="ru" sz="1400" b="1">
                          <a:solidFill>
                            <a:srgbClr val="1C1A13"/>
                          </a:solidFill>
                          <a:latin typeface="Franklin Gothic Book"/>
                        </a:rPr>
                        <a:t>Использование разработанных ранее РП</a:t>
                      </a:r>
                    </a:p>
                  </a:txBody>
                  <a:tcPr marL="0" marR="0" marT="0" marB="0">
                    <a:solidFill>
                      <a:srgbClr val="EBE9E0"/>
                    </a:solidFill>
                  </a:tcPr>
                </a:tc>
                <a:tc>
                  <a:txBody>
                    <a:bodyPr/>
                    <a:lstStyle/>
                    <a:p>
                      <a:pPr indent="0" algn="ctr">
                        <a:lnSpc>
                          <a:spcPts val="1680"/>
                        </a:lnSpc>
                      </a:pPr>
                      <a:r>
                        <a:rPr lang="ru" sz="1400" b="1">
                          <a:solidFill>
                            <a:srgbClr val="1C1A13"/>
                          </a:solidFill>
                          <a:latin typeface="Franklin Gothic Book"/>
                        </a:rPr>
                        <a:t>VIII</a:t>
                      </a:r>
                    </a:p>
                    <a:p>
                      <a:pPr indent="0" algn="ctr">
                        <a:lnSpc>
                          <a:spcPts val="1680"/>
                        </a:lnSpc>
                      </a:pPr>
                      <a:r>
                        <a:rPr lang="ru" sz="1400" b="1">
                          <a:solidFill>
                            <a:srgbClr val="1C1A13"/>
                          </a:solidFill>
                          <a:latin typeface="Franklin Gothic Book"/>
                        </a:rPr>
                        <a:t>Использование разработанных ранее РП</a:t>
                      </a:r>
                    </a:p>
                  </a:txBody>
                  <a:tcPr marL="0" marR="0" marT="0" marB="0">
                    <a:solidFill>
                      <a:srgbClr val="EBE9E0"/>
                    </a:solidFill>
                  </a:tcPr>
                </a:tc>
                <a:tc>
                  <a:txBody>
                    <a:bodyPr/>
                    <a:lstStyle/>
                    <a:p>
                      <a:pPr indent="0" algn="ctr">
                        <a:lnSpc>
                          <a:spcPts val="1680"/>
                        </a:lnSpc>
                      </a:pPr>
                      <a:r>
                        <a:rPr lang="ru" sz="1400" b="1">
                          <a:solidFill>
                            <a:srgbClr val="1C1A13"/>
                          </a:solidFill>
                          <a:latin typeface="Franklin Gothic Book"/>
                        </a:rPr>
                        <a:t>IX</a:t>
                      </a:r>
                    </a:p>
                    <a:p>
                      <a:pPr indent="0" algn="ctr">
                        <a:lnSpc>
                          <a:spcPts val="1680"/>
                        </a:lnSpc>
                      </a:pPr>
                      <a:r>
                        <a:rPr lang="ru" sz="1400" b="1">
                          <a:solidFill>
                            <a:srgbClr val="1C1A13"/>
                          </a:solidFill>
                          <a:latin typeface="Franklin Gothic Book"/>
                        </a:rPr>
                        <a:t>Использование разработанных ранее РП</a:t>
                      </a:r>
                    </a:p>
                  </a:txBody>
                  <a:tcPr marL="0" marR="0" marT="0" marB="0">
                    <a:solidFill>
                      <a:srgbClr val="CFCDBF"/>
                    </a:solidFill>
                  </a:tcPr>
                </a:tc>
              </a:tr>
              <a:tr h="841248">
                <a:tc>
                  <a:txBody>
                    <a:bodyPr/>
                    <a:lstStyle/>
                    <a:p>
                      <a:pPr marL="317500" indent="0">
                        <a:spcAft>
                          <a:spcPts val="1050"/>
                        </a:spcAft>
                      </a:pPr>
                      <a:r>
                        <a:rPr lang="ru" sz="2400" spc="-50">
                          <a:solidFill>
                            <a:srgbClr val="953735"/>
                          </a:solidFill>
                          <a:latin typeface="Franklin Gothic Book"/>
                        </a:rPr>
                        <a:t>Базовый</a:t>
                      </a:r>
                    </a:p>
                    <a:p>
                      <a:pPr marL="317500" indent="0"/>
                      <a:r>
                        <a:rPr lang="ru" sz="2400" spc="-50">
                          <a:solidFill>
                            <a:srgbClr val="953735"/>
                          </a:solidFill>
                          <a:latin typeface="Franklin Gothic Book"/>
                        </a:rPr>
                        <a:t>уровень</a:t>
                      </a:r>
                    </a:p>
                  </a:txBody>
                  <a:tcPr marL="0" marR="0" marT="0" marB="0" anchor="b">
                    <a:solidFill>
                      <a:srgbClr val="EBE9E0"/>
                    </a:solidFill>
                  </a:tcPr>
                </a:tc>
                <a:tc>
                  <a:txBody>
                    <a:bodyPr/>
                    <a:lstStyle/>
                    <a:p>
                      <a:pPr indent="0">
                        <a:spcAft>
                          <a:spcPts val="420"/>
                        </a:spcAft>
                      </a:pPr>
                      <a:r>
                        <a:rPr lang="ru" sz="1000" b="1">
                          <a:solidFill>
                            <a:srgbClr val="9FA1A4"/>
                          </a:solidFill>
                          <a:latin typeface="Times New Roman"/>
                        </a:rPr>
                        <a:t>#</a:t>
                      </a:r>
                    </a:p>
                    <a:p>
                      <a:pPr indent="0" algn="ctr"/>
                      <a:r>
                        <a:rPr lang="ru" sz="2400" spc="-50">
                          <a:solidFill>
                            <a:srgbClr val="953735"/>
                          </a:solidFill>
                          <a:latin typeface="Franklin Gothic Book"/>
                        </a:rPr>
                        <a:t>5</a:t>
                      </a:r>
                    </a:p>
                  </a:txBody>
                  <a:tcPr marL="0" marR="0" marT="0" marB="0">
                    <a:solidFill>
                      <a:srgbClr val="EBE9E0"/>
                    </a:solidFill>
                  </a:tcPr>
                </a:tc>
                <a:tc>
                  <a:txBody>
                    <a:bodyPr/>
                    <a:lstStyle/>
                    <a:p>
                      <a:pPr indent="0" algn="ctr"/>
                      <a:r>
                        <a:rPr lang="ru" sz="2400" spc="-50">
                          <a:solidFill>
                            <a:srgbClr val="953735"/>
                          </a:solidFill>
                          <a:latin typeface="Franklin Gothic Book"/>
                        </a:rPr>
                        <a:t>6</a:t>
                      </a:r>
                    </a:p>
                  </a:txBody>
                  <a:tcPr marL="0" marR="0" marT="0" marB="0" anchor="ctr">
                    <a:solidFill>
                      <a:srgbClr val="EBE9E0"/>
                    </a:solidFill>
                  </a:tcPr>
                </a:tc>
                <a:tc>
                  <a:txBody>
                    <a:bodyPr/>
                    <a:lstStyle/>
                    <a:p>
                      <a:pPr indent="0" algn="ctr"/>
                      <a:r>
                        <a:rPr lang="ru" sz="2400" spc="-50">
                          <a:solidFill>
                            <a:srgbClr val="953735"/>
                          </a:solidFill>
                          <a:latin typeface="Franklin Gothic Book"/>
                        </a:rPr>
                        <a:t>4</a:t>
                      </a:r>
                    </a:p>
                  </a:txBody>
                  <a:tcPr marL="0" marR="0" marT="0" marB="0">
                    <a:solidFill>
                      <a:srgbClr val="EBE9E0"/>
                    </a:solidFill>
                  </a:tcPr>
                </a:tc>
                <a:tc>
                  <a:txBody>
                    <a:bodyPr/>
                    <a:lstStyle/>
                    <a:p>
                      <a:pPr indent="0" algn="ctr"/>
                      <a:r>
                        <a:rPr lang="ru" sz="2400" spc="-50">
                          <a:solidFill>
                            <a:srgbClr val="953735"/>
                          </a:solidFill>
                          <a:latin typeface="Franklin Gothic Book"/>
                        </a:rPr>
                        <a:t>3</a:t>
                      </a:r>
                    </a:p>
                  </a:txBody>
                  <a:tcPr marL="0" marR="0" marT="0" marB="0">
                    <a:solidFill>
                      <a:srgbClr val="CFCDBF"/>
                    </a:solidFill>
                  </a:tcPr>
                </a:tc>
                <a:tc>
                  <a:txBody>
                    <a:bodyPr/>
                    <a:lstStyle/>
                    <a:p>
                      <a:pPr indent="0" algn="ctr"/>
                      <a:r>
                        <a:rPr lang="ru" sz="2400" spc="-50">
                          <a:solidFill>
                            <a:srgbClr val="953735"/>
                          </a:solidFill>
                          <a:latin typeface="Franklin Gothic Book"/>
                        </a:rPr>
                        <a:t>3</a:t>
                      </a:r>
                    </a:p>
                  </a:txBody>
                  <a:tcPr marL="0" marR="0" marT="0" marB="0">
                    <a:solidFill>
                      <a:srgbClr val="CFCDBF"/>
                    </a:solidFill>
                  </a:tcPr>
                </a:tc>
              </a:tr>
              <a:tr h="877824">
                <a:tc>
                  <a:txBody>
                    <a:bodyPr/>
                    <a:lstStyle/>
                    <a:p>
                      <a:pPr indent="0">
                        <a:spcAft>
                          <a:spcPts val="1050"/>
                        </a:spcAft>
                      </a:pPr>
                      <a:r>
                        <a:rPr lang="ru" sz="2400" spc="-50">
                          <a:solidFill>
                            <a:srgbClr val="953735"/>
                          </a:solidFill>
                          <a:latin typeface="Franklin Gothic Book"/>
                        </a:rPr>
                        <a:t>Углубленный</a:t>
                      </a:r>
                    </a:p>
                    <a:p>
                      <a:pPr marL="317500" indent="0"/>
                      <a:r>
                        <a:rPr lang="ru" sz="2400" spc="-50">
                          <a:solidFill>
                            <a:srgbClr val="953735"/>
                          </a:solidFill>
                          <a:latin typeface="Franklin Gothic Book"/>
                        </a:rPr>
                        <a:t>уровень</a:t>
                      </a:r>
                    </a:p>
                  </a:txBody>
                  <a:tcPr marL="0" marR="0" marT="0" marB="0" anchor="ctr">
                    <a:solidFill>
                      <a:srgbClr val="EBE9E0"/>
                    </a:solidFill>
                  </a:tcPr>
                </a:tc>
                <a:tc>
                  <a:txBody>
                    <a:bodyPr/>
                    <a:lstStyle/>
                    <a:p>
                      <a:pPr indent="0" algn="ctr"/>
                      <a:r>
                        <a:rPr lang="ru" sz="2400" spc="-50">
                          <a:solidFill>
                            <a:srgbClr val="953735"/>
                          </a:solidFill>
                          <a:latin typeface="Franklin Gothic Book"/>
                        </a:rPr>
                        <a:t>6*</a:t>
                      </a:r>
                    </a:p>
                  </a:txBody>
                  <a:tcPr marL="0" marR="0" marT="0" marB="0">
                    <a:solidFill>
                      <a:srgbClr val="EBE9E0"/>
                    </a:solidFill>
                  </a:tcPr>
                </a:tc>
                <a:tc gridSpan="2">
                  <a:txBody>
                    <a:bodyPr/>
                    <a:lstStyle/>
                    <a:p>
                      <a:pPr indent="0" algn="ctr">
                        <a:spcAft>
                          <a:spcPts val="840"/>
                        </a:spcAft>
                      </a:pPr>
                      <a:r>
                        <a:rPr lang="ru" sz="2400" spc="-50">
                          <a:solidFill>
                            <a:srgbClr val="953735"/>
                          </a:solidFill>
                          <a:latin typeface="Franklin Gothic Book"/>
                        </a:rPr>
                        <a:t>7* 5*</a:t>
                      </a:r>
                    </a:p>
                    <a:p>
                      <a:pPr marR="241300" indent="0" algn="r"/>
                      <a:r>
                        <a:rPr lang="ru" sz="1700" i="1" spc="-50">
                          <a:solidFill>
                            <a:srgbClr val="6C3408"/>
                          </a:solidFill>
                          <a:latin typeface="Franklin Gothic Book"/>
                        </a:rPr>
                        <a:t>*Рекомендация УМО</a:t>
                      </a:r>
                    </a:p>
                  </a:txBody>
                  <a:tcPr marL="0" marR="0" marT="0" marB="0" anchor="ctr">
                    <a:solidFill>
                      <a:srgbClr val="EBE9E0"/>
                    </a:solidFill>
                  </a:tcPr>
                </a:tc>
                <a:tc hMerge="1">
                  <a:txBody>
                    <a:bodyPr/>
                    <a:lstStyle/>
                    <a:p>
                      <a:endParaRPr sz="4200"/>
                    </a:p>
                  </a:txBody>
                  <a:tcPr marL="0" marR="0" marT="0" marB="0"/>
                </a:tc>
                <a:tc>
                  <a:txBody>
                    <a:bodyPr/>
                    <a:lstStyle/>
                    <a:p>
                      <a:pPr indent="0" algn="ctr"/>
                      <a:r>
                        <a:rPr lang="ru" sz="2400" spc="-50">
                          <a:solidFill>
                            <a:srgbClr val="953735"/>
                          </a:solidFill>
                          <a:latin typeface="Franklin Gothic Book"/>
                        </a:rPr>
                        <a:t>4*</a:t>
                      </a:r>
                    </a:p>
                  </a:txBody>
                  <a:tcPr marL="0" marR="0" marT="0" marB="0">
                    <a:solidFill>
                      <a:srgbClr val="CFCDBF"/>
                    </a:solidFill>
                  </a:tcPr>
                </a:tc>
                <a:tc>
                  <a:txBody>
                    <a:bodyPr/>
                    <a:lstStyle/>
                    <a:p>
                      <a:pPr indent="0" algn="ctr"/>
                      <a:r>
                        <a:rPr lang="ru" sz="2400" spc="-50">
                          <a:solidFill>
                            <a:srgbClr val="953735"/>
                          </a:solidFill>
                          <a:latin typeface="Franklin Gothic Book"/>
                        </a:rPr>
                        <a:t>4*</a:t>
                      </a:r>
                    </a:p>
                  </a:txBody>
                  <a:tcPr marL="0" marR="0" marT="0" marB="0">
                    <a:solidFill>
                      <a:srgbClr val="CFCDBF"/>
                    </a:solidFill>
                  </a:tcPr>
                </a:tc>
              </a:tr>
            </a:tbl>
          </a:graphicData>
        </a:graphic>
      </p:graphicFrame>
      <p:sp>
        <p:nvSpPr>
          <p:cNvPr id="6" name="Прямоугольник 5"/>
          <p:cNvSpPr/>
          <p:nvPr/>
        </p:nvSpPr>
        <p:spPr>
          <a:xfrm>
            <a:off x="231648" y="5047488"/>
            <a:ext cx="5510784" cy="1115568"/>
          </a:xfrm>
          <a:prstGeom prst="rect">
            <a:avLst/>
          </a:prstGeom>
        </p:spPr>
        <p:txBody>
          <a:bodyPr lIns="0" tIns="0" rIns="0" bIns="0">
            <a:noAutofit/>
          </a:bodyPr>
          <a:lstStyle/>
          <a:p>
            <a:pPr indent="444500" algn="just">
              <a:lnSpc>
                <a:spcPts val="2352"/>
              </a:lnSpc>
              <a:spcAft>
                <a:spcPts val="840"/>
              </a:spcAft>
            </a:pPr>
            <a:r>
              <a:rPr lang="ru" sz="1400" b="1">
                <a:solidFill>
                  <a:srgbClr val="1C1A13"/>
                </a:solidFill>
                <a:latin typeface="Times New Roman"/>
              </a:rPr>
              <a:t>19.5.7. Общее </a:t>
            </a:r>
            <a:r>
              <a:rPr lang="ru" sz="1400" b="1">
                <a:solidFill>
                  <a:srgbClr val="3C3C3C"/>
                </a:solidFill>
                <a:latin typeface="Times New Roman"/>
              </a:rPr>
              <a:t>число </a:t>
            </a:r>
            <a:r>
              <a:rPr lang="ru" sz="1400" b="1">
                <a:solidFill>
                  <a:srgbClr val="1C1A13"/>
                </a:solidFill>
                <a:latin typeface="Times New Roman"/>
              </a:rPr>
              <a:t>часов, рекомендованных </a:t>
            </a:r>
            <a:r>
              <a:rPr lang="ru" sz="1400" b="1">
                <a:solidFill>
                  <a:srgbClr val="3C3C3C"/>
                </a:solidFill>
                <a:latin typeface="Times New Roman"/>
              </a:rPr>
              <a:t>для </a:t>
            </a:r>
            <a:r>
              <a:rPr lang="ru" sz="1400" b="1">
                <a:solidFill>
                  <a:srgbClr val="1C1A13"/>
                </a:solidFill>
                <a:latin typeface="Times New Roman"/>
              </a:rPr>
              <a:t>изучения русского языка, </a:t>
            </a:r>
            <a:r>
              <a:rPr lang="ru" sz="1400" b="1">
                <a:solidFill>
                  <a:srgbClr val="3C3C3C"/>
                </a:solidFill>
                <a:latin typeface="Times New Roman"/>
              </a:rPr>
              <a:t>-714 </a:t>
            </a:r>
            <a:r>
              <a:rPr lang="ru" sz="1400" b="1">
                <a:solidFill>
                  <a:srgbClr val="1C1A13"/>
                </a:solidFill>
                <a:latin typeface="Times New Roman"/>
              </a:rPr>
              <a:t>часов: </a:t>
            </a:r>
            <a:r>
              <a:rPr lang="ru" sz="1400" b="1">
                <a:latin typeface="Times New Roman"/>
              </a:rPr>
              <a:t>в </a:t>
            </a:r>
            <a:r>
              <a:rPr lang="ru" sz="1400" b="1">
                <a:solidFill>
                  <a:srgbClr val="3C3C3C"/>
                </a:solidFill>
                <a:latin typeface="Times New Roman"/>
              </a:rPr>
              <a:t>5 </a:t>
            </a:r>
            <a:r>
              <a:rPr lang="ru" sz="1400" b="1">
                <a:solidFill>
                  <a:srgbClr val="1C1A13"/>
                </a:solidFill>
                <a:latin typeface="Times New Roman"/>
              </a:rPr>
              <a:t>классе </a:t>
            </a:r>
            <a:r>
              <a:rPr lang="ru" sz="1400" b="1">
                <a:latin typeface="Times New Roman"/>
              </a:rPr>
              <a:t>- </a:t>
            </a:r>
            <a:r>
              <a:rPr lang="ru" sz="1400" b="1">
                <a:solidFill>
                  <a:srgbClr val="1C1A13"/>
                </a:solidFill>
                <a:latin typeface="Times New Roman"/>
              </a:rPr>
              <a:t>170 часов </a:t>
            </a:r>
            <a:r>
              <a:rPr lang="ru" sz="1400" b="1">
                <a:solidFill>
                  <a:srgbClr val="3C3C3C"/>
                </a:solidFill>
                <a:latin typeface="Times New Roman"/>
              </a:rPr>
              <a:t>(5 </a:t>
            </a:r>
            <a:r>
              <a:rPr lang="ru" sz="1400" b="1">
                <a:solidFill>
                  <a:srgbClr val="1C1A13"/>
                </a:solidFill>
                <a:latin typeface="Times New Roman"/>
              </a:rPr>
              <a:t>часов </a:t>
            </a:r>
            <a:r>
              <a:rPr lang="ru" sz="1400" b="1">
                <a:latin typeface="Times New Roman"/>
              </a:rPr>
              <a:t>в </a:t>
            </a:r>
            <a:r>
              <a:rPr lang="ru" sz="1400" b="1">
                <a:solidFill>
                  <a:srgbClr val="3C3C3C"/>
                </a:solidFill>
                <a:latin typeface="Times New Roman"/>
              </a:rPr>
              <a:t>неделю), </a:t>
            </a:r>
            <a:r>
              <a:rPr lang="ru" sz="1400" b="1">
                <a:latin typeface="Times New Roman"/>
              </a:rPr>
              <a:t>в </a:t>
            </a:r>
            <a:r>
              <a:rPr lang="ru" sz="1400" b="1">
                <a:solidFill>
                  <a:srgbClr val="1C1A13"/>
                </a:solidFill>
                <a:latin typeface="Times New Roman"/>
              </a:rPr>
              <a:t>6 классе </a:t>
            </a:r>
            <a:r>
              <a:rPr lang="ru" sz="1400" b="1">
                <a:solidFill>
                  <a:srgbClr val="3C3C3C"/>
                </a:solidFill>
                <a:latin typeface="Times New Roman"/>
              </a:rPr>
              <a:t>- </a:t>
            </a:r>
            <a:r>
              <a:rPr lang="ru" sz="1400" b="1">
                <a:solidFill>
                  <a:srgbClr val="1C1A13"/>
                </a:solidFill>
                <a:latin typeface="Times New Roman"/>
              </a:rPr>
              <a:t>204 часа (6 часов </a:t>
            </a:r>
            <a:r>
              <a:rPr lang="ru" sz="1400" b="1">
                <a:solidFill>
                  <a:srgbClr val="3C3C3C"/>
                </a:solidFill>
                <a:latin typeface="Times New Roman"/>
              </a:rPr>
              <a:t>в неделю), </a:t>
            </a:r>
            <a:r>
              <a:rPr lang="ru" sz="1400" b="1">
                <a:solidFill>
                  <a:srgbClr val="1C1A13"/>
                </a:solidFill>
                <a:latin typeface="Times New Roman"/>
              </a:rPr>
              <a:t>в 7 классе 136 часов (4 часа в неделю), </a:t>
            </a:r>
            <a:r>
              <a:rPr lang="ru" sz="1400" b="1">
                <a:latin typeface="Times New Roman"/>
              </a:rPr>
              <a:t>в </a:t>
            </a:r>
            <a:r>
              <a:rPr lang="ru" sz="1400" b="1">
                <a:solidFill>
                  <a:srgbClr val="1C1A13"/>
                </a:solidFill>
                <a:latin typeface="Times New Roman"/>
              </a:rPr>
              <a:t>8 классе </a:t>
            </a:r>
            <a:r>
              <a:rPr lang="ru" sz="1400" b="1">
                <a:solidFill>
                  <a:srgbClr val="3C3C3C"/>
                </a:solidFill>
                <a:latin typeface="Times New Roman"/>
              </a:rPr>
              <a:t>- </a:t>
            </a:r>
            <a:r>
              <a:rPr lang="ru" sz="1400" b="1">
                <a:solidFill>
                  <a:srgbClr val="1C1A13"/>
                </a:solidFill>
                <a:latin typeface="Times New Roman"/>
              </a:rPr>
              <a:t>102 часа </a:t>
            </a:r>
            <a:r>
              <a:rPr lang="ru" sz="1400" b="1">
                <a:solidFill>
                  <a:srgbClr val="3C3C3C"/>
                </a:solidFill>
                <a:latin typeface="Times New Roman"/>
              </a:rPr>
              <a:t>(3 </a:t>
            </a:r>
            <a:r>
              <a:rPr lang="ru" sz="1400" b="1">
                <a:solidFill>
                  <a:srgbClr val="1C1A13"/>
                </a:solidFill>
                <a:latin typeface="Times New Roman"/>
              </a:rPr>
              <a:t>часа </a:t>
            </a:r>
            <a:r>
              <a:rPr lang="ru" sz="1400" b="1">
                <a:solidFill>
                  <a:srgbClr val="3C3C3C"/>
                </a:solidFill>
                <a:latin typeface="Times New Roman"/>
              </a:rPr>
              <a:t>в </a:t>
            </a:r>
            <a:r>
              <a:rPr lang="ru" sz="1400" b="1">
                <a:solidFill>
                  <a:srgbClr val="1C1A13"/>
                </a:solidFill>
                <a:latin typeface="Times New Roman"/>
              </a:rPr>
              <a:t>неделю), в 9 классе </a:t>
            </a:r>
            <a:r>
              <a:rPr lang="ru" sz="1400" b="1" spc="150">
                <a:solidFill>
                  <a:srgbClr val="3C3C3C"/>
                </a:solidFill>
                <a:latin typeface="Times New Roman"/>
              </a:rPr>
              <a:t>-</a:t>
            </a:r>
            <a:r>
              <a:rPr lang="ru" sz="1400" b="1" spc="150">
                <a:solidFill>
                  <a:srgbClr val="1C1A13"/>
                </a:solidFill>
                <a:latin typeface="Times New Roman"/>
              </a:rPr>
              <a:t>102</a:t>
            </a:r>
            <a:r>
              <a:rPr lang="ru" sz="1400" b="1">
                <a:solidFill>
                  <a:srgbClr val="1C1A13"/>
                </a:solidFill>
                <a:latin typeface="Times New Roman"/>
              </a:rPr>
              <a:t> часа (3 часа в </a:t>
            </a:r>
            <a:r>
              <a:rPr lang="ru" sz="1400" b="1">
                <a:solidFill>
                  <a:srgbClr val="3C3C3C"/>
                </a:solidFill>
                <a:latin typeface="Times New Roman"/>
              </a:rPr>
              <a:t>неделю).</a:t>
            </a:r>
          </a:p>
        </p:txBody>
      </p:sp>
      <p:sp>
        <p:nvSpPr>
          <p:cNvPr id="7" name="Прямоугольник 6"/>
          <p:cNvSpPr/>
          <p:nvPr/>
        </p:nvSpPr>
        <p:spPr>
          <a:xfrm>
            <a:off x="243840" y="6638544"/>
            <a:ext cx="5516880" cy="176784"/>
          </a:xfrm>
          <a:prstGeom prst="rect">
            <a:avLst/>
          </a:prstGeom>
          <a:solidFill>
            <a:srgbClr val="EBE9E0"/>
          </a:solidFill>
        </p:spPr>
        <p:txBody>
          <a:bodyPr lIns="0" tIns="0" rIns="0" bIns="0">
            <a:noAutofit/>
          </a:bodyPr>
          <a:lstStyle/>
          <a:p>
            <a:pPr indent="0">
              <a:lnSpc>
                <a:spcPts val="1440"/>
              </a:lnSpc>
              <a:spcBef>
                <a:spcPts val="840"/>
              </a:spcBef>
            </a:pPr>
            <a:r>
              <a:rPr lang="ru" sz="1000" dirty="0">
                <a:solidFill>
                  <a:srgbClr val="FF0000"/>
                </a:solidFill>
                <a:latin typeface="Arial Unicode MS"/>
              </a:rPr>
              <a:t>ФГОС ООО и ФОП не позволяют реализовать углублённое изучение предметов при 5-дневной учебной неделе!</a:t>
            </a:r>
          </a:p>
        </p:txBody>
      </p:sp>
      <p:sp>
        <p:nvSpPr>
          <p:cNvPr id="8" name="Прямоугольник 7"/>
          <p:cNvSpPr/>
          <p:nvPr/>
        </p:nvSpPr>
        <p:spPr>
          <a:xfrm>
            <a:off x="6845808" y="5035296"/>
            <a:ext cx="4663440" cy="1603248"/>
          </a:xfrm>
          <a:prstGeom prst="rect">
            <a:avLst/>
          </a:prstGeom>
        </p:spPr>
        <p:txBody>
          <a:bodyPr lIns="0" tIns="0" rIns="0" bIns="0">
            <a:noAutofit/>
          </a:bodyPr>
          <a:lstStyle/>
          <a:p>
            <a:pPr indent="0" algn="just">
              <a:lnSpc>
                <a:spcPts val="1848"/>
              </a:lnSpc>
            </a:pPr>
            <a:r>
              <a:rPr lang="ru" sz="1000">
                <a:solidFill>
                  <a:srgbClr val="1C1A13"/>
                </a:solidFill>
                <a:latin typeface="Times New Roman"/>
              </a:rPr>
              <a:t>образовательных отношений, определяет время, отводимое </a:t>
            </a:r>
            <a:r>
              <a:rPr lang="ru" sz="1000">
                <a:latin typeface="Times New Roman"/>
              </a:rPr>
              <a:t>на </a:t>
            </a:r>
            <a:r>
              <a:rPr lang="ru" sz="1000">
                <a:solidFill>
                  <a:srgbClr val="1C1A13"/>
                </a:solidFill>
                <a:latin typeface="Times New Roman"/>
              </a:rPr>
              <a:t>изучение учебных предметов, учебных курсов, учебных модулей по выбору обучающихся, родителей (законных представителей) несовершеннолетних обучающихся, в том числе предусматривающие углубленное изучение учебных предметов, с целью удовлетворения различных интересов обучающихся, потребностей в физическом развитии и совершенствовании, а также учитывающие этнокультурные интересы, особые образовательные потребности обучающихся с ОВЗ.</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Прямоугольник 1"/>
          <p:cNvSpPr/>
          <p:nvPr/>
        </p:nvSpPr>
        <p:spPr>
          <a:xfrm>
            <a:off x="390144" y="277368"/>
            <a:ext cx="10652760" cy="768096"/>
          </a:xfrm>
          <a:prstGeom prst="rect">
            <a:avLst/>
          </a:prstGeom>
          <a:solidFill>
            <a:srgbClr val="EBE9E0"/>
          </a:solidFill>
        </p:spPr>
        <p:txBody>
          <a:bodyPr lIns="0" tIns="0" rIns="0" bIns="0">
            <a:noAutofit/>
          </a:bodyPr>
          <a:lstStyle/>
          <a:p>
            <a:pPr indent="0">
              <a:lnSpc>
                <a:spcPts val="3360"/>
              </a:lnSpc>
            </a:pPr>
            <a:r>
              <a:rPr lang="ru" sz="2800" spc="-100">
                <a:solidFill>
                  <a:srgbClr val="6C3408"/>
                </a:solidFill>
                <a:latin typeface="Franklin Gothic Book"/>
              </a:rPr>
              <a:t>Место русского языка в учебном плане на уровне среднего общего</a:t>
            </a:r>
          </a:p>
          <a:p>
            <a:pPr indent="0" algn="ctr">
              <a:lnSpc>
                <a:spcPts val="3360"/>
              </a:lnSpc>
            </a:pPr>
            <a:r>
              <a:rPr lang="ru" sz="2800" spc="-100">
                <a:solidFill>
                  <a:srgbClr val="6C3408"/>
                </a:solidFill>
                <a:latin typeface="Franklin Gothic Book"/>
              </a:rPr>
              <a:t>образования в 2023-2024 уч. году</a:t>
            </a:r>
          </a:p>
        </p:txBody>
      </p:sp>
      <p:sp>
        <p:nvSpPr>
          <p:cNvPr id="3" name="Прямоугольник 2"/>
          <p:cNvSpPr/>
          <p:nvPr/>
        </p:nvSpPr>
        <p:spPr>
          <a:xfrm>
            <a:off x="390144" y="1161288"/>
            <a:ext cx="10652760" cy="271272"/>
          </a:xfrm>
          <a:prstGeom prst="rect">
            <a:avLst/>
          </a:prstGeom>
          <a:solidFill>
            <a:srgbClr val="EBE9E0"/>
          </a:solidFill>
        </p:spPr>
        <p:txBody>
          <a:bodyPr wrap="none" lIns="0" tIns="0" rIns="0" bIns="0">
            <a:noAutofit/>
          </a:bodyPr>
          <a:lstStyle/>
          <a:p>
            <a:pPr marL="133604" indent="0" algn="ctr">
              <a:lnSpc>
                <a:spcPts val="3360"/>
              </a:lnSpc>
              <a:spcAft>
                <a:spcPts val="4410"/>
              </a:spcAft>
            </a:pPr>
            <a:r>
              <a:rPr lang="ru" sz="2800" spc="-100">
                <a:solidFill>
                  <a:srgbClr val="6C3408"/>
                </a:solidFill>
                <a:latin typeface="Franklin Gothic Book"/>
              </a:rPr>
              <a:t>10 класс</a:t>
            </a:r>
          </a:p>
        </p:txBody>
      </p:sp>
      <p:sp>
        <p:nvSpPr>
          <p:cNvPr id="4" name="Прямоугольник 3"/>
          <p:cNvSpPr/>
          <p:nvPr/>
        </p:nvSpPr>
        <p:spPr>
          <a:xfrm>
            <a:off x="2033016" y="2462784"/>
            <a:ext cx="975360" cy="256032"/>
          </a:xfrm>
          <a:prstGeom prst="rect">
            <a:avLst/>
          </a:prstGeom>
          <a:solidFill>
            <a:srgbClr val="EBE9E0"/>
          </a:solidFill>
        </p:spPr>
        <p:txBody>
          <a:bodyPr wrap="none" lIns="0" tIns="0" rIns="0" bIns="0">
            <a:noAutofit/>
          </a:bodyPr>
          <a:lstStyle/>
          <a:p>
            <a:pPr indent="0" algn="r">
              <a:spcBef>
                <a:spcPts val="4410"/>
              </a:spcBef>
              <a:spcAft>
                <a:spcPts val="7350"/>
              </a:spcAft>
            </a:pPr>
            <a:r>
              <a:rPr lang="ru" sz="1700" b="1" spc="-50">
                <a:solidFill>
                  <a:srgbClr val="9E4B07"/>
                </a:solidFill>
                <a:latin typeface="Franklin Gothic Book"/>
              </a:rPr>
              <a:t>Профиль</a:t>
            </a:r>
          </a:p>
        </p:txBody>
      </p:sp>
      <p:sp>
        <p:nvSpPr>
          <p:cNvPr id="5" name="Прямоугольник 4"/>
          <p:cNvSpPr/>
          <p:nvPr/>
        </p:nvSpPr>
        <p:spPr>
          <a:xfrm>
            <a:off x="2045208" y="4017264"/>
            <a:ext cx="908304" cy="265176"/>
          </a:xfrm>
          <a:prstGeom prst="rect">
            <a:avLst/>
          </a:prstGeom>
          <a:solidFill>
            <a:srgbClr val="EBE9E0"/>
          </a:solidFill>
        </p:spPr>
        <p:txBody>
          <a:bodyPr wrap="none" lIns="0" tIns="0" rIns="0" bIns="0">
            <a:noAutofit/>
          </a:bodyPr>
          <a:lstStyle/>
          <a:p>
            <a:pPr indent="0" algn="r">
              <a:spcBef>
                <a:spcPts val="7350"/>
              </a:spcBef>
            </a:pPr>
            <a:r>
              <a:rPr lang="ru" sz="2400" spc="-50">
                <a:solidFill>
                  <a:srgbClr val="9E4B07"/>
                </a:solidFill>
                <a:latin typeface="Franklin Gothic Book"/>
              </a:rPr>
              <a:t>Любой</a:t>
            </a:r>
          </a:p>
        </p:txBody>
      </p:sp>
      <p:graphicFrame>
        <p:nvGraphicFramePr>
          <p:cNvPr id="6" name="Таблица 5"/>
          <p:cNvGraphicFramePr>
            <a:graphicFrameLocks noGrp="1"/>
          </p:cNvGraphicFramePr>
          <p:nvPr/>
        </p:nvGraphicFramePr>
        <p:xfrm>
          <a:off x="3861816" y="2377440"/>
          <a:ext cx="5364480" cy="2551176"/>
        </p:xfrm>
        <a:graphic>
          <a:graphicData uri="http://schemas.openxmlformats.org/drawingml/2006/table">
            <a:tbl>
              <a:tblPr/>
              <a:tblGrid>
                <a:gridCol w="2773680"/>
                <a:gridCol w="2590800"/>
              </a:tblGrid>
              <a:tr h="359664">
                <a:tc>
                  <a:txBody>
                    <a:bodyPr/>
                    <a:lstStyle/>
                    <a:p>
                      <a:pPr indent="0" algn="ctr"/>
                      <a:r>
                        <a:rPr lang="ru" sz="1700" b="1" spc="-50">
                          <a:solidFill>
                            <a:srgbClr val="9E4B07"/>
                          </a:solidFill>
                          <a:latin typeface="Franklin Gothic Book"/>
                        </a:rPr>
                        <a:t>Уровень</a:t>
                      </a:r>
                    </a:p>
                  </a:txBody>
                  <a:tcPr marL="0" marR="0" marT="0" marB="0" anchor="b">
                    <a:solidFill>
                      <a:srgbClr val="EBE9E0"/>
                    </a:solidFill>
                  </a:tcPr>
                </a:tc>
                <a:tc>
                  <a:txBody>
                    <a:bodyPr/>
                    <a:lstStyle/>
                    <a:p>
                      <a:pPr marR="101600" indent="0" algn="ctr"/>
                      <a:r>
                        <a:rPr lang="ru" sz="1700" b="1" spc="-50">
                          <a:solidFill>
                            <a:srgbClr val="9E4B07"/>
                          </a:solidFill>
                          <a:latin typeface="Franklin Gothic Book"/>
                        </a:rPr>
                        <a:t>Часы, 10 кл</a:t>
                      </a:r>
                      <a:r>
                        <a:rPr lang="ru" sz="1900">
                          <a:solidFill>
                            <a:srgbClr val="9E4B07"/>
                          </a:solidFill>
                          <a:latin typeface="Franklin Gothic Book"/>
                        </a:rPr>
                        <a:t>.</a:t>
                      </a:r>
                    </a:p>
                  </a:txBody>
                  <a:tcPr marL="0" marR="0" marT="0" marB="0" anchor="b">
                    <a:solidFill>
                      <a:srgbClr val="EBE9E0"/>
                    </a:solidFill>
                  </a:tcPr>
                </a:tc>
              </a:tr>
              <a:tr h="289560">
                <a:tc>
                  <a:txBody>
                    <a:bodyPr/>
                    <a:lstStyle/>
                    <a:p>
                      <a:endParaRPr sz="1400"/>
                    </a:p>
                  </a:txBody>
                  <a:tcPr marL="0" marR="0" marT="0" marB="0">
                    <a:solidFill>
                      <a:srgbClr val="EBE9E0"/>
                    </a:solidFill>
                  </a:tcPr>
                </a:tc>
                <a:tc>
                  <a:txBody>
                    <a:bodyPr/>
                    <a:lstStyle/>
                    <a:p>
                      <a:pPr marL="279400" indent="0"/>
                      <a:r>
                        <a:rPr lang="ru" sz="1700" b="1" spc="-50">
                          <a:solidFill>
                            <a:srgbClr val="9E4B07"/>
                          </a:solidFill>
                          <a:latin typeface="Franklin Gothic Book"/>
                        </a:rPr>
                        <a:t>Использование ФРП</a:t>
                      </a:r>
                    </a:p>
                  </a:txBody>
                  <a:tcPr marL="0" marR="0" marT="0" marB="0">
                    <a:solidFill>
                      <a:srgbClr val="EBE9E0"/>
                    </a:solidFill>
                  </a:tcPr>
                </a:tc>
              </a:tr>
              <a:tr h="323088">
                <a:tc>
                  <a:txBody>
                    <a:bodyPr/>
                    <a:lstStyle/>
                    <a:p>
                      <a:endParaRPr sz="1600"/>
                    </a:p>
                  </a:txBody>
                  <a:tcPr marL="0" marR="0" marT="0" marB="0">
                    <a:solidFill>
                      <a:srgbClr val="EBE9E0"/>
                    </a:solidFill>
                  </a:tcPr>
                </a:tc>
                <a:tc>
                  <a:txBody>
                    <a:bodyPr/>
                    <a:lstStyle/>
                    <a:p>
                      <a:pPr marL="279400" indent="0"/>
                      <a:r>
                        <a:rPr lang="ru" sz="1700" b="1" spc="-50">
                          <a:solidFill>
                            <a:srgbClr val="9E4B07"/>
                          </a:solidFill>
                          <a:latin typeface="Franklin Gothic Book"/>
                        </a:rPr>
                        <a:t>на базовом уровне</a:t>
                      </a:r>
                    </a:p>
                  </a:txBody>
                  <a:tcPr marL="0" marR="0" marT="0" marB="0" anchor="b">
                    <a:solidFill>
                      <a:srgbClr val="EBE9E0"/>
                    </a:solidFill>
                  </a:tcPr>
                </a:tc>
              </a:tr>
              <a:tr h="591312">
                <a:tc>
                  <a:txBody>
                    <a:bodyPr/>
                    <a:lstStyle/>
                    <a:p>
                      <a:endParaRPr sz="2800"/>
                    </a:p>
                  </a:txBody>
                  <a:tcPr marL="0" marR="0" marT="0" marB="0">
                    <a:solidFill>
                      <a:srgbClr val="EBE9E0"/>
                    </a:solidFill>
                  </a:tcPr>
                </a:tc>
                <a:tc>
                  <a:txBody>
                    <a:bodyPr/>
                    <a:lstStyle/>
                    <a:p>
                      <a:pPr marL="279400" indent="0"/>
                      <a:r>
                        <a:rPr lang="en-US" sz="1900">
                          <a:solidFill>
                            <a:srgbClr val="9E4B07"/>
                          </a:solidFill>
                          <a:latin typeface="Franklin Gothic Book"/>
                        </a:rPr>
                        <a:t>(</a:t>
                      </a:r>
                      <a:r>
                        <a:rPr lang="en-US" sz="1900">
                          <a:solidFill>
                            <a:srgbClr val="9E4B07"/>
                          </a:solidFill>
                          <a:latin typeface="Franklin Gothic Book"/>
                          <a:hlinkClick r:id="rId2"/>
                        </a:rPr>
                        <a:t>httDs://edsoo.ru/</a:t>
                      </a:r>
                      <a:r>
                        <a:rPr lang="ru" sz="1900">
                          <a:solidFill>
                            <a:srgbClr val="9E4B07"/>
                          </a:solidFill>
                          <a:latin typeface="Franklin Gothic Book"/>
                        </a:rPr>
                        <a:t>)</a:t>
                      </a:r>
                    </a:p>
                  </a:txBody>
                  <a:tcPr marL="0" marR="0" marT="0" marB="0">
                    <a:solidFill>
                      <a:srgbClr val="EBE9E0"/>
                    </a:solidFill>
                  </a:tcPr>
                </a:tc>
              </a:tr>
              <a:tr h="987552">
                <a:tc>
                  <a:txBody>
                    <a:bodyPr/>
                    <a:lstStyle/>
                    <a:p>
                      <a:pPr indent="0" algn="ctr"/>
                      <a:r>
                        <a:rPr lang="ru" sz="2400" spc="-50">
                          <a:solidFill>
                            <a:srgbClr val="9E4B07"/>
                          </a:solidFill>
                          <a:latin typeface="Franklin Gothic Book"/>
                        </a:rPr>
                        <a:t>Базовый</a:t>
                      </a:r>
                    </a:p>
                  </a:txBody>
                  <a:tcPr marL="0" marR="0" marT="0" marB="0">
                    <a:solidFill>
                      <a:srgbClr val="EBE9E0"/>
                    </a:solidFill>
                  </a:tcPr>
                </a:tc>
                <a:tc>
                  <a:txBody>
                    <a:bodyPr/>
                    <a:lstStyle/>
                    <a:p>
                      <a:pPr marR="101600" indent="0" algn="ctr">
                        <a:spcAft>
                          <a:spcPts val="840"/>
                        </a:spcAft>
                      </a:pPr>
                      <a:r>
                        <a:rPr lang="ru" sz="2400" spc="-50">
                          <a:solidFill>
                            <a:srgbClr val="1C1A13"/>
                          </a:solidFill>
                          <a:latin typeface="Franklin Gothic Book"/>
                        </a:rPr>
                        <a:t>2</a:t>
                      </a:r>
                    </a:p>
                    <a:p>
                      <a:pPr indent="0"/>
                      <a:r>
                        <a:rPr lang="ru" sz="1700" b="1" spc="-50">
                          <a:solidFill>
                            <a:srgbClr val="FF0000"/>
                          </a:solidFill>
                          <a:latin typeface="Franklin Gothic Book"/>
                        </a:rPr>
                        <a:t>Углублённого уровня НЕТ</a:t>
                      </a:r>
                    </a:p>
                  </a:txBody>
                  <a:tcPr marL="0" marR="0" marT="0" marB="0" anchor="ctr">
                    <a:solidFill>
                      <a:srgbClr val="CFCDBF"/>
                    </a:solidFill>
                  </a:tcPr>
                </a:tc>
              </a:tr>
            </a:tbl>
          </a:graphicData>
        </a:graphic>
      </p:graphicFrame>
      <p:sp>
        <p:nvSpPr>
          <p:cNvPr id="7" name="Прямоугольник 6"/>
          <p:cNvSpPr/>
          <p:nvPr/>
        </p:nvSpPr>
        <p:spPr>
          <a:xfrm>
            <a:off x="4197096" y="5376672"/>
            <a:ext cx="5020056" cy="807720"/>
          </a:xfrm>
          <a:prstGeom prst="rect">
            <a:avLst/>
          </a:prstGeom>
        </p:spPr>
        <p:txBody>
          <a:bodyPr lIns="0" tIns="0" rIns="0" bIns="0">
            <a:noAutofit/>
          </a:bodyPr>
          <a:lstStyle/>
          <a:p>
            <a:pPr indent="381000" algn="just">
              <a:lnSpc>
                <a:spcPts val="2376"/>
              </a:lnSpc>
            </a:pPr>
            <a:r>
              <a:rPr lang="ru" sz="1400" b="1">
                <a:solidFill>
                  <a:srgbClr val="1C1A13"/>
                </a:solidFill>
                <a:latin typeface="Times New Roman"/>
              </a:rPr>
              <a:t>19.5.7. Общее число часов, рекомендованных для изучения русского языка, -136 часов: в 10 классе </a:t>
            </a:r>
            <a:r>
              <a:rPr lang="ru" sz="1400" b="1">
                <a:solidFill>
                  <a:srgbClr val="625E69"/>
                </a:solidFill>
                <a:latin typeface="Times New Roman"/>
              </a:rPr>
              <a:t>— </a:t>
            </a:r>
            <a:r>
              <a:rPr lang="ru" sz="1400" b="1">
                <a:solidFill>
                  <a:srgbClr val="1C1A13"/>
                </a:solidFill>
                <a:latin typeface="Times New Roman"/>
              </a:rPr>
              <a:t>68 часов (2 часа в неделю), в 1</a:t>
            </a:r>
            <a:r>
              <a:rPr lang="ru" sz="1400" b="1">
                <a:latin typeface="Times New Roman"/>
              </a:rPr>
              <a:t>1 </a:t>
            </a:r>
            <a:r>
              <a:rPr lang="ru" sz="1400" b="1">
                <a:solidFill>
                  <a:srgbClr val="1C1A13"/>
                </a:solidFill>
                <a:latin typeface="Times New Roman"/>
              </a:rPr>
              <a:t>классе </a:t>
            </a:r>
            <a:r>
              <a:rPr lang="ru" sz="1400" b="1">
                <a:latin typeface="Times New Roman"/>
              </a:rPr>
              <a:t>— </a:t>
            </a:r>
            <a:r>
              <a:rPr lang="ru" sz="1400" b="1">
                <a:solidFill>
                  <a:srgbClr val="1C1A13"/>
                </a:solidFill>
                <a:latin typeface="Times New Roman"/>
              </a:rPr>
              <a:t>68 часа (2 часа в неделю).</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Прямоугольник 1"/>
          <p:cNvSpPr/>
          <p:nvPr/>
        </p:nvSpPr>
        <p:spPr>
          <a:xfrm>
            <a:off x="1591056" y="243840"/>
            <a:ext cx="9031224" cy="786384"/>
          </a:xfrm>
          <a:prstGeom prst="rect">
            <a:avLst/>
          </a:prstGeom>
          <a:solidFill>
            <a:srgbClr val="EBE9E0"/>
          </a:solidFill>
        </p:spPr>
        <p:txBody>
          <a:bodyPr lIns="0" tIns="0" rIns="0" bIns="0">
            <a:noAutofit/>
          </a:bodyPr>
          <a:lstStyle/>
          <a:p>
            <a:pPr indent="0">
              <a:lnSpc>
                <a:spcPts val="3360"/>
              </a:lnSpc>
            </a:pPr>
            <a:r>
              <a:rPr lang="ru" sz="2800" spc="-100">
                <a:solidFill>
                  <a:srgbClr val="6C3408"/>
                </a:solidFill>
                <a:latin typeface="Franklin Gothic Book"/>
              </a:rPr>
              <a:t>Место русского языка в учебном плане в 2023-2024 уч.г.</a:t>
            </a:r>
          </a:p>
          <a:p>
            <a:pPr marL="457200" indent="0">
              <a:lnSpc>
                <a:spcPts val="3360"/>
              </a:lnSpc>
            </a:pPr>
            <a:r>
              <a:rPr lang="ru" sz="2800" spc="-100">
                <a:solidFill>
                  <a:srgbClr val="6C3408"/>
                </a:solidFill>
                <a:latin typeface="Franklin Gothic Book"/>
              </a:rPr>
              <a:t>на уровне среднего общего образования. 11 класс</a:t>
            </a:r>
          </a:p>
        </p:txBody>
      </p:sp>
      <p:graphicFrame>
        <p:nvGraphicFramePr>
          <p:cNvPr id="3" name="Таблица 2"/>
          <p:cNvGraphicFramePr>
            <a:graphicFrameLocks noGrp="1"/>
          </p:cNvGraphicFramePr>
          <p:nvPr/>
        </p:nvGraphicFramePr>
        <p:xfrm>
          <a:off x="441960" y="1258824"/>
          <a:ext cx="11161776" cy="4925568"/>
        </p:xfrm>
        <a:graphic>
          <a:graphicData uri="http://schemas.openxmlformats.org/drawingml/2006/table">
            <a:tbl>
              <a:tblPr/>
              <a:tblGrid>
                <a:gridCol w="1996440"/>
                <a:gridCol w="1993392"/>
                <a:gridCol w="2502408"/>
                <a:gridCol w="2286000"/>
                <a:gridCol w="2383536"/>
              </a:tblGrid>
              <a:tr h="920496">
                <a:tc gridSpan="5">
                  <a:txBody>
                    <a:bodyPr/>
                    <a:lstStyle/>
                    <a:p>
                      <a:pPr marL="622300" marR="419100" indent="-215900">
                        <a:lnSpc>
                          <a:spcPts val="2472"/>
                        </a:lnSpc>
                      </a:pPr>
                      <a:r>
                        <a:rPr lang="ru" sz="1700" b="1" spc="-50">
                          <a:solidFill>
                            <a:srgbClr val="1C1A13"/>
                          </a:solidFill>
                          <a:latin typeface="Franklin Gothic Book"/>
                        </a:rPr>
                        <a:t>Предметная Учебный Профиль Уровень Кол-во область предмет часов в неделю</a:t>
                      </a:r>
                    </a:p>
                    <a:p>
                      <a:pPr marL="9550400" indent="0">
                        <a:lnSpc>
                          <a:spcPts val="2472"/>
                        </a:lnSpc>
                      </a:pPr>
                      <a:r>
                        <a:rPr lang="ru" sz="1700" b="1" spc="-50">
                          <a:solidFill>
                            <a:srgbClr val="1C1A13"/>
                          </a:solidFill>
                          <a:latin typeface="Franklin Gothic Book"/>
                        </a:rPr>
                        <a:t>11 класс</a:t>
                      </a:r>
                    </a:p>
                  </a:txBody>
                  <a:tcPr marL="0" marR="0" marT="0" marB="0" anchor="b">
                    <a:solidFill>
                      <a:srgbClr val="C3504F"/>
                    </a:solidFill>
                  </a:tcPr>
                </a:tc>
                <a:tc hMerge="1">
                  <a:txBody>
                    <a:bodyPr/>
                    <a:lstStyle/>
                    <a:p>
                      <a:endParaRPr sz="4400"/>
                    </a:p>
                  </a:txBody>
                  <a:tcPr marL="0" marR="0" marT="0" marB="0"/>
                </a:tc>
                <a:tc hMerge="1">
                  <a:txBody>
                    <a:bodyPr/>
                    <a:lstStyle/>
                    <a:p>
                      <a:endParaRPr sz="4400"/>
                    </a:p>
                  </a:txBody>
                  <a:tcPr marL="0" marR="0" marT="0" marB="0"/>
                </a:tc>
                <a:tc hMerge="1">
                  <a:txBody>
                    <a:bodyPr/>
                    <a:lstStyle/>
                    <a:p>
                      <a:endParaRPr sz="4400"/>
                    </a:p>
                  </a:txBody>
                  <a:tcPr marL="0" marR="0" marT="0" marB="0"/>
                </a:tc>
                <a:tc hMerge="1">
                  <a:txBody>
                    <a:bodyPr/>
                    <a:lstStyle/>
                    <a:p>
                      <a:endParaRPr sz="4400"/>
                    </a:p>
                  </a:txBody>
                  <a:tcPr marL="0" marR="0" marT="0" marB="0"/>
                </a:tc>
              </a:tr>
              <a:tr h="749808">
                <a:tc>
                  <a:txBody>
                    <a:bodyPr/>
                    <a:lstStyle/>
                    <a:p>
                      <a:pPr indent="0" algn="ctr">
                        <a:lnSpc>
                          <a:spcPts val="2472"/>
                        </a:lnSpc>
                      </a:pPr>
                      <a:r>
                        <a:rPr lang="ru" sz="1700">
                          <a:solidFill>
                            <a:srgbClr val="1C1A13"/>
                          </a:solidFill>
                          <a:latin typeface="Franklin Gothic Book"/>
                        </a:rPr>
                        <a:t>Русский язык и литература</a:t>
                      </a:r>
                    </a:p>
                  </a:txBody>
                  <a:tcPr marL="0" marR="0" marT="0" marB="0">
                    <a:solidFill>
                      <a:srgbClr val="EBE9E0"/>
                    </a:solidFill>
                  </a:tcPr>
                </a:tc>
                <a:tc>
                  <a:txBody>
                    <a:bodyPr/>
                    <a:lstStyle/>
                    <a:p>
                      <a:pPr indent="0" algn="ctr"/>
                      <a:r>
                        <a:rPr lang="ru" sz="1700">
                          <a:solidFill>
                            <a:srgbClr val="1C1A13"/>
                          </a:solidFill>
                          <a:latin typeface="Franklin Gothic Book"/>
                        </a:rPr>
                        <a:t>Русский язык</a:t>
                      </a:r>
                    </a:p>
                  </a:txBody>
                  <a:tcPr marL="0" marR="0" marT="0" marB="0">
                    <a:solidFill>
                      <a:srgbClr val="EBE9E0"/>
                    </a:solidFill>
                  </a:tcPr>
                </a:tc>
                <a:tc>
                  <a:txBody>
                    <a:bodyPr/>
                    <a:lstStyle/>
                    <a:p>
                      <a:pPr indent="0" algn="ctr"/>
                      <a:r>
                        <a:rPr lang="ru" sz="1700">
                          <a:solidFill>
                            <a:srgbClr val="1C1A13"/>
                          </a:solidFill>
                          <a:latin typeface="Franklin Gothic Book"/>
                        </a:rPr>
                        <a:t>технологический</a:t>
                      </a:r>
                    </a:p>
                  </a:txBody>
                  <a:tcPr marL="0" marR="0" marT="0" marB="0">
                    <a:solidFill>
                      <a:srgbClr val="EBE9E0"/>
                    </a:solidFill>
                  </a:tcPr>
                </a:tc>
                <a:tc>
                  <a:txBody>
                    <a:bodyPr/>
                    <a:lstStyle/>
                    <a:p>
                      <a:pPr indent="0" algn="ctr"/>
                      <a:r>
                        <a:rPr lang="ru" sz="1700">
                          <a:solidFill>
                            <a:srgbClr val="1C1A13"/>
                          </a:solidFill>
                          <a:latin typeface="Franklin Gothic Book"/>
                        </a:rPr>
                        <a:t>базовый</a:t>
                      </a:r>
                    </a:p>
                  </a:txBody>
                  <a:tcPr marL="0" marR="0" marT="0" marB="0">
                    <a:solidFill>
                      <a:srgbClr val="EBE9E0"/>
                    </a:solidFill>
                  </a:tcPr>
                </a:tc>
                <a:tc>
                  <a:txBody>
                    <a:bodyPr/>
                    <a:lstStyle/>
                    <a:p>
                      <a:pPr indent="0" algn="ctr"/>
                      <a:r>
                        <a:rPr lang="ru" sz="1700" b="1" spc="-50">
                          <a:solidFill>
                            <a:srgbClr val="1C1A13"/>
                          </a:solidFill>
                          <a:latin typeface="Franklin Gothic Book"/>
                        </a:rPr>
                        <a:t>1</a:t>
                      </a:r>
                    </a:p>
                  </a:txBody>
                  <a:tcPr marL="0" marR="0" marT="0" marB="0">
                    <a:solidFill>
                      <a:srgbClr val="CFCDBF"/>
                    </a:solidFill>
                  </a:tcPr>
                </a:tc>
              </a:tr>
              <a:tr h="746760">
                <a:tc>
                  <a:txBody>
                    <a:bodyPr/>
                    <a:lstStyle/>
                    <a:p>
                      <a:pPr indent="0" algn="ctr">
                        <a:lnSpc>
                          <a:spcPts val="2472"/>
                        </a:lnSpc>
                      </a:pPr>
                      <a:r>
                        <a:rPr lang="ru" sz="1700">
                          <a:solidFill>
                            <a:srgbClr val="1C1A13"/>
                          </a:solidFill>
                          <a:latin typeface="Franklin Gothic Book"/>
                        </a:rPr>
                        <a:t>Русский язык и литература</a:t>
                      </a:r>
                    </a:p>
                  </a:txBody>
                  <a:tcPr marL="0" marR="0" marT="0" marB="0">
                    <a:solidFill>
                      <a:srgbClr val="EBE9E0"/>
                    </a:solidFill>
                  </a:tcPr>
                </a:tc>
                <a:tc>
                  <a:txBody>
                    <a:bodyPr/>
                    <a:lstStyle/>
                    <a:p>
                      <a:pPr indent="0" algn="ctr"/>
                      <a:r>
                        <a:rPr lang="ru" sz="1700">
                          <a:solidFill>
                            <a:srgbClr val="1C1A13"/>
                          </a:solidFill>
                          <a:latin typeface="Franklin Gothic Book"/>
                        </a:rPr>
                        <a:t>Русский язык</a:t>
                      </a:r>
                    </a:p>
                  </a:txBody>
                  <a:tcPr marL="0" marR="0" marT="0" marB="0">
                    <a:solidFill>
                      <a:srgbClr val="EBE9E0"/>
                    </a:solidFill>
                  </a:tcPr>
                </a:tc>
                <a:tc>
                  <a:txBody>
                    <a:bodyPr/>
                    <a:lstStyle/>
                    <a:p>
                      <a:pPr marL="203200" indent="0"/>
                      <a:r>
                        <a:rPr lang="ru" sz="1700">
                          <a:solidFill>
                            <a:srgbClr val="1C1A13"/>
                          </a:solidFill>
                          <a:latin typeface="Franklin Gothic Book"/>
                        </a:rPr>
                        <a:t>естественно-научный</a:t>
                      </a:r>
                    </a:p>
                  </a:txBody>
                  <a:tcPr marL="0" marR="0" marT="0" marB="0">
                    <a:solidFill>
                      <a:srgbClr val="EBE9E0"/>
                    </a:solidFill>
                  </a:tcPr>
                </a:tc>
                <a:tc>
                  <a:txBody>
                    <a:bodyPr/>
                    <a:lstStyle/>
                    <a:p>
                      <a:pPr indent="0" algn="ctr"/>
                      <a:r>
                        <a:rPr lang="ru" sz="1700">
                          <a:solidFill>
                            <a:srgbClr val="1C1A13"/>
                          </a:solidFill>
                          <a:latin typeface="Franklin Gothic Book"/>
                        </a:rPr>
                        <a:t>базовый</a:t>
                      </a:r>
                    </a:p>
                  </a:txBody>
                  <a:tcPr marL="0" marR="0" marT="0" marB="0">
                    <a:solidFill>
                      <a:srgbClr val="EBE9E0"/>
                    </a:solidFill>
                  </a:tcPr>
                </a:tc>
                <a:tc>
                  <a:txBody>
                    <a:bodyPr/>
                    <a:lstStyle/>
                    <a:p>
                      <a:pPr indent="0" algn="ctr"/>
                      <a:r>
                        <a:rPr lang="ru" sz="1700" b="1" spc="-50">
                          <a:solidFill>
                            <a:srgbClr val="1C1A13"/>
                          </a:solidFill>
                          <a:latin typeface="Franklin Gothic Book"/>
                        </a:rPr>
                        <a:t>1</a:t>
                      </a:r>
                    </a:p>
                  </a:txBody>
                  <a:tcPr marL="0" marR="0" marT="0" marB="0">
                    <a:solidFill>
                      <a:srgbClr val="CFCDBF"/>
                    </a:solidFill>
                  </a:tcPr>
                </a:tc>
              </a:tr>
              <a:tr h="743712">
                <a:tc>
                  <a:txBody>
                    <a:bodyPr/>
                    <a:lstStyle/>
                    <a:p>
                      <a:pPr indent="0" algn="ctr">
                        <a:lnSpc>
                          <a:spcPts val="2496"/>
                        </a:lnSpc>
                      </a:pPr>
                      <a:r>
                        <a:rPr lang="ru" sz="1700">
                          <a:solidFill>
                            <a:srgbClr val="1C1A13"/>
                          </a:solidFill>
                          <a:latin typeface="Franklin Gothic Book"/>
                        </a:rPr>
                        <a:t>Русский язык и литература</a:t>
                      </a:r>
                    </a:p>
                  </a:txBody>
                  <a:tcPr marL="0" marR="0" marT="0" marB="0">
                    <a:solidFill>
                      <a:srgbClr val="EBE9E0"/>
                    </a:solidFill>
                  </a:tcPr>
                </a:tc>
                <a:tc>
                  <a:txBody>
                    <a:bodyPr/>
                    <a:lstStyle/>
                    <a:p>
                      <a:pPr indent="0" algn="ctr"/>
                      <a:r>
                        <a:rPr lang="ru" sz="1700">
                          <a:solidFill>
                            <a:srgbClr val="1C1A13"/>
                          </a:solidFill>
                          <a:latin typeface="Franklin Gothic Book"/>
                        </a:rPr>
                        <a:t>Русский язык</a:t>
                      </a:r>
                    </a:p>
                  </a:txBody>
                  <a:tcPr marL="0" marR="0" marT="0" marB="0">
                    <a:solidFill>
                      <a:srgbClr val="EBE9E0"/>
                    </a:solidFill>
                  </a:tcPr>
                </a:tc>
                <a:tc>
                  <a:txBody>
                    <a:bodyPr/>
                    <a:lstStyle/>
                    <a:p>
                      <a:pPr indent="0" algn="ctr"/>
                      <a:r>
                        <a:rPr lang="ru" sz="1700">
                          <a:solidFill>
                            <a:srgbClr val="1C1A13"/>
                          </a:solidFill>
                          <a:latin typeface="Franklin Gothic Book"/>
                        </a:rPr>
                        <a:t>гуманитарный</a:t>
                      </a:r>
                    </a:p>
                  </a:txBody>
                  <a:tcPr marL="0" marR="0" marT="0" marB="0">
                    <a:solidFill>
                      <a:srgbClr val="EBE9E0"/>
                    </a:solidFill>
                  </a:tcPr>
                </a:tc>
                <a:tc>
                  <a:txBody>
                    <a:bodyPr/>
                    <a:lstStyle/>
                    <a:p>
                      <a:pPr indent="0" algn="ctr"/>
                      <a:r>
                        <a:rPr lang="ru" sz="1700">
                          <a:solidFill>
                            <a:srgbClr val="1C1A13"/>
                          </a:solidFill>
                          <a:latin typeface="Franklin Gothic Book"/>
                        </a:rPr>
                        <a:t>углублённый</a:t>
                      </a:r>
                    </a:p>
                  </a:txBody>
                  <a:tcPr marL="0" marR="0" marT="0" marB="0">
                    <a:solidFill>
                      <a:srgbClr val="CFCDBF"/>
                    </a:solidFill>
                  </a:tcPr>
                </a:tc>
                <a:tc>
                  <a:txBody>
                    <a:bodyPr/>
                    <a:lstStyle/>
                    <a:p>
                      <a:pPr indent="0" algn="ctr"/>
                      <a:r>
                        <a:rPr lang="ru" sz="1700" b="1" spc="-50">
                          <a:solidFill>
                            <a:srgbClr val="1C1A13"/>
                          </a:solidFill>
                          <a:latin typeface="Franklin Gothic Book"/>
                        </a:rPr>
                        <a:t>3</a:t>
                      </a:r>
                    </a:p>
                  </a:txBody>
                  <a:tcPr marL="0" marR="0" marT="0" marB="0">
                    <a:solidFill>
                      <a:srgbClr val="CFCDBF"/>
                    </a:solidFill>
                  </a:tcPr>
                </a:tc>
              </a:tr>
              <a:tr h="762000">
                <a:tc>
                  <a:txBody>
                    <a:bodyPr/>
                    <a:lstStyle/>
                    <a:p>
                      <a:pPr indent="0" algn="ctr">
                        <a:lnSpc>
                          <a:spcPts val="2496"/>
                        </a:lnSpc>
                      </a:pPr>
                      <a:r>
                        <a:rPr lang="ru" sz="1700">
                          <a:solidFill>
                            <a:srgbClr val="1C1A13"/>
                          </a:solidFill>
                          <a:latin typeface="Franklin Gothic Book"/>
                        </a:rPr>
                        <a:t>Русский язык и литература</a:t>
                      </a:r>
                    </a:p>
                  </a:txBody>
                  <a:tcPr marL="0" marR="0" marT="0" marB="0">
                    <a:solidFill>
                      <a:srgbClr val="EBE9E0"/>
                    </a:solidFill>
                  </a:tcPr>
                </a:tc>
                <a:tc>
                  <a:txBody>
                    <a:bodyPr/>
                    <a:lstStyle/>
                    <a:p>
                      <a:pPr indent="0" algn="ctr"/>
                      <a:r>
                        <a:rPr lang="ru" sz="1700">
                          <a:solidFill>
                            <a:srgbClr val="1C1A13"/>
                          </a:solidFill>
                          <a:latin typeface="Franklin Gothic Book"/>
                        </a:rPr>
                        <a:t>Русский язык</a:t>
                      </a:r>
                    </a:p>
                  </a:txBody>
                  <a:tcPr marL="0" marR="0" marT="0" marB="0">
                    <a:solidFill>
                      <a:srgbClr val="EBE9E0"/>
                    </a:solidFill>
                  </a:tcPr>
                </a:tc>
                <a:tc>
                  <a:txBody>
                    <a:bodyPr/>
                    <a:lstStyle/>
                    <a:p>
                      <a:pPr indent="0" algn="ctr">
                        <a:spcAft>
                          <a:spcPts val="630"/>
                        </a:spcAft>
                      </a:pPr>
                      <a:r>
                        <a:rPr lang="ru" sz="1700">
                          <a:solidFill>
                            <a:srgbClr val="1C1A13"/>
                          </a:solidFill>
                          <a:latin typeface="Franklin Gothic Book"/>
                        </a:rPr>
                        <a:t>социально¬</a:t>
                      </a:r>
                    </a:p>
                    <a:p>
                      <a:pPr indent="0" algn="ctr"/>
                      <a:r>
                        <a:rPr lang="ru" sz="1700">
                          <a:solidFill>
                            <a:srgbClr val="1C1A13"/>
                          </a:solidFill>
                          <a:latin typeface="Franklin Gothic Book"/>
                        </a:rPr>
                        <a:t>экономический</a:t>
                      </a:r>
                    </a:p>
                  </a:txBody>
                  <a:tcPr marL="0" marR="0" marT="0" marB="0">
                    <a:solidFill>
                      <a:srgbClr val="EBE9E0"/>
                    </a:solidFill>
                  </a:tcPr>
                </a:tc>
                <a:tc>
                  <a:txBody>
                    <a:bodyPr/>
                    <a:lstStyle/>
                    <a:p>
                      <a:pPr indent="0" algn="ctr"/>
                      <a:r>
                        <a:rPr lang="ru" sz="1700">
                          <a:solidFill>
                            <a:srgbClr val="1C1A13"/>
                          </a:solidFill>
                          <a:latin typeface="Franklin Gothic Book"/>
                        </a:rPr>
                        <a:t>базовый</a:t>
                      </a:r>
                    </a:p>
                  </a:txBody>
                  <a:tcPr marL="0" marR="0" marT="0" marB="0">
                    <a:solidFill>
                      <a:srgbClr val="CFCDBF"/>
                    </a:solidFill>
                  </a:tcPr>
                </a:tc>
                <a:tc>
                  <a:txBody>
                    <a:bodyPr/>
                    <a:lstStyle/>
                    <a:p>
                      <a:pPr indent="0" algn="ctr"/>
                      <a:r>
                        <a:rPr lang="ru" sz="1700">
                          <a:solidFill>
                            <a:srgbClr val="1C1A13"/>
                          </a:solidFill>
                          <a:latin typeface="Franklin Gothic Book"/>
                        </a:rPr>
                        <a:t>1</a:t>
                      </a:r>
                    </a:p>
                  </a:txBody>
                  <a:tcPr marL="0" marR="0" marT="0" marB="0">
                    <a:solidFill>
                      <a:srgbClr val="CFCDBF"/>
                    </a:solidFill>
                  </a:tcPr>
                </a:tc>
              </a:tr>
              <a:tr h="1002792">
                <a:tc>
                  <a:txBody>
                    <a:bodyPr/>
                    <a:lstStyle/>
                    <a:p>
                      <a:pPr indent="0" algn="ctr">
                        <a:lnSpc>
                          <a:spcPts val="2496"/>
                        </a:lnSpc>
                      </a:pPr>
                      <a:r>
                        <a:rPr lang="ru" sz="1700">
                          <a:solidFill>
                            <a:srgbClr val="1C1A13"/>
                          </a:solidFill>
                          <a:latin typeface="Franklin Gothic Book"/>
                        </a:rPr>
                        <a:t>Русский язык и литература</a:t>
                      </a:r>
                    </a:p>
                  </a:txBody>
                  <a:tcPr marL="0" marR="0" marT="0" marB="0">
                    <a:solidFill>
                      <a:srgbClr val="CFCDBF"/>
                    </a:solidFill>
                  </a:tcPr>
                </a:tc>
                <a:tc>
                  <a:txBody>
                    <a:bodyPr/>
                    <a:lstStyle/>
                    <a:p>
                      <a:pPr indent="0" algn="ctr"/>
                      <a:r>
                        <a:rPr lang="ru" sz="1700">
                          <a:solidFill>
                            <a:srgbClr val="1C1A13"/>
                          </a:solidFill>
                          <a:latin typeface="Franklin Gothic Book"/>
                        </a:rPr>
                        <a:t>Русский язык</a:t>
                      </a:r>
                    </a:p>
                  </a:txBody>
                  <a:tcPr marL="0" marR="0" marT="0" marB="0">
                    <a:solidFill>
                      <a:srgbClr val="CFCDBF"/>
                    </a:solidFill>
                  </a:tcPr>
                </a:tc>
                <a:tc>
                  <a:txBody>
                    <a:bodyPr/>
                    <a:lstStyle/>
                    <a:p>
                      <a:pPr indent="0" algn="ctr">
                        <a:spcAft>
                          <a:spcPts val="630"/>
                        </a:spcAft>
                      </a:pPr>
                      <a:r>
                        <a:rPr lang="ru" sz="1700">
                          <a:solidFill>
                            <a:srgbClr val="1C1A13"/>
                          </a:solidFill>
                          <a:latin typeface="Franklin Gothic Book"/>
                        </a:rPr>
                        <a:t>универсальный</a:t>
                      </a:r>
                    </a:p>
                    <a:p>
                      <a:pPr indent="0" algn="ctr"/>
                      <a:r>
                        <a:rPr lang="ru" sz="1700">
                          <a:solidFill>
                            <a:srgbClr val="1C1A13"/>
                          </a:solidFill>
                          <a:latin typeface="Franklin Gothic Book"/>
                        </a:rPr>
                        <a:t>универсальный</a:t>
                      </a:r>
                    </a:p>
                  </a:txBody>
                  <a:tcPr marL="0" marR="0" marT="0" marB="0">
                    <a:solidFill>
                      <a:srgbClr val="CFCDBF"/>
                    </a:solidFill>
                  </a:tcPr>
                </a:tc>
                <a:tc>
                  <a:txBody>
                    <a:bodyPr/>
                    <a:lstStyle/>
                    <a:p>
                      <a:pPr indent="0" algn="ctr">
                        <a:spcAft>
                          <a:spcPts val="630"/>
                        </a:spcAft>
                      </a:pPr>
                      <a:r>
                        <a:rPr lang="ru" sz="1700">
                          <a:solidFill>
                            <a:srgbClr val="1C1A13"/>
                          </a:solidFill>
                          <a:latin typeface="Franklin Gothic Book"/>
                        </a:rPr>
                        <a:t>базовый</a:t>
                      </a:r>
                    </a:p>
                    <a:p>
                      <a:pPr indent="0" algn="ctr"/>
                      <a:r>
                        <a:rPr lang="ru" sz="1700">
                          <a:solidFill>
                            <a:srgbClr val="1C1A13"/>
                          </a:solidFill>
                          <a:latin typeface="Franklin Gothic Book"/>
                        </a:rPr>
                        <a:t>углублённый</a:t>
                      </a:r>
                    </a:p>
                  </a:txBody>
                  <a:tcPr marL="0" marR="0" marT="0" marB="0">
                    <a:solidFill>
                      <a:srgbClr val="CFCDBF"/>
                    </a:solidFill>
                  </a:tcPr>
                </a:tc>
                <a:tc>
                  <a:txBody>
                    <a:bodyPr/>
                    <a:lstStyle/>
                    <a:p>
                      <a:pPr indent="0" algn="ctr">
                        <a:spcAft>
                          <a:spcPts val="630"/>
                        </a:spcAft>
                      </a:pPr>
                      <a:r>
                        <a:rPr lang="ru" sz="1700">
                          <a:solidFill>
                            <a:srgbClr val="1C1A13"/>
                          </a:solidFill>
                          <a:latin typeface="Franklin Gothic Book"/>
                        </a:rPr>
                        <a:t>1</a:t>
                      </a:r>
                    </a:p>
                    <a:p>
                      <a:pPr indent="0" algn="ctr"/>
                      <a:r>
                        <a:rPr lang="ru" sz="1700">
                          <a:solidFill>
                            <a:srgbClr val="1C1A13"/>
                          </a:solidFill>
                          <a:latin typeface="Franklin Gothic Book"/>
                        </a:rPr>
                        <a:t>3</a:t>
                      </a:r>
                    </a:p>
                  </a:txBody>
                  <a:tcPr marL="0" marR="0" marT="0" marB="0" anchor="ctr">
                    <a:solidFill>
                      <a:srgbClr val="CFCDBF"/>
                    </a:solidFill>
                  </a:tcPr>
                </a:tc>
              </a:tr>
            </a:tbl>
          </a:graphicData>
        </a:graphic>
      </p:graphicFrame>
      <p:sp>
        <p:nvSpPr>
          <p:cNvPr id="4" name="Прямоугольник 3"/>
          <p:cNvSpPr/>
          <p:nvPr/>
        </p:nvSpPr>
        <p:spPr>
          <a:xfrm>
            <a:off x="987552" y="6431280"/>
            <a:ext cx="8125968" cy="243840"/>
          </a:xfrm>
          <a:prstGeom prst="rect">
            <a:avLst/>
          </a:prstGeom>
          <a:solidFill>
            <a:srgbClr val="CFCDBF"/>
          </a:solidFill>
        </p:spPr>
        <p:txBody>
          <a:bodyPr wrap="none" lIns="0" tIns="0" rIns="0" bIns="0">
            <a:noAutofit/>
          </a:bodyPr>
          <a:lstStyle/>
          <a:p>
            <a:pPr indent="0"/>
            <a:r>
              <a:rPr lang="ru" sz="1700" b="1" spc="-50">
                <a:solidFill>
                  <a:srgbClr val="C10000"/>
                </a:solidFill>
                <a:latin typeface="Franklin Gothic Book"/>
              </a:rPr>
              <a:t>Заканчиваем реализацию ранее разработанных рабочих программ по предмету</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307336" y="3465576"/>
            <a:ext cx="1682496" cy="1359408"/>
          </a:xfrm>
          <a:prstGeom prst="rect">
            <a:avLst/>
          </a:prstGeom>
        </p:spPr>
      </p:pic>
      <p:pic>
        <p:nvPicPr>
          <p:cNvPr id="3" name="Рисунок 2"/>
          <p:cNvPicPr>
            <a:picLocks noChangeAspect="1"/>
          </p:cNvPicPr>
          <p:nvPr/>
        </p:nvPicPr>
        <p:blipFill>
          <a:blip r:embed="rId3"/>
          <a:stretch>
            <a:fillRect/>
          </a:stretch>
        </p:blipFill>
        <p:spPr>
          <a:xfrm>
            <a:off x="8775192" y="2517648"/>
            <a:ext cx="1688592" cy="1033272"/>
          </a:xfrm>
          <a:prstGeom prst="rect">
            <a:avLst/>
          </a:prstGeom>
        </p:spPr>
      </p:pic>
      <p:sp>
        <p:nvSpPr>
          <p:cNvPr id="4" name="Прямоугольник 3"/>
          <p:cNvSpPr/>
          <p:nvPr/>
        </p:nvSpPr>
        <p:spPr>
          <a:xfrm>
            <a:off x="2002536" y="207264"/>
            <a:ext cx="8205216" cy="393192"/>
          </a:xfrm>
          <a:prstGeom prst="rect">
            <a:avLst/>
          </a:prstGeom>
          <a:solidFill>
            <a:srgbClr val="EBE9E0"/>
          </a:solidFill>
        </p:spPr>
        <p:txBody>
          <a:bodyPr wrap="none" lIns="0" tIns="0" rIns="0" bIns="0">
            <a:noAutofit/>
          </a:bodyPr>
          <a:lstStyle/>
          <a:p>
            <a:pPr indent="0" algn="ctr"/>
            <a:r>
              <a:rPr lang="ru" sz="3200" spc="-150">
                <a:solidFill>
                  <a:srgbClr val="6C3408"/>
                </a:solidFill>
                <a:latin typeface="Franklin Gothic Book"/>
              </a:rPr>
              <a:t>Единая ООП ООО, действующая с 01.09.2023</a:t>
            </a:r>
          </a:p>
        </p:txBody>
      </p:sp>
      <p:sp>
        <p:nvSpPr>
          <p:cNvPr id="5" name="Прямоугольник 4"/>
          <p:cNvSpPr/>
          <p:nvPr/>
        </p:nvSpPr>
        <p:spPr>
          <a:xfrm>
            <a:off x="780288" y="1243584"/>
            <a:ext cx="4916424" cy="1947672"/>
          </a:xfrm>
          <a:prstGeom prst="rect">
            <a:avLst/>
          </a:prstGeom>
          <a:solidFill>
            <a:srgbClr val="EBE9E0"/>
          </a:solidFill>
        </p:spPr>
        <p:txBody>
          <a:bodyPr lIns="0" tIns="0" rIns="0" bIns="0">
            <a:noAutofit/>
          </a:bodyPr>
          <a:lstStyle/>
          <a:p>
            <a:pPr indent="0" algn="ctr">
              <a:spcAft>
                <a:spcPts val="1260"/>
              </a:spcAft>
            </a:pPr>
            <a:r>
              <a:rPr lang="ru" sz="1700" b="1" spc="-50">
                <a:solidFill>
                  <a:srgbClr val="9E4B07"/>
                </a:solidFill>
                <a:latin typeface="Franklin Gothic Book"/>
              </a:rPr>
              <a:t>Использование разработанных ранее РП</a:t>
            </a:r>
          </a:p>
          <a:p>
            <a:pPr indent="0" algn="ctr">
              <a:lnSpc>
                <a:spcPts val="2376"/>
              </a:lnSpc>
            </a:pPr>
            <a:r>
              <a:rPr lang="ru" sz="2200" spc="-100">
                <a:solidFill>
                  <a:srgbClr val="9E4B07"/>
                </a:solidFill>
                <a:latin typeface="Franklin Gothic Book"/>
              </a:rPr>
              <a:t>Рабочая программа по русскому языку на уровень ООО</a:t>
            </a:r>
          </a:p>
          <a:p>
            <a:pPr indent="0" algn="ctr">
              <a:lnSpc>
                <a:spcPts val="2376"/>
              </a:lnSpc>
              <a:spcAft>
                <a:spcPts val="1680"/>
              </a:spcAft>
            </a:pPr>
            <a:r>
              <a:rPr lang="ru" sz="2200" spc="-100">
                <a:solidFill>
                  <a:srgbClr val="9E4B07"/>
                </a:solidFill>
                <a:latin typeface="Franklin Gothic Book"/>
              </a:rPr>
              <a:t>(с интегрированным русским родным) (изменений не требует!)</a:t>
            </a:r>
          </a:p>
        </p:txBody>
      </p:sp>
      <p:sp>
        <p:nvSpPr>
          <p:cNvPr id="6" name="Прямоугольник 5"/>
          <p:cNvSpPr/>
          <p:nvPr/>
        </p:nvSpPr>
        <p:spPr>
          <a:xfrm>
            <a:off x="1018032" y="5105400"/>
            <a:ext cx="4395216" cy="633984"/>
          </a:xfrm>
          <a:prstGeom prst="rect">
            <a:avLst/>
          </a:prstGeom>
          <a:solidFill>
            <a:srgbClr val="CFCDBF"/>
          </a:solidFill>
        </p:spPr>
        <p:txBody>
          <a:bodyPr lIns="0" tIns="0" rIns="0" bIns="0">
            <a:noAutofit/>
          </a:bodyPr>
          <a:lstStyle/>
          <a:p>
            <a:pPr indent="0" algn="ctr">
              <a:lnSpc>
                <a:spcPts val="2928"/>
              </a:lnSpc>
            </a:pPr>
            <a:r>
              <a:rPr lang="ru" sz="2400" b="1" spc="-50">
                <a:solidFill>
                  <a:srgbClr val="9E4B07"/>
                </a:solidFill>
                <a:latin typeface="Arial Unicode MS"/>
              </a:rPr>
              <a:t>Реализуется в 2023-2024 уч.г. в 7- 9 классах</a:t>
            </a:r>
          </a:p>
        </p:txBody>
      </p:sp>
      <p:sp>
        <p:nvSpPr>
          <p:cNvPr id="7" name="Прямоугольник 6"/>
          <p:cNvSpPr/>
          <p:nvPr/>
        </p:nvSpPr>
        <p:spPr>
          <a:xfrm>
            <a:off x="7104888" y="1338072"/>
            <a:ext cx="4520184" cy="1054608"/>
          </a:xfrm>
          <a:prstGeom prst="rect">
            <a:avLst/>
          </a:prstGeom>
          <a:solidFill>
            <a:srgbClr val="CFCDBF"/>
          </a:solidFill>
        </p:spPr>
        <p:txBody>
          <a:bodyPr lIns="0" tIns="0" rIns="0" bIns="0">
            <a:noAutofit/>
          </a:bodyPr>
          <a:lstStyle/>
          <a:p>
            <a:pPr indent="0" algn="ctr">
              <a:lnSpc>
                <a:spcPts val="2880"/>
              </a:lnSpc>
            </a:pPr>
            <a:r>
              <a:rPr lang="ru" sz="2400" b="1" spc="-50">
                <a:solidFill>
                  <a:srgbClr val="C10000"/>
                </a:solidFill>
                <a:latin typeface="Arial Unicode MS"/>
              </a:rPr>
              <a:t>Использование федеральной рабочей программы по русскому языку</a:t>
            </a:r>
          </a:p>
        </p:txBody>
      </p:sp>
      <p:sp>
        <p:nvSpPr>
          <p:cNvPr id="8" name="Прямоугольник 7"/>
          <p:cNvSpPr/>
          <p:nvPr/>
        </p:nvSpPr>
        <p:spPr>
          <a:xfrm>
            <a:off x="6629400" y="3590544"/>
            <a:ext cx="5276088" cy="1292352"/>
          </a:xfrm>
          <a:prstGeom prst="rect">
            <a:avLst/>
          </a:prstGeom>
          <a:solidFill>
            <a:srgbClr val="CFCDBF"/>
          </a:solidFill>
        </p:spPr>
        <p:txBody>
          <a:bodyPr lIns="0" tIns="0" rIns="0" bIns="0">
            <a:noAutofit/>
          </a:bodyPr>
          <a:lstStyle/>
          <a:p>
            <a:pPr marR="304800" indent="0" algn="ctr">
              <a:lnSpc>
                <a:spcPts val="2400"/>
              </a:lnSpc>
            </a:pPr>
            <a:r>
              <a:rPr lang="ru" sz="2200" spc="-100" dirty="0">
                <a:solidFill>
                  <a:srgbClr val="6C3408"/>
                </a:solidFill>
                <a:latin typeface="Franklin Gothic Book"/>
              </a:rPr>
              <a:t>Реализуется в 2023-2024 уч.г. в 5-6 классах</a:t>
            </a:r>
          </a:p>
          <a:p>
            <a:pPr marL="609600" indent="0" algn="just">
              <a:spcAft>
                <a:spcPts val="420"/>
              </a:spcAft>
            </a:pPr>
            <a:endParaRPr lang="en-US" sz="1000" dirty="0">
              <a:solidFill>
                <a:srgbClr val="953735"/>
              </a:solidFill>
              <a:latin typeface="Times New Roman"/>
            </a:endParaRPr>
          </a:p>
          <a:p>
            <a:pPr marL="609600" indent="127000">
              <a:spcAft>
                <a:spcPts val="420"/>
              </a:spcAft>
            </a:pPr>
            <a:r>
              <a:rPr lang="ru" sz="1400" dirty="0">
                <a:latin typeface="Franklin Gothic Book"/>
              </a:rPr>
              <a:t>Содержание предметов обязательной части ФУП</a:t>
            </a:r>
          </a:p>
          <a:p>
            <a:pPr marL="609600" indent="127000">
              <a:lnSpc>
                <a:spcPts val="1296"/>
              </a:lnSpc>
            </a:pPr>
            <a:r>
              <a:rPr lang="ru" sz="1400" dirty="0">
                <a:latin typeface="Franklin Gothic Book"/>
              </a:rPr>
              <a:t>определено по классам в содержательном разделе ФОП </a:t>
            </a:r>
            <a:r>
              <a:rPr lang="ru" sz="1000" dirty="0">
                <a:solidFill>
                  <a:srgbClr val="953735"/>
                </a:solidFill>
                <a:latin typeface="Times New Roman"/>
              </a:rPr>
              <a:t>ч_  </a:t>
            </a:r>
            <a:endParaRPr lang="ru" sz="1000" i="1" dirty="0">
              <a:solidFill>
                <a:srgbClr val="953735"/>
              </a:solidFill>
              <a:latin typeface="Times New Roman"/>
            </a:endParaRPr>
          </a:p>
        </p:txBody>
      </p:sp>
      <p:sp>
        <p:nvSpPr>
          <p:cNvPr id="9" name="Прямоугольник 8"/>
          <p:cNvSpPr/>
          <p:nvPr/>
        </p:nvSpPr>
        <p:spPr>
          <a:xfrm>
            <a:off x="6629400" y="5279136"/>
            <a:ext cx="5276088" cy="1371600"/>
          </a:xfrm>
          <a:prstGeom prst="rect">
            <a:avLst/>
          </a:prstGeom>
          <a:solidFill>
            <a:srgbClr val="CFCDBF"/>
          </a:solidFill>
        </p:spPr>
        <p:txBody>
          <a:bodyPr lIns="0" tIns="0" rIns="0" bIns="0">
            <a:noAutofit/>
          </a:bodyPr>
          <a:lstStyle/>
          <a:p>
            <a:pPr indent="0" algn="ctr"/>
            <a:r>
              <a:rPr lang="ru" sz="1000" dirty="0">
                <a:solidFill>
                  <a:srgbClr val="953735"/>
                </a:solidFill>
                <a:latin typeface="Times New Roman"/>
              </a:rPr>
              <a:t>т</a:t>
            </a:r>
          </a:p>
          <a:p>
            <a:pPr indent="0" algn="just">
              <a:spcAft>
                <a:spcPts val="840"/>
              </a:spcAft>
            </a:pPr>
            <a:endParaRPr lang="ru" sz="1200" b="1" dirty="0">
              <a:solidFill>
                <a:srgbClr val="953735"/>
              </a:solidFill>
              <a:latin typeface="Century Schoolbook"/>
            </a:endParaRPr>
          </a:p>
          <a:p>
            <a:pPr indent="0">
              <a:lnSpc>
                <a:spcPts val="1704"/>
              </a:lnSpc>
              <a:spcAft>
                <a:spcPts val="210"/>
              </a:spcAft>
            </a:pPr>
            <a:r>
              <a:rPr lang="ru" sz="1400" dirty="0">
                <a:latin typeface="Franklin Gothic Book"/>
              </a:rPr>
              <a:t>Право учителя рабочую программу по предмету разрабатывать на класс, а не на уровень</a:t>
            </a:r>
          </a:p>
          <a:p>
            <a:pPr indent="0" algn="just"/>
            <a:endParaRPr lang="ru" sz="1700" i="1" spc="-50" dirty="0">
              <a:solidFill>
                <a:srgbClr val="953735"/>
              </a:solidFill>
              <a:latin typeface="Franklin Gothic Book"/>
            </a:endParaRPr>
          </a:p>
          <a:p>
            <a:pPr indent="0" algn="just"/>
            <a:r>
              <a:rPr lang="ru" sz="1900" b="1" dirty="0">
                <a:solidFill>
                  <a:srgbClr val="FF0000"/>
                </a:solidFill>
                <a:latin typeface="Arial Unicode MS"/>
              </a:rPr>
              <a:t>Срок разработки - март-июнь 2023 года</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2240280" y="2959608"/>
            <a:ext cx="1685544" cy="1359408"/>
          </a:xfrm>
          <a:prstGeom prst="rect">
            <a:avLst/>
          </a:prstGeom>
        </p:spPr>
      </p:pic>
      <p:pic>
        <p:nvPicPr>
          <p:cNvPr id="3" name="Рисунок 2"/>
          <p:cNvPicPr>
            <a:picLocks noChangeAspect="1"/>
          </p:cNvPicPr>
          <p:nvPr/>
        </p:nvPicPr>
        <p:blipFill>
          <a:blip r:embed="rId3"/>
          <a:stretch>
            <a:fillRect/>
          </a:stretch>
        </p:blipFill>
        <p:spPr>
          <a:xfrm>
            <a:off x="8631936" y="3432048"/>
            <a:ext cx="1685544" cy="1359408"/>
          </a:xfrm>
          <a:prstGeom prst="rect">
            <a:avLst/>
          </a:prstGeom>
        </p:spPr>
      </p:pic>
      <p:sp>
        <p:nvSpPr>
          <p:cNvPr id="4" name="Прямоугольник 3"/>
          <p:cNvSpPr/>
          <p:nvPr/>
        </p:nvSpPr>
        <p:spPr>
          <a:xfrm>
            <a:off x="2017776" y="307848"/>
            <a:ext cx="8180832" cy="408432"/>
          </a:xfrm>
          <a:prstGeom prst="rect">
            <a:avLst/>
          </a:prstGeom>
          <a:solidFill>
            <a:srgbClr val="EBE9E0"/>
          </a:solidFill>
        </p:spPr>
        <p:txBody>
          <a:bodyPr wrap="none" lIns="0" tIns="0" rIns="0" bIns="0">
            <a:noAutofit/>
          </a:bodyPr>
          <a:lstStyle/>
          <a:p>
            <a:pPr indent="0" algn="ctr"/>
            <a:r>
              <a:rPr lang="ru" sz="3200" spc="-150">
                <a:solidFill>
                  <a:srgbClr val="6C3408"/>
                </a:solidFill>
                <a:latin typeface="Franklin Gothic Book"/>
              </a:rPr>
              <a:t>Единая ООП СОО, действующая с 01.09.2023</a:t>
            </a:r>
          </a:p>
        </p:txBody>
      </p:sp>
      <p:sp>
        <p:nvSpPr>
          <p:cNvPr id="5" name="Прямоугольник 4"/>
          <p:cNvSpPr/>
          <p:nvPr/>
        </p:nvSpPr>
        <p:spPr>
          <a:xfrm>
            <a:off x="1051560" y="2164080"/>
            <a:ext cx="3901440" cy="682752"/>
          </a:xfrm>
          <a:prstGeom prst="rect">
            <a:avLst/>
          </a:prstGeom>
          <a:solidFill>
            <a:srgbClr val="EBE9E0"/>
          </a:solidFill>
        </p:spPr>
        <p:txBody>
          <a:bodyPr lIns="0" tIns="0" rIns="0" bIns="0">
            <a:noAutofit/>
          </a:bodyPr>
          <a:lstStyle/>
          <a:p>
            <a:pPr indent="0" algn="ctr">
              <a:lnSpc>
                <a:spcPts val="2880"/>
              </a:lnSpc>
            </a:pPr>
            <a:r>
              <a:rPr lang="ru" sz="2400" b="1" spc="-50">
                <a:solidFill>
                  <a:srgbClr val="9E4B07"/>
                </a:solidFill>
                <a:latin typeface="Arial Unicode MS"/>
              </a:rPr>
              <a:t>Использование разработанных ранее РП</a:t>
            </a:r>
          </a:p>
        </p:txBody>
      </p:sp>
      <p:sp>
        <p:nvSpPr>
          <p:cNvPr id="6" name="Прямоугольник 5"/>
          <p:cNvSpPr/>
          <p:nvPr/>
        </p:nvSpPr>
        <p:spPr>
          <a:xfrm>
            <a:off x="755904" y="4669536"/>
            <a:ext cx="4392168" cy="633984"/>
          </a:xfrm>
          <a:prstGeom prst="rect">
            <a:avLst/>
          </a:prstGeom>
          <a:solidFill>
            <a:srgbClr val="EBE9E0"/>
          </a:solidFill>
        </p:spPr>
        <p:txBody>
          <a:bodyPr lIns="0" tIns="0" rIns="0" bIns="0">
            <a:noAutofit/>
          </a:bodyPr>
          <a:lstStyle/>
          <a:p>
            <a:pPr indent="0" algn="ctr">
              <a:lnSpc>
                <a:spcPts val="2880"/>
              </a:lnSpc>
              <a:spcBef>
                <a:spcPts val="1890"/>
              </a:spcBef>
            </a:pPr>
            <a:r>
              <a:rPr lang="ru" sz="2400" b="1" spc="-50">
                <a:solidFill>
                  <a:srgbClr val="9E4B07"/>
                </a:solidFill>
                <a:latin typeface="Arial Unicode MS"/>
              </a:rPr>
              <a:t>Реализуется в 2023-2024 уч.г. в 11 классах</a:t>
            </a:r>
          </a:p>
        </p:txBody>
      </p:sp>
      <p:sp>
        <p:nvSpPr>
          <p:cNvPr id="7" name="Прямоугольник 6"/>
          <p:cNvSpPr/>
          <p:nvPr/>
        </p:nvSpPr>
        <p:spPr>
          <a:xfrm>
            <a:off x="7153656" y="2298192"/>
            <a:ext cx="4517136" cy="1054608"/>
          </a:xfrm>
          <a:prstGeom prst="rect">
            <a:avLst/>
          </a:prstGeom>
          <a:solidFill>
            <a:srgbClr val="CFCDBF"/>
          </a:solidFill>
        </p:spPr>
        <p:txBody>
          <a:bodyPr lIns="0" tIns="0" rIns="0" bIns="0">
            <a:noAutofit/>
          </a:bodyPr>
          <a:lstStyle/>
          <a:p>
            <a:pPr indent="0" algn="ctr">
              <a:lnSpc>
                <a:spcPts val="2880"/>
              </a:lnSpc>
            </a:pPr>
            <a:r>
              <a:rPr lang="ru" sz="2400" b="1" spc="-50">
                <a:solidFill>
                  <a:srgbClr val="9E4B07"/>
                </a:solidFill>
                <a:latin typeface="Arial Unicode MS"/>
              </a:rPr>
              <a:t>Использование федеральной рабочей программы по русскому языку</a:t>
            </a:r>
          </a:p>
        </p:txBody>
      </p:sp>
      <p:sp>
        <p:nvSpPr>
          <p:cNvPr id="8" name="Прямоугольник 7"/>
          <p:cNvSpPr/>
          <p:nvPr/>
        </p:nvSpPr>
        <p:spPr>
          <a:xfrm>
            <a:off x="7168896" y="4971288"/>
            <a:ext cx="4511040" cy="1630680"/>
          </a:xfrm>
          <a:prstGeom prst="rect">
            <a:avLst/>
          </a:prstGeom>
          <a:solidFill>
            <a:srgbClr val="CFCDBF"/>
          </a:solidFill>
        </p:spPr>
        <p:txBody>
          <a:bodyPr lIns="0" tIns="0" rIns="0" bIns="0">
            <a:noAutofit/>
          </a:bodyPr>
          <a:lstStyle/>
          <a:p>
            <a:pPr indent="0" algn="ctr">
              <a:lnSpc>
                <a:spcPts val="2904"/>
              </a:lnSpc>
              <a:spcBef>
                <a:spcPts val="840"/>
              </a:spcBef>
              <a:spcAft>
                <a:spcPts val="3150"/>
              </a:spcAft>
            </a:pPr>
            <a:r>
              <a:rPr lang="ru" sz="2400" b="1" spc="-50">
                <a:solidFill>
                  <a:srgbClr val="C10000"/>
                </a:solidFill>
                <a:latin typeface="Arial Unicode MS"/>
              </a:rPr>
              <a:t>Реализуется в 2023-2024 уч.г. в 10 классах</a:t>
            </a:r>
          </a:p>
          <a:p>
            <a:pPr indent="0"/>
            <a:r>
              <a:rPr lang="ru" sz="1900" b="1">
                <a:solidFill>
                  <a:srgbClr val="FF0000"/>
                </a:solidFill>
                <a:latin typeface="Arial Unicode MS"/>
              </a:rPr>
              <a:t>Срок разработки - март-июнь 2023 года</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200400" y="1207008"/>
            <a:ext cx="6973824" cy="1828800"/>
          </a:xfrm>
          <a:prstGeom prst="rect">
            <a:avLst/>
          </a:prstGeom>
        </p:spPr>
      </p:pic>
      <p:pic>
        <p:nvPicPr>
          <p:cNvPr id="3" name="Рисунок 2"/>
          <p:cNvPicPr>
            <a:picLocks noChangeAspect="1"/>
          </p:cNvPicPr>
          <p:nvPr/>
        </p:nvPicPr>
        <p:blipFill>
          <a:blip r:embed="rId3"/>
          <a:stretch>
            <a:fillRect/>
          </a:stretch>
        </p:blipFill>
        <p:spPr>
          <a:xfrm>
            <a:off x="5641848" y="5135880"/>
            <a:ext cx="1594104" cy="1075944"/>
          </a:xfrm>
          <a:prstGeom prst="rect">
            <a:avLst/>
          </a:prstGeom>
        </p:spPr>
      </p:pic>
      <p:pic>
        <p:nvPicPr>
          <p:cNvPr id="4" name="Рисунок 3"/>
          <p:cNvPicPr>
            <a:picLocks noChangeAspect="1"/>
          </p:cNvPicPr>
          <p:nvPr/>
        </p:nvPicPr>
        <p:blipFill>
          <a:blip r:embed="rId4"/>
          <a:stretch>
            <a:fillRect/>
          </a:stretch>
        </p:blipFill>
        <p:spPr>
          <a:xfrm>
            <a:off x="7961376" y="3194304"/>
            <a:ext cx="4090416" cy="2718816"/>
          </a:xfrm>
          <a:prstGeom prst="rect">
            <a:avLst/>
          </a:prstGeom>
        </p:spPr>
      </p:pic>
      <p:sp>
        <p:nvSpPr>
          <p:cNvPr id="5" name="Прямоугольник 4"/>
          <p:cNvSpPr/>
          <p:nvPr/>
        </p:nvSpPr>
        <p:spPr>
          <a:xfrm>
            <a:off x="2276856" y="545592"/>
            <a:ext cx="7126224" cy="408432"/>
          </a:xfrm>
          <a:prstGeom prst="rect">
            <a:avLst/>
          </a:prstGeom>
          <a:solidFill>
            <a:srgbClr val="EBE9E0"/>
          </a:solidFill>
        </p:spPr>
        <p:txBody>
          <a:bodyPr wrap="none" lIns="0" tIns="0" rIns="0" bIns="0">
            <a:noAutofit/>
          </a:bodyPr>
          <a:lstStyle/>
          <a:p>
            <a:pPr indent="0" algn="r">
              <a:spcAft>
                <a:spcPts val="1890"/>
              </a:spcAft>
            </a:pPr>
            <a:r>
              <a:rPr lang="ru" sz="3200" spc="-150">
                <a:solidFill>
                  <a:srgbClr val="6C3408"/>
                </a:solidFill>
                <a:latin typeface="Franklin Gothic Book"/>
              </a:rPr>
              <a:t>РАЗРАБАТЫВАЕМ рабочую программу</a:t>
            </a:r>
          </a:p>
        </p:txBody>
      </p:sp>
      <p:sp>
        <p:nvSpPr>
          <p:cNvPr id="6" name="Прямоугольник 5"/>
          <p:cNvSpPr/>
          <p:nvPr/>
        </p:nvSpPr>
        <p:spPr>
          <a:xfrm>
            <a:off x="207264" y="1194816"/>
            <a:ext cx="3560064" cy="542544"/>
          </a:xfrm>
          <a:prstGeom prst="rect">
            <a:avLst/>
          </a:prstGeom>
          <a:solidFill>
            <a:srgbClr val="EBE9E0"/>
          </a:solidFill>
        </p:spPr>
        <p:txBody>
          <a:bodyPr lIns="0" tIns="0" rIns="0" bIns="0">
            <a:noAutofit/>
          </a:bodyPr>
          <a:lstStyle/>
          <a:p>
            <a:pPr indent="0">
              <a:lnSpc>
                <a:spcPts val="2184"/>
              </a:lnSpc>
              <a:spcBef>
                <a:spcPts val="1890"/>
              </a:spcBef>
              <a:spcAft>
                <a:spcPts val="8190"/>
              </a:spcAft>
            </a:pPr>
            <a:r>
              <a:rPr lang="ru" sz="1800" b="1">
                <a:solidFill>
                  <a:srgbClr val="FF0000"/>
                </a:solidFill>
                <a:latin typeface="Calibri"/>
              </a:rPr>
              <a:t>Обеспечение единства образовательного пространства РФ</a:t>
            </a:r>
          </a:p>
        </p:txBody>
      </p:sp>
      <p:sp>
        <p:nvSpPr>
          <p:cNvPr id="7" name="Прямоугольник 6"/>
          <p:cNvSpPr/>
          <p:nvPr/>
        </p:nvSpPr>
        <p:spPr>
          <a:xfrm>
            <a:off x="259080" y="3307080"/>
            <a:ext cx="4995672" cy="234696"/>
          </a:xfrm>
          <a:prstGeom prst="rect">
            <a:avLst/>
          </a:prstGeom>
          <a:solidFill>
            <a:srgbClr val="EBE9E0"/>
          </a:solidFill>
        </p:spPr>
        <p:txBody>
          <a:bodyPr wrap="none" lIns="0" tIns="0" rIns="0" bIns="0">
            <a:noAutofit/>
          </a:bodyPr>
          <a:lstStyle/>
          <a:p>
            <a:pPr indent="0">
              <a:spcBef>
                <a:spcPts val="8190"/>
              </a:spcBef>
              <a:spcAft>
                <a:spcPts val="6090"/>
              </a:spcAft>
            </a:pPr>
            <a:r>
              <a:rPr lang="en-US" sz="1700" b="1" u="sng" spc="-50">
                <a:solidFill>
                  <a:srgbClr val="0000FF"/>
                </a:solidFill>
                <a:latin typeface="Franklin Gothic Book"/>
                <a:hlinkClick r:id="rId5"/>
              </a:rPr>
              <a:t>https://edsoo.ru/Rabochie programmi sredne.htm</a:t>
            </a:r>
          </a:p>
        </p:txBody>
      </p:sp>
      <p:sp>
        <p:nvSpPr>
          <p:cNvPr id="8" name="Прямоугольник 7"/>
          <p:cNvSpPr/>
          <p:nvPr/>
        </p:nvSpPr>
        <p:spPr>
          <a:xfrm>
            <a:off x="103632" y="4620768"/>
            <a:ext cx="7284720" cy="362712"/>
          </a:xfrm>
          <a:prstGeom prst="rect">
            <a:avLst/>
          </a:prstGeom>
          <a:solidFill>
            <a:srgbClr val="EBE9E0"/>
          </a:solidFill>
        </p:spPr>
        <p:txBody>
          <a:bodyPr lIns="0" tIns="0" rIns="0" bIns="0">
            <a:noAutofit/>
          </a:bodyPr>
          <a:lstStyle/>
          <a:p>
            <a:pPr indent="0" algn="just">
              <a:lnSpc>
                <a:spcPts val="1440"/>
              </a:lnSpc>
              <a:spcBef>
                <a:spcPts val="6090"/>
              </a:spcBef>
              <a:spcAft>
                <a:spcPts val="630"/>
              </a:spcAft>
            </a:pPr>
            <a:r>
              <a:rPr lang="ru" sz="1000">
                <a:solidFill>
                  <a:srgbClr val="04175B"/>
                </a:solidFill>
                <a:latin typeface="Arial Unicode MS"/>
              </a:rPr>
              <a:t>1.Пояснительная записка, включающая: цели обучения, общую характеристику предмета, место предмета в учебном плане.</a:t>
            </a:r>
          </a:p>
        </p:txBody>
      </p:sp>
      <p:sp>
        <p:nvSpPr>
          <p:cNvPr id="9" name="Прямоугольник 8"/>
          <p:cNvSpPr/>
          <p:nvPr/>
        </p:nvSpPr>
        <p:spPr>
          <a:xfrm>
            <a:off x="112776" y="5114544"/>
            <a:ext cx="5330952" cy="838200"/>
          </a:xfrm>
          <a:prstGeom prst="rect">
            <a:avLst/>
          </a:prstGeom>
          <a:solidFill>
            <a:srgbClr val="EBE9E0"/>
          </a:solidFill>
        </p:spPr>
        <p:txBody>
          <a:bodyPr lIns="0" tIns="0" rIns="0" bIns="0">
            <a:noAutofit/>
          </a:bodyPr>
          <a:lstStyle/>
          <a:p>
            <a:pPr indent="0" algn="just">
              <a:spcBef>
                <a:spcPts val="630"/>
              </a:spcBef>
              <a:spcAft>
                <a:spcPts val="1050"/>
              </a:spcAft>
            </a:pPr>
            <a:r>
              <a:rPr lang="ru" sz="1000">
                <a:solidFill>
                  <a:srgbClr val="04175B"/>
                </a:solidFill>
                <a:latin typeface="Arial Unicode MS"/>
              </a:rPr>
              <a:t>2.</a:t>
            </a:r>
            <a:r>
              <a:rPr lang="ru" sz="1000">
                <a:latin typeface="Arial Unicode MS"/>
              </a:rPr>
              <a:t> </a:t>
            </a:r>
            <a:r>
              <a:rPr lang="ru" sz="1000">
                <a:solidFill>
                  <a:srgbClr val="04175B"/>
                </a:solidFill>
                <a:latin typeface="Arial Unicode MS"/>
              </a:rPr>
              <a:t>Планируемые результаты освоения примерной рабочей программы:</a:t>
            </a:r>
          </a:p>
          <a:p>
            <a:pPr indent="0" algn="just">
              <a:lnSpc>
                <a:spcPts val="1296"/>
              </a:lnSpc>
            </a:pPr>
            <a:r>
              <a:rPr lang="ru" sz="1000">
                <a:solidFill>
                  <a:srgbClr val="04175B"/>
                </a:solidFill>
                <a:latin typeface="Arial Unicode MS"/>
              </a:rPr>
              <a:t>✓    личностные;</a:t>
            </a:r>
          </a:p>
          <a:p>
            <a:pPr indent="0" algn="just">
              <a:lnSpc>
                <a:spcPts val="1296"/>
              </a:lnSpc>
            </a:pPr>
            <a:r>
              <a:rPr lang="ru" sz="1000">
                <a:solidFill>
                  <a:srgbClr val="04175B"/>
                </a:solidFill>
                <a:latin typeface="Arial Unicode MS"/>
              </a:rPr>
              <a:t>✓    метапредметные;</a:t>
            </a:r>
          </a:p>
          <a:p>
            <a:pPr indent="0" algn="just">
              <a:lnSpc>
                <a:spcPts val="1296"/>
              </a:lnSpc>
              <a:spcAft>
                <a:spcPts val="1890"/>
              </a:spcAft>
            </a:pPr>
            <a:r>
              <a:rPr lang="ru" sz="1000">
                <a:solidFill>
                  <a:srgbClr val="04175B"/>
                </a:solidFill>
                <a:latin typeface="Arial Unicode MS"/>
              </a:rPr>
              <a:t>✓    предметные</a:t>
            </a:r>
            <a:r>
              <a:rPr lang="ru" sz="1000">
                <a:solidFill>
                  <a:srgbClr val="3C3C3C"/>
                </a:solidFill>
                <a:latin typeface="Arial Unicode MS"/>
              </a:rPr>
              <a:t>.</a:t>
            </a:r>
          </a:p>
        </p:txBody>
      </p:sp>
      <p:sp>
        <p:nvSpPr>
          <p:cNvPr id="10" name="Прямоугольник 9"/>
          <p:cNvSpPr/>
          <p:nvPr/>
        </p:nvSpPr>
        <p:spPr>
          <a:xfrm>
            <a:off x="91440" y="6272784"/>
            <a:ext cx="4105656" cy="179832"/>
          </a:xfrm>
          <a:prstGeom prst="rect">
            <a:avLst/>
          </a:prstGeom>
          <a:solidFill>
            <a:srgbClr val="EBE9E0"/>
          </a:solidFill>
        </p:spPr>
        <p:txBody>
          <a:bodyPr wrap="none" lIns="0" tIns="0" rIns="0" bIns="0">
            <a:noAutofit/>
          </a:bodyPr>
          <a:lstStyle/>
          <a:p>
            <a:pPr indent="0" algn="just">
              <a:spcBef>
                <a:spcPts val="1890"/>
              </a:spcBef>
              <a:spcAft>
                <a:spcPts val="1050"/>
              </a:spcAft>
            </a:pPr>
            <a:r>
              <a:rPr lang="ru" sz="1000">
                <a:solidFill>
                  <a:srgbClr val="04175B"/>
                </a:solidFill>
                <a:latin typeface="Arial Unicode MS"/>
              </a:rPr>
              <a:t>3.</a:t>
            </a:r>
            <a:r>
              <a:rPr lang="ru" sz="1000">
                <a:latin typeface="Arial Unicode MS"/>
              </a:rPr>
              <a:t> </a:t>
            </a:r>
            <a:r>
              <a:rPr lang="ru" sz="1000">
                <a:solidFill>
                  <a:srgbClr val="04175B"/>
                </a:solidFill>
                <a:latin typeface="Arial Unicode MS"/>
              </a:rPr>
              <a:t>Содержание учебных предметов по годам обучения.</a:t>
            </a:r>
          </a:p>
        </p:txBody>
      </p:sp>
      <p:sp>
        <p:nvSpPr>
          <p:cNvPr id="11" name="Прямоугольник 10"/>
          <p:cNvSpPr/>
          <p:nvPr/>
        </p:nvSpPr>
        <p:spPr>
          <a:xfrm>
            <a:off x="9073896" y="6144768"/>
            <a:ext cx="2895600" cy="243840"/>
          </a:xfrm>
          <a:prstGeom prst="rect">
            <a:avLst/>
          </a:prstGeom>
          <a:solidFill>
            <a:srgbClr val="CFCDBF"/>
          </a:solidFill>
        </p:spPr>
        <p:txBody>
          <a:bodyPr wrap="none" lIns="0" tIns="0" rIns="0" bIns="0">
            <a:noAutofit/>
          </a:bodyPr>
          <a:lstStyle/>
          <a:p>
            <a:pPr indent="0"/>
            <a:r>
              <a:rPr lang="en-US" sz="1600" b="1" u="sng">
                <a:solidFill>
                  <a:srgbClr val="375D90"/>
                </a:solidFill>
                <a:latin typeface="Franklin Gothic Book"/>
                <a:hlinkClick r:id="rId6"/>
              </a:rPr>
              <a:t>https://edsoo.ru/constructor/</a:t>
            </a:r>
          </a:p>
        </p:txBody>
      </p:sp>
      <p:sp>
        <p:nvSpPr>
          <p:cNvPr id="12" name="Прямоугольник 11"/>
          <p:cNvSpPr/>
          <p:nvPr/>
        </p:nvSpPr>
        <p:spPr>
          <a:xfrm>
            <a:off x="45720" y="6647688"/>
            <a:ext cx="2331720" cy="176784"/>
          </a:xfrm>
          <a:prstGeom prst="rect">
            <a:avLst/>
          </a:prstGeom>
          <a:solidFill>
            <a:srgbClr val="EBE9E0"/>
          </a:solidFill>
        </p:spPr>
        <p:txBody>
          <a:bodyPr wrap="none" lIns="0" tIns="0" rIns="0" bIns="0">
            <a:noAutofit/>
          </a:bodyPr>
          <a:lstStyle/>
          <a:p>
            <a:pPr indent="0" algn="just">
              <a:spcBef>
                <a:spcPts val="1050"/>
              </a:spcBef>
            </a:pPr>
            <a:r>
              <a:rPr lang="ru" sz="1000">
                <a:solidFill>
                  <a:srgbClr val="04175B"/>
                </a:solidFill>
                <a:latin typeface="Arial Unicode MS"/>
              </a:rPr>
              <a:t>4.</a:t>
            </a:r>
            <a:r>
              <a:rPr lang="ru" sz="1000">
                <a:latin typeface="Arial Unicode MS"/>
              </a:rPr>
              <a:t> </a:t>
            </a:r>
            <a:r>
              <a:rPr lang="ru" sz="1000">
                <a:solidFill>
                  <a:srgbClr val="04175B"/>
                </a:solidFill>
                <a:latin typeface="Arial Unicode MS"/>
              </a:rPr>
              <a:t>Тематическое планирование.</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1950720" y="4431792"/>
            <a:ext cx="1792224" cy="597408"/>
          </a:xfrm>
          <a:prstGeom prst="rect">
            <a:avLst/>
          </a:prstGeom>
        </p:spPr>
      </p:pic>
      <p:pic>
        <p:nvPicPr>
          <p:cNvPr id="3" name="Рисунок 2"/>
          <p:cNvPicPr>
            <a:picLocks noChangeAspect="1"/>
          </p:cNvPicPr>
          <p:nvPr/>
        </p:nvPicPr>
        <p:blipFill>
          <a:blip r:embed="rId3"/>
          <a:stretch>
            <a:fillRect/>
          </a:stretch>
        </p:blipFill>
        <p:spPr>
          <a:xfrm>
            <a:off x="5900928" y="4328160"/>
            <a:ext cx="627888" cy="1798320"/>
          </a:xfrm>
          <a:prstGeom prst="rect">
            <a:avLst/>
          </a:prstGeom>
        </p:spPr>
      </p:pic>
      <p:sp>
        <p:nvSpPr>
          <p:cNvPr id="4" name="Прямоугольник 3"/>
          <p:cNvSpPr/>
          <p:nvPr/>
        </p:nvSpPr>
        <p:spPr>
          <a:xfrm>
            <a:off x="4187952" y="304800"/>
            <a:ext cx="4163568" cy="457200"/>
          </a:xfrm>
          <a:prstGeom prst="rect">
            <a:avLst/>
          </a:prstGeom>
          <a:solidFill>
            <a:srgbClr val="EBE9E0"/>
          </a:solidFill>
        </p:spPr>
        <p:txBody>
          <a:bodyPr wrap="none" lIns="0" tIns="0" rIns="0" bIns="0">
            <a:noAutofit/>
          </a:bodyPr>
          <a:lstStyle/>
          <a:p>
            <a:pPr indent="0" algn="ctr"/>
            <a:r>
              <a:rPr lang="ru" sz="3200" spc="-150">
                <a:solidFill>
                  <a:srgbClr val="6C3408"/>
                </a:solidFill>
                <a:latin typeface="Franklin Gothic Book"/>
              </a:rPr>
              <a:t>Содержание ФРП СОО</a:t>
            </a:r>
          </a:p>
        </p:txBody>
      </p:sp>
      <p:sp>
        <p:nvSpPr>
          <p:cNvPr id="5" name="Прямоугольник 4"/>
          <p:cNvSpPr/>
          <p:nvPr/>
        </p:nvSpPr>
        <p:spPr>
          <a:xfrm>
            <a:off x="737616" y="786384"/>
            <a:ext cx="792480" cy="329184"/>
          </a:xfrm>
          <a:prstGeom prst="rect">
            <a:avLst/>
          </a:prstGeom>
          <a:solidFill>
            <a:srgbClr val="EBE9E0"/>
          </a:solidFill>
        </p:spPr>
        <p:txBody>
          <a:bodyPr wrap="none" lIns="0" tIns="0" rIns="0" bIns="0">
            <a:noAutofit/>
          </a:bodyPr>
          <a:lstStyle/>
          <a:p>
            <a:pPr indent="0"/>
            <a:r>
              <a:rPr lang="ru" sz="2400" spc="-50">
                <a:solidFill>
                  <a:srgbClr val="FF0000"/>
                </a:solidFill>
                <a:latin typeface="Franklin Gothic Book"/>
              </a:rPr>
              <a:t>ЦЕЛИ</a:t>
            </a:r>
          </a:p>
        </p:txBody>
      </p:sp>
      <p:sp>
        <p:nvSpPr>
          <p:cNvPr id="6" name="Прямоугольник 5"/>
          <p:cNvSpPr/>
          <p:nvPr/>
        </p:nvSpPr>
        <p:spPr>
          <a:xfrm>
            <a:off x="85344" y="2151888"/>
            <a:ext cx="243840" cy="963168"/>
          </a:xfrm>
          <a:prstGeom prst="rect">
            <a:avLst/>
          </a:prstGeom>
          <a:solidFill>
            <a:srgbClr val="EBE9E0"/>
          </a:solidFill>
        </p:spPr>
        <p:txBody>
          <a:bodyPr wrap="none" lIns="0" tIns="0" rIns="0" bIns="0">
            <a:noAutofit/>
          </a:bodyPr>
          <a:lstStyle/>
          <a:p>
            <a:pPr indent="0"/>
            <a:r>
              <a:rPr lang="ru" sz="1000">
                <a:solidFill>
                  <a:srgbClr val="FF0000"/>
                </a:solidFill>
                <a:latin typeface="Franklin Gothic Book"/>
              </a:rPr>
              <a:t>I</a:t>
            </a:r>
          </a:p>
        </p:txBody>
      </p:sp>
      <p:sp>
        <p:nvSpPr>
          <p:cNvPr id="7" name="Прямоугольник 6"/>
          <p:cNvSpPr/>
          <p:nvPr/>
        </p:nvSpPr>
        <p:spPr>
          <a:xfrm>
            <a:off x="359664" y="1182624"/>
            <a:ext cx="5919216" cy="2225040"/>
          </a:xfrm>
          <a:prstGeom prst="rect">
            <a:avLst/>
          </a:prstGeom>
        </p:spPr>
        <p:txBody>
          <a:bodyPr lIns="0" tIns="0" rIns="0" bIns="0">
            <a:noAutofit/>
          </a:bodyPr>
          <a:lstStyle/>
          <a:p>
            <a:pPr indent="457200">
              <a:lnSpc>
                <a:spcPts val="2040"/>
              </a:lnSpc>
            </a:pPr>
            <a:r>
              <a:rPr lang="ru" sz="1000" dirty="0" smtClean="0">
                <a:latin typeface="Times New Roman"/>
              </a:rPr>
              <a:t>. </a:t>
            </a:r>
            <a:r>
              <a:rPr lang="ru" sz="1000" dirty="0">
                <a:latin typeface="Times New Roman"/>
              </a:rPr>
              <a:t>Изучение русского языка направлено на достижение следунпцил целей, осознание и проявление общероссийской гражданственности, патриотизма, уважения к русскому языку как государственному языку Российской Федерации и языку межнационального общения на основе расширения представлений о функциях русского языка в России и мире;</a:t>
            </a:r>
          </a:p>
          <a:p>
            <a:pPr indent="457200" algn="just">
              <a:lnSpc>
                <a:spcPts val="1992"/>
              </a:lnSpc>
            </a:pPr>
            <a:r>
              <a:rPr lang="ru" sz="1000" dirty="0">
                <a:latin typeface="Times New Roman"/>
              </a:rPr>
              <a:t>о русском языке как духовной, нравственной и культурной ценности многонационального народа России; о взаимосвязи языка и культуры, языка и истории, языка и личности; об отражении в русском языке традиционных российских духовно-нравственных ценностей; формирование ценностного</a:t>
            </a:r>
          </a:p>
        </p:txBody>
      </p:sp>
      <p:sp>
        <p:nvSpPr>
          <p:cNvPr id="8" name="Прямоугольник 7"/>
          <p:cNvSpPr/>
          <p:nvPr/>
        </p:nvSpPr>
        <p:spPr>
          <a:xfrm>
            <a:off x="377952" y="3505200"/>
            <a:ext cx="5931408" cy="365760"/>
          </a:xfrm>
          <a:prstGeom prst="rect">
            <a:avLst/>
          </a:prstGeom>
        </p:spPr>
        <p:txBody>
          <a:bodyPr lIns="0" tIns="0" rIns="0" bIns="0">
            <a:noAutofit/>
          </a:bodyPr>
          <a:lstStyle/>
          <a:p>
            <a:pPr indent="0">
              <a:spcAft>
                <a:spcPts val="210"/>
              </a:spcAft>
            </a:pPr>
            <a:r>
              <a:rPr lang="ru" sz="1000">
                <a:latin typeface="Times New Roman"/>
              </a:rPr>
              <a:t>отношения к русскому языку;</a:t>
            </a:r>
          </a:p>
          <a:p>
            <a:pPr indent="0" algn="r"/>
            <a:r>
              <a:rPr lang="ru" sz="1000">
                <a:latin typeface="Times New Roman"/>
              </a:rPr>
              <a:t>обеспечение поддержки русского языка как языка государствообразующего</a:t>
            </a:r>
          </a:p>
        </p:txBody>
      </p:sp>
      <p:sp>
        <p:nvSpPr>
          <p:cNvPr id="9" name="Прямоугольник 8"/>
          <p:cNvSpPr/>
          <p:nvPr/>
        </p:nvSpPr>
        <p:spPr>
          <a:xfrm>
            <a:off x="335280" y="3986784"/>
            <a:ext cx="5974080" cy="164592"/>
          </a:xfrm>
          <a:prstGeom prst="rect">
            <a:avLst/>
          </a:prstGeom>
        </p:spPr>
        <p:txBody>
          <a:bodyPr wrap="none" lIns="0" tIns="0" rIns="0" bIns="0">
            <a:noAutofit/>
          </a:bodyPr>
          <a:lstStyle/>
          <a:p>
            <a:pPr indent="0"/>
            <a:r>
              <a:rPr lang="ru" sz="1000">
                <a:latin typeface="Times New Roman"/>
              </a:rPr>
              <a:t>народа, недопущения использования нецензурной лексики и противодействия</a:t>
            </a:r>
          </a:p>
        </p:txBody>
      </p:sp>
      <p:sp>
        <p:nvSpPr>
          <p:cNvPr id="10" name="Прямоугольник 9"/>
          <p:cNvSpPr/>
          <p:nvPr/>
        </p:nvSpPr>
        <p:spPr>
          <a:xfrm>
            <a:off x="335280" y="4279392"/>
            <a:ext cx="3566160" cy="152400"/>
          </a:xfrm>
          <a:prstGeom prst="rect">
            <a:avLst/>
          </a:prstGeom>
        </p:spPr>
        <p:txBody>
          <a:bodyPr wrap="none" lIns="0" tIns="0" rIns="0" bIns="0">
            <a:noAutofit/>
          </a:bodyPr>
          <a:lstStyle/>
          <a:p>
            <a:pPr indent="0"/>
            <a:r>
              <a:rPr lang="ru" sz="1000">
                <a:latin typeface="Times New Roman"/>
              </a:rPr>
              <a:t>излишнему использованию иностранной лексики".</a:t>
            </a:r>
          </a:p>
        </p:txBody>
      </p:sp>
      <p:sp>
        <p:nvSpPr>
          <p:cNvPr id="11" name="Прямоугольник 10"/>
          <p:cNvSpPr/>
          <p:nvPr/>
        </p:nvSpPr>
        <p:spPr>
          <a:xfrm>
            <a:off x="2255520" y="5193792"/>
            <a:ext cx="1432560" cy="207264"/>
          </a:xfrm>
          <a:prstGeom prst="rect">
            <a:avLst/>
          </a:prstGeom>
          <a:solidFill>
            <a:srgbClr val="EBE9E0"/>
          </a:solidFill>
        </p:spPr>
        <p:txBody>
          <a:bodyPr wrap="none" lIns="0" tIns="0" rIns="0" bIns="0">
            <a:noAutofit/>
          </a:bodyPr>
          <a:lstStyle/>
          <a:p>
            <a:pPr indent="0"/>
            <a:r>
              <a:rPr lang="ru" sz="1700">
                <a:solidFill>
                  <a:srgbClr val="9E4B07"/>
                </a:solidFill>
                <a:latin typeface="Franklin Gothic Book"/>
              </a:rPr>
              <a:t>НОВОЕ в ФРП</a:t>
            </a:r>
          </a:p>
        </p:txBody>
      </p:sp>
      <p:sp>
        <p:nvSpPr>
          <p:cNvPr id="12" name="Прямоугольник 11"/>
          <p:cNvSpPr/>
          <p:nvPr/>
        </p:nvSpPr>
        <p:spPr>
          <a:xfrm>
            <a:off x="4760976" y="5163312"/>
            <a:ext cx="1121664" cy="207264"/>
          </a:xfrm>
          <a:prstGeom prst="rect">
            <a:avLst/>
          </a:prstGeom>
          <a:solidFill>
            <a:srgbClr val="EBE9E0"/>
          </a:solidFill>
        </p:spPr>
        <p:txBody>
          <a:bodyPr wrap="none" lIns="0" tIns="0" rIns="0" bIns="0">
            <a:noAutofit/>
          </a:bodyPr>
          <a:lstStyle/>
          <a:p>
            <a:pPr indent="0"/>
            <a:r>
              <a:rPr lang="ru" sz="1700">
                <a:solidFill>
                  <a:srgbClr val="9E4B07"/>
                </a:solidFill>
                <a:latin typeface="Franklin Gothic Book"/>
              </a:rPr>
              <a:t>УТОЧНЕНО</a:t>
            </a:r>
          </a:p>
        </p:txBody>
      </p:sp>
      <p:sp>
        <p:nvSpPr>
          <p:cNvPr id="13" name="Прямоугольник 12"/>
          <p:cNvSpPr/>
          <p:nvPr/>
        </p:nvSpPr>
        <p:spPr>
          <a:xfrm>
            <a:off x="323088" y="5815584"/>
            <a:ext cx="5346192" cy="469392"/>
          </a:xfrm>
          <a:prstGeom prst="rect">
            <a:avLst/>
          </a:prstGeom>
        </p:spPr>
        <p:txBody>
          <a:bodyPr lIns="0" tIns="0" rIns="0" bIns="0">
            <a:noAutofit/>
          </a:bodyPr>
          <a:lstStyle/>
          <a:p>
            <a:pPr indent="0" algn="just">
              <a:lnSpc>
                <a:spcPts val="1176"/>
              </a:lnSpc>
            </a:pPr>
            <a:r>
              <a:rPr lang="ru" sz="1050" b="1" baseline="30000">
                <a:latin typeface="Times New Roman"/>
              </a:rPr>
              <a:t>7</a:t>
            </a:r>
            <a:r>
              <a:rPr lang="ru" sz="1050" b="1">
                <a:latin typeface="Times New Roman"/>
              </a:rPr>
              <a:t> Подпункт «л» пункта </a:t>
            </a:r>
            <a:r>
              <a:rPr lang="ru" sz="1000" b="1" i="1">
                <a:latin typeface="Franklin Gothic Book"/>
              </a:rPr>
              <a:t>24</a:t>
            </a:r>
            <a:r>
              <a:rPr lang="ru" sz="1050" b="1">
                <a:latin typeface="Times New Roman"/>
              </a:rPr>
              <a:t> Основ государственной политики по сохранению и укреплению традиционных российских духовно-нравственных ценностей, утвержденных Указом Президента Российской Федерации от 9 ноября 2022 г. № 809 (Собрание законодательства Российской Федерации, 2022, № 46, ст. 7977).</a:t>
            </a:r>
          </a:p>
        </p:txBody>
      </p:sp>
      <p:sp>
        <p:nvSpPr>
          <p:cNvPr id="14" name="Прямоугольник 13"/>
          <p:cNvSpPr/>
          <p:nvPr/>
        </p:nvSpPr>
        <p:spPr>
          <a:xfrm>
            <a:off x="6504432" y="1078992"/>
            <a:ext cx="5687568" cy="2493264"/>
          </a:xfrm>
          <a:prstGeom prst="rect">
            <a:avLst/>
          </a:prstGeom>
        </p:spPr>
        <p:txBody>
          <a:bodyPr lIns="0" tIns="0" rIns="0" bIns="0">
            <a:noAutofit/>
          </a:bodyPr>
          <a:lstStyle/>
          <a:p>
            <a:pPr indent="0" algn="r">
              <a:lnSpc>
                <a:spcPts val="2160"/>
              </a:lnSpc>
            </a:pPr>
            <a:r>
              <a:rPr lang="ru" sz="1000">
                <a:latin typeface="Times New Roman"/>
              </a:rPr>
              <a:t>овладение русским языком как инструментом личностного развит! и формирования социальных взаимоотношений; понимание роли русского язьп</a:t>
            </a:r>
          </a:p>
          <a:p>
            <a:pPr marR="393700" indent="0">
              <a:lnSpc>
                <a:spcPts val="1968"/>
              </a:lnSpc>
            </a:pPr>
            <a:r>
              <a:rPr lang="ru" sz="1000">
                <a:latin typeface="Times New Roman"/>
              </a:rPr>
              <a:t>в развитии ключевых компетенций, необходимых для успешной самореализации, для овладения будущей профессией, самообразования и социализации;</a:t>
            </a:r>
          </a:p>
          <a:p>
            <a:pPr marR="393700" indent="431800" algn="just">
              <a:lnSpc>
                <a:spcPts val="1968"/>
              </a:lnSpc>
            </a:pPr>
            <a:r>
              <a:rPr lang="ru" sz="1000">
                <a:latin typeface="Times New Roman"/>
              </a:rPr>
              <a:t>совершенствование устной и письменной речевой культуры на основе овладения основными понятиями культуры речи и функциональной стилистики, формирование навыков нормативного употребления языковых единиц и расширение круга используемых языковых средств; совершенствование коммуникативных умений в разных сферах общения, способности к самоанализу и самооценке на основе наблюдений за речью;</a:t>
            </a:r>
          </a:p>
        </p:txBody>
      </p:sp>
      <p:sp>
        <p:nvSpPr>
          <p:cNvPr id="15" name="Прямоугольник 14"/>
          <p:cNvSpPr/>
          <p:nvPr/>
        </p:nvSpPr>
        <p:spPr>
          <a:xfrm>
            <a:off x="6583680" y="3736848"/>
            <a:ext cx="5608320" cy="2852928"/>
          </a:xfrm>
          <a:prstGeom prst="rect">
            <a:avLst/>
          </a:prstGeom>
        </p:spPr>
        <p:txBody>
          <a:bodyPr lIns="0" tIns="0" rIns="0" bIns="0">
            <a:noAutofit/>
          </a:bodyPr>
          <a:lstStyle/>
          <a:p>
            <a:pPr indent="431800" algn="just">
              <a:lnSpc>
                <a:spcPts val="2088"/>
              </a:lnSpc>
            </a:pPr>
            <a:r>
              <a:rPr lang="ru" sz="1000">
                <a:latin typeface="Times New Roman"/>
              </a:rPr>
              <a:t>развитие функциональной грамотности: совершенствование умений текстовой деятельности, анализа текста с точки зрения явной и скрытой (подтекстовой), основной и дополнительной информации; развитие умений чтения текстов разных форматов (гипертексты, графика, инфографика и другие); совершенствование умений трансформировать, интерпретировать тексты и использовать полученную информацию в практической деятельности;</a:t>
            </a:r>
          </a:p>
          <a:p>
            <a:pPr indent="431800" algn="just">
              <a:lnSpc>
                <a:spcPts val="2088"/>
              </a:lnSpc>
            </a:pPr>
            <a:r>
              <a:rPr lang="ru" sz="1000">
                <a:latin typeface="Times New Roman"/>
              </a:rPr>
              <a:t>обобщение знаний о языке как системе, об основных правилах орфографии и пунктуации, об изобразительно-выразительных средствах русского языка; совершенствование умений анализировать языковые единицы разных уровней, умений применять правила орфографии и пунктуации, умений определять изобразительно-выразительные средства языка в тексте;</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742944" y="5071872"/>
            <a:ext cx="640080" cy="1786128"/>
          </a:xfrm>
          <a:prstGeom prst="rect">
            <a:avLst/>
          </a:prstGeom>
        </p:spPr>
      </p:pic>
      <p:sp>
        <p:nvSpPr>
          <p:cNvPr id="3" name="Прямоугольник 2"/>
          <p:cNvSpPr/>
          <p:nvPr/>
        </p:nvSpPr>
        <p:spPr>
          <a:xfrm>
            <a:off x="1542288" y="487680"/>
            <a:ext cx="9406128" cy="402336"/>
          </a:xfrm>
          <a:prstGeom prst="rect">
            <a:avLst/>
          </a:prstGeom>
          <a:solidFill>
            <a:srgbClr val="EBE9E0"/>
          </a:solidFill>
        </p:spPr>
        <p:txBody>
          <a:bodyPr wrap="none" lIns="0" tIns="0" rIns="0" bIns="0">
            <a:noAutofit/>
          </a:bodyPr>
          <a:lstStyle/>
          <a:p>
            <a:pPr indent="0" algn="ctr">
              <a:spcAft>
                <a:spcPts val="1680"/>
              </a:spcAft>
            </a:pPr>
            <a:r>
              <a:rPr lang="ru" sz="3200" spc="-150">
                <a:solidFill>
                  <a:srgbClr val="6C3408"/>
                </a:solidFill>
                <a:latin typeface="Franklin Gothic Book"/>
              </a:rPr>
              <a:t>Содержание федеральной рабочей программы СОО</a:t>
            </a:r>
          </a:p>
        </p:txBody>
      </p:sp>
      <p:sp>
        <p:nvSpPr>
          <p:cNvPr id="4" name="Прямоугольник 3"/>
          <p:cNvSpPr/>
          <p:nvPr/>
        </p:nvSpPr>
        <p:spPr>
          <a:xfrm>
            <a:off x="597408" y="1103376"/>
            <a:ext cx="6605016" cy="618744"/>
          </a:xfrm>
          <a:prstGeom prst="rect">
            <a:avLst/>
          </a:prstGeom>
          <a:solidFill>
            <a:srgbClr val="EBE9E0"/>
          </a:solidFill>
        </p:spPr>
        <p:txBody>
          <a:bodyPr lIns="0" tIns="0" rIns="0" bIns="0">
            <a:noAutofit/>
          </a:bodyPr>
          <a:lstStyle/>
          <a:p>
            <a:pPr indent="0">
              <a:spcBef>
                <a:spcPts val="1680"/>
              </a:spcBef>
              <a:spcAft>
                <a:spcPts val="630"/>
              </a:spcAft>
            </a:pPr>
            <a:r>
              <a:rPr lang="ru" sz="2200" spc="-100">
                <a:solidFill>
                  <a:srgbClr val="9E4B07"/>
                </a:solidFill>
                <a:latin typeface="Franklin Gothic Book"/>
              </a:rPr>
              <a:t>Базовый уровень для всех профилей.</a:t>
            </a:r>
          </a:p>
          <a:p>
            <a:pPr indent="0"/>
            <a:r>
              <a:rPr lang="ru" sz="2200" spc="-100">
                <a:solidFill>
                  <a:srgbClr val="9E4B07"/>
                </a:solidFill>
                <a:latin typeface="Franklin Gothic Book"/>
              </a:rPr>
              <a:t>2 часа в неделю для всех профилей в 10 и 11 классах.</a:t>
            </a:r>
          </a:p>
        </p:txBody>
      </p:sp>
      <p:sp>
        <p:nvSpPr>
          <p:cNvPr id="5" name="Прямоугольник 4"/>
          <p:cNvSpPr/>
          <p:nvPr/>
        </p:nvSpPr>
        <p:spPr>
          <a:xfrm>
            <a:off x="579120" y="1920240"/>
            <a:ext cx="5711952" cy="777240"/>
          </a:xfrm>
          <a:prstGeom prst="rect">
            <a:avLst/>
          </a:prstGeom>
          <a:solidFill>
            <a:srgbClr val="EBE9E0"/>
          </a:solidFill>
        </p:spPr>
        <p:txBody>
          <a:bodyPr lIns="0" tIns="0" rIns="0" bIns="0">
            <a:noAutofit/>
          </a:bodyPr>
          <a:lstStyle/>
          <a:p>
            <a:pPr indent="0">
              <a:spcAft>
                <a:spcPts val="1470"/>
              </a:spcAft>
            </a:pPr>
            <a:r>
              <a:rPr lang="ru" sz="2200" spc="-100">
                <a:solidFill>
                  <a:srgbClr val="9E4B07"/>
                </a:solidFill>
                <a:latin typeface="Franklin Gothic Book"/>
              </a:rPr>
              <a:t>Сохранение 3 блоков</a:t>
            </a:r>
          </a:p>
          <a:p>
            <a:pPr indent="0"/>
            <a:r>
              <a:rPr lang="ru" sz="2200" i="1" spc="-100">
                <a:solidFill>
                  <a:srgbClr val="9E4B07"/>
                </a:solidFill>
                <a:latin typeface="Franklin Gothic Book"/>
              </a:rPr>
              <a:t>Язык - Речь - Культура речи,</a:t>
            </a:r>
            <a:r>
              <a:rPr lang="ru" sz="2200" spc="-100">
                <a:solidFill>
                  <a:srgbClr val="9E4B07"/>
                </a:solidFill>
                <a:latin typeface="Franklin Gothic Book"/>
              </a:rPr>
              <a:t> но как сквозных.</a:t>
            </a:r>
          </a:p>
        </p:txBody>
      </p:sp>
      <p:sp>
        <p:nvSpPr>
          <p:cNvPr id="6" name="Прямоугольник 5"/>
          <p:cNvSpPr/>
          <p:nvPr/>
        </p:nvSpPr>
        <p:spPr>
          <a:xfrm>
            <a:off x="6592824" y="1856232"/>
            <a:ext cx="5516880" cy="713232"/>
          </a:xfrm>
          <a:prstGeom prst="rect">
            <a:avLst/>
          </a:prstGeom>
        </p:spPr>
        <p:txBody>
          <a:bodyPr lIns="0" tIns="0" rIns="0" bIns="0">
            <a:noAutofit/>
          </a:bodyPr>
          <a:lstStyle/>
          <a:p>
            <a:pPr indent="431800" algn="just">
              <a:lnSpc>
                <a:spcPts val="2136"/>
              </a:lnSpc>
            </a:pPr>
            <a:r>
              <a:rPr lang="ru" sz="1000">
                <a:latin typeface="Times New Roman"/>
              </a:rPr>
              <a:t>19.5.5. В содержании программы по русскому языку выделяются три сквозные линии: «Язык и речь. Культура речи», «Речь. Речевое общение. Текст», «Функциональная стилистика. Культура речи».</a:t>
            </a:r>
          </a:p>
        </p:txBody>
      </p:sp>
      <p:sp>
        <p:nvSpPr>
          <p:cNvPr id="7" name="Прямоугольник 6"/>
          <p:cNvSpPr/>
          <p:nvPr/>
        </p:nvSpPr>
        <p:spPr>
          <a:xfrm>
            <a:off x="609600" y="2904744"/>
            <a:ext cx="8250936" cy="954024"/>
          </a:xfrm>
          <a:prstGeom prst="rect">
            <a:avLst/>
          </a:prstGeom>
          <a:solidFill>
            <a:srgbClr val="EBE9E0"/>
          </a:solidFill>
        </p:spPr>
        <p:txBody>
          <a:bodyPr lIns="0" tIns="0" rIns="0" bIns="0">
            <a:noAutofit/>
          </a:bodyPr>
          <a:lstStyle/>
          <a:p>
            <a:pPr indent="0">
              <a:lnSpc>
                <a:spcPts val="2640"/>
              </a:lnSpc>
            </a:pPr>
            <a:r>
              <a:rPr lang="ru" sz="2200" spc="-100">
                <a:solidFill>
                  <a:srgbClr val="9E4B07"/>
                </a:solidFill>
                <a:latin typeface="Franklin Gothic Book"/>
              </a:rPr>
              <a:t>Распределение содержания по классам (10 и 11).</a:t>
            </a:r>
          </a:p>
          <a:p>
            <a:pPr indent="0">
              <a:lnSpc>
                <a:spcPts val="2640"/>
              </a:lnSpc>
            </a:pPr>
            <a:r>
              <a:rPr lang="ru" sz="2200" spc="-100">
                <a:solidFill>
                  <a:srgbClr val="9E4B07"/>
                </a:solidFill>
                <a:latin typeface="Franklin Gothic Book"/>
              </a:rPr>
              <a:t>Конкретизация содержания (ПОП - 2 стр., ФРП - 7 стр.).</a:t>
            </a:r>
          </a:p>
          <a:p>
            <a:pPr indent="0">
              <a:lnSpc>
                <a:spcPts val="2640"/>
              </a:lnSpc>
              <a:spcAft>
                <a:spcPts val="420"/>
              </a:spcAft>
            </a:pPr>
            <a:r>
              <a:rPr lang="ru" sz="2200" spc="-100">
                <a:solidFill>
                  <a:srgbClr val="9E4B07"/>
                </a:solidFill>
                <a:latin typeface="Franklin Gothic Book"/>
              </a:rPr>
              <a:t>Большое внимание уделяется языковым и стилистическим нормам.</a:t>
            </a:r>
          </a:p>
        </p:txBody>
      </p:sp>
      <p:sp>
        <p:nvSpPr>
          <p:cNvPr id="8" name="Прямоугольник 7"/>
          <p:cNvSpPr/>
          <p:nvPr/>
        </p:nvSpPr>
        <p:spPr>
          <a:xfrm>
            <a:off x="899160" y="5522976"/>
            <a:ext cx="2118360" cy="560832"/>
          </a:xfrm>
          <a:prstGeom prst="rect">
            <a:avLst/>
          </a:prstGeom>
          <a:solidFill>
            <a:srgbClr val="CFCDBF"/>
          </a:solidFill>
        </p:spPr>
        <p:txBody>
          <a:bodyPr lIns="0" tIns="0" rIns="0" bIns="0">
            <a:noAutofit/>
          </a:bodyPr>
          <a:lstStyle/>
          <a:p>
            <a:pPr indent="0">
              <a:spcAft>
                <a:spcPts val="840"/>
              </a:spcAft>
            </a:pPr>
            <a:r>
              <a:rPr lang="ru" sz="1700" b="1" u="sng" spc="-50">
                <a:solidFill>
                  <a:srgbClr val="9E4B07"/>
                </a:solidFill>
                <a:latin typeface="Franklin Gothic Book"/>
              </a:rPr>
              <a:t>Конкретизировано</a:t>
            </a:r>
          </a:p>
          <a:p>
            <a:pPr indent="0"/>
            <a:r>
              <a:rPr lang="ru" sz="1700" b="1" u="sng" spc="-50">
                <a:solidFill>
                  <a:srgbClr val="9E4B07"/>
                </a:solidFill>
                <a:latin typeface="Franklin Gothic Book"/>
              </a:rPr>
              <a:t>содержание</a:t>
            </a:r>
          </a:p>
        </p:txBody>
      </p:sp>
      <p:sp>
        <p:nvSpPr>
          <p:cNvPr id="9" name="Прямоугольник 8"/>
          <p:cNvSpPr/>
          <p:nvPr/>
        </p:nvSpPr>
        <p:spPr>
          <a:xfrm>
            <a:off x="3511296" y="4593336"/>
            <a:ext cx="624840" cy="256032"/>
          </a:xfrm>
          <a:prstGeom prst="rect">
            <a:avLst/>
          </a:prstGeom>
          <a:solidFill>
            <a:srgbClr val="EBE9E0"/>
          </a:solidFill>
        </p:spPr>
        <p:txBody>
          <a:bodyPr wrap="none" lIns="0" tIns="0" rIns="0" bIns="0">
            <a:noAutofit/>
          </a:bodyPr>
          <a:lstStyle/>
          <a:p>
            <a:pPr indent="0"/>
            <a:r>
              <a:rPr lang="ru" sz="2400" b="1" spc="-100">
                <a:solidFill>
                  <a:srgbClr val="FF0000"/>
                </a:solidFill>
                <a:latin typeface="Calibri"/>
              </a:rPr>
              <a:t>ФОП</a:t>
            </a:r>
          </a:p>
        </p:txBody>
      </p:sp>
      <p:sp>
        <p:nvSpPr>
          <p:cNvPr id="10" name="Прямоугольник 9"/>
          <p:cNvSpPr/>
          <p:nvPr/>
        </p:nvSpPr>
        <p:spPr>
          <a:xfrm>
            <a:off x="4486656" y="4078224"/>
            <a:ext cx="5394960" cy="2737104"/>
          </a:xfrm>
          <a:prstGeom prst="rect">
            <a:avLst/>
          </a:prstGeom>
        </p:spPr>
        <p:txBody>
          <a:bodyPr lIns="0" tIns="0" rIns="0" bIns="0">
            <a:noAutofit/>
          </a:bodyPr>
          <a:lstStyle/>
          <a:p>
            <a:pPr indent="393700" algn="just">
              <a:lnSpc>
                <a:spcPts val="2040"/>
              </a:lnSpc>
              <a:spcBef>
                <a:spcPts val="420"/>
              </a:spcBef>
            </a:pPr>
            <a:r>
              <a:rPr lang="ru" sz="1000">
                <a:latin typeface="Times New Roman"/>
              </a:rPr>
              <a:t>19.6.2.7. Основные виды словарей (обзор). Толковый словарь, иловарь омонимов. Словарь иностранных слов. Словарь синонимов. Словарь антонимов. Словарь паронимов. Этимологический словарь. Диалектный словарь. Фразеологический словарь. Словообразовательный словарь. Орфографический словарь. Орфоэпический словарь. Словарь грамматических трудностей. Комплексный словарь.</a:t>
            </a:r>
          </a:p>
          <a:p>
            <a:pPr indent="393700" algn="just">
              <a:spcAft>
                <a:spcPts val="420"/>
              </a:spcAft>
            </a:pPr>
            <a:r>
              <a:rPr lang="ru" sz="1000">
                <a:latin typeface="Times New Roman"/>
              </a:rPr>
              <a:t>19.6.3. Фонетика. Орфоэпия. Орфоэпические нормы.</a:t>
            </a:r>
          </a:p>
          <a:p>
            <a:pPr indent="393700" algn="just">
              <a:lnSpc>
                <a:spcPts val="2112"/>
              </a:lnSpc>
            </a:pPr>
            <a:r>
              <a:rPr lang="ru" sz="1000">
                <a:latin typeface="Times New Roman"/>
              </a:rPr>
              <a:t>19.6.3.1.    Фонетика и орфоэпия как разделы лингвистики (повторение, обобщение). Фонетический анализ слова. Изобразительно-выразительные средства фонетики (повторение, обобщение),</a:t>
            </a:r>
          </a:p>
          <a:p>
            <a:pPr indent="393700" algn="just"/>
            <a:r>
              <a:rPr lang="ru" sz="1000">
                <a:latin typeface="Times New Roman"/>
              </a:rPr>
              <a:t>19.6.3.2.    Основные нормы современного литературного произношения:</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41064" y="1106424"/>
            <a:ext cx="905256" cy="1255776"/>
          </a:xfrm>
          <a:prstGeom prst="rect">
            <a:avLst/>
          </a:prstGeom>
        </p:spPr>
      </p:pic>
      <p:pic>
        <p:nvPicPr>
          <p:cNvPr id="3" name="Рисунок 2"/>
          <p:cNvPicPr>
            <a:picLocks noChangeAspect="1"/>
          </p:cNvPicPr>
          <p:nvPr/>
        </p:nvPicPr>
        <p:blipFill>
          <a:blip r:embed="rId3"/>
          <a:stretch>
            <a:fillRect/>
          </a:stretch>
        </p:blipFill>
        <p:spPr>
          <a:xfrm>
            <a:off x="3950208" y="2535936"/>
            <a:ext cx="871728" cy="225552"/>
          </a:xfrm>
          <a:prstGeom prst="rect">
            <a:avLst/>
          </a:prstGeom>
        </p:spPr>
      </p:pic>
      <p:pic>
        <p:nvPicPr>
          <p:cNvPr id="4" name="Рисунок 3"/>
          <p:cNvPicPr>
            <a:picLocks noChangeAspect="1"/>
          </p:cNvPicPr>
          <p:nvPr/>
        </p:nvPicPr>
        <p:blipFill>
          <a:blip r:embed="rId4"/>
          <a:stretch>
            <a:fillRect/>
          </a:stretch>
        </p:blipFill>
        <p:spPr>
          <a:xfrm>
            <a:off x="5013960" y="1100328"/>
            <a:ext cx="902208" cy="1267968"/>
          </a:xfrm>
          <a:prstGeom prst="rect">
            <a:avLst/>
          </a:prstGeom>
        </p:spPr>
      </p:pic>
      <p:pic>
        <p:nvPicPr>
          <p:cNvPr id="5" name="Рисунок 4"/>
          <p:cNvPicPr>
            <a:picLocks noChangeAspect="1"/>
          </p:cNvPicPr>
          <p:nvPr/>
        </p:nvPicPr>
        <p:blipFill>
          <a:blip r:embed="rId5"/>
          <a:stretch>
            <a:fillRect/>
          </a:stretch>
        </p:blipFill>
        <p:spPr>
          <a:xfrm>
            <a:off x="5035296" y="2542032"/>
            <a:ext cx="871728" cy="219456"/>
          </a:xfrm>
          <a:prstGeom prst="rect">
            <a:avLst/>
          </a:prstGeom>
        </p:spPr>
      </p:pic>
      <p:pic>
        <p:nvPicPr>
          <p:cNvPr id="6" name="Рисунок 5"/>
          <p:cNvPicPr>
            <a:picLocks noChangeAspect="1"/>
          </p:cNvPicPr>
          <p:nvPr/>
        </p:nvPicPr>
        <p:blipFill>
          <a:blip r:embed="rId6"/>
          <a:stretch>
            <a:fillRect/>
          </a:stretch>
        </p:blipFill>
        <p:spPr>
          <a:xfrm>
            <a:off x="6166104" y="1118616"/>
            <a:ext cx="902208" cy="1264920"/>
          </a:xfrm>
          <a:prstGeom prst="rect">
            <a:avLst/>
          </a:prstGeom>
        </p:spPr>
      </p:pic>
      <p:pic>
        <p:nvPicPr>
          <p:cNvPr id="7" name="Рисунок 6"/>
          <p:cNvPicPr>
            <a:picLocks noChangeAspect="1"/>
          </p:cNvPicPr>
          <p:nvPr/>
        </p:nvPicPr>
        <p:blipFill>
          <a:blip r:embed="rId7"/>
          <a:stretch>
            <a:fillRect/>
          </a:stretch>
        </p:blipFill>
        <p:spPr>
          <a:xfrm>
            <a:off x="6163056" y="2535936"/>
            <a:ext cx="908304" cy="225552"/>
          </a:xfrm>
          <a:prstGeom prst="rect">
            <a:avLst/>
          </a:prstGeom>
        </p:spPr>
      </p:pic>
      <p:pic>
        <p:nvPicPr>
          <p:cNvPr id="8" name="Рисунок 7"/>
          <p:cNvPicPr>
            <a:picLocks noChangeAspect="1"/>
          </p:cNvPicPr>
          <p:nvPr/>
        </p:nvPicPr>
        <p:blipFill>
          <a:blip r:embed="rId8"/>
          <a:stretch>
            <a:fillRect/>
          </a:stretch>
        </p:blipFill>
        <p:spPr>
          <a:xfrm>
            <a:off x="7284720" y="1106424"/>
            <a:ext cx="2023872" cy="1258824"/>
          </a:xfrm>
          <a:prstGeom prst="rect">
            <a:avLst/>
          </a:prstGeom>
        </p:spPr>
      </p:pic>
      <p:pic>
        <p:nvPicPr>
          <p:cNvPr id="9" name="Рисунок 8"/>
          <p:cNvPicPr>
            <a:picLocks noChangeAspect="1"/>
          </p:cNvPicPr>
          <p:nvPr/>
        </p:nvPicPr>
        <p:blipFill>
          <a:blip r:embed="rId9"/>
          <a:stretch>
            <a:fillRect/>
          </a:stretch>
        </p:blipFill>
        <p:spPr>
          <a:xfrm>
            <a:off x="7254240" y="2542032"/>
            <a:ext cx="2959608" cy="219456"/>
          </a:xfrm>
          <a:prstGeom prst="rect">
            <a:avLst/>
          </a:prstGeom>
        </p:spPr>
      </p:pic>
      <p:pic>
        <p:nvPicPr>
          <p:cNvPr id="10" name="Рисунок 9"/>
          <p:cNvPicPr>
            <a:picLocks noChangeAspect="1"/>
          </p:cNvPicPr>
          <p:nvPr/>
        </p:nvPicPr>
        <p:blipFill>
          <a:blip r:embed="rId10"/>
          <a:stretch>
            <a:fillRect/>
          </a:stretch>
        </p:blipFill>
        <p:spPr>
          <a:xfrm>
            <a:off x="4008120" y="2840736"/>
            <a:ext cx="771144" cy="917448"/>
          </a:xfrm>
          <a:prstGeom prst="rect">
            <a:avLst/>
          </a:prstGeom>
        </p:spPr>
      </p:pic>
      <p:pic>
        <p:nvPicPr>
          <p:cNvPr id="11" name="Рисунок 10"/>
          <p:cNvPicPr>
            <a:picLocks noChangeAspect="1"/>
          </p:cNvPicPr>
          <p:nvPr/>
        </p:nvPicPr>
        <p:blipFill>
          <a:blip r:embed="rId11"/>
          <a:stretch>
            <a:fillRect/>
          </a:stretch>
        </p:blipFill>
        <p:spPr>
          <a:xfrm>
            <a:off x="5096256" y="2849880"/>
            <a:ext cx="768096" cy="914400"/>
          </a:xfrm>
          <a:prstGeom prst="rect">
            <a:avLst/>
          </a:prstGeom>
        </p:spPr>
      </p:pic>
      <p:pic>
        <p:nvPicPr>
          <p:cNvPr id="12" name="Рисунок 11"/>
          <p:cNvPicPr>
            <a:picLocks noChangeAspect="1"/>
          </p:cNvPicPr>
          <p:nvPr/>
        </p:nvPicPr>
        <p:blipFill>
          <a:blip r:embed="rId12"/>
          <a:stretch>
            <a:fillRect/>
          </a:stretch>
        </p:blipFill>
        <p:spPr>
          <a:xfrm>
            <a:off x="6163056" y="2761488"/>
            <a:ext cx="905256" cy="1060704"/>
          </a:xfrm>
          <a:prstGeom prst="rect">
            <a:avLst/>
          </a:prstGeom>
        </p:spPr>
      </p:pic>
      <p:pic>
        <p:nvPicPr>
          <p:cNvPr id="13" name="Рисунок 12"/>
          <p:cNvPicPr>
            <a:picLocks noChangeAspect="1"/>
          </p:cNvPicPr>
          <p:nvPr/>
        </p:nvPicPr>
        <p:blipFill>
          <a:blip r:embed="rId13"/>
          <a:stretch>
            <a:fillRect/>
          </a:stretch>
        </p:blipFill>
        <p:spPr>
          <a:xfrm>
            <a:off x="7278624" y="2767584"/>
            <a:ext cx="902208" cy="1057656"/>
          </a:xfrm>
          <a:prstGeom prst="rect">
            <a:avLst/>
          </a:prstGeom>
        </p:spPr>
      </p:pic>
      <p:pic>
        <p:nvPicPr>
          <p:cNvPr id="14" name="Рисунок 13"/>
          <p:cNvPicPr>
            <a:picLocks noChangeAspect="1"/>
          </p:cNvPicPr>
          <p:nvPr/>
        </p:nvPicPr>
        <p:blipFill>
          <a:blip r:embed="rId14"/>
          <a:stretch>
            <a:fillRect/>
          </a:stretch>
        </p:blipFill>
        <p:spPr>
          <a:xfrm>
            <a:off x="8442960" y="2782824"/>
            <a:ext cx="795528" cy="944880"/>
          </a:xfrm>
          <a:prstGeom prst="rect">
            <a:avLst/>
          </a:prstGeom>
        </p:spPr>
      </p:pic>
      <p:pic>
        <p:nvPicPr>
          <p:cNvPr id="15" name="Рисунок 14"/>
          <p:cNvPicPr>
            <a:picLocks noChangeAspect="1"/>
          </p:cNvPicPr>
          <p:nvPr/>
        </p:nvPicPr>
        <p:blipFill>
          <a:blip r:embed="rId15"/>
          <a:stretch>
            <a:fillRect/>
          </a:stretch>
        </p:blipFill>
        <p:spPr>
          <a:xfrm>
            <a:off x="3276600" y="3916680"/>
            <a:ext cx="6918960" cy="1539240"/>
          </a:xfrm>
          <a:prstGeom prst="rect">
            <a:avLst/>
          </a:prstGeom>
        </p:spPr>
      </p:pic>
      <p:pic>
        <p:nvPicPr>
          <p:cNvPr id="16" name="Рисунок 15"/>
          <p:cNvPicPr>
            <a:picLocks noChangeAspect="1"/>
          </p:cNvPicPr>
          <p:nvPr/>
        </p:nvPicPr>
        <p:blipFill>
          <a:blip r:embed="rId16"/>
          <a:stretch>
            <a:fillRect/>
          </a:stretch>
        </p:blipFill>
        <p:spPr>
          <a:xfrm>
            <a:off x="0" y="5526024"/>
            <a:ext cx="9314688" cy="1331976"/>
          </a:xfrm>
          <a:prstGeom prst="rect">
            <a:avLst/>
          </a:prstGeom>
        </p:spPr>
      </p:pic>
      <p:sp>
        <p:nvSpPr>
          <p:cNvPr id="18" name="Прямоугольник 17"/>
          <p:cNvSpPr/>
          <p:nvPr/>
        </p:nvSpPr>
        <p:spPr>
          <a:xfrm>
            <a:off x="1389888" y="694944"/>
            <a:ext cx="658368" cy="256032"/>
          </a:xfrm>
          <a:prstGeom prst="rect">
            <a:avLst/>
          </a:prstGeom>
          <a:solidFill>
            <a:srgbClr val="C3504F"/>
          </a:solidFill>
        </p:spPr>
        <p:txBody>
          <a:bodyPr wrap="none" lIns="0" tIns="0" rIns="0" bIns="0">
            <a:noAutofit/>
          </a:bodyPr>
          <a:lstStyle/>
          <a:p>
            <a:pPr indent="0">
              <a:spcBef>
                <a:spcPts val="1260"/>
              </a:spcBef>
            </a:pPr>
            <a:r>
              <a:rPr lang="ru" sz="1700" b="1" spc="-50">
                <a:solidFill>
                  <a:srgbClr val="FFFFFF"/>
                </a:solidFill>
                <a:latin typeface="Franklin Gothic Book"/>
              </a:rPr>
              <a:t>Автор</a:t>
            </a:r>
          </a:p>
        </p:txBody>
      </p:sp>
      <p:sp>
        <p:nvSpPr>
          <p:cNvPr id="19" name="Прямоугольник 18"/>
          <p:cNvSpPr/>
          <p:nvPr/>
        </p:nvSpPr>
        <p:spPr>
          <a:xfrm>
            <a:off x="6553200" y="701040"/>
            <a:ext cx="408432" cy="213360"/>
          </a:xfrm>
          <a:prstGeom prst="rect">
            <a:avLst/>
          </a:prstGeom>
          <a:solidFill>
            <a:srgbClr val="C3504F"/>
          </a:solidFill>
        </p:spPr>
        <p:txBody>
          <a:bodyPr wrap="none" lIns="0" tIns="0" rIns="0" bIns="0">
            <a:noAutofit/>
          </a:bodyPr>
          <a:lstStyle/>
          <a:p>
            <a:pPr indent="0"/>
            <a:r>
              <a:rPr lang="ru" sz="1700" b="1" spc="-50">
                <a:solidFill>
                  <a:srgbClr val="FFFFFF"/>
                </a:solidFill>
                <a:latin typeface="Franklin Gothic Book"/>
              </a:rPr>
              <a:t>5-9</a:t>
            </a:r>
          </a:p>
        </p:txBody>
      </p:sp>
      <p:sp>
        <p:nvSpPr>
          <p:cNvPr id="20" name="Прямоугольник 19"/>
          <p:cNvSpPr/>
          <p:nvPr/>
        </p:nvSpPr>
        <p:spPr>
          <a:xfrm>
            <a:off x="158496" y="1097280"/>
            <a:ext cx="2660904" cy="777240"/>
          </a:xfrm>
          <a:prstGeom prst="rect">
            <a:avLst/>
          </a:prstGeom>
          <a:solidFill>
            <a:srgbClr val="EBE9E0"/>
          </a:solidFill>
        </p:spPr>
        <p:txBody>
          <a:bodyPr lIns="0" tIns="0" rIns="0" bIns="0">
            <a:noAutofit/>
          </a:bodyPr>
          <a:lstStyle/>
          <a:p>
            <a:pPr indent="0">
              <a:lnSpc>
                <a:spcPts val="2160"/>
              </a:lnSpc>
            </a:pPr>
            <a:r>
              <a:rPr lang="ru" sz="1700">
                <a:solidFill>
                  <a:srgbClr val="1C1A13"/>
                </a:solidFill>
                <a:latin typeface="Franklin Gothic Book"/>
              </a:rPr>
              <a:t>5 - Ладыженская Т.А. и др. 6-7 - Баранов М.Т. и др. 8-9 - Бархударов С.Г.</a:t>
            </a:r>
          </a:p>
        </p:txBody>
      </p:sp>
      <p:sp>
        <p:nvSpPr>
          <p:cNvPr id="21" name="Прямоугольник 20"/>
          <p:cNvSpPr/>
          <p:nvPr/>
        </p:nvSpPr>
        <p:spPr>
          <a:xfrm>
            <a:off x="158496" y="2532888"/>
            <a:ext cx="2935224" cy="228600"/>
          </a:xfrm>
          <a:prstGeom prst="rect">
            <a:avLst/>
          </a:prstGeom>
          <a:solidFill>
            <a:srgbClr val="EBE9E0"/>
          </a:solidFill>
        </p:spPr>
        <p:txBody>
          <a:bodyPr wrap="none" lIns="0" tIns="0" rIns="0" bIns="0">
            <a:noAutofit/>
          </a:bodyPr>
          <a:lstStyle/>
          <a:p>
            <a:pPr indent="0"/>
            <a:r>
              <a:rPr lang="ru" sz="1700">
                <a:solidFill>
                  <a:srgbClr val="1C1A13"/>
                </a:solidFill>
                <a:latin typeface="Franklin Gothic Book"/>
              </a:rPr>
              <a:t>5-9 - Разумовская М.М. и др.</a:t>
            </a:r>
          </a:p>
        </p:txBody>
      </p:sp>
      <p:sp>
        <p:nvSpPr>
          <p:cNvPr id="22" name="Прямоугольник 21"/>
          <p:cNvSpPr/>
          <p:nvPr/>
        </p:nvSpPr>
        <p:spPr>
          <a:xfrm>
            <a:off x="155448" y="3919728"/>
            <a:ext cx="2804160" cy="463296"/>
          </a:xfrm>
          <a:prstGeom prst="rect">
            <a:avLst/>
          </a:prstGeom>
          <a:solidFill>
            <a:srgbClr val="EBE9E0"/>
          </a:solidFill>
        </p:spPr>
        <p:txBody>
          <a:bodyPr lIns="0" tIns="0" rIns="0" bIns="0">
            <a:noAutofit/>
          </a:bodyPr>
          <a:lstStyle/>
          <a:p>
            <a:pPr indent="0" algn="just">
              <a:lnSpc>
                <a:spcPts val="1944"/>
              </a:lnSpc>
            </a:pPr>
            <a:r>
              <a:rPr lang="ru" sz="1500">
                <a:solidFill>
                  <a:srgbClr val="1C1A13"/>
                </a:solidFill>
                <a:latin typeface="Franklin Gothic Book"/>
              </a:rPr>
              <a:t>5-9 - Под ред. Бабайцевой В.В. </a:t>
            </a:r>
            <a:r>
              <a:rPr lang="ru" sz="1700" i="1" spc="-50">
                <a:solidFill>
                  <a:srgbClr val="1C1A13"/>
                </a:solidFill>
                <a:latin typeface="Franklin Gothic Book"/>
              </a:rPr>
              <a:t>Базовый и углубленный уровни</a:t>
            </a:r>
          </a:p>
        </p:txBody>
      </p:sp>
      <p:sp>
        <p:nvSpPr>
          <p:cNvPr id="23" name="Прямоугольник 22"/>
          <p:cNvSpPr/>
          <p:nvPr/>
        </p:nvSpPr>
        <p:spPr>
          <a:xfrm>
            <a:off x="10259568" y="3191256"/>
            <a:ext cx="1901952" cy="1920122"/>
          </a:xfrm>
          <a:prstGeom prst="rect">
            <a:avLst/>
          </a:prstGeom>
          <a:solidFill>
            <a:srgbClr val="C3504F"/>
          </a:solidFill>
        </p:spPr>
        <p:txBody>
          <a:bodyPr lIns="0" tIns="0" rIns="0" bIns="0">
            <a:noAutofit/>
          </a:bodyPr>
          <a:lstStyle/>
          <a:p>
            <a:pPr marL="165100" indent="0" algn="ctr">
              <a:lnSpc>
                <a:spcPts val="2160"/>
              </a:lnSpc>
            </a:pPr>
            <a:r>
              <a:rPr lang="ru" sz="1700" b="1" spc="-50" dirty="0">
                <a:solidFill>
                  <a:srgbClr val="FFFFFF"/>
                </a:solidFill>
                <a:latin typeface="Franklin Gothic Book"/>
              </a:rPr>
              <a:t>Используем</a:t>
            </a:r>
          </a:p>
          <a:p>
            <a:pPr marL="165100" indent="0" algn="ctr">
              <a:lnSpc>
                <a:spcPts val="2160"/>
              </a:lnSpc>
            </a:pPr>
            <a:r>
              <a:rPr lang="ru" sz="1700" b="1" spc="-50" dirty="0">
                <a:solidFill>
                  <a:srgbClr val="FFFFFF"/>
                </a:solidFill>
                <a:latin typeface="Franklin Gothic Book"/>
              </a:rPr>
              <a:t>учебную</a:t>
            </a:r>
          </a:p>
          <a:p>
            <a:pPr marL="165100" indent="0" algn="ctr">
              <a:lnSpc>
                <a:spcPts val="2160"/>
              </a:lnSpc>
            </a:pPr>
            <a:r>
              <a:rPr lang="ru" sz="1700" b="1" spc="-50" dirty="0">
                <a:solidFill>
                  <a:srgbClr val="FFFFFF"/>
                </a:solidFill>
                <a:latin typeface="Franklin Gothic Book"/>
              </a:rPr>
              <a:t>литературу</a:t>
            </a:r>
          </a:p>
          <a:p>
            <a:pPr marL="165100" indent="0" algn="ctr">
              <a:lnSpc>
                <a:spcPts val="2160"/>
              </a:lnSpc>
            </a:pPr>
            <a:r>
              <a:rPr lang="ru" sz="1700" b="1" spc="-50" dirty="0">
                <a:solidFill>
                  <a:srgbClr val="FFFFFF"/>
                </a:solidFill>
                <a:latin typeface="Franklin Gothic Book"/>
              </a:rPr>
              <a:t>фонда</a:t>
            </a:r>
          </a:p>
          <a:p>
            <a:pPr indent="0">
              <a:lnSpc>
                <a:spcPts val="2160"/>
              </a:lnSpc>
            </a:pPr>
            <a:r>
              <a:rPr lang="ru" sz="1700" b="1" spc="-50" dirty="0">
                <a:solidFill>
                  <a:srgbClr val="FFFFFF"/>
                </a:solidFill>
                <a:latin typeface="Franklin Gothic Book"/>
              </a:rPr>
              <a:t>образовательной</a:t>
            </a:r>
          </a:p>
          <a:p>
            <a:pPr marL="165100" indent="0" algn="ctr">
              <a:lnSpc>
                <a:spcPts val="2160"/>
              </a:lnSpc>
            </a:pPr>
            <a:r>
              <a:rPr lang="ru" sz="1700" b="1" spc="-50" dirty="0">
                <a:solidFill>
                  <a:srgbClr val="FFFFFF"/>
                </a:solidFill>
                <a:latin typeface="Franklin Gothic Book"/>
              </a:rPr>
              <a:t>организации</a:t>
            </a:r>
          </a:p>
        </p:txBody>
      </p:sp>
      <p:sp>
        <p:nvSpPr>
          <p:cNvPr id="24" name="Прямоугольник 23"/>
          <p:cNvSpPr/>
          <p:nvPr/>
        </p:nvSpPr>
        <p:spPr>
          <a:xfrm>
            <a:off x="2819400" y="214834"/>
            <a:ext cx="6419088" cy="461665"/>
          </a:xfrm>
          <a:prstGeom prst="rect">
            <a:avLst/>
          </a:prstGeom>
        </p:spPr>
        <p:txBody>
          <a:bodyPr wrap="square">
            <a:spAutoFit/>
          </a:bodyPr>
          <a:lstStyle/>
          <a:p>
            <a:pPr indent="0">
              <a:spcAft>
                <a:spcPts val="3360"/>
              </a:spcAft>
            </a:pPr>
            <a:r>
              <a:rPr lang="ru" sz="2400" b="1" spc="-150" dirty="0">
                <a:solidFill>
                  <a:srgbClr val="6C3408"/>
                </a:solidFill>
                <a:latin typeface="Times New Roman" pitchFamily="18" charset="0"/>
                <a:cs typeface="Times New Roman" pitchFamily="18" charset="0"/>
              </a:rPr>
              <a:t>Федеральный перечень учебников: ООО</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779520" y="1591056"/>
            <a:ext cx="893064" cy="1246632"/>
          </a:xfrm>
          <a:prstGeom prst="rect">
            <a:avLst/>
          </a:prstGeom>
        </p:spPr>
      </p:pic>
      <p:pic>
        <p:nvPicPr>
          <p:cNvPr id="3" name="Рисунок 2"/>
          <p:cNvPicPr>
            <a:picLocks noChangeAspect="1"/>
          </p:cNvPicPr>
          <p:nvPr/>
        </p:nvPicPr>
        <p:blipFill>
          <a:blip r:embed="rId3"/>
          <a:stretch>
            <a:fillRect/>
          </a:stretch>
        </p:blipFill>
        <p:spPr>
          <a:xfrm>
            <a:off x="4840224" y="1603248"/>
            <a:ext cx="893064" cy="1249680"/>
          </a:xfrm>
          <a:prstGeom prst="rect">
            <a:avLst/>
          </a:prstGeom>
        </p:spPr>
      </p:pic>
      <p:pic>
        <p:nvPicPr>
          <p:cNvPr id="4" name="Рисунок 3"/>
          <p:cNvPicPr>
            <a:picLocks noChangeAspect="1"/>
          </p:cNvPicPr>
          <p:nvPr/>
        </p:nvPicPr>
        <p:blipFill>
          <a:blip r:embed="rId4"/>
          <a:stretch>
            <a:fillRect/>
          </a:stretch>
        </p:blipFill>
        <p:spPr>
          <a:xfrm>
            <a:off x="85344" y="2950464"/>
            <a:ext cx="5635752" cy="1505712"/>
          </a:xfrm>
          <a:prstGeom prst="rect">
            <a:avLst/>
          </a:prstGeom>
        </p:spPr>
      </p:pic>
      <p:pic>
        <p:nvPicPr>
          <p:cNvPr id="5" name="Рисунок 4"/>
          <p:cNvPicPr>
            <a:picLocks noChangeAspect="1"/>
          </p:cNvPicPr>
          <p:nvPr/>
        </p:nvPicPr>
        <p:blipFill>
          <a:blip r:embed="rId5"/>
          <a:stretch>
            <a:fillRect/>
          </a:stretch>
        </p:blipFill>
        <p:spPr>
          <a:xfrm>
            <a:off x="5897880" y="1615440"/>
            <a:ext cx="1969008" cy="1246632"/>
          </a:xfrm>
          <a:prstGeom prst="rect">
            <a:avLst/>
          </a:prstGeom>
        </p:spPr>
      </p:pic>
      <p:pic>
        <p:nvPicPr>
          <p:cNvPr id="6" name="Рисунок 5"/>
          <p:cNvPicPr>
            <a:picLocks noChangeAspect="1"/>
          </p:cNvPicPr>
          <p:nvPr/>
        </p:nvPicPr>
        <p:blipFill>
          <a:blip r:embed="rId6"/>
          <a:stretch>
            <a:fillRect/>
          </a:stretch>
        </p:blipFill>
        <p:spPr>
          <a:xfrm>
            <a:off x="5864352" y="3063240"/>
            <a:ext cx="2048256" cy="1292352"/>
          </a:xfrm>
          <a:prstGeom prst="rect">
            <a:avLst/>
          </a:prstGeom>
        </p:spPr>
      </p:pic>
      <p:pic>
        <p:nvPicPr>
          <p:cNvPr id="7" name="Рисунок 6"/>
          <p:cNvPicPr>
            <a:picLocks noChangeAspect="1"/>
          </p:cNvPicPr>
          <p:nvPr/>
        </p:nvPicPr>
        <p:blipFill>
          <a:blip r:embed="rId7"/>
          <a:stretch>
            <a:fillRect/>
          </a:stretch>
        </p:blipFill>
        <p:spPr>
          <a:xfrm>
            <a:off x="5870448" y="4514088"/>
            <a:ext cx="2127504" cy="1338072"/>
          </a:xfrm>
          <a:prstGeom prst="rect">
            <a:avLst/>
          </a:prstGeom>
        </p:spPr>
      </p:pic>
      <p:pic>
        <p:nvPicPr>
          <p:cNvPr id="8" name="Рисунок 7"/>
          <p:cNvPicPr>
            <a:picLocks noChangeAspect="1"/>
          </p:cNvPicPr>
          <p:nvPr/>
        </p:nvPicPr>
        <p:blipFill>
          <a:blip r:embed="rId8"/>
          <a:stretch>
            <a:fillRect/>
          </a:stretch>
        </p:blipFill>
        <p:spPr>
          <a:xfrm>
            <a:off x="8043672" y="1618488"/>
            <a:ext cx="893064" cy="1219200"/>
          </a:xfrm>
          <a:prstGeom prst="rect">
            <a:avLst/>
          </a:prstGeom>
        </p:spPr>
      </p:pic>
      <p:pic>
        <p:nvPicPr>
          <p:cNvPr id="9" name="Рисунок 8"/>
          <p:cNvPicPr>
            <a:picLocks noChangeAspect="1"/>
          </p:cNvPicPr>
          <p:nvPr/>
        </p:nvPicPr>
        <p:blipFill>
          <a:blip r:embed="rId9"/>
          <a:stretch>
            <a:fillRect/>
          </a:stretch>
        </p:blipFill>
        <p:spPr>
          <a:xfrm>
            <a:off x="8061960" y="3078480"/>
            <a:ext cx="944880" cy="1271016"/>
          </a:xfrm>
          <a:prstGeom prst="rect">
            <a:avLst/>
          </a:prstGeom>
        </p:spPr>
      </p:pic>
      <p:pic>
        <p:nvPicPr>
          <p:cNvPr id="10" name="Рисунок 9"/>
          <p:cNvPicPr>
            <a:picLocks noChangeAspect="1"/>
          </p:cNvPicPr>
          <p:nvPr/>
        </p:nvPicPr>
        <p:blipFill>
          <a:blip r:embed="rId10"/>
          <a:stretch>
            <a:fillRect/>
          </a:stretch>
        </p:blipFill>
        <p:spPr>
          <a:xfrm>
            <a:off x="8183880" y="4523232"/>
            <a:ext cx="1115568" cy="1386840"/>
          </a:xfrm>
          <a:prstGeom prst="rect">
            <a:avLst/>
          </a:prstGeom>
        </p:spPr>
      </p:pic>
      <p:sp>
        <p:nvSpPr>
          <p:cNvPr id="11" name="Прямоугольник 10"/>
          <p:cNvSpPr/>
          <p:nvPr/>
        </p:nvSpPr>
        <p:spPr>
          <a:xfrm>
            <a:off x="246888" y="246888"/>
            <a:ext cx="7278624" cy="408432"/>
          </a:xfrm>
          <a:prstGeom prst="rect">
            <a:avLst/>
          </a:prstGeom>
          <a:solidFill>
            <a:srgbClr val="EBE9E0"/>
          </a:solidFill>
        </p:spPr>
        <p:txBody>
          <a:bodyPr wrap="none" lIns="0" tIns="0" rIns="0" bIns="0">
            <a:noAutofit/>
          </a:bodyPr>
          <a:lstStyle/>
          <a:p>
            <a:pPr indent="0">
              <a:spcAft>
                <a:spcPts val="3360"/>
              </a:spcAft>
            </a:pPr>
            <a:r>
              <a:rPr lang="ru" sz="3200" spc="-150" dirty="0">
                <a:solidFill>
                  <a:srgbClr val="6C3408"/>
                </a:solidFill>
                <a:latin typeface="Franklin Gothic Book"/>
              </a:rPr>
              <a:t>Федеральный перечень учебников: ООО</a:t>
            </a:r>
          </a:p>
        </p:txBody>
      </p:sp>
      <p:sp>
        <p:nvSpPr>
          <p:cNvPr id="12" name="Прямоугольник 11"/>
          <p:cNvSpPr/>
          <p:nvPr/>
        </p:nvSpPr>
        <p:spPr>
          <a:xfrm>
            <a:off x="7699248" y="256032"/>
            <a:ext cx="4410456" cy="466344"/>
          </a:xfrm>
          <a:prstGeom prst="rect">
            <a:avLst/>
          </a:prstGeom>
          <a:solidFill>
            <a:srgbClr val="EBE9E0"/>
          </a:solidFill>
        </p:spPr>
        <p:txBody>
          <a:bodyPr lIns="0" tIns="0" rIns="0" bIns="0">
            <a:noAutofit/>
          </a:bodyPr>
          <a:lstStyle/>
          <a:p>
            <a:pPr indent="0" algn="r">
              <a:lnSpc>
                <a:spcPts val="1920"/>
              </a:lnSpc>
            </a:pPr>
            <a:r>
              <a:rPr lang="ru" sz="1600" b="1">
                <a:solidFill>
                  <a:srgbClr val="1C1A13"/>
                </a:solidFill>
                <a:latin typeface="Arial Unicode MS"/>
              </a:rPr>
              <a:t>Приказ Министерства просвещения</a:t>
            </a:r>
          </a:p>
          <a:p>
            <a:pPr indent="0" algn="r">
              <a:lnSpc>
                <a:spcPts val="1920"/>
              </a:lnSpc>
            </a:pPr>
            <a:r>
              <a:rPr lang="ru" sz="1600" b="1">
                <a:solidFill>
                  <a:srgbClr val="1C1A13"/>
                </a:solidFill>
                <a:latin typeface="Arial Unicode MS"/>
              </a:rPr>
              <a:t>Российской Федерации от 21.09.2022 № 858</a:t>
            </a:r>
          </a:p>
        </p:txBody>
      </p:sp>
      <p:sp>
        <p:nvSpPr>
          <p:cNvPr id="13" name="Прямоугольник 12"/>
          <p:cNvSpPr/>
          <p:nvPr/>
        </p:nvSpPr>
        <p:spPr>
          <a:xfrm>
            <a:off x="765048" y="1200912"/>
            <a:ext cx="1990344" cy="231648"/>
          </a:xfrm>
          <a:prstGeom prst="rect">
            <a:avLst/>
          </a:prstGeom>
          <a:solidFill>
            <a:srgbClr val="C3504F"/>
          </a:solidFill>
        </p:spPr>
        <p:txBody>
          <a:bodyPr wrap="none" lIns="0" tIns="0" rIns="0" bIns="0">
            <a:noAutofit/>
          </a:bodyPr>
          <a:lstStyle/>
          <a:p>
            <a:pPr indent="0">
              <a:spcBef>
                <a:spcPts val="3360"/>
              </a:spcBef>
            </a:pPr>
            <a:r>
              <a:rPr lang="ru" sz="1700" b="1" spc="-50">
                <a:solidFill>
                  <a:srgbClr val="FFFFFF"/>
                </a:solidFill>
                <a:latin typeface="Franklin Gothic Book"/>
              </a:rPr>
              <a:t>Автор, издательство</a:t>
            </a:r>
          </a:p>
        </p:txBody>
      </p:sp>
      <p:sp>
        <p:nvSpPr>
          <p:cNvPr id="14" name="Прямоугольник 13"/>
          <p:cNvSpPr/>
          <p:nvPr/>
        </p:nvSpPr>
        <p:spPr>
          <a:xfrm>
            <a:off x="167640" y="1584960"/>
            <a:ext cx="2596896" cy="201168"/>
          </a:xfrm>
          <a:prstGeom prst="rect">
            <a:avLst/>
          </a:prstGeom>
          <a:solidFill>
            <a:srgbClr val="EBE9E0"/>
          </a:solidFill>
        </p:spPr>
        <p:txBody>
          <a:bodyPr wrap="none" lIns="0" tIns="0" rIns="0" bIns="0">
            <a:noAutofit/>
          </a:bodyPr>
          <a:lstStyle/>
          <a:p>
            <a:pPr indent="0"/>
            <a:r>
              <a:rPr lang="ru" sz="1700">
                <a:solidFill>
                  <a:srgbClr val="1C1A13"/>
                </a:solidFill>
                <a:latin typeface="Franklin Gothic Book"/>
              </a:rPr>
              <a:t>5-11 - Рыбченкова Л.М. и</a:t>
            </a:r>
          </a:p>
        </p:txBody>
      </p:sp>
      <p:sp>
        <p:nvSpPr>
          <p:cNvPr id="15" name="Прямоугольник 14"/>
          <p:cNvSpPr/>
          <p:nvPr/>
        </p:nvSpPr>
        <p:spPr>
          <a:xfrm>
            <a:off x="2804160" y="1630680"/>
            <a:ext cx="292608" cy="188976"/>
          </a:xfrm>
          <a:prstGeom prst="rect">
            <a:avLst/>
          </a:prstGeom>
          <a:solidFill>
            <a:srgbClr val="EBE9E0"/>
          </a:solidFill>
        </p:spPr>
        <p:txBody>
          <a:bodyPr wrap="none" lIns="0" tIns="0" rIns="0" bIns="0">
            <a:noAutofit/>
          </a:bodyPr>
          <a:lstStyle/>
          <a:p>
            <a:pPr indent="0"/>
            <a:r>
              <a:rPr lang="ru" sz="1700">
                <a:solidFill>
                  <a:srgbClr val="1C1A13"/>
                </a:solidFill>
                <a:latin typeface="Franklin Gothic Book"/>
              </a:rPr>
              <a:t>др.</a:t>
            </a:r>
          </a:p>
        </p:txBody>
      </p:sp>
      <p:sp>
        <p:nvSpPr>
          <p:cNvPr id="16" name="Прямоугольник 15"/>
          <p:cNvSpPr/>
          <p:nvPr/>
        </p:nvSpPr>
        <p:spPr>
          <a:xfrm>
            <a:off x="167640" y="4550664"/>
            <a:ext cx="2859024" cy="228600"/>
          </a:xfrm>
          <a:prstGeom prst="rect">
            <a:avLst/>
          </a:prstGeom>
          <a:solidFill>
            <a:srgbClr val="EBE9E0"/>
          </a:solidFill>
        </p:spPr>
        <p:txBody>
          <a:bodyPr wrap="none" lIns="0" tIns="0" rIns="0" bIns="0">
            <a:noAutofit/>
          </a:bodyPr>
          <a:lstStyle/>
          <a:p>
            <a:pPr indent="0"/>
            <a:r>
              <a:rPr lang="ru" sz="1700">
                <a:solidFill>
                  <a:srgbClr val="1C1A13"/>
                </a:solidFill>
                <a:latin typeface="Franklin Gothic Book"/>
              </a:rPr>
              <a:t>5-9 - Под ред. Шмелева А.Д.</a:t>
            </a:r>
          </a:p>
        </p:txBody>
      </p:sp>
      <p:graphicFrame>
        <p:nvGraphicFramePr>
          <p:cNvPr id="17" name="Таблица 16"/>
          <p:cNvGraphicFramePr>
            <a:graphicFrameLocks noGrp="1"/>
          </p:cNvGraphicFramePr>
          <p:nvPr/>
        </p:nvGraphicFramePr>
        <p:xfrm>
          <a:off x="3608832" y="4526280"/>
          <a:ext cx="1978152" cy="1331976"/>
        </p:xfrm>
        <a:graphic>
          <a:graphicData uri="http://schemas.openxmlformats.org/drawingml/2006/table">
            <a:tbl>
              <a:tblPr/>
              <a:tblGrid>
                <a:gridCol w="1048512"/>
                <a:gridCol w="929640"/>
              </a:tblGrid>
              <a:tr h="438912">
                <a:tc>
                  <a:txBody>
                    <a:bodyPr/>
                    <a:lstStyle/>
                    <a:p>
                      <a:pPr marL="127000" indent="0"/>
                      <a:r>
                        <a:rPr lang="ru" sz="1700" i="1" spc="-50">
                          <a:solidFill>
                            <a:srgbClr val="FFFFFF"/>
                          </a:solidFill>
                          <a:latin typeface="Franklin Gothic Book"/>
                        </a:rPr>
                        <a:t>Ш</a:t>
                      </a:r>
                    </a:p>
                  </a:txBody>
                  <a:tcPr marL="0" marR="0" marT="0" marB="0" anchor="b">
                    <a:solidFill>
                      <a:srgbClr val="4D7DB5"/>
                    </a:solidFill>
                  </a:tcPr>
                </a:tc>
                <a:tc>
                  <a:txBody>
                    <a:bodyPr/>
                    <a:lstStyle/>
                    <a:p>
                      <a:pPr marL="152400" indent="0"/>
                      <a:r>
                        <a:rPr lang="ru" sz="1700">
                          <a:solidFill>
                            <a:srgbClr val="FFFFFF"/>
                          </a:solidFill>
                          <a:latin typeface="Franklin Gothic Book"/>
                        </a:rPr>
                        <a:t>о</a:t>
                      </a:r>
                    </a:p>
                  </a:txBody>
                  <a:tcPr marL="0" marR="0" marT="0" marB="0" anchor="b">
                    <a:solidFill>
                      <a:srgbClr val="016BB5"/>
                    </a:solidFill>
                  </a:tcPr>
                </a:tc>
              </a:tr>
              <a:tr h="225552">
                <a:tc>
                  <a:txBody>
                    <a:bodyPr/>
                    <a:lstStyle/>
                    <a:p>
                      <a:pPr marL="190500" marR="241300" indent="0">
                        <a:lnSpc>
                          <a:spcPts val="552"/>
                        </a:lnSpc>
                      </a:pPr>
                      <a:r>
                        <a:rPr lang="ru" sz="650">
                          <a:solidFill>
                            <a:srgbClr val="FFFFFF"/>
                          </a:solidFill>
                          <a:latin typeface="Arial Unicode MS"/>
                        </a:rPr>
                        <a:t>Русский с </a:t>
                      </a:r>
                      <a:r>
                        <a:rPr lang="ru" sz="650">
                          <a:solidFill>
                            <a:srgbClr val="F2D4E0"/>
                          </a:solidFill>
                          <a:latin typeface="Arial Unicode MS"/>
                        </a:rPr>
                        <a:t>8 </a:t>
                      </a:r>
                      <a:r>
                        <a:rPr lang="ru" sz="650">
                          <a:solidFill>
                            <a:srgbClr val="FFFFFF"/>
                          </a:solidFill>
                          <a:latin typeface="Arial Unicode MS"/>
                        </a:rPr>
                        <a:t>язык Э:</a:t>
                      </a:r>
                    </a:p>
                  </a:txBody>
                  <a:tcPr marL="0" marR="0" marT="0" marB="0">
                    <a:solidFill>
                      <a:srgbClr val="A42B26"/>
                    </a:solidFill>
                  </a:tcPr>
                </a:tc>
                <a:tc>
                  <a:txBody>
                    <a:bodyPr/>
                    <a:lstStyle/>
                    <a:p>
                      <a:pPr marL="228600" indent="0" algn="just">
                        <a:lnSpc>
                          <a:spcPts val="600"/>
                        </a:lnSpc>
                      </a:pPr>
                      <a:r>
                        <a:rPr lang="ru" sz="650">
                          <a:solidFill>
                            <a:srgbClr val="FFFFFF"/>
                          </a:solidFill>
                          <a:latin typeface="Arial Unicode MS"/>
                        </a:rPr>
                        <a:t>Русский </a:t>
                      </a:r>
                      <a:r>
                        <a:rPr lang="en-US" sz="650">
                          <a:solidFill>
                            <a:srgbClr val="FFFFFF"/>
                          </a:solidFill>
                          <a:latin typeface="Arial Unicode MS"/>
                        </a:rPr>
                        <a:t>AS </a:t>
                      </a:r>
                      <a:r>
                        <a:rPr lang="ru" sz="650">
                          <a:solidFill>
                            <a:srgbClr val="FFFFFF"/>
                          </a:solidFill>
                          <a:latin typeface="Arial Unicode MS"/>
                        </a:rPr>
                        <a:t>язык О 3</a:t>
                      </a:r>
                    </a:p>
                  </a:txBody>
                  <a:tcPr marL="0" marR="0" marT="0" marB="0">
                    <a:solidFill>
                      <a:srgbClr val="7B083D"/>
                    </a:solidFill>
                  </a:tcPr>
                </a:tc>
              </a:tr>
              <a:tr h="667512">
                <a:tc>
                  <a:txBody>
                    <a:bodyPr/>
                    <a:lstStyle/>
                    <a:p>
                      <a:endParaRPr sz="3200"/>
                    </a:p>
                  </a:txBody>
                  <a:tcPr marL="0" marR="0" marT="0" marB="0">
                    <a:solidFill>
                      <a:srgbClr val="F2683E"/>
                    </a:solidFill>
                  </a:tcPr>
                </a:tc>
                <a:tc>
                  <a:txBody>
                    <a:bodyPr/>
                    <a:lstStyle/>
                    <a:p>
                      <a:pPr marL="228600" indent="0" algn="just">
                        <a:spcAft>
                          <a:spcPts val="1680"/>
                        </a:spcAft>
                      </a:pPr>
                      <a:r>
                        <a:rPr lang="ru" sz="400">
                          <a:solidFill>
                            <a:srgbClr val="F2D4E0"/>
                          </a:solidFill>
                          <a:latin typeface="Arial Unicode MS"/>
                        </a:rPr>
                        <a:t>Честь первая</a:t>
                      </a:r>
                    </a:p>
                    <a:p>
                      <a:pPr marL="152400" indent="0"/>
                      <a:r>
                        <a:rPr lang="ru" sz="1700">
                          <a:solidFill>
                            <a:srgbClr val="FFFFFF"/>
                          </a:solidFill>
                          <a:latin typeface="Franklin Gothic Book"/>
                        </a:rPr>
                        <a:t>3</a:t>
                      </a:r>
                    </a:p>
                  </a:txBody>
                  <a:tcPr marL="0" marR="0" marT="0" marB="0">
                    <a:solidFill>
                      <a:srgbClr val="94278B"/>
                    </a:solidFill>
                  </a:tcPr>
                </a:tc>
              </a:tr>
            </a:tbl>
          </a:graphicData>
        </a:graphic>
      </p:graphicFrame>
      <p:sp>
        <p:nvSpPr>
          <p:cNvPr id="18" name="Прямоугольник 17"/>
          <p:cNvSpPr/>
          <p:nvPr/>
        </p:nvSpPr>
        <p:spPr>
          <a:xfrm>
            <a:off x="6181344" y="1197864"/>
            <a:ext cx="350520" cy="201168"/>
          </a:xfrm>
          <a:prstGeom prst="rect">
            <a:avLst/>
          </a:prstGeom>
          <a:solidFill>
            <a:srgbClr val="C3504F"/>
          </a:solidFill>
        </p:spPr>
        <p:txBody>
          <a:bodyPr wrap="none" lIns="0" tIns="0" rIns="0" bIns="0">
            <a:noAutofit/>
          </a:bodyPr>
          <a:lstStyle/>
          <a:p>
            <a:pPr indent="0"/>
            <a:r>
              <a:rPr lang="ru" sz="1700" b="1" spc="-50">
                <a:solidFill>
                  <a:srgbClr val="FFFFFF"/>
                </a:solidFill>
                <a:latin typeface="Franklin Gothic Book"/>
              </a:rPr>
              <a:t>5-9</a:t>
            </a:r>
          </a:p>
        </p:txBody>
      </p:sp>
      <p:sp>
        <p:nvSpPr>
          <p:cNvPr id="19" name="Прямоугольник 18"/>
          <p:cNvSpPr/>
          <p:nvPr/>
        </p:nvSpPr>
        <p:spPr>
          <a:xfrm>
            <a:off x="9512808" y="3115056"/>
            <a:ext cx="2386584" cy="1063752"/>
          </a:xfrm>
          <a:prstGeom prst="rect">
            <a:avLst/>
          </a:prstGeom>
          <a:solidFill>
            <a:srgbClr val="C3504F"/>
          </a:solidFill>
        </p:spPr>
        <p:txBody>
          <a:bodyPr lIns="0" tIns="0" rIns="0" bIns="0">
            <a:noAutofit/>
          </a:bodyPr>
          <a:lstStyle/>
          <a:p>
            <a:pPr indent="0" algn="ctr">
              <a:lnSpc>
                <a:spcPts val="2136"/>
              </a:lnSpc>
            </a:pPr>
            <a:r>
              <a:rPr lang="ru" sz="1700" b="1" spc="-50">
                <a:solidFill>
                  <a:srgbClr val="FFFFFF"/>
                </a:solidFill>
                <a:latin typeface="Franklin Gothic Book"/>
              </a:rPr>
              <a:t>Используем учебную литературу</a:t>
            </a:r>
          </a:p>
          <a:p>
            <a:pPr indent="0" algn="ctr">
              <a:lnSpc>
                <a:spcPts val="2136"/>
              </a:lnSpc>
            </a:pPr>
            <a:r>
              <a:rPr lang="ru" sz="1700" b="1" spc="-50">
                <a:solidFill>
                  <a:srgbClr val="FFFFFF"/>
                </a:solidFill>
                <a:latin typeface="Franklin Gothic Book"/>
              </a:rPr>
              <a:t>фонда образовательной организации</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Прямоугольник 1"/>
          <p:cNvSpPr/>
          <p:nvPr/>
        </p:nvSpPr>
        <p:spPr>
          <a:xfrm>
            <a:off x="1286256" y="146304"/>
            <a:ext cx="9540240" cy="396240"/>
          </a:xfrm>
          <a:prstGeom prst="rect">
            <a:avLst/>
          </a:prstGeom>
          <a:solidFill>
            <a:srgbClr val="EBE9E0"/>
          </a:solidFill>
        </p:spPr>
        <p:txBody>
          <a:bodyPr wrap="none" lIns="0" tIns="0" rIns="0" bIns="0">
            <a:noAutofit/>
          </a:bodyPr>
          <a:lstStyle/>
          <a:p>
            <a:pPr indent="0" algn="ctr"/>
            <a:r>
              <a:rPr lang="ru" sz="3200" spc="-50">
                <a:solidFill>
                  <a:srgbClr val="6C3408"/>
                </a:solidFill>
                <a:latin typeface="Franklin Gothic Book"/>
              </a:rPr>
              <a:t>Используем учебники 6 класса при реализации ФРП</a:t>
            </a:r>
          </a:p>
        </p:txBody>
      </p:sp>
      <p:graphicFrame>
        <p:nvGraphicFramePr>
          <p:cNvPr id="3" name="Таблица 2"/>
          <p:cNvGraphicFramePr>
            <a:graphicFrameLocks noGrp="1"/>
          </p:cNvGraphicFramePr>
          <p:nvPr/>
        </p:nvGraphicFramePr>
        <p:xfrm>
          <a:off x="70104" y="597408"/>
          <a:ext cx="12054840" cy="6352032"/>
        </p:xfrm>
        <a:graphic>
          <a:graphicData uri="http://schemas.openxmlformats.org/drawingml/2006/table">
            <a:tbl>
              <a:tblPr/>
              <a:tblGrid>
                <a:gridCol w="4044696"/>
                <a:gridCol w="4191000"/>
                <a:gridCol w="3819144"/>
              </a:tblGrid>
              <a:tr h="374904">
                <a:tc>
                  <a:txBody>
                    <a:bodyPr/>
                    <a:lstStyle/>
                    <a:p>
                      <a:pPr indent="0" algn="ctr"/>
                      <a:r>
                        <a:rPr lang="ru" sz="1700" b="1" spc="-50">
                          <a:solidFill>
                            <a:srgbClr val="FFFFFF"/>
                          </a:solidFill>
                          <a:latin typeface="Franklin Gothic Book"/>
                        </a:rPr>
                        <a:t>Федеральная рабочая программа</a:t>
                      </a:r>
                    </a:p>
                  </a:txBody>
                  <a:tcPr marL="0" marR="0" marT="0" marB="0" anchor="b">
                    <a:solidFill>
                      <a:srgbClr val="8064A1"/>
                    </a:solidFill>
                  </a:tcPr>
                </a:tc>
                <a:tc>
                  <a:txBody>
                    <a:bodyPr/>
                    <a:lstStyle/>
                    <a:p>
                      <a:pPr indent="0" algn="ctr"/>
                      <a:r>
                        <a:rPr lang="ru" sz="1700" b="1" spc="-50">
                          <a:solidFill>
                            <a:srgbClr val="FFFFFF"/>
                          </a:solidFill>
                          <a:latin typeface="Franklin Gothic Book"/>
                        </a:rPr>
                        <a:t>УМК Баранов-Ладыженская</a:t>
                      </a:r>
                    </a:p>
                  </a:txBody>
                  <a:tcPr marL="0" marR="0" marT="0" marB="0" anchor="b">
                    <a:solidFill>
                      <a:srgbClr val="8064A1"/>
                    </a:solidFill>
                  </a:tcPr>
                </a:tc>
                <a:tc>
                  <a:txBody>
                    <a:bodyPr/>
                    <a:lstStyle/>
                    <a:p>
                      <a:pPr marL="101600" indent="0" algn="ctr"/>
                      <a:r>
                        <a:rPr lang="ru" sz="1700" b="1" spc="-50">
                          <a:solidFill>
                            <a:srgbClr val="FFFFFF"/>
                          </a:solidFill>
                          <a:latin typeface="Franklin Gothic Book"/>
                        </a:rPr>
                        <a:t>УМК Разумовская и др.</a:t>
                      </a:r>
                    </a:p>
                  </a:txBody>
                  <a:tcPr marL="0" marR="0" marT="0" marB="0" anchor="b">
                    <a:solidFill>
                      <a:srgbClr val="8064A1"/>
                    </a:solidFill>
                  </a:tcPr>
                </a:tc>
              </a:tr>
              <a:tr h="338328">
                <a:tc>
                  <a:txBody>
                    <a:bodyPr/>
                    <a:lstStyle/>
                    <a:p>
                      <a:pPr marL="419100" indent="-304800"/>
                      <a:r>
                        <a:rPr lang="ru" sz="1500">
                          <a:solidFill>
                            <a:srgbClr val="1C1A13"/>
                          </a:solidFill>
                          <a:latin typeface="Franklin Gothic Book"/>
                        </a:rPr>
                        <a:t>Повторение (6 ч.)</a:t>
                      </a:r>
                    </a:p>
                  </a:txBody>
                  <a:tcPr marL="0" marR="0" marT="0" marB="0" anchor="b">
                    <a:solidFill>
                      <a:srgbClr val="EBE9E0"/>
                    </a:solidFill>
                  </a:tcPr>
                </a:tc>
                <a:tc>
                  <a:txBody>
                    <a:bodyPr/>
                    <a:lstStyle/>
                    <a:p>
                      <a:pPr marL="419100" indent="-317500"/>
                      <a:r>
                        <a:rPr lang="ru" sz="1500">
                          <a:solidFill>
                            <a:srgbClr val="1C1A13"/>
                          </a:solidFill>
                          <a:latin typeface="Franklin Gothic Book"/>
                        </a:rPr>
                        <a:t>Повторение изученного в 1-4 кл. (9+2 ч.)</a:t>
                      </a:r>
                    </a:p>
                  </a:txBody>
                  <a:tcPr marL="0" marR="0" marT="0" marB="0" anchor="b">
                    <a:solidFill>
                      <a:srgbClr val="EBE9E0"/>
                    </a:solidFill>
                  </a:tcPr>
                </a:tc>
                <a:tc>
                  <a:txBody>
                    <a:bodyPr/>
                    <a:lstStyle/>
                    <a:p>
                      <a:pPr marL="101600" indent="0"/>
                      <a:r>
                        <a:rPr lang="ru" sz="1500">
                          <a:solidFill>
                            <a:srgbClr val="1C1A13"/>
                          </a:solidFill>
                          <a:latin typeface="Franklin Gothic Book"/>
                        </a:rPr>
                        <a:t>Повторение изученного (16+5 ч.)</a:t>
                      </a:r>
                    </a:p>
                  </a:txBody>
                  <a:tcPr marL="0" marR="0" marT="0" marB="0" anchor="b">
                    <a:solidFill>
                      <a:srgbClr val="EBE9E0"/>
                    </a:solidFill>
                  </a:tcPr>
                </a:tc>
              </a:tr>
              <a:tr h="335280">
                <a:tc>
                  <a:txBody>
                    <a:bodyPr/>
                    <a:lstStyle/>
                    <a:p>
                      <a:pPr marL="419100" indent="-304800"/>
                      <a:r>
                        <a:rPr lang="ru" sz="1500">
                          <a:solidFill>
                            <a:srgbClr val="1C1A13"/>
                          </a:solidFill>
                          <a:latin typeface="Franklin Gothic Book"/>
                        </a:rPr>
                        <a:t>Общие сведения о языке (3 ч.)</a:t>
                      </a:r>
                    </a:p>
                  </a:txBody>
                  <a:tcPr marL="0" marR="0" marT="0" marB="0" anchor="b">
                    <a:solidFill>
                      <a:srgbClr val="CFCDBF"/>
                    </a:solidFill>
                  </a:tcPr>
                </a:tc>
                <a:tc>
                  <a:txBody>
                    <a:bodyPr/>
                    <a:lstStyle/>
                    <a:p>
                      <a:pPr marL="419100" indent="-317500"/>
                      <a:r>
                        <a:rPr lang="ru" sz="1500">
                          <a:solidFill>
                            <a:srgbClr val="1C1A13"/>
                          </a:solidFill>
                          <a:latin typeface="Franklin Gothic Book"/>
                        </a:rPr>
                        <a:t>Язык. Речь. Общение (4 ч.)</a:t>
                      </a:r>
                    </a:p>
                  </a:txBody>
                  <a:tcPr marL="0" marR="0" marT="0" marB="0" anchor="b">
                    <a:solidFill>
                      <a:srgbClr val="CFCDBF"/>
                    </a:solidFill>
                  </a:tcPr>
                </a:tc>
                <a:tc>
                  <a:txBody>
                    <a:bodyPr/>
                    <a:lstStyle/>
                    <a:p>
                      <a:pPr marL="101600" indent="0"/>
                      <a:r>
                        <a:rPr lang="ru" sz="1500">
                          <a:solidFill>
                            <a:srgbClr val="1C1A13"/>
                          </a:solidFill>
                          <a:latin typeface="Franklin Gothic Book"/>
                        </a:rPr>
                        <a:t>О языке (2 ч.)</a:t>
                      </a:r>
                    </a:p>
                  </a:txBody>
                  <a:tcPr marL="0" marR="0" marT="0" marB="0" anchor="b">
                    <a:solidFill>
                      <a:srgbClr val="CFCDBF"/>
                    </a:solidFill>
                  </a:tcPr>
                </a:tc>
              </a:tr>
              <a:tr h="335280">
                <a:tc>
                  <a:txBody>
                    <a:bodyPr/>
                    <a:lstStyle/>
                    <a:p>
                      <a:pPr marL="419100" indent="-304800"/>
                      <a:r>
                        <a:rPr lang="ru" sz="1500">
                          <a:solidFill>
                            <a:srgbClr val="1C1A13"/>
                          </a:solidFill>
                          <a:latin typeface="Franklin Gothic Book"/>
                        </a:rPr>
                        <a:t>Язык и речь (5 ч.)</a:t>
                      </a:r>
                    </a:p>
                  </a:txBody>
                  <a:tcPr marL="0" marR="0" marT="0" marB="0" anchor="b">
                    <a:solidFill>
                      <a:srgbClr val="EBE9E0"/>
                    </a:solidFill>
                  </a:tcPr>
                </a:tc>
                <a:tc>
                  <a:txBody>
                    <a:bodyPr/>
                    <a:lstStyle/>
                    <a:p>
                      <a:endParaRPr sz="1600"/>
                    </a:p>
                  </a:txBody>
                  <a:tcPr marL="0" marR="0" marT="0" marB="0">
                    <a:solidFill>
                      <a:srgbClr val="CFCDBF"/>
                    </a:solidFill>
                  </a:tcPr>
                </a:tc>
                <a:tc>
                  <a:txBody>
                    <a:bodyPr/>
                    <a:lstStyle/>
                    <a:p>
                      <a:pPr marL="101600" indent="0"/>
                      <a:r>
                        <a:rPr lang="ru" sz="1500">
                          <a:solidFill>
                            <a:srgbClr val="1C1A13"/>
                          </a:solidFill>
                          <a:latin typeface="Franklin Gothic Book"/>
                        </a:rPr>
                        <a:t>Речь. Типы речи. (35 ч.)</a:t>
                      </a:r>
                    </a:p>
                  </a:txBody>
                  <a:tcPr marL="0" marR="0" marT="0" marB="0" anchor="b">
                    <a:solidFill>
                      <a:srgbClr val="EBE9E0"/>
                    </a:solidFill>
                  </a:tcPr>
                </a:tc>
              </a:tr>
              <a:tr h="359664">
                <a:tc>
                  <a:txBody>
                    <a:bodyPr/>
                    <a:lstStyle/>
                    <a:p>
                      <a:pPr marL="419100" indent="-304800"/>
                      <a:r>
                        <a:rPr lang="ru" sz="1500">
                          <a:solidFill>
                            <a:srgbClr val="1C1A13"/>
                          </a:solidFill>
                          <a:latin typeface="Franklin Gothic Book"/>
                        </a:rPr>
                        <a:t>Текст (</a:t>
                      </a:r>
                      <a:r>
                        <a:rPr lang="ru" sz="1600" b="1">
                          <a:solidFill>
                            <a:srgbClr val="1C1A13"/>
                          </a:solidFill>
                          <a:latin typeface="Franklin Gothic Book"/>
                        </a:rPr>
                        <a:t>23 ч.</a:t>
                      </a:r>
                      <a:r>
                        <a:rPr lang="ru" sz="1500">
                          <a:solidFill>
                            <a:srgbClr val="1C1A13"/>
                          </a:solidFill>
                          <a:latin typeface="Franklin Gothic Book"/>
                        </a:rPr>
                        <a:t>)</a:t>
                      </a:r>
                    </a:p>
                  </a:txBody>
                  <a:tcPr marL="0" marR="0" marT="0" marB="0" anchor="b">
                    <a:solidFill>
                      <a:srgbClr val="CFCDBF"/>
                    </a:solidFill>
                  </a:tcPr>
                </a:tc>
                <a:tc>
                  <a:txBody>
                    <a:bodyPr/>
                    <a:lstStyle/>
                    <a:p>
                      <a:pPr marL="419100" indent="-317500"/>
                      <a:r>
                        <a:rPr lang="ru" sz="1500">
                          <a:solidFill>
                            <a:srgbClr val="1C1A13"/>
                          </a:solidFill>
                          <a:latin typeface="Franklin Gothic Book"/>
                        </a:rPr>
                        <a:t>Текст (4+2 ч.)</a:t>
                      </a:r>
                    </a:p>
                  </a:txBody>
                  <a:tcPr marL="0" marR="0" marT="0" marB="0" anchor="b">
                    <a:solidFill>
                      <a:srgbClr val="CFCDBF"/>
                    </a:solidFill>
                  </a:tcPr>
                </a:tc>
                <a:tc>
                  <a:txBody>
                    <a:bodyPr/>
                    <a:lstStyle/>
                    <a:p>
                      <a:endParaRPr sz="1700"/>
                    </a:p>
                  </a:txBody>
                  <a:tcPr marL="0" marR="0" marT="0" marB="0">
                    <a:solidFill>
                      <a:srgbClr val="EBE9E0"/>
                    </a:solidFill>
                  </a:tcPr>
                </a:tc>
              </a:tr>
              <a:tr h="320040">
                <a:tc>
                  <a:txBody>
                    <a:bodyPr/>
                    <a:lstStyle/>
                    <a:p>
                      <a:pPr marL="419100" indent="-304800"/>
                      <a:r>
                        <a:rPr lang="ru" sz="1600" b="1">
                          <a:solidFill>
                            <a:srgbClr val="1C1A13"/>
                          </a:solidFill>
                          <a:latin typeface="Franklin Gothic Book"/>
                        </a:rPr>
                        <a:t>Функциональные разновидности языка (12ч.)</a:t>
                      </a:r>
                    </a:p>
                  </a:txBody>
                  <a:tcPr marL="0" marR="0" marT="0" marB="0" anchor="ctr">
                    <a:solidFill>
                      <a:srgbClr val="EBE9E0"/>
                    </a:solidFill>
                  </a:tcPr>
                </a:tc>
                <a:tc>
                  <a:txBody>
                    <a:bodyPr/>
                    <a:lstStyle/>
                    <a:p>
                      <a:pPr marR="88900" indent="0" algn="r"/>
                      <a:r>
                        <a:rPr lang="ru" sz="1000" b="1" i="1">
                          <a:solidFill>
                            <a:srgbClr val="1C1A13"/>
                          </a:solidFill>
                          <a:latin typeface="Franklin Gothic Book"/>
                        </a:rPr>
                        <a:t>(реализуется в упр. на РР внутри других тем)</a:t>
                      </a:r>
                    </a:p>
                  </a:txBody>
                  <a:tcPr marL="0" marR="0" marT="0" marB="0" anchor="ctr">
                    <a:solidFill>
                      <a:srgbClr val="EBE9E0"/>
                    </a:solidFill>
                  </a:tcPr>
                </a:tc>
                <a:tc>
                  <a:txBody>
                    <a:bodyPr/>
                    <a:lstStyle/>
                    <a:p>
                      <a:pPr marR="114300" indent="0" algn="r"/>
                      <a:r>
                        <a:rPr lang="ru" sz="1000" b="1" i="1">
                          <a:solidFill>
                            <a:srgbClr val="1C1A13"/>
                          </a:solidFill>
                          <a:latin typeface="Franklin Gothic Book"/>
                        </a:rPr>
                        <a:t>(реализуется в упр. на РР внутри других тем)</a:t>
                      </a:r>
                    </a:p>
                  </a:txBody>
                  <a:tcPr marL="0" marR="0" marT="0" marB="0" anchor="ctr">
                    <a:solidFill>
                      <a:srgbClr val="EBE9E0"/>
                    </a:solidFill>
                  </a:tcPr>
                </a:tc>
              </a:tr>
              <a:tr h="588264">
                <a:tc>
                  <a:txBody>
                    <a:bodyPr/>
                    <a:lstStyle/>
                    <a:p>
                      <a:pPr marL="419100" indent="-304800"/>
                      <a:r>
                        <a:rPr lang="ru" sz="1500">
                          <a:solidFill>
                            <a:srgbClr val="1C1A13"/>
                          </a:solidFill>
                          <a:latin typeface="Franklin Gothic Book"/>
                        </a:rPr>
                        <a:t>Лексикология. Культура речи (20 ч.)</a:t>
                      </a:r>
                    </a:p>
                  </a:txBody>
                  <a:tcPr marL="0" marR="0" marT="0" marB="0" anchor="ctr">
                    <a:solidFill>
                      <a:srgbClr val="CFCDBF"/>
                    </a:solidFill>
                  </a:tcPr>
                </a:tc>
                <a:tc>
                  <a:txBody>
                    <a:bodyPr/>
                    <a:lstStyle/>
                    <a:p>
                      <a:pPr marL="101600" indent="0">
                        <a:lnSpc>
                          <a:spcPts val="1920"/>
                        </a:lnSpc>
                      </a:pPr>
                      <a:r>
                        <a:rPr lang="ru" sz="1500">
                          <a:solidFill>
                            <a:srgbClr val="1C1A13"/>
                          </a:solidFill>
                          <a:latin typeface="Franklin Gothic Book"/>
                        </a:rPr>
                        <a:t>Лексикология и фразеология. Культура речи (19+4 ч.)</a:t>
                      </a:r>
                    </a:p>
                  </a:txBody>
                  <a:tcPr marL="0" marR="0" marT="0" marB="0" anchor="b">
                    <a:solidFill>
                      <a:srgbClr val="CFCDBF"/>
                    </a:solidFill>
                  </a:tcPr>
                </a:tc>
                <a:tc>
                  <a:txBody>
                    <a:bodyPr/>
                    <a:lstStyle/>
                    <a:p>
                      <a:pPr marL="101600" indent="0"/>
                      <a:r>
                        <a:rPr lang="ru" sz="1500">
                          <a:solidFill>
                            <a:srgbClr val="1C1A13"/>
                          </a:solidFill>
                          <a:latin typeface="Franklin Gothic Book"/>
                        </a:rPr>
                        <a:t>Лексикология и фразеология (10 ч.)</a:t>
                      </a:r>
                    </a:p>
                  </a:txBody>
                  <a:tcPr marL="0" marR="0" marT="0" marB="0" anchor="ctr">
                    <a:solidFill>
                      <a:srgbClr val="CFCDBF"/>
                    </a:solidFill>
                  </a:tcPr>
                </a:tc>
              </a:tr>
              <a:tr h="179832">
                <a:tc rowSpan="2">
                  <a:txBody>
                    <a:bodyPr/>
                    <a:lstStyle/>
                    <a:p>
                      <a:pPr marL="114300" indent="0">
                        <a:lnSpc>
                          <a:spcPts val="1944"/>
                        </a:lnSpc>
                      </a:pPr>
                      <a:r>
                        <a:rPr lang="ru" sz="1500">
                          <a:solidFill>
                            <a:srgbClr val="1C1A13"/>
                          </a:solidFill>
                          <a:latin typeface="Franklin Gothic Book"/>
                        </a:rPr>
                        <a:t>Словообразование. Культура речи. Орфография </a:t>
                      </a:r>
                      <a:r>
                        <a:rPr lang="ru" sz="1600" b="1">
                          <a:solidFill>
                            <a:srgbClr val="1C1A13"/>
                          </a:solidFill>
                          <a:latin typeface="Franklin Gothic Book"/>
                        </a:rPr>
                        <a:t>(14 ч.)</a:t>
                      </a:r>
                    </a:p>
                  </a:txBody>
                  <a:tcPr marL="0" marR="0" marT="0" marB="0" anchor="b">
                    <a:solidFill>
                      <a:srgbClr val="EBE9E0"/>
                    </a:solidFill>
                  </a:tcPr>
                </a:tc>
                <a:tc rowSpan="2">
                  <a:txBody>
                    <a:bodyPr/>
                    <a:lstStyle/>
                    <a:p>
                      <a:pPr marL="101600" indent="0">
                        <a:lnSpc>
                          <a:spcPts val="1896"/>
                        </a:lnSpc>
                      </a:pPr>
                      <a:r>
                        <a:rPr lang="ru" sz="1500">
                          <a:solidFill>
                            <a:srgbClr val="1C1A13"/>
                          </a:solidFill>
                          <a:latin typeface="Franklin Gothic Book"/>
                        </a:rPr>
                        <a:t>Словообразование. Орфография. Культура речи (27+4 ч.)</a:t>
                      </a:r>
                    </a:p>
                  </a:txBody>
                  <a:tcPr marL="0" marR="0" marT="0" marB="0" anchor="b">
                    <a:solidFill>
                      <a:srgbClr val="EBE9E0"/>
                    </a:solidFill>
                  </a:tcPr>
                </a:tc>
                <a:tc>
                  <a:txBody>
                    <a:bodyPr/>
                    <a:lstStyle/>
                    <a:p>
                      <a:pPr marR="114300" indent="0" algn="r"/>
                      <a:r>
                        <a:rPr lang="ru" sz="1000" b="1" i="1">
                          <a:solidFill>
                            <a:srgbClr val="1C1A13"/>
                          </a:solidFill>
                          <a:latin typeface="Franklin Gothic Book"/>
                        </a:rPr>
                        <a:t>(есть в учебнике 5 кл.)</a:t>
                      </a:r>
                    </a:p>
                  </a:txBody>
                  <a:tcPr marL="0" marR="0" marT="0" marB="0" anchor="b">
                    <a:solidFill>
                      <a:srgbClr val="EBE9E0"/>
                    </a:solidFill>
                  </a:tcPr>
                </a:tc>
              </a:tr>
              <a:tr h="399288">
                <a:tc vMerge="1">
                  <a:txBody>
                    <a:bodyPr/>
                    <a:lstStyle/>
                    <a:p>
                      <a:endParaRPr sz="1900"/>
                    </a:p>
                  </a:txBody>
                  <a:tcPr marL="0" marR="0" marT="0" marB="0"/>
                </a:tc>
                <a:tc vMerge="1">
                  <a:txBody>
                    <a:bodyPr/>
                    <a:lstStyle/>
                    <a:p>
                      <a:endParaRPr sz="1900"/>
                    </a:p>
                  </a:txBody>
                  <a:tcPr marL="0" marR="0" marT="0" marB="0"/>
                </a:tc>
                <a:tc>
                  <a:txBody>
                    <a:bodyPr/>
                    <a:lstStyle/>
                    <a:p>
                      <a:pPr marL="101600" indent="0"/>
                      <a:r>
                        <a:rPr lang="ru" sz="1600" b="1">
                          <a:solidFill>
                            <a:srgbClr val="1C1A13"/>
                          </a:solidFill>
                          <a:latin typeface="Franklin Gothic Book"/>
                        </a:rPr>
                        <a:t>Орфография (30 ч.)</a:t>
                      </a:r>
                    </a:p>
                  </a:txBody>
                  <a:tcPr marL="0" marR="0" marT="0" marB="0">
                    <a:solidFill>
                      <a:srgbClr val="EBE9E0"/>
                    </a:solidFill>
                  </a:tcPr>
                </a:tc>
              </a:tr>
              <a:tr h="2042160">
                <a:tc>
                  <a:txBody>
                    <a:bodyPr/>
                    <a:lstStyle/>
                    <a:p>
                      <a:pPr marL="419100" indent="-304800">
                        <a:lnSpc>
                          <a:spcPts val="1920"/>
                        </a:lnSpc>
                      </a:pPr>
                      <a:r>
                        <a:rPr lang="ru" sz="1500">
                          <a:solidFill>
                            <a:srgbClr val="1C1A13"/>
                          </a:solidFill>
                          <a:latin typeface="Franklin Gothic Book"/>
                        </a:rPr>
                        <a:t>Морфология. Культура речи. Орфография Имя существительное (</a:t>
                      </a:r>
                      <a:r>
                        <a:rPr lang="ru" sz="1600" b="1">
                          <a:solidFill>
                            <a:srgbClr val="1C1A13"/>
                          </a:solidFill>
                          <a:latin typeface="Franklin Gothic Book"/>
                        </a:rPr>
                        <a:t>10 </a:t>
                      </a:r>
                      <a:r>
                        <a:rPr lang="ru" sz="1500">
                          <a:solidFill>
                            <a:srgbClr val="1C1A13"/>
                          </a:solidFill>
                          <a:latin typeface="Franklin Gothic Book"/>
                        </a:rPr>
                        <a:t>ч.)</a:t>
                      </a:r>
                    </a:p>
                    <a:p>
                      <a:pPr marL="419100" indent="0">
                        <a:lnSpc>
                          <a:spcPts val="1920"/>
                        </a:lnSpc>
                      </a:pPr>
                      <a:r>
                        <a:rPr lang="ru" sz="1500">
                          <a:solidFill>
                            <a:srgbClr val="1C1A13"/>
                          </a:solidFill>
                          <a:latin typeface="Franklin Gothic Book"/>
                        </a:rPr>
                        <a:t>Имя прилагательное (</a:t>
                      </a:r>
                      <a:r>
                        <a:rPr lang="ru" sz="1600" b="1">
                          <a:solidFill>
                            <a:srgbClr val="1C1A13"/>
                          </a:solidFill>
                          <a:latin typeface="Franklin Gothic Book"/>
                        </a:rPr>
                        <a:t>15 </a:t>
                      </a:r>
                      <a:r>
                        <a:rPr lang="ru" sz="1500">
                          <a:solidFill>
                            <a:srgbClr val="1C1A13"/>
                          </a:solidFill>
                          <a:latin typeface="Franklin Gothic Book"/>
                        </a:rPr>
                        <a:t>ч.)</a:t>
                      </a:r>
                    </a:p>
                    <a:p>
                      <a:pPr marL="419100" marR="1244600" indent="0">
                        <a:lnSpc>
                          <a:spcPts val="1920"/>
                        </a:lnSpc>
                      </a:pPr>
                      <a:r>
                        <a:rPr lang="ru" sz="1500">
                          <a:solidFill>
                            <a:srgbClr val="1C1A13"/>
                          </a:solidFill>
                          <a:latin typeface="Franklin Gothic Book"/>
                        </a:rPr>
                        <a:t>Имя числительное (23 ч.) Местоимение (</a:t>
                      </a:r>
                      <a:r>
                        <a:rPr lang="ru" sz="1600" b="1">
                          <a:solidFill>
                            <a:srgbClr val="1C1A13"/>
                          </a:solidFill>
                          <a:latin typeface="Franklin Gothic Book"/>
                        </a:rPr>
                        <a:t>15 </a:t>
                      </a:r>
                      <a:r>
                        <a:rPr lang="ru" sz="1500">
                          <a:solidFill>
                            <a:srgbClr val="1C1A13"/>
                          </a:solidFill>
                          <a:latin typeface="Franklin Gothic Book"/>
                        </a:rPr>
                        <a:t>ч.)</a:t>
                      </a:r>
                    </a:p>
                    <a:p>
                      <a:pPr marL="419100" indent="0">
                        <a:lnSpc>
                          <a:spcPts val="1920"/>
                        </a:lnSpc>
                      </a:pPr>
                      <a:r>
                        <a:rPr lang="ru" sz="1500">
                          <a:solidFill>
                            <a:srgbClr val="1C1A13"/>
                          </a:solidFill>
                          <a:latin typeface="Franklin Gothic Book"/>
                        </a:rPr>
                        <a:t>Глагол (</a:t>
                      </a:r>
                      <a:r>
                        <a:rPr lang="ru" sz="1600" b="1">
                          <a:solidFill>
                            <a:srgbClr val="1C1A13"/>
                          </a:solidFill>
                          <a:latin typeface="Franklin Gothic Book"/>
                        </a:rPr>
                        <a:t>36 </a:t>
                      </a:r>
                      <a:r>
                        <a:rPr lang="ru" sz="1500">
                          <a:solidFill>
                            <a:srgbClr val="1C1A13"/>
                          </a:solidFill>
                          <a:latin typeface="Franklin Gothic Book"/>
                        </a:rPr>
                        <a:t>ч.)</a:t>
                      </a:r>
                    </a:p>
                  </a:txBody>
                  <a:tcPr marL="0" marR="0" marT="0" marB="0">
                    <a:solidFill>
                      <a:srgbClr val="CFCDBF"/>
                    </a:solidFill>
                  </a:tcPr>
                </a:tc>
                <a:tc>
                  <a:txBody>
                    <a:bodyPr/>
                    <a:lstStyle/>
                    <a:p>
                      <a:pPr marL="419100" indent="-317500">
                        <a:lnSpc>
                          <a:spcPts val="1920"/>
                        </a:lnSpc>
                      </a:pPr>
                      <a:r>
                        <a:rPr lang="ru" sz="1500">
                          <a:solidFill>
                            <a:srgbClr val="1C1A13"/>
                          </a:solidFill>
                          <a:latin typeface="Franklin Gothic Book"/>
                        </a:rPr>
                        <a:t>Морфология. Орфография. Культура речи. Имя существительное (20+3 ч.)</a:t>
                      </a:r>
                    </a:p>
                    <a:p>
                      <a:pPr marL="419100" indent="0">
                        <a:lnSpc>
                          <a:spcPts val="1920"/>
                        </a:lnSpc>
                      </a:pPr>
                      <a:r>
                        <a:rPr lang="ru" sz="1500">
                          <a:solidFill>
                            <a:srgbClr val="1C1A13"/>
                          </a:solidFill>
                          <a:latin typeface="Franklin Gothic Book"/>
                        </a:rPr>
                        <a:t>Имя прилагательное (22+6 ч.)</a:t>
                      </a:r>
                    </a:p>
                    <a:p>
                      <a:pPr marL="419100" marR="1155700" indent="0">
                        <a:lnSpc>
                          <a:spcPts val="1920"/>
                        </a:lnSpc>
                      </a:pPr>
                      <a:r>
                        <a:rPr lang="ru" sz="1500">
                          <a:solidFill>
                            <a:srgbClr val="1C1A13"/>
                          </a:solidFill>
                          <a:latin typeface="Franklin Gothic Book"/>
                        </a:rPr>
                        <a:t>Имя числительное (18+2 ч.) Местоимение (22+3 ч.)</a:t>
                      </a:r>
                    </a:p>
                    <a:p>
                      <a:pPr marL="419100" indent="0">
                        <a:lnSpc>
                          <a:spcPts val="1920"/>
                        </a:lnSpc>
                      </a:pPr>
                      <a:r>
                        <a:rPr lang="ru" sz="1500">
                          <a:solidFill>
                            <a:srgbClr val="1C1A13"/>
                          </a:solidFill>
                          <a:latin typeface="Franklin Gothic Book"/>
                        </a:rPr>
                        <a:t>Глагол (23+5 ч.)</a:t>
                      </a:r>
                    </a:p>
                  </a:txBody>
                  <a:tcPr marL="0" marR="0" marT="0" marB="0">
                    <a:solidFill>
                      <a:srgbClr val="CFCDBF"/>
                    </a:solidFill>
                  </a:tcPr>
                </a:tc>
                <a:tc>
                  <a:txBody>
                    <a:bodyPr/>
                    <a:lstStyle/>
                    <a:p>
                      <a:pPr marL="101600" indent="0">
                        <a:lnSpc>
                          <a:spcPts val="1920"/>
                        </a:lnSpc>
                      </a:pPr>
                      <a:r>
                        <a:rPr lang="ru" sz="1500">
                          <a:solidFill>
                            <a:srgbClr val="1C1A13"/>
                          </a:solidFill>
                          <a:latin typeface="Franklin Gothic Book"/>
                        </a:rPr>
                        <a:t>Морфология (3 ч.).</a:t>
                      </a:r>
                    </a:p>
                    <a:p>
                      <a:pPr marL="419100" marR="508000" indent="0">
                        <a:lnSpc>
                          <a:spcPts val="1920"/>
                        </a:lnSpc>
                      </a:pPr>
                      <a:r>
                        <a:rPr lang="ru" sz="1500">
                          <a:solidFill>
                            <a:srgbClr val="1C1A13"/>
                          </a:solidFill>
                          <a:latin typeface="Franklin Gothic Book"/>
                        </a:rPr>
                        <a:t>Имя существительное (14 ч.+7ч.) Имя прилагательное (17 ч.+5 ч.) Имя числительное </a:t>
                      </a:r>
                      <a:r>
                        <a:rPr lang="ru" sz="1600" b="1">
                          <a:solidFill>
                            <a:srgbClr val="1C1A13"/>
                          </a:solidFill>
                          <a:latin typeface="Franklin Gothic Book"/>
                        </a:rPr>
                        <a:t>(13 ч.) </a:t>
                      </a:r>
                      <a:r>
                        <a:rPr lang="ru" sz="1500">
                          <a:solidFill>
                            <a:srgbClr val="1C1A13"/>
                          </a:solidFill>
                          <a:latin typeface="Franklin Gothic Book"/>
                        </a:rPr>
                        <a:t>Местоимение (25 ч.)</a:t>
                      </a:r>
                    </a:p>
                    <a:p>
                      <a:pPr marL="419100" indent="0">
                        <a:lnSpc>
                          <a:spcPts val="1920"/>
                        </a:lnSpc>
                      </a:pPr>
                      <a:r>
                        <a:rPr lang="ru" sz="1600" b="1">
                          <a:solidFill>
                            <a:srgbClr val="1C1A13"/>
                          </a:solidFill>
                          <a:latin typeface="Franklin Gothic Book"/>
                        </a:rPr>
                        <a:t>Наречие (32 ч.)</a:t>
                      </a:r>
                    </a:p>
                    <a:p>
                      <a:pPr marL="419100" indent="0">
                        <a:lnSpc>
                          <a:spcPts val="1920"/>
                        </a:lnSpc>
                      </a:pPr>
                      <a:r>
                        <a:rPr lang="ru" sz="1500">
                          <a:solidFill>
                            <a:srgbClr val="1C1A13"/>
                          </a:solidFill>
                          <a:latin typeface="Franklin Gothic Book"/>
                        </a:rPr>
                        <a:t>Категория состояния (2 ч.)</a:t>
                      </a:r>
                    </a:p>
                    <a:p>
                      <a:pPr marL="419100" indent="0">
                        <a:lnSpc>
                          <a:spcPts val="1920"/>
                        </a:lnSpc>
                      </a:pPr>
                      <a:r>
                        <a:rPr lang="ru" sz="1500">
                          <a:solidFill>
                            <a:srgbClr val="1C1A13"/>
                          </a:solidFill>
                          <a:latin typeface="Franklin Gothic Book"/>
                        </a:rPr>
                        <a:t>Глагол (17 ч.)</a:t>
                      </a:r>
                    </a:p>
                  </a:txBody>
                  <a:tcPr marL="0" marR="0" marT="0" marB="0" anchor="b">
                    <a:solidFill>
                      <a:srgbClr val="CFCDBF"/>
                    </a:solidFill>
                  </a:tcPr>
                </a:tc>
              </a:tr>
              <a:tr h="451104">
                <a:tc>
                  <a:txBody>
                    <a:bodyPr/>
                    <a:lstStyle/>
                    <a:p>
                      <a:pPr marL="419100" indent="-304800"/>
                      <a:r>
                        <a:rPr lang="ru" sz="1500">
                          <a:solidFill>
                            <a:srgbClr val="1C1A13"/>
                          </a:solidFill>
                          <a:latin typeface="Franklin Gothic Book"/>
                        </a:rPr>
                        <a:t>Повторение 6 ч.</a:t>
                      </a:r>
                    </a:p>
                  </a:txBody>
                  <a:tcPr marL="0" marR="0" marT="0" marB="0" anchor="ctr">
                    <a:solidFill>
                      <a:srgbClr val="EBE9E0"/>
                    </a:solidFill>
                  </a:tcPr>
                </a:tc>
                <a:tc>
                  <a:txBody>
                    <a:bodyPr/>
                    <a:lstStyle/>
                    <a:p>
                      <a:pPr marL="419100" indent="-317500"/>
                      <a:r>
                        <a:rPr lang="ru" sz="1500">
                          <a:solidFill>
                            <a:srgbClr val="1C1A13"/>
                          </a:solidFill>
                          <a:latin typeface="Franklin Gothic Book"/>
                        </a:rPr>
                        <a:t>Повторение изученного (9+2 ч.)</a:t>
                      </a:r>
                    </a:p>
                  </a:txBody>
                  <a:tcPr marL="0" marR="0" marT="0" marB="0" anchor="ctr">
                    <a:solidFill>
                      <a:srgbClr val="EBE9E0"/>
                    </a:solidFill>
                  </a:tcPr>
                </a:tc>
                <a:tc>
                  <a:txBody>
                    <a:bodyPr/>
                    <a:lstStyle/>
                    <a:p>
                      <a:pPr marL="101600" indent="0"/>
                      <a:r>
                        <a:rPr lang="ru" sz="1500">
                          <a:solidFill>
                            <a:srgbClr val="1C1A13"/>
                          </a:solidFill>
                          <a:latin typeface="Franklin Gothic Book"/>
                        </a:rPr>
                        <a:t>Резерв (10 ч.)</a:t>
                      </a:r>
                    </a:p>
                  </a:txBody>
                  <a:tcPr marL="0" marR="0" marT="0" marB="0" anchor="ctr">
                    <a:solidFill>
                      <a:srgbClr val="EBE9E0"/>
                    </a:solidFill>
                  </a:tcPr>
                </a:tc>
              </a:tr>
              <a:tr h="460248">
                <a:tc>
                  <a:txBody>
                    <a:bodyPr/>
                    <a:lstStyle/>
                    <a:p>
                      <a:pPr marL="419100" indent="-304800"/>
                      <a:r>
                        <a:rPr lang="ru" sz="1500">
                          <a:solidFill>
                            <a:srgbClr val="1C1A13"/>
                          </a:solidFill>
                          <a:latin typeface="Franklin Gothic Book"/>
                        </a:rPr>
                        <a:t>Контроль 16 ч.</a:t>
                      </a:r>
                    </a:p>
                  </a:txBody>
                  <a:tcPr marL="0" marR="0" marT="0" marB="0">
                    <a:solidFill>
                      <a:srgbClr val="CFCDBF"/>
                    </a:solidFill>
                  </a:tcPr>
                </a:tc>
                <a:tc>
                  <a:txBody>
                    <a:bodyPr/>
                    <a:lstStyle/>
                    <a:p>
                      <a:endParaRPr sz="2200"/>
                    </a:p>
                  </a:txBody>
                  <a:tcPr marL="0" marR="0" marT="0" marB="0">
                    <a:solidFill>
                      <a:srgbClr val="CFCDBF"/>
                    </a:solidFill>
                  </a:tcPr>
                </a:tc>
                <a:tc>
                  <a:txBody>
                    <a:bodyPr/>
                    <a:lstStyle/>
                    <a:p>
                      <a:endParaRPr sz="2200"/>
                    </a:p>
                  </a:txBody>
                  <a:tcPr marL="0" marR="0" marT="0" marB="0">
                    <a:solidFill>
                      <a:srgbClr val="CFCDBF"/>
                    </a:solidFill>
                  </a:tcPr>
                </a:tc>
              </a:tr>
            </a:tbl>
          </a:graphicData>
        </a:graphic>
      </p:graphicFrame>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96240" y="2157984"/>
            <a:ext cx="6766560" cy="3742944"/>
          </a:xfrm>
          <a:prstGeom prst="rect">
            <a:avLst/>
          </a:prstGeom>
        </p:spPr>
      </p:pic>
      <p:sp>
        <p:nvSpPr>
          <p:cNvPr id="3" name="Прямоугольник 2"/>
          <p:cNvSpPr/>
          <p:nvPr/>
        </p:nvSpPr>
        <p:spPr>
          <a:xfrm>
            <a:off x="1965960" y="612648"/>
            <a:ext cx="9494520" cy="381000"/>
          </a:xfrm>
          <a:prstGeom prst="rect">
            <a:avLst/>
          </a:prstGeom>
          <a:solidFill>
            <a:srgbClr val="EBE9E0"/>
          </a:solidFill>
        </p:spPr>
        <p:txBody>
          <a:bodyPr wrap="none" lIns="0" tIns="0" rIns="0" bIns="0">
            <a:noAutofit/>
          </a:bodyPr>
          <a:lstStyle/>
          <a:p>
            <a:pPr indent="0">
              <a:spcAft>
                <a:spcPts val="3990"/>
              </a:spcAft>
            </a:pPr>
            <a:r>
              <a:rPr lang="ru" sz="3200" spc="-50">
                <a:solidFill>
                  <a:srgbClr val="6C3408"/>
                </a:solidFill>
                <a:latin typeface="Franklin Gothic Book"/>
              </a:rPr>
              <a:t>Использование УМК при реализации ФРП в 5 классе</a:t>
            </a:r>
          </a:p>
        </p:txBody>
      </p:sp>
      <p:sp>
        <p:nvSpPr>
          <p:cNvPr id="4" name="Прямоугольник 3"/>
          <p:cNvSpPr/>
          <p:nvPr/>
        </p:nvSpPr>
        <p:spPr>
          <a:xfrm>
            <a:off x="1277112" y="1639824"/>
            <a:ext cx="4145280" cy="301752"/>
          </a:xfrm>
          <a:prstGeom prst="rect">
            <a:avLst/>
          </a:prstGeom>
          <a:solidFill>
            <a:srgbClr val="EBE9E0"/>
          </a:solidFill>
        </p:spPr>
        <p:txBody>
          <a:bodyPr wrap="none" lIns="0" tIns="0" rIns="0" bIns="0">
            <a:noAutofit/>
          </a:bodyPr>
          <a:lstStyle/>
          <a:p>
            <a:pPr indent="0">
              <a:spcBef>
                <a:spcPts val="3990"/>
              </a:spcBef>
              <a:spcAft>
                <a:spcPts val="1470"/>
              </a:spcAft>
            </a:pPr>
            <a:r>
              <a:rPr lang="ru" sz="2300" i="1" spc="-100">
                <a:solidFill>
                  <a:srgbClr val="953735"/>
                </a:solidFill>
                <a:latin typeface="Franklin Gothic Book"/>
              </a:rPr>
              <a:t>Аналогично предыдущему году</a:t>
            </a:r>
          </a:p>
        </p:txBody>
      </p:sp>
      <p:sp>
        <p:nvSpPr>
          <p:cNvPr id="5" name="Прямоугольник 4"/>
          <p:cNvSpPr/>
          <p:nvPr/>
        </p:nvSpPr>
        <p:spPr>
          <a:xfrm>
            <a:off x="7711440" y="2151888"/>
            <a:ext cx="4166616" cy="502920"/>
          </a:xfrm>
          <a:prstGeom prst="rect">
            <a:avLst/>
          </a:prstGeom>
          <a:solidFill>
            <a:srgbClr val="CFCDBF"/>
          </a:solidFill>
        </p:spPr>
        <p:txBody>
          <a:bodyPr lIns="0" tIns="0" rIns="0" bIns="0">
            <a:noAutofit/>
          </a:bodyPr>
          <a:lstStyle/>
          <a:p>
            <a:pPr indent="0">
              <a:spcBef>
                <a:spcPts val="1470"/>
              </a:spcBef>
              <a:spcAft>
                <a:spcPts val="420"/>
              </a:spcAft>
            </a:pPr>
            <a:r>
              <a:rPr lang="en-US" sz="1700" u="sng">
                <a:solidFill>
                  <a:srgbClr val="0000FF"/>
                </a:solidFill>
                <a:latin typeface="Franklin Gothic Book"/>
                <a:hlinkClick r:id="rId3"/>
              </a:rPr>
              <a:t>https://iro63.ru/upload/medialibrary/f9d/</a:t>
            </a:r>
          </a:p>
          <a:p>
            <a:pPr indent="0">
              <a:spcAft>
                <a:spcPts val="2940"/>
              </a:spcAft>
            </a:pPr>
            <a:r>
              <a:rPr lang="en-US" sz="1700" u="sng">
                <a:solidFill>
                  <a:srgbClr val="0000FF"/>
                </a:solidFill>
                <a:latin typeface="Franklin Gothic Book"/>
                <a:hlinkClick r:id="rId4"/>
              </a:rPr>
              <a:t>uq82n909v9t04mkz3tlrs3tu2970xuwx.pdf</a:t>
            </a:r>
          </a:p>
        </p:txBody>
      </p:sp>
      <p:sp>
        <p:nvSpPr>
          <p:cNvPr id="6" name="Прямоугольник 5"/>
          <p:cNvSpPr/>
          <p:nvPr/>
        </p:nvSpPr>
        <p:spPr>
          <a:xfrm>
            <a:off x="7787640" y="3142488"/>
            <a:ext cx="4011168" cy="502920"/>
          </a:xfrm>
          <a:prstGeom prst="rect">
            <a:avLst/>
          </a:prstGeom>
          <a:solidFill>
            <a:srgbClr val="CFCDBF"/>
          </a:solidFill>
        </p:spPr>
        <p:txBody>
          <a:bodyPr lIns="0" tIns="0" rIns="0" bIns="0">
            <a:noAutofit/>
          </a:bodyPr>
          <a:lstStyle/>
          <a:p>
            <a:pPr indent="0">
              <a:spcBef>
                <a:spcPts val="2940"/>
              </a:spcBef>
              <a:spcAft>
                <a:spcPts val="420"/>
              </a:spcAft>
            </a:pPr>
            <a:r>
              <a:rPr lang="en-US" sz="1700" u="sng">
                <a:solidFill>
                  <a:srgbClr val="0000FF"/>
                </a:solidFill>
                <a:latin typeface="Franklin Gothic Book"/>
                <a:hlinkClick r:id="rId5"/>
              </a:rPr>
              <a:t>https://www.youtube.com/watch?v=bv5c</a:t>
            </a:r>
          </a:p>
          <a:p>
            <a:pPr indent="0"/>
            <a:r>
              <a:rPr lang="en-US" sz="1700" u="sng">
                <a:solidFill>
                  <a:srgbClr val="0000FF"/>
                </a:solidFill>
                <a:latin typeface="Franklin Gothic Book"/>
              </a:rPr>
              <a:t>NKZP10Q</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3496056" y="2938272"/>
            <a:ext cx="1024128" cy="1359408"/>
          </a:xfrm>
          <a:prstGeom prst="rect">
            <a:avLst/>
          </a:prstGeom>
        </p:spPr>
      </p:pic>
      <p:pic>
        <p:nvPicPr>
          <p:cNvPr id="3" name="Рисунок 2"/>
          <p:cNvPicPr>
            <a:picLocks noChangeAspect="1"/>
          </p:cNvPicPr>
          <p:nvPr/>
        </p:nvPicPr>
        <p:blipFill>
          <a:blip r:embed="rId3"/>
          <a:stretch>
            <a:fillRect/>
          </a:stretch>
        </p:blipFill>
        <p:spPr>
          <a:xfrm>
            <a:off x="4636008" y="2956560"/>
            <a:ext cx="1030224" cy="1368552"/>
          </a:xfrm>
          <a:prstGeom prst="rect">
            <a:avLst/>
          </a:prstGeom>
        </p:spPr>
      </p:pic>
      <p:pic>
        <p:nvPicPr>
          <p:cNvPr id="4" name="Рисунок 3"/>
          <p:cNvPicPr>
            <a:picLocks noChangeAspect="1"/>
          </p:cNvPicPr>
          <p:nvPr/>
        </p:nvPicPr>
        <p:blipFill>
          <a:blip r:embed="rId4"/>
          <a:stretch>
            <a:fillRect/>
          </a:stretch>
        </p:blipFill>
        <p:spPr>
          <a:xfrm>
            <a:off x="7153656" y="2965704"/>
            <a:ext cx="2127504" cy="1411224"/>
          </a:xfrm>
          <a:prstGeom prst="rect">
            <a:avLst/>
          </a:prstGeom>
        </p:spPr>
      </p:pic>
      <p:pic>
        <p:nvPicPr>
          <p:cNvPr id="5" name="Рисунок 4"/>
          <p:cNvPicPr>
            <a:picLocks noChangeAspect="1"/>
          </p:cNvPicPr>
          <p:nvPr/>
        </p:nvPicPr>
        <p:blipFill>
          <a:blip r:embed="rId5"/>
          <a:stretch>
            <a:fillRect/>
          </a:stretch>
        </p:blipFill>
        <p:spPr>
          <a:xfrm>
            <a:off x="76200" y="4383024"/>
            <a:ext cx="9214104" cy="1493520"/>
          </a:xfrm>
          <a:prstGeom prst="rect">
            <a:avLst/>
          </a:prstGeom>
        </p:spPr>
      </p:pic>
      <p:sp>
        <p:nvSpPr>
          <p:cNvPr id="6" name="Прямоугольник 5"/>
          <p:cNvSpPr/>
          <p:nvPr/>
        </p:nvSpPr>
        <p:spPr>
          <a:xfrm>
            <a:off x="7699248" y="79248"/>
            <a:ext cx="4410456" cy="466344"/>
          </a:xfrm>
          <a:prstGeom prst="rect">
            <a:avLst/>
          </a:prstGeom>
          <a:solidFill>
            <a:srgbClr val="EBE9E0"/>
          </a:solidFill>
        </p:spPr>
        <p:txBody>
          <a:bodyPr lIns="0" tIns="0" rIns="0" bIns="0">
            <a:noAutofit/>
          </a:bodyPr>
          <a:lstStyle/>
          <a:p>
            <a:pPr indent="0" algn="r">
              <a:lnSpc>
                <a:spcPts val="1920"/>
              </a:lnSpc>
            </a:pPr>
            <a:r>
              <a:rPr lang="ru" sz="1600" b="1">
                <a:solidFill>
                  <a:srgbClr val="1C1A13"/>
                </a:solidFill>
                <a:latin typeface="Arial Unicode MS"/>
              </a:rPr>
              <a:t>Приказ Министерства просвещения</a:t>
            </a:r>
          </a:p>
          <a:p>
            <a:pPr indent="0" algn="r">
              <a:lnSpc>
                <a:spcPts val="1920"/>
              </a:lnSpc>
            </a:pPr>
            <a:r>
              <a:rPr lang="ru" sz="1600" b="1">
                <a:solidFill>
                  <a:srgbClr val="1C1A13"/>
                </a:solidFill>
                <a:latin typeface="Arial Unicode MS"/>
              </a:rPr>
              <a:t>Российской Федерации от 21.09.2022 № 858</a:t>
            </a:r>
          </a:p>
        </p:txBody>
      </p:sp>
      <p:sp>
        <p:nvSpPr>
          <p:cNvPr id="7" name="Прямоугольник 6"/>
          <p:cNvSpPr/>
          <p:nvPr/>
        </p:nvSpPr>
        <p:spPr>
          <a:xfrm>
            <a:off x="393192" y="134112"/>
            <a:ext cx="6348984" cy="347472"/>
          </a:xfrm>
          <a:prstGeom prst="rect">
            <a:avLst/>
          </a:prstGeom>
          <a:solidFill>
            <a:srgbClr val="EBE9E0"/>
          </a:solidFill>
        </p:spPr>
        <p:txBody>
          <a:bodyPr wrap="none" lIns="0" tIns="0" rIns="0" bIns="0">
            <a:noAutofit/>
          </a:bodyPr>
          <a:lstStyle/>
          <a:p>
            <a:pPr indent="0"/>
            <a:r>
              <a:rPr lang="ru" sz="2800" spc="-50">
                <a:solidFill>
                  <a:srgbClr val="6C3408"/>
                </a:solidFill>
                <a:latin typeface="Franklin Gothic Book"/>
              </a:rPr>
              <a:t>Федеральный перечень учебников: СОО</a:t>
            </a:r>
          </a:p>
        </p:txBody>
      </p:sp>
      <p:sp>
        <p:nvSpPr>
          <p:cNvPr id="8" name="Прямоугольник 7"/>
          <p:cNvSpPr/>
          <p:nvPr/>
        </p:nvSpPr>
        <p:spPr>
          <a:xfrm>
            <a:off x="722376" y="1103376"/>
            <a:ext cx="2060448" cy="256032"/>
          </a:xfrm>
          <a:prstGeom prst="rect">
            <a:avLst/>
          </a:prstGeom>
          <a:solidFill>
            <a:srgbClr val="C3504F"/>
          </a:solidFill>
        </p:spPr>
        <p:txBody>
          <a:bodyPr wrap="none" lIns="0" tIns="0" rIns="0" bIns="0">
            <a:noAutofit/>
          </a:bodyPr>
          <a:lstStyle/>
          <a:p>
            <a:pPr indent="0"/>
            <a:r>
              <a:rPr lang="ru" sz="1700" b="1" spc="-50">
                <a:solidFill>
                  <a:srgbClr val="FFFFFF"/>
                </a:solidFill>
                <a:latin typeface="Franklin Gothic Book"/>
              </a:rPr>
              <a:t>Автор, издательство</a:t>
            </a:r>
          </a:p>
        </p:txBody>
      </p:sp>
      <p:sp>
        <p:nvSpPr>
          <p:cNvPr id="9" name="Прямоугольник 8"/>
          <p:cNvSpPr/>
          <p:nvPr/>
        </p:nvSpPr>
        <p:spPr>
          <a:xfrm>
            <a:off x="6025896" y="1109472"/>
            <a:ext cx="664464" cy="396240"/>
          </a:xfrm>
          <a:prstGeom prst="rect">
            <a:avLst/>
          </a:prstGeom>
          <a:solidFill>
            <a:srgbClr val="C3504F"/>
          </a:solidFill>
        </p:spPr>
        <p:txBody>
          <a:bodyPr wrap="none" lIns="0" tIns="0" rIns="0" bIns="0">
            <a:noAutofit/>
          </a:bodyPr>
          <a:lstStyle/>
          <a:p>
            <a:pPr indent="0"/>
            <a:r>
              <a:rPr lang="ru" sz="1700" b="1" spc="-50" dirty="0">
                <a:solidFill>
                  <a:srgbClr val="FFFFFF"/>
                </a:solidFill>
                <a:latin typeface="Franklin Gothic Book"/>
              </a:rPr>
              <a:t>10-11</a:t>
            </a:r>
          </a:p>
        </p:txBody>
      </p:sp>
      <p:sp>
        <p:nvSpPr>
          <p:cNvPr id="10" name="Прямоугольник 9"/>
          <p:cNvSpPr/>
          <p:nvPr/>
        </p:nvSpPr>
        <p:spPr>
          <a:xfrm>
            <a:off x="140208" y="1505712"/>
            <a:ext cx="1548384" cy="201168"/>
          </a:xfrm>
          <a:prstGeom prst="rect">
            <a:avLst/>
          </a:prstGeom>
          <a:solidFill>
            <a:srgbClr val="EBE9E0"/>
          </a:solidFill>
        </p:spPr>
        <p:txBody>
          <a:bodyPr wrap="none" lIns="0" tIns="0" rIns="0" bIns="0">
            <a:noAutofit/>
          </a:bodyPr>
          <a:lstStyle/>
          <a:p>
            <a:pPr indent="0"/>
            <a:r>
              <a:rPr lang="ru" sz="1700">
                <a:solidFill>
                  <a:srgbClr val="1C1A13"/>
                </a:solidFill>
                <a:latin typeface="Franklin Gothic Book"/>
              </a:rPr>
              <a:t>Воителева Т.М.</a:t>
            </a:r>
          </a:p>
        </p:txBody>
      </p:sp>
      <p:sp>
        <p:nvSpPr>
          <p:cNvPr id="11" name="Прямоугольник 10"/>
          <p:cNvSpPr/>
          <p:nvPr/>
        </p:nvSpPr>
        <p:spPr>
          <a:xfrm>
            <a:off x="4017264" y="1505712"/>
            <a:ext cx="932688" cy="201168"/>
          </a:xfrm>
          <a:prstGeom prst="rect">
            <a:avLst/>
          </a:prstGeom>
          <a:solidFill>
            <a:srgbClr val="EBE9E0"/>
          </a:solidFill>
        </p:spPr>
        <p:txBody>
          <a:bodyPr wrap="none" lIns="0" tIns="0" rIns="0" bIns="0">
            <a:noAutofit/>
          </a:bodyPr>
          <a:lstStyle/>
          <a:p>
            <a:pPr indent="0"/>
            <a:r>
              <a:rPr lang="ru" sz="1700">
                <a:solidFill>
                  <a:srgbClr val="1C1A13"/>
                </a:solidFill>
                <a:latin typeface="Franklin Gothic Book"/>
              </a:rPr>
              <a:t>Базовый</a:t>
            </a:r>
          </a:p>
        </p:txBody>
      </p:sp>
      <p:sp>
        <p:nvSpPr>
          <p:cNvPr id="12" name="Прямоугольник 11"/>
          <p:cNvSpPr/>
          <p:nvPr/>
        </p:nvSpPr>
        <p:spPr>
          <a:xfrm>
            <a:off x="5327904" y="1712976"/>
            <a:ext cx="804672" cy="446074"/>
          </a:xfrm>
          <a:prstGeom prst="rect">
            <a:avLst/>
          </a:prstGeom>
          <a:solidFill>
            <a:srgbClr val="A42B26"/>
          </a:solidFill>
        </p:spPr>
        <p:txBody>
          <a:bodyPr lIns="0" tIns="0" rIns="0" bIns="0">
            <a:noAutofit/>
          </a:bodyPr>
          <a:lstStyle/>
          <a:p>
            <a:pPr indent="0"/>
            <a:r>
              <a:rPr lang="ru" sz="1000" dirty="0">
                <a:solidFill>
                  <a:srgbClr val="F2D4E0"/>
                </a:solidFill>
                <a:latin typeface="Times New Roman"/>
              </a:rPr>
              <a:t>РУССКИЙ</a:t>
            </a:r>
          </a:p>
          <a:p>
            <a:pPr indent="0"/>
            <a:r>
              <a:rPr lang="ru" sz="1400" dirty="0">
                <a:solidFill>
                  <a:srgbClr val="F2D4E0"/>
                </a:solidFill>
                <a:latin typeface="Times New Roman"/>
              </a:rPr>
              <a:t>язык</a:t>
            </a:r>
          </a:p>
        </p:txBody>
      </p:sp>
      <p:sp>
        <p:nvSpPr>
          <p:cNvPr id="13" name="Прямоугольник 12"/>
          <p:cNvSpPr/>
          <p:nvPr/>
        </p:nvSpPr>
        <p:spPr>
          <a:xfrm>
            <a:off x="6467856" y="1712976"/>
            <a:ext cx="829056" cy="446074"/>
          </a:xfrm>
          <a:prstGeom prst="rect">
            <a:avLst/>
          </a:prstGeom>
          <a:solidFill>
            <a:srgbClr val="C3504F"/>
          </a:solidFill>
        </p:spPr>
        <p:txBody>
          <a:bodyPr lIns="0" tIns="0" rIns="0" bIns="0">
            <a:noAutofit/>
          </a:bodyPr>
          <a:lstStyle/>
          <a:p>
            <a:pPr indent="0"/>
            <a:r>
              <a:rPr lang="ru" sz="1000" dirty="0">
                <a:solidFill>
                  <a:srgbClr val="F2D4E0"/>
                </a:solidFill>
                <a:latin typeface="Times New Roman"/>
              </a:rPr>
              <a:t>РУССКИЙ</a:t>
            </a:r>
          </a:p>
          <a:p>
            <a:pPr indent="0"/>
            <a:r>
              <a:rPr lang="ru" sz="1400" dirty="0">
                <a:solidFill>
                  <a:srgbClr val="F2D4E0"/>
                </a:solidFill>
                <a:latin typeface="Times New Roman"/>
              </a:rPr>
              <a:t>язык</a:t>
            </a:r>
          </a:p>
        </p:txBody>
      </p:sp>
      <p:sp>
        <p:nvSpPr>
          <p:cNvPr id="15" name="Прямоугольник 14"/>
          <p:cNvSpPr/>
          <p:nvPr/>
        </p:nvSpPr>
        <p:spPr>
          <a:xfrm>
            <a:off x="149352" y="2971800"/>
            <a:ext cx="2328672" cy="219456"/>
          </a:xfrm>
          <a:prstGeom prst="rect">
            <a:avLst/>
          </a:prstGeom>
          <a:solidFill>
            <a:srgbClr val="EBE9E0"/>
          </a:solidFill>
        </p:spPr>
        <p:txBody>
          <a:bodyPr wrap="none" lIns="0" tIns="0" rIns="0" bIns="0">
            <a:noAutofit/>
          </a:bodyPr>
          <a:lstStyle/>
          <a:p>
            <a:pPr indent="0"/>
            <a:r>
              <a:rPr lang="ru" sz="1700">
                <a:solidFill>
                  <a:srgbClr val="1C1A13"/>
                </a:solidFill>
                <a:latin typeface="Franklin Gothic Book"/>
              </a:rPr>
              <a:t>Львова С.И., Львов В.В.</a:t>
            </a:r>
          </a:p>
        </p:txBody>
      </p:sp>
      <p:sp>
        <p:nvSpPr>
          <p:cNvPr id="16" name="Прямоугольник 15"/>
          <p:cNvSpPr/>
          <p:nvPr/>
        </p:nvSpPr>
        <p:spPr>
          <a:xfrm>
            <a:off x="5867400" y="2968752"/>
            <a:ext cx="1249680" cy="512064"/>
          </a:xfrm>
          <a:prstGeom prst="rect">
            <a:avLst/>
          </a:prstGeom>
          <a:solidFill>
            <a:srgbClr val="EBE9E0"/>
          </a:solidFill>
        </p:spPr>
        <p:txBody>
          <a:bodyPr lIns="0" tIns="0" rIns="0" bIns="0">
            <a:noAutofit/>
          </a:bodyPr>
          <a:lstStyle/>
          <a:p>
            <a:pPr marL="139700" indent="0">
              <a:spcAft>
                <a:spcPts val="420"/>
              </a:spcAft>
            </a:pPr>
            <a:r>
              <a:rPr lang="ru" sz="1700">
                <a:solidFill>
                  <a:srgbClr val="1C1A13"/>
                </a:solidFill>
                <a:latin typeface="Franklin Gothic Book"/>
              </a:rPr>
              <a:t>Базовый</a:t>
            </a:r>
          </a:p>
          <a:p>
            <a:pPr indent="0"/>
            <a:r>
              <a:rPr lang="ru" sz="1700">
                <a:solidFill>
                  <a:srgbClr val="1C1A13"/>
                </a:solidFill>
                <a:latin typeface="Franklin Gothic Book"/>
              </a:rPr>
              <a:t>Углублённый</a:t>
            </a:r>
          </a:p>
        </p:txBody>
      </p:sp>
      <p:sp>
        <p:nvSpPr>
          <p:cNvPr id="17" name="Прямоугольник 16"/>
          <p:cNvSpPr/>
          <p:nvPr/>
        </p:nvSpPr>
        <p:spPr>
          <a:xfrm>
            <a:off x="9491472" y="3316224"/>
            <a:ext cx="2398776" cy="1063752"/>
          </a:xfrm>
          <a:prstGeom prst="rect">
            <a:avLst/>
          </a:prstGeom>
          <a:solidFill>
            <a:srgbClr val="C3504F"/>
          </a:solidFill>
        </p:spPr>
        <p:txBody>
          <a:bodyPr lIns="0" tIns="0" rIns="0" bIns="0">
            <a:noAutofit/>
          </a:bodyPr>
          <a:lstStyle/>
          <a:p>
            <a:pPr indent="0" algn="ctr">
              <a:lnSpc>
                <a:spcPts val="2136"/>
              </a:lnSpc>
            </a:pPr>
            <a:r>
              <a:rPr lang="ru" sz="1700" b="1" spc="-50">
                <a:solidFill>
                  <a:srgbClr val="FFFFFF"/>
                </a:solidFill>
                <a:latin typeface="Franklin Gothic Book"/>
              </a:rPr>
              <a:t>Используем учебную литературу</a:t>
            </a:r>
          </a:p>
          <a:p>
            <a:pPr indent="0" algn="ctr">
              <a:lnSpc>
                <a:spcPts val="2136"/>
              </a:lnSpc>
            </a:pPr>
            <a:r>
              <a:rPr lang="ru" sz="1700" b="1" spc="-50">
                <a:solidFill>
                  <a:srgbClr val="FFFFFF"/>
                </a:solidFill>
                <a:latin typeface="Franklin Gothic Book"/>
              </a:rPr>
              <a:t>фонда образовательной организации</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175760" y="1554480"/>
            <a:ext cx="2084832" cy="1298448"/>
          </a:xfrm>
          <a:prstGeom prst="rect">
            <a:avLst/>
          </a:prstGeom>
        </p:spPr>
      </p:pic>
      <p:pic>
        <p:nvPicPr>
          <p:cNvPr id="3" name="Рисунок 2"/>
          <p:cNvPicPr>
            <a:picLocks noChangeAspect="1"/>
          </p:cNvPicPr>
          <p:nvPr/>
        </p:nvPicPr>
        <p:blipFill>
          <a:blip r:embed="rId3"/>
          <a:stretch>
            <a:fillRect/>
          </a:stretch>
        </p:blipFill>
        <p:spPr>
          <a:xfrm>
            <a:off x="783336" y="4364736"/>
            <a:ext cx="5477256" cy="1164336"/>
          </a:xfrm>
          <a:prstGeom prst="rect">
            <a:avLst/>
          </a:prstGeom>
        </p:spPr>
      </p:pic>
      <p:pic>
        <p:nvPicPr>
          <p:cNvPr id="4" name="Рисунок 3"/>
          <p:cNvPicPr>
            <a:picLocks noChangeAspect="1"/>
          </p:cNvPicPr>
          <p:nvPr/>
        </p:nvPicPr>
        <p:blipFill>
          <a:blip r:embed="rId4"/>
          <a:stretch>
            <a:fillRect/>
          </a:stretch>
        </p:blipFill>
        <p:spPr>
          <a:xfrm>
            <a:off x="6461760" y="2923032"/>
            <a:ext cx="1018032" cy="1478280"/>
          </a:xfrm>
          <a:prstGeom prst="rect">
            <a:avLst/>
          </a:prstGeom>
        </p:spPr>
      </p:pic>
      <p:sp>
        <p:nvSpPr>
          <p:cNvPr id="5" name="Прямоугольник 4"/>
          <p:cNvSpPr/>
          <p:nvPr/>
        </p:nvSpPr>
        <p:spPr>
          <a:xfrm>
            <a:off x="8534400" y="460248"/>
            <a:ext cx="3575304" cy="405384"/>
          </a:xfrm>
          <a:prstGeom prst="rect">
            <a:avLst/>
          </a:prstGeom>
          <a:solidFill>
            <a:srgbClr val="EBE9E0"/>
          </a:solidFill>
        </p:spPr>
        <p:txBody>
          <a:bodyPr lIns="0" tIns="0" rIns="0" bIns="0">
            <a:noAutofit/>
          </a:bodyPr>
          <a:lstStyle/>
          <a:p>
            <a:pPr indent="0" algn="r">
              <a:lnSpc>
                <a:spcPts val="1704"/>
              </a:lnSpc>
            </a:pPr>
            <a:r>
              <a:rPr lang="ru" sz="1400">
                <a:solidFill>
                  <a:srgbClr val="1C1A13"/>
                </a:solidFill>
                <a:latin typeface="Franklin Gothic Book"/>
              </a:rPr>
              <a:t>Приказ Министерства просвещения</a:t>
            </a:r>
          </a:p>
          <a:p>
            <a:pPr indent="0" algn="r">
              <a:lnSpc>
                <a:spcPts val="1704"/>
              </a:lnSpc>
            </a:pPr>
            <a:r>
              <a:rPr lang="ru" sz="1400">
                <a:solidFill>
                  <a:srgbClr val="1C1A13"/>
                </a:solidFill>
                <a:latin typeface="Franklin Gothic Book"/>
              </a:rPr>
              <a:t>Российской Федерации от 21.09.2022 № 858</a:t>
            </a:r>
          </a:p>
        </p:txBody>
      </p:sp>
      <p:sp>
        <p:nvSpPr>
          <p:cNvPr id="6" name="Прямоугольник 5"/>
          <p:cNvSpPr/>
          <p:nvPr/>
        </p:nvSpPr>
        <p:spPr>
          <a:xfrm>
            <a:off x="316992" y="515112"/>
            <a:ext cx="6348984" cy="347472"/>
          </a:xfrm>
          <a:prstGeom prst="rect">
            <a:avLst/>
          </a:prstGeom>
          <a:solidFill>
            <a:srgbClr val="EBE9E0"/>
          </a:solidFill>
        </p:spPr>
        <p:txBody>
          <a:bodyPr wrap="none" lIns="0" tIns="0" rIns="0" bIns="0">
            <a:noAutofit/>
          </a:bodyPr>
          <a:lstStyle/>
          <a:p>
            <a:pPr indent="0"/>
            <a:r>
              <a:rPr lang="ru" sz="2800" spc="-50">
                <a:solidFill>
                  <a:srgbClr val="6C3408"/>
                </a:solidFill>
                <a:latin typeface="Franklin Gothic Book"/>
              </a:rPr>
              <a:t>Федеральный перечень учебников: СОО</a:t>
            </a:r>
          </a:p>
        </p:txBody>
      </p:sp>
      <p:sp>
        <p:nvSpPr>
          <p:cNvPr id="7" name="Прямоугольник 6"/>
          <p:cNvSpPr/>
          <p:nvPr/>
        </p:nvSpPr>
        <p:spPr>
          <a:xfrm>
            <a:off x="2060448" y="1255776"/>
            <a:ext cx="600456" cy="231648"/>
          </a:xfrm>
          <a:prstGeom prst="rect">
            <a:avLst/>
          </a:prstGeom>
          <a:solidFill>
            <a:srgbClr val="C3504F"/>
          </a:solidFill>
        </p:spPr>
        <p:txBody>
          <a:bodyPr wrap="none" lIns="0" tIns="0" rIns="0" bIns="0">
            <a:noAutofit/>
          </a:bodyPr>
          <a:lstStyle/>
          <a:p>
            <a:pPr indent="0"/>
            <a:r>
              <a:rPr lang="ru" sz="1700" b="1" spc="-50">
                <a:solidFill>
                  <a:srgbClr val="FFFFFF"/>
                </a:solidFill>
                <a:latin typeface="Franklin Gothic Book"/>
              </a:rPr>
              <a:t>Автор</a:t>
            </a:r>
          </a:p>
        </p:txBody>
      </p:sp>
      <p:sp>
        <p:nvSpPr>
          <p:cNvPr id="8" name="Прямоугольник 7"/>
          <p:cNvSpPr/>
          <p:nvPr/>
        </p:nvSpPr>
        <p:spPr>
          <a:xfrm>
            <a:off x="859536" y="1615440"/>
            <a:ext cx="2407920" cy="234696"/>
          </a:xfrm>
          <a:prstGeom prst="rect">
            <a:avLst/>
          </a:prstGeom>
          <a:solidFill>
            <a:srgbClr val="EBE9E0"/>
          </a:solidFill>
        </p:spPr>
        <p:txBody>
          <a:bodyPr wrap="none" lIns="0" tIns="0" rIns="0" bIns="0">
            <a:noAutofit/>
          </a:bodyPr>
          <a:lstStyle/>
          <a:p>
            <a:pPr indent="0"/>
            <a:r>
              <a:rPr lang="ru" sz="1700">
                <a:solidFill>
                  <a:srgbClr val="1C1A13"/>
                </a:solidFill>
                <a:latin typeface="Franklin Gothic Book"/>
              </a:rPr>
              <a:t>Под ред. Вербицкой Л.А.</a:t>
            </a:r>
          </a:p>
        </p:txBody>
      </p:sp>
      <p:sp>
        <p:nvSpPr>
          <p:cNvPr id="9" name="Прямоугольник 8"/>
          <p:cNvSpPr/>
          <p:nvPr/>
        </p:nvSpPr>
        <p:spPr>
          <a:xfrm>
            <a:off x="859536" y="2953512"/>
            <a:ext cx="2557272" cy="234696"/>
          </a:xfrm>
          <a:prstGeom prst="rect">
            <a:avLst/>
          </a:prstGeom>
          <a:solidFill>
            <a:srgbClr val="EBE9E0"/>
          </a:solidFill>
        </p:spPr>
        <p:txBody>
          <a:bodyPr wrap="none" lIns="0" tIns="0" rIns="0" bIns="0">
            <a:noAutofit/>
          </a:bodyPr>
          <a:lstStyle/>
          <a:p>
            <a:pPr indent="0"/>
            <a:r>
              <a:rPr lang="ru" sz="1700">
                <a:solidFill>
                  <a:srgbClr val="1C1A13"/>
                </a:solidFill>
                <a:latin typeface="Franklin Gothic Book"/>
              </a:rPr>
              <a:t>Под ред. Бабайцевой В.В.</a:t>
            </a:r>
          </a:p>
        </p:txBody>
      </p:sp>
      <p:sp>
        <p:nvSpPr>
          <p:cNvPr id="10" name="Прямоугольник 9"/>
          <p:cNvSpPr/>
          <p:nvPr/>
        </p:nvSpPr>
        <p:spPr>
          <a:xfrm>
            <a:off x="4782312" y="2953512"/>
            <a:ext cx="1271016" cy="237744"/>
          </a:xfrm>
          <a:prstGeom prst="rect">
            <a:avLst/>
          </a:prstGeom>
          <a:solidFill>
            <a:srgbClr val="EBE9E0"/>
          </a:solidFill>
        </p:spPr>
        <p:txBody>
          <a:bodyPr wrap="none" lIns="0" tIns="0" rIns="0" bIns="0">
            <a:noAutofit/>
          </a:bodyPr>
          <a:lstStyle/>
          <a:p>
            <a:pPr indent="0"/>
            <a:r>
              <a:rPr lang="ru" sz="1700">
                <a:solidFill>
                  <a:srgbClr val="1C1A13"/>
                </a:solidFill>
                <a:latin typeface="Franklin Gothic Book"/>
              </a:rPr>
              <a:t>Углублённый</a:t>
            </a:r>
          </a:p>
        </p:txBody>
      </p:sp>
      <p:sp>
        <p:nvSpPr>
          <p:cNvPr id="11" name="Прямоугольник 10"/>
          <p:cNvSpPr/>
          <p:nvPr/>
        </p:nvSpPr>
        <p:spPr>
          <a:xfrm>
            <a:off x="6339840" y="1252728"/>
            <a:ext cx="603504" cy="365760"/>
          </a:xfrm>
          <a:prstGeom prst="rect">
            <a:avLst/>
          </a:prstGeom>
          <a:solidFill>
            <a:srgbClr val="C3504F"/>
          </a:solidFill>
        </p:spPr>
        <p:txBody>
          <a:bodyPr wrap="none" lIns="0" tIns="0" rIns="0" bIns="0">
            <a:noAutofit/>
          </a:bodyPr>
          <a:lstStyle/>
          <a:p>
            <a:pPr indent="0"/>
            <a:r>
              <a:rPr lang="ru" sz="1700" b="1" spc="-50" dirty="0">
                <a:solidFill>
                  <a:srgbClr val="FFFFFF"/>
                </a:solidFill>
                <a:latin typeface="Franklin Gothic Book"/>
              </a:rPr>
              <a:t>10-11</a:t>
            </a:r>
          </a:p>
        </p:txBody>
      </p:sp>
      <p:sp>
        <p:nvSpPr>
          <p:cNvPr id="12" name="Прямоугольник 11"/>
          <p:cNvSpPr/>
          <p:nvPr/>
        </p:nvSpPr>
        <p:spPr>
          <a:xfrm>
            <a:off x="6288024" y="1618488"/>
            <a:ext cx="874776" cy="198120"/>
          </a:xfrm>
          <a:prstGeom prst="rect">
            <a:avLst/>
          </a:prstGeom>
          <a:solidFill>
            <a:srgbClr val="EBE9E0"/>
          </a:solidFill>
        </p:spPr>
        <p:txBody>
          <a:bodyPr wrap="none" lIns="0" tIns="0" rIns="0" bIns="0">
            <a:noAutofit/>
          </a:bodyPr>
          <a:lstStyle/>
          <a:p>
            <a:pPr indent="0"/>
            <a:r>
              <a:rPr lang="ru" sz="1700">
                <a:solidFill>
                  <a:srgbClr val="1C1A13"/>
                </a:solidFill>
                <a:latin typeface="Franklin Gothic Book"/>
              </a:rPr>
              <a:t>Базовый</a:t>
            </a:r>
          </a:p>
        </p:txBody>
      </p:sp>
      <p:sp>
        <p:nvSpPr>
          <p:cNvPr id="13" name="Прямоугольник 12"/>
          <p:cNvSpPr/>
          <p:nvPr/>
        </p:nvSpPr>
        <p:spPr>
          <a:xfrm>
            <a:off x="6403848" y="4489704"/>
            <a:ext cx="871728" cy="198120"/>
          </a:xfrm>
          <a:prstGeom prst="rect">
            <a:avLst/>
          </a:prstGeom>
          <a:solidFill>
            <a:srgbClr val="EBE9E0"/>
          </a:solidFill>
        </p:spPr>
        <p:txBody>
          <a:bodyPr wrap="none" lIns="0" tIns="0" rIns="0" bIns="0">
            <a:noAutofit/>
          </a:bodyPr>
          <a:lstStyle/>
          <a:p>
            <a:pPr indent="0"/>
            <a:r>
              <a:rPr lang="ru" sz="1700">
                <a:solidFill>
                  <a:srgbClr val="1C1A13"/>
                </a:solidFill>
                <a:latin typeface="Franklin Gothic Book"/>
              </a:rPr>
              <a:t>Базовый</a:t>
            </a:r>
          </a:p>
        </p:txBody>
      </p:sp>
      <p:sp>
        <p:nvSpPr>
          <p:cNvPr id="14" name="Прямоугольник 13"/>
          <p:cNvSpPr/>
          <p:nvPr/>
        </p:nvSpPr>
        <p:spPr>
          <a:xfrm>
            <a:off x="9595104" y="2700528"/>
            <a:ext cx="2139696" cy="954024"/>
          </a:xfrm>
          <a:prstGeom prst="rect">
            <a:avLst/>
          </a:prstGeom>
          <a:solidFill>
            <a:srgbClr val="C3504F"/>
          </a:solidFill>
        </p:spPr>
        <p:txBody>
          <a:bodyPr lIns="0" tIns="0" rIns="0" bIns="0">
            <a:noAutofit/>
          </a:bodyPr>
          <a:lstStyle/>
          <a:p>
            <a:pPr indent="0" algn="ctr">
              <a:lnSpc>
                <a:spcPts val="1896"/>
              </a:lnSpc>
            </a:pPr>
            <a:r>
              <a:rPr lang="ru" sz="1700">
                <a:solidFill>
                  <a:srgbClr val="FFFFFF"/>
                </a:solidFill>
                <a:latin typeface="Franklin Gothic Book"/>
              </a:rPr>
              <a:t>Используем учебную литературу</a:t>
            </a:r>
          </a:p>
          <a:p>
            <a:pPr indent="0" algn="ctr">
              <a:lnSpc>
                <a:spcPts val="1896"/>
              </a:lnSpc>
            </a:pPr>
            <a:r>
              <a:rPr lang="ru" sz="1700">
                <a:solidFill>
                  <a:srgbClr val="FFFFFF"/>
                </a:solidFill>
                <a:latin typeface="Franklin Gothic Book"/>
              </a:rPr>
              <a:t>фонда образовательной организации</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200144" y="2983992"/>
            <a:ext cx="2133600" cy="1386840"/>
          </a:xfrm>
          <a:prstGeom prst="rect">
            <a:avLst/>
          </a:prstGeom>
        </p:spPr>
      </p:pic>
      <p:sp>
        <p:nvSpPr>
          <p:cNvPr id="3" name="Прямоугольник 2"/>
          <p:cNvSpPr/>
          <p:nvPr/>
        </p:nvSpPr>
        <p:spPr>
          <a:xfrm>
            <a:off x="7699248" y="256032"/>
            <a:ext cx="4410456" cy="466344"/>
          </a:xfrm>
          <a:prstGeom prst="rect">
            <a:avLst/>
          </a:prstGeom>
          <a:solidFill>
            <a:srgbClr val="EBE9E0"/>
          </a:solidFill>
        </p:spPr>
        <p:txBody>
          <a:bodyPr lIns="0" tIns="0" rIns="0" bIns="0">
            <a:noAutofit/>
          </a:bodyPr>
          <a:lstStyle/>
          <a:p>
            <a:pPr indent="0" algn="r">
              <a:lnSpc>
                <a:spcPts val="1920"/>
              </a:lnSpc>
            </a:pPr>
            <a:r>
              <a:rPr lang="ru" sz="1600" b="1">
                <a:solidFill>
                  <a:srgbClr val="1C1A13"/>
                </a:solidFill>
                <a:latin typeface="Arial Unicode MS"/>
              </a:rPr>
              <a:t>Приказ Министерства просвещения</a:t>
            </a:r>
          </a:p>
          <a:p>
            <a:pPr indent="0" algn="r">
              <a:lnSpc>
                <a:spcPts val="1920"/>
              </a:lnSpc>
            </a:pPr>
            <a:r>
              <a:rPr lang="ru" sz="1600" b="1">
                <a:solidFill>
                  <a:srgbClr val="1C1A13"/>
                </a:solidFill>
                <a:latin typeface="Arial Unicode MS"/>
              </a:rPr>
              <a:t>Российской Федерации от 21.09.2022 № 858</a:t>
            </a:r>
          </a:p>
        </p:txBody>
      </p:sp>
      <p:sp>
        <p:nvSpPr>
          <p:cNvPr id="4" name="Прямоугольник 3"/>
          <p:cNvSpPr/>
          <p:nvPr/>
        </p:nvSpPr>
        <p:spPr>
          <a:xfrm>
            <a:off x="323088" y="310896"/>
            <a:ext cx="6345936" cy="350520"/>
          </a:xfrm>
          <a:prstGeom prst="rect">
            <a:avLst/>
          </a:prstGeom>
          <a:solidFill>
            <a:srgbClr val="EBE9E0"/>
          </a:solidFill>
        </p:spPr>
        <p:txBody>
          <a:bodyPr wrap="none" lIns="0" tIns="0" rIns="0" bIns="0">
            <a:noAutofit/>
          </a:bodyPr>
          <a:lstStyle/>
          <a:p>
            <a:pPr indent="0"/>
            <a:r>
              <a:rPr lang="ru" sz="2800" spc="-50">
                <a:solidFill>
                  <a:srgbClr val="6C3408"/>
                </a:solidFill>
                <a:latin typeface="Franklin Gothic Book"/>
              </a:rPr>
              <a:t>Федеральный перечень учебников: СОО</a:t>
            </a:r>
          </a:p>
        </p:txBody>
      </p:sp>
      <p:sp>
        <p:nvSpPr>
          <p:cNvPr id="5" name="Прямоугольник 4"/>
          <p:cNvSpPr/>
          <p:nvPr/>
        </p:nvSpPr>
        <p:spPr>
          <a:xfrm>
            <a:off x="2060448" y="1255776"/>
            <a:ext cx="600456" cy="231648"/>
          </a:xfrm>
          <a:prstGeom prst="rect">
            <a:avLst/>
          </a:prstGeom>
          <a:solidFill>
            <a:srgbClr val="C3504F"/>
          </a:solidFill>
        </p:spPr>
        <p:txBody>
          <a:bodyPr wrap="none" lIns="0" tIns="0" rIns="0" bIns="0">
            <a:noAutofit/>
          </a:bodyPr>
          <a:lstStyle/>
          <a:p>
            <a:pPr indent="0"/>
            <a:r>
              <a:rPr lang="ru" sz="1700" b="1" spc="-50">
                <a:solidFill>
                  <a:srgbClr val="FFFFFF"/>
                </a:solidFill>
                <a:latin typeface="Franklin Gothic Book"/>
              </a:rPr>
              <a:t>Автор</a:t>
            </a:r>
          </a:p>
        </p:txBody>
      </p:sp>
      <p:sp>
        <p:nvSpPr>
          <p:cNvPr id="6" name="Прямоугольник 5"/>
          <p:cNvSpPr/>
          <p:nvPr/>
        </p:nvSpPr>
        <p:spPr>
          <a:xfrm>
            <a:off x="841248" y="1615440"/>
            <a:ext cx="1859280" cy="509016"/>
          </a:xfrm>
          <a:prstGeom prst="rect">
            <a:avLst/>
          </a:prstGeom>
          <a:solidFill>
            <a:srgbClr val="EBE9E0"/>
          </a:solidFill>
        </p:spPr>
        <p:txBody>
          <a:bodyPr lIns="0" tIns="0" rIns="0" bIns="0">
            <a:noAutofit/>
          </a:bodyPr>
          <a:lstStyle/>
          <a:p>
            <a:pPr marR="152400" indent="0" algn="just">
              <a:lnSpc>
                <a:spcPts val="2160"/>
              </a:lnSpc>
            </a:pPr>
            <a:r>
              <a:rPr lang="ru" sz="1600" b="1">
                <a:solidFill>
                  <a:srgbClr val="1C1A13"/>
                </a:solidFill>
                <a:latin typeface="Franklin Gothic Book"/>
              </a:rPr>
              <a:t>Рыбченкова Л.М. Александрова О.М</a:t>
            </a:r>
          </a:p>
        </p:txBody>
      </p:sp>
      <p:sp>
        <p:nvSpPr>
          <p:cNvPr id="7" name="Прямоугольник 6"/>
          <p:cNvSpPr/>
          <p:nvPr/>
        </p:nvSpPr>
        <p:spPr>
          <a:xfrm>
            <a:off x="5087112" y="1911096"/>
            <a:ext cx="886968" cy="304800"/>
          </a:xfrm>
          <a:prstGeom prst="rect">
            <a:avLst/>
          </a:prstGeom>
          <a:solidFill>
            <a:srgbClr val="4D7DB5"/>
          </a:solidFill>
        </p:spPr>
        <p:txBody>
          <a:bodyPr lIns="0" tIns="0" rIns="0" bIns="0">
            <a:noAutofit/>
          </a:bodyPr>
          <a:lstStyle/>
          <a:p>
            <a:pPr indent="0" algn="r"/>
            <a:r>
              <a:rPr lang="ru" sz="1700" b="1">
                <a:solidFill>
                  <a:srgbClr val="FFFFFF"/>
                </a:solidFill>
                <a:latin typeface="Times New Roman"/>
              </a:rPr>
              <a:t>Русский</a:t>
            </a:r>
          </a:p>
          <a:p>
            <a:pPr indent="0" algn="r"/>
            <a:r>
              <a:rPr lang="ru" sz="1700" b="1">
                <a:solidFill>
                  <a:srgbClr val="FFFFFF"/>
                </a:solidFill>
                <a:latin typeface="Times New Roman"/>
              </a:rPr>
              <a:t>язык</a:t>
            </a:r>
          </a:p>
        </p:txBody>
      </p:sp>
      <p:sp>
        <p:nvSpPr>
          <p:cNvPr id="8" name="Прямоугольник 7"/>
          <p:cNvSpPr/>
          <p:nvPr/>
        </p:nvSpPr>
        <p:spPr>
          <a:xfrm>
            <a:off x="5257800" y="2228088"/>
            <a:ext cx="274320" cy="164592"/>
          </a:xfrm>
          <a:prstGeom prst="rect">
            <a:avLst/>
          </a:prstGeom>
          <a:solidFill>
            <a:srgbClr val="4D7DB5"/>
          </a:solidFill>
        </p:spPr>
        <p:txBody>
          <a:bodyPr wrap="none" lIns="0" tIns="0" rIns="0" bIns="0">
            <a:noAutofit/>
          </a:bodyPr>
          <a:lstStyle/>
          <a:p>
            <a:pPr indent="0"/>
            <a:r>
              <a:rPr lang="ru" sz="1000" i="1">
                <a:solidFill>
                  <a:srgbClr val="E4BC49"/>
                </a:solidFill>
                <a:latin typeface="Times New Roman"/>
              </a:rPr>
              <a:t>10</a:t>
            </a:r>
          </a:p>
        </p:txBody>
      </p:sp>
      <p:sp>
        <p:nvSpPr>
          <p:cNvPr id="9" name="Прямоугольник 8"/>
          <p:cNvSpPr/>
          <p:nvPr/>
        </p:nvSpPr>
        <p:spPr>
          <a:xfrm>
            <a:off x="6339840" y="1252728"/>
            <a:ext cx="603504" cy="365760"/>
          </a:xfrm>
          <a:prstGeom prst="rect">
            <a:avLst/>
          </a:prstGeom>
          <a:solidFill>
            <a:srgbClr val="C3504F"/>
          </a:solidFill>
        </p:spPr>
        <p:txBody>
          <a:bodyPr wrap="none" lIns="0" tIns="0" rIns="0" bIns="0">
            <a:noAutofit/>
          </a:bodyPr>
          <a:lstStyle/>
          <a:p>
            <a:pPr indent="0"/>
            <a:r>
              <a:rPr lang="ru" sz="1700" b="1" spc="-50" dirty="0">
                <a:solidFill>
                  <a:srgbClr val="FFFFFF"/>
                </a:solidFill>
                <a:latin typeface="Franklin Gothic Book"/>
              </a:rPr>
              <a:t>10-11</a:t>
            </a:r>
          </a:p>
        </p:txBody>
      </p:sp>
      <p:sp>
        <p:nvSpPr>
          <p:cNvPr id="10" name="Прямоугольник 9"/>
          <p:cNvSpPr/>
          <p:nvPr/>
        </p:nvSpPr>
        <p:spPr>
          <a:xfrm>
            <a:off x="6288024" y="1618488"/>
            <a:ext cx="874776" cy="198120"/>
          </a:xfrm>
          <a:prstGeom prst="rect">
            <a:avLst/>
          </a:prstGeom>
          <a:solidFill>
            <a:srgbClr val="EBE9E0"/>
          </a:solidFill>
        </p:spPr>
        <p:txBody>
          <a:bodyPr wrap="none" lIns="0" tIns="0" rIns="0" bIns="0">
            <a:noAutofit/>
          </a:bodyPr>
          <a:lstStyle/>
          <a:p>
            <a:pPr indent="0"/>
            <a:r>
              <a:rPr lang="ru" sz="1600" b="1">
                <a:solidFill>
                  <a:srgbClr val="1C1A13"/>
                </a:solidFill>
                <a:latin typeface="Franklin Gothic Book"/>
              </a:rPr>
              <a:t>Базовый</a:t>
            </a:r>
          </a:p>
        </p:txBody>
      </p:sp>
      <p:sp>
        <p:nvSpPr>
          <p:cNvPr id="11" name="Прямоугольник 10"/>
          <p:cNvSpPr/>
          <p:nvPr/>
        </p:nvSpPr>
        <p:spPr>
          <a:xfrm>
            <a:off x="859536" y="2962656"/>
            <a:ext cx="1328928" cy="228600"/>
          </a:xfrm>
          <a:prstGeom prst="rect">
            <a:avLst/>
          </a:prstGeom>
          <a:solidFill>
            <a:srgbClr val="EBE9E0"/>
          </a:solidFill>
        </p:spPr>
        <p:txBody>
          <a:bodyPr wrap="none" lIns="0" tIns="0" rIns="0" bIns="0">
            <a:noAutofit/>
          </a:bodyPr>
          <a:lstStyle/>
          <a:p>
            <a:pPr indent="0"/>
            <a:r>
              <a:rPr lang="ru" sz="1600" b="1">
                <a:solidFill>
                  <a:srgbClr val="1C1A13"/>
                </a:solidFill>
                <a:latin typeface="Franklin Gothic Book"/>
              </a:rPr>
              <a:t>Гусарова И.В.</a:t>
            </a:r>
          </a:p>
        </p:txBody>
      </p:sp>
      <p:sp>
        <p:nvSpPr>
          <p:cNvPr id="12" name="Прямоугольник 11"/>
          <p:cNvSpPr/>
          <p:nvPr/>
        </p:nvSpPr>
        <p:spPr>
          <a:xfrm>
            <a:off x="6681216" y="2953512"/>
            <a:ext cx="1258824" cy="237744"/>
          </a:xfrm>
          <a:prstGeom prst="rect">
            <a:avLst/>
          </a:prstGeom>
          <a:solidFill>
            <a:srgbClr val="EBE9E0"/>
          </a:solidFill>
        </p:spPr>
        <p:txBody>
          <a:bodyPr wrap="none" lIns="0" tIns="0" rIns="0" bIns="0">
            <a:noAutofit/>
          </a:bodyPr>
          <a:lstStyle/>
          <a:p>
            <a:pPr indent="0"/>
            <a:r>
              <a:rPr lang="ru" sz="1600" b="1">
                <a:solidFill>
                  <a:srgbClr val="1C1A13"/>
                </a:solidFill>
                <a:latin typeface="Franklin Gothic Book"/>
              </a:rPr>
              <a:t>Углублённый</a:t>
            </a:r>
          </a:p>
        </p:txBody>
      </p:sp>
      <p:sp>
        <p:nvSpPr>
          <p:cNvPr id="13" name="Прямоугольник 12"/>
          <p:cNvSpPr/>
          <p:nvPr/>
        </p:nvSpPr>
        <p:spPr>
          <a:xfrm>
            <a:off x="9595104" y="2700528"/>
            <a:ext cx="2139696" cy="954024"/>
          </a:xfrm>
          <a:prstGeom prst="rect">
            <a:avLst/>
          </a:prstGeom>
          <a:solidFill>
            <a:srgbClr val="C3504F"/>
          </a:solidFill>
        </p:spPr>
        <p:txBody>
          <a:bodyPr lIns="0" tIns="0" rIns="0" bIns="0">
            <a:noAutofit/>
          </a:bodyPr>
          <a:lstStyle/>
          <a:p>
            <a:pPr indent="0" algn="ctr">
              <a:lnSpc>
                <a:spcPts val="1896"/>
              </a:lnSpc>
            </a:pPr>
            <a:r>
              <a:rPr lang="ru" sz="1600" b="1">
                <a:solidFill>
                  <a:srgbClr val="FFFFFF"/>
                </a:solidFill>
                <a:latin typeface="Franklin Gothic Book"/>
              </a:rPr>
              <a:t>Используем учебную литературу</a:t>
            </a:r>
          </a:p>
          <a:p>
            <a:pPr indent="0" algn="ctr">
              <a:lnSpc>
                <a:spcPts val="1896"/>
              </a:lnSpc>
            </a:pPr>
            <a:r>
              <a:rPr lang="ru" sz="1600" b="1">
                <a:solidFill>
                  <a:srgbClr val="FFFFFF"/>
                </a:solidFill>
                <a:latin typeface="Franklin Gothic Book"/>
              </a:rPr>
              <a:t>фонда образовательной организации</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718304" y="2572512"/>
            <a:ext cx="1697736" cy="2785872"/>
          </a:xfrm>
          <a:prstGeom prst="rect">
            <a:avLst/>
          </a:prstGeom>
        </p:spPr>
      </p:pic>
      <p:sp>
        <p:nvSpPr>
          <p:cNvPr id="3" name="Прямоугольник 2"/>
          <p:cNvSpPr/>
          <p:nvPr/>
        </p:nvSpPr>
        <p:spPr>
          <a:xfrm>
            <a:off x="1594104" y="131064"/>
            <a:ext cx="10155936" cy="871728"/>
          </a:xfrm>
          <a:prstGeom prst="rect">
            <a:avLst/>
          </a:prstGeom>
          <a:solidFill>
            <a:srgbClr val="EBE9E0"/>
          </a:solidFill>
        </p:spPr>
        <p:txBody>
          <a:bodyPr lIns="0" tIns="0" rIns="0" bIns="0">
            <a:noAutofit/>
          </a:bodyPr>
          <a:lstStyle/>
          <a:p>
            <a:pPr indent="0">
              <a:lnSpc>
                <a:spcPts val="3864"/>
              </a:lnSpc>
            </a:pPr>
            <a:r>
              <a:rPr lang="ru" sz="3300" spc="-50">
                <a:solidFill>
                  <a:srgbClr val="6C3408"/>
                </a:solidFill>
                <a:latin typeface="Franklin Gothic Book"/>
              </a:rPr>
              <a:t>Воспитательный потенциал урока русского языка:</a:t>
            </a:r>
          </a:p>
          <a:p>
            <a:pPr marL="1308100" indent="0">
              <a:lnSpc>
                <a:spcPts val="3864"/>
              </a:lnSpc>
            </a:pPr>
            <a:r>
              <a:rPr lang="ru" sz="3300" spc="-50">
                <a:solidFill>
                  <a:srgbClr val="6C3408"/>
                </a:solidFill>
                <a:latin typeface="Franklin Gothic Book"/>
              </a:rPr>
              <a:t>формируем личностные результаты</a:t>
            </a:r>
          </a:p>
        </p:txBody>
      </p:sp>
      <p:sp>
        <p:nvSpPr>
          <p:cNvPr id="4" name="Прямоугольник 3"/>
          <p:cNvSpPr/>
          <p:nvPr/>
        </p:nvSpPr>
        <p:spPr>
          <a:xfrm>
            <a:off x="1594104" y="1322832"/>
            <a:ext cx="10155936" cy="496824"/>
          </a:xfrm>
          <a:prstGeom prst="rect">
            <a:avLst/>
          </a:prstGeom>
          <a:solidFill>
            <a:srgbClr val="EBE9E0"/>
          </a:solidFill>
        </p:spPr>
        <p:txBody>
          <a:bodyPr lIns="0" tIns="0" rIns="0" bIns="0">
            <a:noAutofit/>
          </a:bodyPr>
          <a:lstStyle/>
          <a:p>
            <a:pPr indent="0" algn="r">
              <a:spcAft>
                <a:spcPts val="420"/>
              </a:spcAft>
            </a:pPr>
            <a:r>
              <a:rPr lang="ru" sz="1700" i="1" spc="-50">
                <a:solidFill>
                  <a:srgbClr val="FF0000"/>
                </a:solidFill>
                <a:latin typeface="Franklin Gothic Book"/>
              </a:rPr>
              <a:t>«Быть хорошим учителем можно, только будучи хорошим воспитателем»</a:t>
            </a:r>
          </a:p>
          <a:p>
            <a:pPr indent="0" algn="r"/>
            <a:r>
              <a:rPr lang="ru" sz="1700" i="1" spc="-50">
                <a:solidFill>
                  <a:srgbClr val="FF0000"/>
                </a:solidFill>
                <a:latin typeface="Franklin Gothic Book"/>
              </a:rPr>
              <a:t>В.А. Сухомлинский</a:t>
            </a:r>
          </a:p>
        </p:txBody>
      </p:sp>
      <p:sp>
        <p:nvSpPr>
          <p:cNvPr id="5" name="Прямоугольник 4"/>
          <p:cNvSpPr/>
          <p:nvPr/>
        </p:nvSpPr>
        <p:spPr>
          <a:xfrm>
            <a:off x="463296" y="3145536"/>
            <a:ext cx="3605784" cy="1600200"/>
          </a:xfrm>
          <a:prstGeom prst="rect">
            <a:avLst/>
          </a:prstGeom>
          <a:solidFill>
            <a:srgbClr val="EBE9E0"/>
          </a:solidFill>
        </p:spPr>
        <p:txBody>
          <a:bodyPr lIns="0" tIns="0" rIns="0" bIns="0">
            <a:noAutofit/>
          </a:bodyPr>
          <a:lstStyle/>
          <a:p>
            <a:pPr indent="0">
              <a:lnSpc>
                <a:spcPts val="2160"/>
              </a:lnSpc>
            </a:pPr>
            <a:r>
              <a:rPr lang="ru" sz="1700">
                <a:solidFill>
                  <a:srgbClr val="1C1A13"/>
                </a:solidFill>
                <a:latin typeface="Franklin Gothic Book"/>
              </a:rPr>
              <a:t>Интерес к практическому изучению профессий и труда различного рода, в том числе на основе применения изучаемого предметного знания и ознакомления с деятельностью филологов, журналистов, писателей</a:t>
            </a:r>
          </a:p>
        </p:txBody>
      </p:sp>
      <p:sp>
        <p:nvSpPr>
          <p:cNvPr id="6" name="Прямоугольник 5"/>
          <p:cNvSpPr/>
          <p:nvPr/>
        </p:nvSpPr>
        <p:spPr>
          <a:xfrm>
            <a:off x="6702552" y="2612136"/>
            <a:ext cx="4785360" cy="3246120"/>
          </a:xfrm>
          <a:prstGeom prst="rect">
            <a:avLst/>
          </a:prstGeom>
          <a:solidFill>
            <a:srgbClr val="CFCDBF"/>
          </a:solidFill>
        </p:spPr>
        <p:txBody>
          <a:bodyPr lIns="0" tIns="0" rIns="0" bIns="0">
            <a:noAutofit/>
          </a:bodyPr>
          <a:lstStyle/>
          <a:p>
            <a:pPr indent="0">
              <a:lnSpc>
                <a:spcPts val="2160"/>
              </a:lnSpc>
            </a:pPr>
            <a:r>
              <a:rPr lang="ru" sz="1700" i="1" u="sng" spc="-50">
                <a:solidFill>
                  <a:srgbClr val="1C1A13"/>
                </a:solidFill>
                <a:latin typeface="Franklin Gothic Book"/>
              </a:rPr>
              <a:t>Патриотическое воспитание</a:t>
            </a:r>
            <a:r>
              <a:rPr lang="ru" sz="1700">
                <a:solidFill>
                  <a:srgbClr val="1C1A13"/>
                </a:solidFill>
                <a:latin typeface="Franklin Gothic Book"/>
              </a:rPr>
              <a:t>: проявление интереса к познанию русского языка, к истории и культуре Российской Федерации, культуре своего края, народов России, ценностное отношение к русскому языку, к достижениям своей Родины — России, к науке, искусству, боевым подвигам и трудовым достижениям народа, в том числе отражённым в художественных произведениях.</a:t>
            </a:r>
          </a:p>
          <a:p>
            <a:pPr indent="0">
              <a:lnSpc>
                <a:spcPts val="2160"/>
              </a:lnSpc>
            </a:pPr>
            <a:r>
              <a:rPr lang="ru" sz="1700" i="1" u="sng" spc="-50">
                <a:solidFill>
                  <a:srgbClr val="1C1A13"/>
                </a:solidFill>
                <a:latin typeface="Franklin Gothic Book"/>
              </a:rPr>
              <a:t>Трудовое воспитание:</a:t>
            </a:r>
          </a:p>
          <a:p>
            <a:pPr indent="0">
              <a:lnSpc>
                <a:spcPts val="2160"/>
              </a:lnSpc>
            </a:pPr>
            <a:r>
              <a:rPr lang="ru" sz="1700">
                <a:solidFill>
                  <a:srgbClr val="1C1A13"/>
                </a:solidFill>
                <a:latin typeface="Franklin Gothic Book"/>
              </a:rPr>
              <a:t>интерес к практическому изучению профессий, связанных с языком и литературой.</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4565904" y="2572512"/>
            <a:ext cx="1688592" cy="2770632"/>
          </a:xfrm>
          <a:prstGeom prst="rect">
            <a:avLst/>
          </a:prstGeom>
        </p:spPr>
      </p:pic>
      <p:sp>
        <p:nvSpPr>
          <p:cNvPr id="3" name="Прямоугольник 2"/>
          <p:cNvSpPr/>
          <p:nvPr/>
        </p:nvSpPr>
        <p:spPr>
          <a:xfrm>
            <a:off x="2234184" y="140208"/>
            <a:ext cx="7799832" cy="777240"/>
          </a:xfrm>
          <a:prstGeom prst="rect">
            <a:avLst/>
          </a:prstGeom>
          <a:solidFill>
            <a:srgbClr val="EBE9E0"/>
          </a:solidFill>
        </p:spPr>
        <p:txBody>
          <a:bodyPr lIns="0" tIns="0" rIns="0" bIns="0">
            <a:noAutofit/>
          </a:bodyPr>
          <a:lstStyle/>
          <a:p>
            <a:pPr indent="0">
              <a:lnSpc>
                <a:spcPts val="3312"/>
              </a:lnSpc>
            </a:pPr>
            <a:r>
              <a:rPr lang="ru" sz="2800" spc="-50">
                <a:solidFill>
                  <a:srgbClr val="6C3408"/>
                </a:solidFill>
                <a:latin typeface="Franklin Gothic Book"/>
              </a:rPr>
              <a:t>Воспитательный потенциал урока русского языка</a:t>
            </a:r>
          </a:p>
          <a:p>
            <a:pPr indent="0" algn="ctr">
              <a:lnSpc>
                <a:spcPts val="3312"/>
              </a:lnSpc>
            </a:pPr>
            <a:r>
              <a:rPr lang="ru" sz="2800" spc="-50">
                <a:solidFill>
                  <a:srgbClr val="6C3408"/>
                </a:solidFill>
                <a:latin typeface="Franklin Gothic Book"/>
              </a:rPr>
              <a:t>формируем личностные результаты</a:t>
            </a:r>
          </a:p>
        </p:txBody>
      </p:sp>
      <p:sp>
        <p:nvSpPr>
          <p:cNvPr id="4" name="Прямоугольник 3"/>
          <p:cNvSpPr/>
          <p:nvPr/>
        </p:nvSpPr>
        <p:spPr>
          <a:xfrm>
            <a:off x="4584192" y="1304544"/>
            <a:ext cx="7165848" cy="515112"/>
          </a:xfrm>
          <a:prstGeom prst="rect">
            <a:avLst/>
          </a:prstGeom>
          <a:solidFill>
            <a:srgbClr val="EBE9E0"/>
          </a:solidFill>
        </p:spPr>
        <p:txBody>
          <a:bodyPr lIns="0" tIns="0" rIns="0" bIns="0">
            <a:noAutofit/>
          </a:bodyPr>
          <a:lstStyle/>
          <a:p>
            <a:pPr indent="0" algn="r">
              <a:spcAft>
                <a:spcPts val="420"/>
              </a:spcAft>
            </a:pPr>
            <a:r>
              <a:rPr lang="ru" sz="1700" i="1" spc="-50">
                <a:solidFill>
                  <a:srgbClr val="FF0000"/>
                </a:solidFill>
                <a:latin typeface="Franklin Gothic Book"/>
              </a:rPr>
              <a:t>«Быть хорошим учителем можно, только будучи хорошим воспитателем»</a:t>
            </a:r>
          </a:p>
          <a:p>
            <a:pPr indent="0" algn="r"/>
            <a:r>
              <a:rPr lang="ru" sz="1700" i="1" spc="-50">
                <a:solidFill>
                  <a:srgbClr val="FF0000"/>
                </a:solidFill>
                <a:latin typeface="Franklin Gothic Book"/>
              </a:rPr>
              <a:t>В.А. Сухомлинский</a:t>
            </a:r>
          </a:p>
        </p:txBody>
      </p:sp>
      <p:sp>
        <p:nvSpPr>
          <p:cNvPr id="5" name="Прямоугольник 4"/>
          <p:cNvSpPr/>
          <p:nvPr/>
        </p:nvSpPr>
        <p:spPr>
          <a:xfrm>
            <a:off x="582168" y="2916936"/>
            <a:ext cx="3633216" cy="2145792"/>
          </a:xfrm>
          <a:prstGeom prst="rect">
            <a:avLst/>
          </a:prstGeom>
          <a:solidFill>
            <a:srgbClr val="EBE9E0"/>
          </a:solidFill>
        </p:spPr>
        <p:txBody>
          <a:bodyPr lIns="0" tIns="0" rIns="0" bIns="0">
            <a:noAutofit/>
          </a:bodyPr>
          <a:lstStyle/>
          <a:p>
            <a:pPr indent="0" algn="ctr">
              <a:lnSpc>
                <a:spcPts val="2160"/>
              </a:lnSpc>
            </a:pPr>
            <a:r>
              <a:rPr lang="ru" sz="1700">
                <a:solidFill>
                  <a:srgbClr val="1C1A13"/>
                </a:solidFill>
                <a:latin typeface="Franklin Gothic Book"/>
              </a:rPr>
              <a:t>Чтение и анализ текстов, поднимающих различные проблемы (нравственные, патриотические, экологические и т.д.), создание своих текстов разных типов и жанров, нацеленных на формулировку своего понимания этих проблем.</a:t>
            </a:r>
          </a:p>
        </p:txBody>
      </p:sp>
      <p:sp>
        <p:nvSpPr>
          <p:cNvPr id="6" name="Прямоугольник 5"/>
          <p:cNvSpPr/>
          <p:nvPr/>
        </p:nvSpPr>
        <p:spPr>
          <a:xfrm>
            <a:off x="6458712" y="2380488"/>
            <a:ext cx="5209032" cy="3797808"/>
          </a:xfrm>
          <a:prstGeom prst="rect">
            <a:avLst/>
          </a:prstGeom>
          <a:solidFill>
            <a:srgbClr val="CFCDBF"/>
          </a:solidFill>
        </p:spPr>
        <p:txBody>
          <a:bodyPr lIns="0" tIns="0" rIns="0" bIns="0">
            <a:noAutofit/>
          </a:bodyPr>
          <a:lstStyle/>
          <a:p>
            <a:pPr indent="0">
              <a:lnSpc>
                <a:spcPts val="2160"/>
              </a:lnSpc>
            </a:pPr>
            <a:r>
              <a:rPr lang="ru" sz="1700" i="1" spc="-50">
                <a:solidFill>
                  <a:srgbClr val="1C1A13"/>
                </a:solidFill>
                <a:latin typeface="Franklin Gothic Book"/>
              </a:rPr>
              <a:t>Духовно-нравственное воспитание:</a:t>
            </a:r>
          </a:p>
          <a:p>
            <a:pPr indent="0">
              <a:lnSpc>
                <a:spcPts val="2160"/>
              </a:lnSpc>
            </a:pPr>
            <a:r>
              <a:rPr lang="ru" sz="1700">
                <a:solidFill>
                  <a:srgbClr val="1C1A13"/>
                </a:solidFill>
                <a:latin typeface="Franklin Gothic Book"/>
              </a:rPr>
              <a:t>ориентация на моральные ценности и нормы в ситуациях нравственного выбора; готовность оценивать своё поведение, в том числе речевое. </a:t>
            </a:r>
            <a:r>
              <a:rPr lang="ru" sz="1700" i="1" spc="-50">
                <a:solidFill>
                  <a:srgbClr val="1C1A13"/>
                </a:solidFill>
                <a:latin typeface="Franklin Gothic Book"/>
              </a:rPr>
              <a:t>Патриотическое воспитание: </a:t>
            </a:r>
            <a:r>
              <a:rPr lang="ru" sz="1700">
                <a:solidFill>
                  <a:srgbClr val="1C1A13"/>
                </a:solidFill>
                <a:latin typeface="Franklin Gothic Book"/>
              </a:rPr>
              <a:t>осознание российской гражданской идентичности в поликультурном и многоконфессиональном обществе.</a:t>
            </a:r>
          </a:p>
          <a:p>
            <a:pPr indent="0">
              <a:lnSpc>
                <a:spcPts val="2160"/>
              </a:lnSpc>
            </a:pPr>
            <a:r>
              <a:rPr lang="ru" sz="1700" i="1" spc="-50">
                <a:solidFill>
                  <a:srgbClr val="1C1A13"/>
                </a:solidFill>
                <a:latin typeface="Franklin Gothic Book"/>
              </a:rPr>
              <a:t>Экологическое воспитание:</a:t>
            </a:r>
          </a:p>
          <a:p>
            <a:pPr indent="0">
              <a:lnSpc>
                <a:spcPts val="2160"/>
              </a:lnSpc>
            </a:pPr>
            <a:r>
              <a:rPr lang="ru" sz="1700">
                <a:solidFill>
                  <a:srgbClr val="1C1A13"/>
                </a:solidFill>
                <a:latin typeface="Franklin Gothic Book"/>
              </a:rPr>
              <a:t>умение точно, логично выражать свою точку зрения на экологические проблемы.</a:t>
            </a:r>
          </a:p>
          <a:p>
            <a:pPr indent="0">
              <a:lnSpc>
                <a:spcPts val="2160"/>
              </a:lnSpc>
            </a:pPr>
            <a:r>
              <a:rPr lang="ru" sz="1700" i="1" spc="-50">
                <a:solidFill>
                  <a:srgbClr val="1C1A13"/>
                </a:solidFill>
                <a:latin typeface="Franklin Gothic Book"/>
              </a:rPr>
              <a:t>Ценности научного познания:</a:t>
            </a:r>
          </a:p>
          <a:p>
            <a:pPr indent="0">
              <a:lnSpc>
                <a:spcPts val="2160"/>
              </a:lnSpc>
            </a:pPr>
            <a:r>
              <a:rPr lang="ru" sz="1700">
                <a:solidFill>
                  <a:srgbClr val="1C1A13"/>
                </a:solidFill>
                <a:latin typeface="Franklin Gothic Book"/>
              </a:rPr>
              <a:t>овладение языковой и читательской культурой,</a:t>
            </a:r>
          </a:p>
          <a:p>
            <a:pPr indent="0">
              <a:lnSpc>
                <a:spcPts val="2160"/>
              </a:lnSpc>
            </a:pPr>
            <a:r>
              <a:rPr lang="ru" sz="1700">
                <a:solidFill>
                  <a:srgbClr val="1C1A13"/>
                </a:solidFill>
                <a:latin typeface="Franklin Gothic Book"/>
              </a:rPr>
              <a:t>навыками чтения как средства познания мира.</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949696" y="3224784"/>
            <a:ext cx="5888736" cy="240792"/>
          </a:xfrm>
          <a:prstGeom prst="rect">
            <a:avLst/>
          </a:prstGeom>
        </p:spPr>
      </p:pic>
      <p:sp>
        <p:nvSpPr>
          <p:cNvPr id="3" name="Прямоугольник 2"/>
          <p:cNvSpPr/>
          <p:nvPr/>
        </p:nvSpPr>
        <p:spPr>
          <a:xfrm>
            <a:off x="746760" y="179832"/>
            <a:ext cx="11030712" cy="441960"/>
          </a:xfrm>
          <a:prstGeom prst="rect">
            <a:avLst/>
          </a:prstGeom>
          <a:solidFill>
            <a:srgbClr val="EBE9E0"/>
          </a:solidFill>
        </p:spPr>
        <p:txBody>
          <a:bodyPr wrap="none" lIns="0" tIns="0" rIns="0" bIns="0">
            <a:noAutofit/>
          </a:bodyPr>
          <a:lstStyle/>
          <a:p>
            <a:pPr indent="0"/>
            <a:r>
              <a:rPr lang="ru" sz="3600" b="1" spc="-100">
                <a:solidFill>
                  <a:srgbClr val="6C3408"/>
                </a:solidFill>
                <a:latin typeface="Franklin Gothic Book"/>
              </a:rPr>
              <a:t>Подготовка учебной части ОУ к новому учебному году</a:t>
            </a:r>
          </a:p>
        </p:txBody>
      </p:sp>
      <p:sp>
        <p:nvSpPr>
          <p:cNvPr id="4" name="Прямоугольник 3"/>
          <p:cNvSpPr/>
          <p:nvPr/>
        </p:nvSpPr>
        <p:spPr>
          <a:xfrm>
            <a:off x="963168" y="1475232"/>
            <a:ext cx="3236976" cy="1402080"/>
          </a:xfrm>
          <a:prstGeom prst="rect">
            <a:avLst/>
          </a:prstGeom>
          <a:solidFill>
            <a:srgbClr val="EBE9E0"/>
          </a:solidFill>
        </p:spPr>
        <p:txBody>
          <a:bodyPr lIns="0" tIns="0" rIns="0" bIns="0">
            <a:noAutofit/>
          </a:bodyPr>
          <a:lstStyle/>
          <a:p>
            <a:pPr indent="0">
              <a:spcAft>
                <a:spcPts val="630"/>
              </a:spcAft>
            </a:pPr>
            <a:r>
              <a:rPr lang="ru" sz="1900">
                <a:solidFill>
                  <a:srgbClr val="375D90"/>
                </a:solidFill>
                <a:latin typeface="Arial Unicode MS"/>
              </a:rPr>
              <a:t>Февраль-март 2023</a:t>
            </a:r>
          </a:p>
          <a:p>
            <a:pPr marL="304800" indent="-304800">
              <a:lnSpc>
                <a:spcPts val="1680"/>
              </a:lnSpc>
            </a:pPr>
            <a:r>
              <a:rPr lang="ru" sz="1000">
                <a:solidFill>
                  <a:srgbClr val="1C1A13"/>
                </a:solidFill>
                <a:latin typeface="Arial Unicode MS"/>
              </a:rPr>
              <a:t>✓    Проведение вебинаров о подходах в преподавании предметов в 2023/2024 учебном году</a:t>
            </a:r>
          </a:p>
          <a:p>
            <a:pPr indent="0" algn="just">
              <a:lnSpc>
                <a:spcPts val="1680"/>
              </a:lnSpc>
            </a:pPr>
            <a:r>
              <a:rPr lang="ru" sz="1000">
                <a:solidFill>
                  <a:srgbClr val="1C1A13"/>
                </a:solidFill>
                <a:latin typeface="Arial Unicode MS"/>
              </a:rPr>
              <a:t>✓    Предварительное комплектование ОО</a:t>
            </a:r>
          </a:p>
          <a:p>
            <a:pPr indent="0" algn="just">
              <a:lnSpc>
                <a:spcPts val="1680"/>
              </a:lnSpc>
            </a:pPr>
            <a:r>
              <a:rPr lang="ru" sz="1000">
                <a:solidFill>
                  <a:srgbClr val="1C1A13"/>
                </a:solidFill>
                <a:latin typeface="Arial Unicode MS"/>
              </a:rPr>
              <a:t>✓    Заказ учебников</a:t>
            </a:r>
          </a:p>
        </p:txBody>
      </p:sp>
      <p:sp>
        <p:nvSpPr>
          <p:cNvPr id="5" name="Прямоугольник 4"/>
          <p:cNvSpPr/>
          <p:nvPr/>
        </p:nvSpPr>
        <p:spPr>
          <a:xfrm>
            <a:off x="5462016" y="1432560"/>
            <a:ext cx="3432048" cy="298704"/>
          </a:xfrm>
          <a:prstGeom prst="rect">
            <a:avLst/>
          </a:prstGeom>
          <a:solidFill>
            <a:srgbClr val="EBE9E0"/>
          </a:solidFill>
        </p:spPr>
        <p:txBody>
          <a:bodyPr wrap="none" lIns="0" tIns="0" rIns="0" bIns="0">
            <a:noAutofit/>
          </a:bodyPr>
          <a:lstStyle/>
          <a:p>
            <a:pPr indent="0" algn="just"/>
            <a:r>
              <a:rPr lang="ru" sz="1900" dirty="0" smtClean="0">
                <a:solidFill>
                  <a:srgbClr val="C10000"/>
                </a:solidFill>
                <a:latin typeface="Arial Unicode MS"/>
              </a:rPr>
              <a:t>   </a:t>
            </a:r>
            <a:r>
              <a:rPr lang="ru" sz="1900" dirty="0">
                <a:solidFill>
                  <a:srgbClr val="375D90"/>
                </a:solidFill>
                <a:latin typeface="Arial Unicode MS"/>
              </a:rPr>
              <a:t>Июнь-август 2023</a:t>
            </a:r>
          </a:p>
        </p:txBody>
      </p:sp>
      <p:sp>
        <p:nvSpPr>
          <p:cNvPr id="6" name="Прямоугольник 5"/>
          <p:cNvSpPr/>
          <p:nvPr/>
        </p:nvSpPr>
        <p:spPr>
          <a:xfrm>
            <a:off x="4953000" y="1847088"/>
            <a:ext cx="155448" cy="579120"/>
          </a:xfrm>
          <a:prstGeom prst="rect">
            <a:avLst/>
          </a:prstGeom>
          <a:solidFill>
            <a:srgbClr val="EBE9E0"/>
          </a:solidFill>
        </p:spPr>
        <p:txBody>
          <a:bodyPr lIns="0" tIns="0" rIns="0" bIns="0">
            <a:noAutofit/>
          </a:bodyPr>
          <a:lstStyle/>
          <a:p>
            <a:pPr indent="0">
              <a:lnSpc>
                <a:spcPts val="1680"/>
              </a:lnSpc>
            </a:pPr>
            <a:r>
              <a:rPr lang="ru" sz="1000">
                <a:solidFill>
                  <a:srgbClr val="1C1A13"/>
                </a:solidFill>
                <a:latin typeface="Arial Unicode MS"/>
              </a:rPr>
              <a:t>✓</a:t>
            </a:r>
          </a:p>
          <a:p>
            <a:pPr indent="0">
              <a:lnSpc>
                <a:spcPts val="1680"/>
              </a:lnSpc>
            </a:pPr>
            <a:r>
              <a:rPr lang="ru" sz="1000">
                <a:solidFill>
                  <a:srgbClr val="1C1A13"/>
                </a:solidFill>
                <a:latin typeface="Arial Unicode MS"/>
              </a:rPr>
              <a:t>✓</a:t>
            </a:r>
          </a:p>
          <a:p>
            <a:pPr indent="0">
              <a:lnSpc>
                <a:spcPts val="1680"/>
              </a:lnSpc>
            </a:pPr>
            <a:r>
              <a:rPr lang="ru" sz="1000">
                <a:solidFill>
                  <a:srgbClr val="1C1A13"/>
                </a:solidFill>
                <a:latin typeface="Arial Unicode MS"/>
              </a:rPr>
              <a:t>✓</a:t>
            </a:r>
          </a:p>
        </p:txBody>
      </p:sp>
      <p:sp>
        <p:nvSpPr>
          <p:cNvPr id="7" name="Прямоугольник 6"/>
          <p:cNvSpPr/>
          <p:nvPr/>
        </p:nvSpPr>
        <p:spPr>
          <a:xfrm>
            <a:off x="5233416" y="1859280"/>
            <a:ext cx="5041392" cy="621792"/>
          </a:xfrm>
          <a:prstGeom prst="rect">
            <a:avLst/>
          </a:prstGeom>
          <a:solidFill>
            <a:srgbClr val="EBE9E0"/>
          </a:solidFill>
        </p:spPr>
        <p:txBody>
          <a:bodyPr lIns="0" tIns="0" rIns="0" bIns="0">
            <a:noAutofit/>
          </a:bodyPr>
          <a:lstStyle/>
          <a:p>
            <a:pPr indent="0">
              <a:lnSpc>
                <a:spcPts val="1680"/>
              </a:lnSpc>
            </a:pPr>
            <a:r>
              <a:rPr lang="ru" sz="1000">
                <a:solidFill>
                  <a:srgbClr val="1C1A13"/>
                </a:solidFill>
                <a:latin typeface="Arial Unicode MS"/>
              </a:rPr>
              <a:t>Сбор в учебной части ОУ рабочих программ</a:t>
            </a:r>
          </a:p>
          <a:p>
            <a:pPr indent="0">
              <a:lnSpc>
                <a:spcPts val="1680"/>
              </a:lnSpc>
            </a:pPr>
            <a:r>
              <a:rPr lang="ru" sz="1000">
                <a:solidFill>
                  <a:srgbClr val="1C1A13"/>
                </a:solidFill>
                <a:latin typeface="Arial Unicode MS"/>
              </a:rPr>
              <a:t>Проверка зам. директора рабочих программ на исполнение ФГОС</a:t>
            </a:r>
          </a:p>
          <a:p>
            <a:pPr indent="0">
              <a:lnSpc>
                <a:spcPts val="1680"/>
              </a:lnSpc>
            </a:pPr>
            <a:r>
              <a:rPr lang="ru" sz="1000">
                <a:solidFill>
                  <a:srgbClr val="1C1A13"/>
                </a:solidFill>
                <a:latin typeface="Arial Unicode MS"/>
              </a:rPr>
              <a:t>Обучение педагогов</a:t>
            </a:r>
          </a:p>
        </p:txBody>
      </p:sp>
      <p:sp>
        <p:nvSpPr>
          <p:cNvPr id="8" name="Прямоугольник 7"/>
          <p:cNvSpPr/>
          <p:nvPr/>
        </p:nvSpPr>
        <p:spPr>
          <a:xfrm>
            <a:off x="899160" y="4270248"/>
            <a:ext cx="6940296" cy="1938528"/>
          </a:xfrm>
          <a:prstGeom prst="rect">
            <a:avLst/>
          </a:prstGeom>
          <a:solidFill>
            <a:srgbClr val="CFCDBF"/>
          </a:solidFill>
        </p:spPr>
        <p:txBody>
          <a:bodyPr lIns="0" tIns="0" rIns="0" bIns="0">
            <a:noAutofit/>
          </a:bodyPr>
          <a:lstStyle/>
          <a:p>
            <a:pPr indent="0">
              <a:spcAft>
                <a:spcPts val="1050"/>
              </a:spcAft>
            </a:pPr>
            <a:r>
              <a:rPr lang="ru" sz="1900" dirty="0" smtClean="0">
                <a:solidFill>
                  <a:srgbClr val="C10000"/>
                </a:solidFill>
                <a:latin typeface="Arial Unicode MS"/>
              </a:rPr>
              <a:t> </a:t>
            </a:r>
            <a:r>
              <a:rPr lang="ru" sz="1900" dirty="0">
                <a:solidFill>
                  <a:srgbClr val="375D90"/>
                </a:solidFill>
                <a:latin typeface="Arial Unicode MS"/>
              </a:rPr>
              <a:t>Март -июнь 2023</a:t>
            </a:r>
          </a:p>
          <a:p>
            <a:pPr marL="698500" indent="0" algn="just">
              <a:lnSpc>
                <a:spcPts val="1680"/>
              </a:lnSpc>
            </a:pPr>
            <a:r>
              <a:rPr lang="ru" sz="1000" dirty="0">
                <a:latin typeface="Arial Unicode MS"/>
              </a:rPr>
              <a:t>✓    Принятие решения о введении ФГОС коллегиальным органом ОО</a:t>
            </a:r>
          </a:p>
          <a:p>
            <a:pPr marL="698500" indent="0" algn="just">
              <a:lnSpc>
                <a:spcPts val="1680"/>
              </a:lnSpc>
            </a:pPr>
            <a:r>
              <a:rPr lang="ru" sz="1000" dirty="0">
                <a:solidFill>
                  <a:srgbClr val="1C1A13"/>
                </a:solidFill>
                <a:latin typeface="Arial Unicode MS"/>
              </a:rPr>
              <a:t>✓    Разработка/ корректировка ООП</a:t>
            </a:r>
          </a:p>
          <a:p>
            <a:pPr marL="698500" indent="0" algn="just">
              <a:lnSpc>
                <a:spcPts val="1680"/>
              </a:lnSpc>
            </a:pPr>
            <a:r>
              <a:rPr lang="ru" sz="1000" dirty="0">
                <a:solidFill>
                  <a:srgbClr val="1C1A13"/>
                </a:solidFill>
                <a:latin typeface="Arial Unicode MS"/>
              </a:rPr>
              <a:t>✓    Корректировка/ разработка рабочих программ</a:t>
            </a:r>
          </a:p>
          <a:p>
            <a:pPr marL="977900" indent="-279400">
              <a:lnSpc>
                <a:spcPts val="1680"/>
              </a:lnSpc>
            </a:pPr>
            <a:r>
              <a:rPr lang="ru" sz="1000" dirty="0">
                <a:solidFill>
                  <a:srgbClr val="1C1A13"/>
                </a:solidFill>
                <a:latin typeface="Arial Unicode MS"/>
              </a:rPr>
              <a:t>✓    Обучение педагогов (обновленные ФГОС СОО, флагманский курс Академии Минпросвещения)</a:t>
            </a:r>
          </a:p>
          <a:p>
            <a:pPr marL="977900" indent="-279400">
              <a:lnSpc>
                <a:spcPts val="1680"/>
              </a:lnSpc>
            </a:pPr>
            <a:r>
              <a:rPr lang="ru" sz="1000" dirty="0">
                <a:solidFill>
                  <a:srgbClr val="1C1A13"/>
                </a:solidFill>
                <a:latin typeface="Arial Unicode MS"/>
              </a:rPr>
              <a:t>✓    П</a:t>
            </a:r>
            <a:r>
              <a:rPr lang="ru" sz="1000" dirty="0">
                <a:latin typeface="Arial Unicode MS"/>
              </a:rPr>
              <a:t>роведение родительских собраний, и</a:t>
            </a:r>
            <a:r>
              <a:rPr lang="ru" sz="1000" dirty="0">
                <a:solidFill>
                  <a:srgbClr val="1C1A13"/>
                </a:solidFill>
                <a:latin typeface="Arial Unicode MS"/>
              </a:rPr>
              <a:t>нформирование родителей о введении обновленных ФГОС СОО (10 кл.</a:t>
            </a:r>
            <a:r>
              <a:rPr lang="ru" sz="1000" dirty="0">
                <a:latin typeface="Arial Unicode MS"/>
              </a:rPr>
              <a:t>)</a:t>
            </a:r>
          </a:p>
        </p:txBody>
      </p:sp>
      <p:sp>
        <p:nvSpPr>
          <p:cNvPr id="9" name="Прямоугольник 8"/>
          <p:cNvSpPr/>
          <p:nvPr/>
        </p:nvSpPr>
        <p:spPr>
          <a:xfrm>
            <a:off x="8488680" y="4160520"/>
            <a:ext cx="3206496" cy="1496568"/>
          </a:xfrm>
          <a:prstGeom prst="rect">
            <a:avLst/>
          </a:prstGeom>
          <a:solidFill>
            <a:srgbClr val="CFCDBF"/>
          </a:solidFill>
        </p:spPr>
        <p:txBody>
          <a:bodyPr lIns="0" tIns="0" rIns="0" bIns="0">
            <a:noAutofit/>
          </a:bodyPr>
          <a:lstStyle/>
          <a:p>
            <a:pPr marL="114300" indent="0" algn="ctr">
              <a:spcAft>
                <a:spcPts val="1050"/>
              </a:spcAft>
            </a:pPr>
            <a:r>
              <a:rPr lang="ru" sz="1900" dirty="0" smtClean="0">
                <a:solidFill>
                  <a:srgbClr val="375D90"/>
                </a:solidFill>
                <a:latin typeface="Arial Unicode MS"/>
              </a:rPr>
              <a:t> </a:t>
            </a:r>
            <a:r>
              <a:rPr lang="ru" sz="1900" dirty="0">
                <a:solidFill>
                  <a:srgbClr val="375D90"/>
                </a:solidFill>
                <a:latin typeface="Arial Unicode MS"/>
              </a:rPr>
              <a:t>Август 2023</a:t>
            </a:r>
          </a:p>
          <a:p>
            <a:pPr marL="292100" indent="-292100">
              <a:lnSpc>
                <a:spcPts val="1680"/>
              </a:lnSpc>
            </a:pPr>
            <a:r>
              <a:rPr lang="ru" sz="1000" dirty="0">
                <a:solidFill>
                  <a:srgbClr val="1C1A13"/>
                </a:solidFill>
                <a:latin typeface="Arial Unicode MS"/>
              </a:rPr>
              <a:t>✓    Утверждение директором ОУ рабочих программ</a:t>
            </a:r>
          </a:p>
          <a:p>
            <a:pPr marL="292100" indent="-292100">
              <a:lnSpc>
                <a:spcPts val="1680"/>
              </a:lnSpc>
            </a:pPr>
            <a:r>
              <a:rPr lang="ru" sz="1000" dirty="0">
                <a:solidFill>
                  <a:srgbClr val="1C1A13"/>
                </a:solidFill>
                <a:latin typeface="Arial Unicode MS"/>
              </a:rPr>
              <a:t>✓    Утверждение ООП на уровень начального/ основного/ среднего общего образования</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Прямоугольник 2"/>
          <p:cNvSpPr/>
          <p:nvPr/>
        </p:nvSpPr>
        <p:spPr>
          <a:xfrm>
            <a:off x="2707562" y="3447288"/>
            <a:ext cx="6806184" cy="505968"/>
          </a:xfrm>
          <a:prstGeom prst="rect">
            <a:avLst/>
          </a:prstGeom>
          <a:solidFill>
            <a:schemeClr val="bg1"/>
          </a:solidFill>
        </p:spPr>
        <p:txBody>
          <a:bodyPr wrap="none" lIns="0" tIns="0" rIns="0" bIns="0">
            <a:noAutofit/>
          </a:bodyPr>
          <a:lstStyle/>
          <a:p>
            <a:pPr indent="0" algn="ctr">
              <a:spcAft>
                <a:spcPts val="8400"/>
              </a:spcAft>
            </a:pPr>
            <a:r>
              <a:rPr lang="ru" sz="5300" b="1" dirty="0">
                <a:latin typeface="Times New Roman"/>
              </a:rPr>
              <a:t>Спасибо за внимание!</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60000" r="100000" b="200000"/>
          </a:path>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TotalTime>
  <Words>2285</Words>
  <Application>Microsoft Office PowerPoint</Application>
  <PresentationFormat>Произвольный</PresentationFormat>
  <Paragraphs>365</Paragraphs>
  <Slides>22</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22</vt:i4>
      </vt:variant>
    </vt:vector>
  </HeadingPairs>
  <TitlesOfParts>
    <vt:vector size="23" baseType="lpstr">
      <vt:lpstr>Office Theme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1</dc:creator>
  <cp:lastModifiedBy>1</cp:lastModifiedBy>
  <cp:revision>14</cp:revision>
  <dcterms:modified xsi:type="dcterms:W3CDTF">2023-03-17T09:19:05Z</dcterms:modified>
</cp:coreProperties>
</file>