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6" r:id="rId3"/>
    <p:sldId id="270" r:id="rId4"/>
    <p:sldId id="301" r:id="rId5"/>
    <p:sldId id="297" r:id="rId6"/>
    <p:sldId id="298" r:id="rId7"/>
    <p:sldId id="302" r:id="rId8"/>
    <p:sldId id="304" r:id="rId9"/>
    <p:sldId id="274" r:id="rId10"/>
    <p:sldId id="305" r:id="rId11"/>
    <p:sldId id="306" r:id="rId12"/>
    <p:sldId id="257" r:id="rId13"/>
    <p:sldId id="310" r:id="rId14"/>
    <p:sldId id="293" r:id="rId15"/>
    <p:sldId id="259" r:id="rId16"/>
    <p:sldId id="260" r:id="rId17"/>
    <p:sldId id="292" r:id="rId18"/>
    <p:sldId id="258" r:id="rId19"/>
    <p:sldId id="289" r:id="rId20"/>
    <p:sldId id="261" r:id="rId21"/>
    <p:sldId id="309" r:id="rId22"/>
    <p:sldId id="314" r:id="rId23"/>
    <p:sldId id="307" r:id="rId24"/>
    <p:sldId id="265" r:id="rId25"/>
    <p:sldId id="311" r:id="rId26"/>
    <p:sldId id="280" r:id="rId27"/>
    <p:sldId id="282" r:id="rId28"/>
  </p:sldIdLst>
  <p:sldSz cx="9144000" cy="6858000" type="screen4x3"/>
  <p:notesSz cx="6858000" cy="9144000"/>
  <p:embeddedFontLst>
    <p:embeddedFont>
      <p:font typeface="Monotype Corsiva" panose="03010101010201010101" pitchFamily="66" charset="0"/>
      <p: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Arial Black" panose="020B0A04020102020204" pitchFamily="34" charset="0"/>
      <p:bold r:id="rId3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03" autoAdjust="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A9FB7-027D-418F-B431-EB4F14FA9AC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10192-39B2-49EE-A913-BC5685BE52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662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6853E-D19D-40D6-AAA4-76F3397ADC33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FECEB-8A57-410E-980D-C86DAD707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FECEB-8A57-410E-980D-C86DAD70755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FECEB-8A57-410E-980D-C86DAD70755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FECEB-8A57-410E-980D-C86DAD70755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228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49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8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016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62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4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68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54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55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07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25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5DE81-A0E8-4419-AE84-DF291C0C43F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527A0-F694-48C9-89FA-24F383E618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458200" cy="1584176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структурное подразделение государственного бюджетного общеобразовательного учреждения Самарской области средней общеобразовательной школы «Образовательный центр» с. Богатое муниципального района </a:t>
            </a:r>
            <a:r>
              <a:rPr lang="ru-RU" sz="16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Богатовский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Самарской области имени Героя Советского Союза Павлова Валентина Васильевича детский сад "Ромашка"</a:t>
            </a:r>
            <a:b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085184"/>
            <a:ext cx="6400800" cy="1080120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204864"/>
            <a:ext cx="828092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latin typeface="Arial Black" panose="020B0A04020102020204" pitchFamily="34" charset="0"/>
              </a:rPr>
              <a:t>ПРОЕКТ </a:t>
            </a:r>
          </a:p>
          <a:p>
            <a:pPr lvl="0" algn="ctr"/>
            <a:r>
              <a:rPr lang="ru-RU" sz="3600" b="1" smtClean="0">
                <a:latin typeface="Arial Black" panose="020B0A04020102020204" pitchFamily="34" charset="0"/>
              </a:rPr>
              <a:t>«БЫТЬ </a:t>
            </a:r>
            <a:r>
              <a:rPr lang="ru-RU" sz="3600" b="1" dirty="0">
                <a:latin typeface="Arial Black" panose="020B0A04020102020204" pitchFamily="34" charset="0"/>
              </a:rPr>
              <a:t>ЗДОРОВЫМ </a:t>
            </a:r>
            <a:r>
              <a:rPr lang="ru-RU" sz="3600" b="1" dirty="0" smtClean="0">
                <a:latin typeface="Arial Black" panose="020B0A04020102020204" pitchFamily="34" charset="0"/>
              </a:rPr>
              <a:t>-  ЗДОРОВО»</a:t>
            </a:r>
            <a:r>
              <a:rPr lang="ru-RU" sz="3600" b="1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подготовительной к школе </a:t>
            </a: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</a:t>
            </a:r>
          </a:p>
          <a:p>
            <a:pPr lvl="0" algn="ctr"/>
            <a:r>
              <a:rPr lang="ru-RU" sz="2800" b="1" i="1" dirty="0">
                <a:solidFill>
                  <a:srgbClr val="44546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b="1" i="1" dirty="0" err="1">
                <a:solidFill>
                  <a:srgbClr val="ED7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000" b="1" i="1" dirty="0" err="1">
                <a:solidFill>
                  <a:srgbClr val="70AD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4000" b="1" i="1" dirty="0" err="1">
                <a:solidFill>
                  <a:srgbClr val="4472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40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b="1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i="1" dirty="0" smtClean="0">
                <a:solidFill>
                  <a:srgbClr val="44546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ctr"/>
            <a:endParaRPr lang="ru-RU" sz="2800" b="1" i="1" dirty="0">
              <a:solidFill>
                <a:srgbClr val="44546A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Нефедова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Е.В.,</a:t>
            </a:r>
          </a:p>
          <a:p>
            <a:pPr lvl="0" algn="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СП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«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с.Богатое детский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"Ромашка" </a:t>
            </a:r>
            <a:b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i="1" dirty="0">
              <a:solidFill>
                <a:srgbClr val="44546A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72478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«Забота о здоровье детей – важнейший труд воспитателя, а во главе педагогических мероприятий, должна стоять забота об укреплении здоровья ребенка». В. А. Сухомлинский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ownloads\17745265472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85926"/>
            <a:ext cx="6215106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419056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Актуальность проекта.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4414" y="1000108"/>
            <a:ext cx="7272808" cy="54726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стремительный век новейших технологий, исследований и разработок, проблема сохранения здоровья стоит очень остро. Появилась тенденция к ухудшению здоровья среди подрастающего поколения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одной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 из важнейших составляющих здоровья является двигательная активность.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73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692696"/>
            <a:ext cx="7283152" cy="518457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43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Тип проекта.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Краткосрочный (24.11-28.11.2025года).</a:t>
            </a:r>
          </a:p>
          <a:p>
            <a:pPr marL="0" indent="0">
              <a:buNone/>
            </a:pPr>
            <a:r>
              <a:rPr lang="ru-RU" sz="4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Вид проекта.   </a:t>
            </a:r>
            <a:r>
              <a:rPr lang="ru-RU" sz="4200" b="1" dirty="0" err="1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рактико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ориентированный, игровой, оздоровительный.  </a:t>
            </a:r>
          </a:p>
          <a:p>
            <a:pPr marL="0" indent="0">
              <a:buNone/>
            </a:pPr>
            <a:r>
              <a:rPr lang="ru-RU" sz="43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Участники проекта.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воспитатели группы, инструктор по физическому воспитанию, родители.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проекта.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Формирование у детей представлений о здоровом образе жизни, средствах укрепления здоровья и правилах заботы о нем.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17745397422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2892" y="1857364"/>
            <a:ext cx="6298215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проекта.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Способствовать развитию познавательного интереса к своему организму и его возможностям.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Развивать у ребенка готовность самостоятельно и эффективно решать задачи, связанные с поддержанием, укреплением и сохранением своего здоровья. 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Воспитывать бережное и заботливое отношение к своему здоровью и здоровью окружающих.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Совершенствовать практические навыки здорового образа жизни.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043890" cy="8461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Формы работы по приобщению детей к ЗОЖ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758138" cy="405448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Уроки здоровья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Игры и игровые ситуации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Беседы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Нетрадиционные гимнастики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Чтение художественной литературы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Физкультурные досуги, праздники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Ожидаемые результаты реализации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Знать несложные приёмы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самооздоровления</a:t>
            </a:r>
            <a:r>
              <a:rPr lang="ru-RU" dirty="0" smtClean="0"/>
              <a:t>; </a:t>
            </a:r>
          </a:p>
          <a:p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Иметь простейшие представления о мероприятиях, направленных на сохранение здоровья (соблюдение режима, правильное питание, чистота тела, спорт);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речевой активности, активизация словаря;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Использование детьми подвижных и спортивных игр в самостоятельной деятельности.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42852"/>
            <a:ext cx="6851104" cy="64294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Этапы реализации проекта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785794"/>
            <a:ext cx="8178132" cy="592935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 этап – подготовительный </a:t>
            </a:r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>
                <a:latin typeface="Times New Roman"/>
                <a:ea typeface="Calibri"/>
              </a:rPr>
              <a:t>-изучение современных нормативных документов, регламентирующих деятельность по </a:t>
            </a:r>
            <a:r>
              <a:rPr lang="ru-RU" sz="6400" b="1" dirty="0" err="1">
                <a:latin typeface="Times New Roman"/>
                <a:ea typeface="Calibri"/>
              </a:rPr>
              <a:t>здоровьесбережению</a:t>
            </a:r>
            <a:r>
              <a:rPr lang="ru-RU" sz="6400" b="1" dirty="0">
                <a:latin typeface="Times New Roman"/>
                <a:ea typeface="Calibri"/>
              </a:rPr>
              <a:t>;                                                                                                                          - </a:t>
            </a:r>
            <a:r>
              <a:rPr lang="ru-RU" sz="6400" b="1" dirty="0" smtClean="0">
                <a:latin typeface="Times New Roman"/>
                <a:ea typeface="Calibri"/>
              </a:rPr>
              <a:t> </a:t>
            </a:r>
            <a:r>
              <a:rPr lang="ru-RU" sz="6400" b="1" dirty="0">
                <a:latin typeface="Times New Roman"/>
                <a:ea typeface="Calibri"/>
              </a:rPr>
              <a:t>информационно-методическое обеспечение проекта;                                                                               - составление тематического плана по реализации проекта;                                                                      - привлечение родителей к совместной деятельности по реализации </a:t>
            </a:r>
            <a:r>
              <a:rPr lang="ru-RU" sz="6400" b="1" dirty="0" smtClean="0">
                <a:latin typeface="Times New Roman"/>
                <a:ea typeface="Calibri"/>
              </a:rPr>
              <a:t>проекта.</a:t>
            </a: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этап – практический 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-картотека подвижных и малоподвижных игр для детей подготовительной к школе группы;                                                                                                                                                        - физкультминутки, игровой массаж;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-анкета  для  родителей «Здоровье и ребенок»;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 конспект физкультурного развлечения  для детей подготовительной к школе группы «Путешествие в сказку»; 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  продуктивная деятельность;</a:t>
            </a:r>
          </a:p>
          <a:p>
            <a:pPr marL="0" indent="0">
              <a:buFontTx/>
              <a:buChar char="-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информационный материал в родительский уголок: «Подвижные игры - залог здоровья детей», «Здоровый образ жизни детей»;</a:t>
            </a:r>
          </a:p>
          <a:p>
            <a:pPr marL="0" indent="0">
              <a:buFontTx/>
              <a:buChar char="-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 конспекты бесед с детьми «  Я и мое тело», «Что такое здоровье», «Полезная еда»;</a:t>
            </a:r>
          </a:p>
          <a:p>
            <a:pPr marL="0" indent="0">
              <a:buNone/>
            </a:pPr>
            <a:endParaRPr lang="ru-RU" sz="7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 этап – заключительный</a:t>
            </a:r>
          </a:p>
          <a:p>
            <a:pPr marL="0" indent="0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спортивный праздник с мамами «День здоровья»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тоговое 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спортивное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развлечение  </a:t>
            </a:r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«Путешествие в сказку» по мотивам сказок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К.Чуковского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 презентация проекта на родительском собрании</a:t>
            </a:r>
            <a:endParaRPr lang="ru-RU" sz="6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400" dirty="0" smtClean="0"/>
              <a:t> </a:t>
            </a: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95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329642" cy="78581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технологии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329642" cy="5126055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технологии – это технологии, направленные на сохранение и укрепление здоровья и активное формирование здорового образа жизни и здоровья воспитанников.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143372" y="1928802"/>
            <a:ext cx="785818" cy="714380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2285992"/>
            <a:ext cx="2714644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Медико</a:t>
            </a:r>
            <a:r>
              <a:rPr lang="ru-RU" b="1" dirty="0" smtClean="0">
                <a:solidFill>
                  <a:schemeClr val="tx1"/>
                </a:solidFill>
              </a:rPr>
              <a:t> – профилактические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43570" y="2214554"/>
            <a:ext cx="3143272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оздоровительные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714480" y="2786058"/>
            <a:ext cx="214314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143768" y="2714620"/>
            <a:ext cx="214314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3143248"/>
            <a:ext cx="3500462" cy="3571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Организация мониторинга здоровья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Организация и контроль питания детей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Физическое развитие дошкольников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Закаливание</a:t>
            </a:r>
            <a:r>
              <a:rPr lang="ru-RU" sz="16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Организация профилактических мероприятий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 Выполнение требований </a:t>
            </a:r>
            <a:r>
              <a:rPr lang="ru-RU" sz="1600" b="1" dirty="0" err="1" smtClean="0"/>
              <a:t>СанПиН</a:t>
            </a:r>
            <a:r>
              <a:rPr lang="ru-RU" sz="16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Организация </a:t>
            </a:r>
            <a:r>
              <a:rPr lang="ru-RU" sz="1600" b="1" dirty="0" err="1" smtClean="0"/>
              <a:t>здоровьесберегающей</a:t>
            </a:r>
            <a:r>
              <a:rPr lang="ru-RU" sz="1600" b="1" dirty="0" smtClean="0"/>
              <a:t> среды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00694" y="3071810"/>
            <a:ext cx="3357586" cy="3643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Развитие физических качеств, двигательной активности</a:t>
            </a:r>
            <a:r>
              <a:rPr lang="ru-RU" sz="1600" dirty="0" smtClean="0"/>
              <a:t>         </a:t>
            </a:r>
            <a:r>
              <a:rPr lang="ru-RU" sz="1600" b="1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Становление физической культуры детей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Различные гимнастики</a:t>
            </a:r>
            <a:r>
              <a:rPr lang="ru-RU" sz="1600" dirty="0" smtClean="0"/>
              <a:t> 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 </a:t>
            </a:r>
            <a:r>
              <a:rPr lang="ru-RU" sz="1600" b="1" dirty="0" err="1" smtClean="0"/>
              <a:t>Самомассаж</a:t>
            </a:r>
            <a:r>
              <a:rPr lang="ru-RU" sz="1600" b="1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Профилактика плоскостопия и формирование правильной осанки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/>
              <a:t>Воспитание привычки к повседневной физической активности и заботе о здоровье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ownloads\17744467045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71546"/>
            <a:ext cx="3313908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User\Downloads\17744467045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4071942"/>
            <a:ext cx="3571900" cy="2563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C:\Users\User\Downloads\1774447055332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285728"/>
            <a:ext cx="2643206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9" name="Picture 5" descr="C:\Users\User\Downloads\17744476841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" y="3929066"/>
            <a:ext cx="3680188" cy="2624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 descr="C:\Users\User\Downloads\IMG_20260325_1230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571480"/>
            <a:ext cx="2281714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5496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Понедельник «Я и мое тело»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1357298"/>
            <a:ext cx="24288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гимнастика.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Джок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терапия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Нейродинамическая гимнастика.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User\Downloads\1774434403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142984"/>
            <a:ext cx="3429024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ownloads\177443605011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43636" y="857232"/>
            <a:ext cx="2685317" cy="3336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User\Downloads\1774442026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000504"/>
            <a:ext cx="3762046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er\Downloads\1774603164677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857628"/>
            <a:ext cx="2714620" cy="2813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316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8112" y="1"/>
            <a:ext cx="27408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Сюжетно-ролевая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Больница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0"/>
            <a:ext cx="371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Рассматривание иллюстраций «Тело человека», «Органы человека»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1027" name="Picture 3" descr="C:\Users\User\Downloads\17744344035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928670"/>
            <a:ext cx="3286148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7429520" y="278605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User\Downloads\17744344035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571612"/>
            <a:ext cx="4500594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 descr="C:\Users\User\Downloads\177460664126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572008"/>
            <a:ext cx="3429024" cy="2166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419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Экскурсия в медицинский кабинет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3034680" cy="25488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ownloads\17746040666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500174"/>
            <a:ext cx="4143404" cy="439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User\Downloads\17746040666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4143371" cy="5286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0411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Вторник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«День чистюль»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12776"/>
            <a:ext cx="823868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      Формировать навыки контроля за выполнением правил                   личной гигиены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Д/и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«Личные предметы гигиены»</a:t>
            </a:r>
            <a:endParaRPr lang="ru-RU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000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Users\HP\Desktop\Новая папка (2)\IMG_20231120_0829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36"/>
          <a:stretch/>
        </p:blipFill>
        <p:spPr bwMode="auto">
          <a:xfrm>
            <a:off x="177487" y="2636912"/>
            <a:ext cx="3539547" cy="4005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C:\Users\HP\Desktop\Новая папка (2)\IMG_20231114_0830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643182"/>
            <a:ext cx="3312368" cy="4010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43182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1931"/>
            <a:ext cx="4394668" cy="3296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0"/>
            <a:ext cx="3273828" cy="4365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3501008"/>
            <a:ext cx="3327834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1755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610744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Беседа на тему </a:t>
            </a:r>
            <a:b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«Кто такие микробы?»</a:t>
            </a:r>
            <a:b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Посылка от </a:t>
            </a:r>
            <a:r>
              <a:rPr lang="ru-RU" sz="2700" b="1" dirty="0" err="1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Мойдодыра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Викторина «Чистота-залог здоровья»</a:t>
            </a:r>
            <a:r>
              <a:rPr lang="ru-RU" sz="27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800" dirty="0" smtClean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2" descr="C:\Users\HP\Desktop\Новая папка (2)\IMG_20231130_0928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285992"/>
            <a:ext cx="3384376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92" y="3789040"/>
            <a:ext cx="4322763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User\Downloads\17746034902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28604"/>
            <a:ext cx="4148141" cy="2967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175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8880" y="116632"/>
            <a:ext cx="6995120" cy="94096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Среда «Витамины на столе»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7920880" cy="580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 Дать детям знания о пользе продуктов питания, дать детям понятие «витамины» и их значение для организма человека, для здоровья.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Утреннее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интервью </a:t>
            </a:r>
            <a:b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«Правильное питание ребенка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Приготовление вкусного десерта.</a:t>
            </a:r>
          </a:p>
          <a:p>
            <a:pPr marL="0" lvl="0" indent="0" algn="r">
              <a:spcBef>
                <a:spcPts val="0"/>
              </a:spcBef>
              <a:buNone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HP\Downloads\17005694041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" t="11506" r="890" b="22922"/>
          <a:stretch/>
        </p:blipFill>
        <p:spPr bwMode="auto">
          <a:xfrm>
            <a:off x="4716016" y="3233475"/>
            <a:ext cx="4176464" cy="343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3" descr="C:\Users\HP\Downloads\17005696384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63458"/>
            <a:ext cx="4320480" cy="3405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5470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715436" cy="928694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 на тему 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«Вредные и полезные продукты     С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игра «Магазин «Овощи. Фрукты» для зубов»  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 descr="C:\Users\HP\Desktop\Новая папка (2)\IMG_20231121_1226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285860"/>
            <a:ext cx="3935530" cy="2809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4" descr="C:\Users\User\Downloads\IMG_20260325_1249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142984"/>
            <a:ext cx="4524406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C:\Users\HP\Desktop\Новая папка (2)\IMG_20231121_150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256"/>
            <a:ext cx="3214710" cy="2421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307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86"/>
            <a:ext cx="8820472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Четверг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           «Со спортом дружить –здоровыми быть!»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579296" cy="9666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Формировать понимание необходимости заботиться о своем здоровье, беречь его, учиться быть здоровыми и вести здоровый образ жизни.</a:t>
            </a:r>
          </a:p>
          <a:p>
            <a:pPr marL="0" indent="0"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ownloads\17744608102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285992"/>
            <a:ext cx="4214842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285992"/>
            <a:ext cx="4000527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097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42691"/>
            <a:ext cx="3528392" cy="3740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 descr="C:\Users\User\Downloads\17744344036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929066"/>
            <a:ext cx="392909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 descr="C:\Users\HP\Downloads\17010821669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7" r="677"/>
          <a:stretch/>
        </p:blipFill>
        <p:spPr bwMode="auto">
          <a:xfrm>
            <a:off x="5143503" y="3500438"/>
            <a:ext cx="3143273" cy="3227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3" descr="C:\Users\User\Downloads\177460452625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142852"/>
            <a:ext cx="4623078" cy="3236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18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9286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Спортивный праздник с мамами «День здоровья»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ownloads\17746113817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3394472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User\Downloads\17746119027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8332" y="4071942"/>
            <a:ext cx="373550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C:\Users\User\Downloads\177461190277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785794"/>
            <a:ext cx="4786346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142852"/>
            <a:ext cx="4572032" cy="50006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Гимнастика пробуждения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HP\Desktop\Новая папка (2)\IMG_20231113_1502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8"/>
          <a:stretch/>
        </p:blipFill>
        <p:spPr bwMode="auto">
          <a:xfrm>
            <a:off x="29960" y="214290"/>
            <a:ext cx="4470602" cy="3342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2" descr="C:\Users\User\Downloads\177443440360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214422"/>
            <a:ext cx="3786214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8" name="Picture 2" descr="C:\Users\User\Downloads\IMG_20260325_1231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643314"/>
            <a:ext cx="4357718" cy="3053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Пятница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«В сказку за здоровьем»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809" y="836712"/>
            <a:ext cx="8805664" cy="1152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Формировать осознанное отношение к своему здоровью, понимание значимости гигиены, физических упражнений для здоровья человека на примере героев произведений художественной литературы.</a:t>
            </a:r>
          </a:p>
        </p:txBody>
      </p:sp>
      <p:pic>
        <p:nvPicPr>
          <p:cNvPr id="5" name="Picture 3" descr="C:\Users\HP\Desktop\Новая папка (2)\IMG-39fbc277961d1df9b0f25f7f6a68d60d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2786058"/>
            <a:ext cx="3857652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322444" cy="64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C:\Users\HP\Desktop\Новая папка (2)\IMG-0b4d7da720ca98d413673c153695600f-V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r="20411"/>
          <a:stretch/>
        </p:blipFill>
        <p:spPr bwMode="auto">
          <a:xfrm>
            <a:off x="142844" y="2786058"/>
            <a:ext cx="4572032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1421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ownloads\177454033424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197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работы над проектом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1357298"/>
            <a:ext cx="6286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Созданная в детском саду и в группе система по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позволяет качественно решать цель развития физически развитой, социально-активной, творческой личности.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У большинства детей наметилась тенденция сознательного отношения к своему здоровью и использованию доступных средств, для его укрепления, стремления к расширению двигательного опыта.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• У родителей сформированы ценностные ориентации, направленные на сохранение здоровья детей.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3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060848"/>
            <a:ext cx="718024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B0F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00B0F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897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1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|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4398</TotalTime>
  <Words>737</Words>
  <Application>Microsoft Office PowerPoint</Application>
  <PresentationFormat>Экран (4:3)</PresentationFormat>
  <Paragraphs>105</Paragraphs>
  <Slides>27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Times New Roman</vt:lpstr>
      <vt:lpstr>Arial</vt:lpstr>
      <vt:lpstr>Monotype Corsiva</vt:lpstr>
      <vt:lpstr>Wingdings</vt:lpstr>
      <vt:lpstr>Calibri</vt:lpstr>
      <vt:lpstr>Arial Black</vt:lpstr>
      <vt:lpstr>Тема Office</vt:lpstr>
      <vt:lpstr>структурное подразделение государственного бюджетного общеобразовательного учреждения Самарской области средней общеобразовательной школы «Образовательный центр» с. Богатое муниципального района Богатовский Самарской области имени Героя Советского Союза Павлова Валентина Васильевича детский сад "Ромашка" </vt:lpstr>
      <vt:lpstr>«Забота о здоровье детей – важнейший труд воспитателя, а во главе педагогических мероприятий, должна стоять забота об укреплении здоровья ребенка». В. А. Сухомлинский</vt:lpstr>
      <vt:lpstr>Актуальность проекта.</vt:lpstr>
      <vt:lpstr>Презентация PowerPoint</vt:lpstr>
      <vt:lpstr> Цель проекта.  Формирование у детей представлений о здоровом образе жизни, средствах укрепления здоровья и правилах заботы о нем. </vt:lpstr>
      <vt:lpstr> Задачи проекта.</vt:lpstr>
      <vt:lpstr>Формы работы по приобщению детей к ЗОЖ</vt:lpstr>
      <vt:lpstr>Ожидаемые результаты реализации проекта</vt:lpstr>
      <vt:lpstr> Этапы реализации проекта</vt:lpstr>
      <vt:lpstr>Здоровьесберегающие технологии</vt:lpstr>
      <vt:lpstr>Презентация PowerPoint</vt:lpstr>
      <vt:lpstr>Понедельник «Я и мое тело»</vt:lpstr>
      <vt:lpstr>Презентация PowerPoint</vt:lpstr>
      <vt:lpstr>Экскурсия в медицинский кабинет</vt:lpstr>
      <vt:lpstr>Вторник «День чистюль»</vt:lpstr>
      <vt:lpstr>Презентация PowerPoint</vt:lpstr>
      <vt:lpstr>     Беседа на тему  «Кто такие микробы?» Посылка от Мойдодыра. Викторина «Чистота-залог здоровья»  </vt:lpstr>
      <vt:lpstr>Среда «Витамины на столе»</vt:lpstr>
      <vt:lpstr>Интерактивная игра на тему  «Вредные и полезные продукты     С/р игра «Магазин «Овощи. Фрукты» для зубов»   </vt:lpstr>
      <vt:lpstr>Четверг «           «Со спортом дружить –здоровыми быть!»</vt:lpstr>
      <vt:lpstr>Презентация PowerPoint</vt:lpstr>
      <vt:lpstr>Спортивный праздник с мамами «День здоровья»</vt:lpstr>
      <vt:lpstr>Гимнастика пробуждения</vt:lpstr>
      <vt:lpstr>Пятница «В сказку за здоровьем»</vt:lpstr>
      <vt:lpstr>Презентация PowerPoint</vt:lpstr>
      <vt:lpstr>Презентация PowerPoint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 ОБРАЗОВАТЕЛЬНОЕ УЧРЕЖДЕНИЕ ДЕТСКИЙ САД №7 «СОЛНЫШКО» ОБЩЕРАЗВИВАЮЩЕГО ВИДА Р.П. СВЕРДЛОВСКИЙ Г.О.ЛОСИНО-ПЕТРОВСКИЙ  МОСКОВСКОЙ ОБЛАСТИ</dc:title>
  <dc:creator>User</dc:creator>
  <cp:lastModifiedBy>User</cp:lastModifiedBy>
  <cp:revision>347</cp:revision>
  <cp:lastPrinted>2026-03-30T09:38:21Z</cp:lastPrinted>
  <dcterms:created xsi:type="dcterms:W3CDTF">2021-02-02T06:51:41Z</dcterms:created>
  <dcterms:modified xsi:type="dcterms:W3CDTF">2026-03-30T09:38:38Z</dcterms:modified>
</cp:coreProperties>
</file>