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12575-9AFE-474F-B635-54B391E7AED4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43D52-E485-4C92-A8D5-9C0B8610B3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63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AE3F1F4-BA92-4A70-B31D-FDB9F9468149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B9CAA86-54E6-4A63-B5C3-E31C58DB5FF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90656" cy="3123778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ru-RU" sz="4800" dirty="0" smtClean="0">
                <a:effectLst/>
                <a:latin typeface="Times New Roman"/>
                <a:ea typeface="Times New Roman"/>
                <a:cs typeface="Times New Roman"/>
              </a:rPr>
              <a:t>Профессиональная ориентация через изучение физики</a:t>
            </a:r>
            <a:endParaRPr lang="ru-RU" sz="4800" dirty="0">
              <a:ea typeface="Times New Roman"/>
              <a:cs typeface="Times New Roman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83768" y="4005064"/>
            <a:ext cx="6368752" cy="2239144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3200" dirty="0" err="1">
                <a:latin typeface="Times New Roman"/>
                <a:ea typeface="Times New Roman"/>
                <a:cs typeface="Times New Roman"/>
              </a:rPr>
              <a:t>Бекешева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</a:rPr>
              <a:t>Липат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dirty="0" err="1">
                <a:latin typeface="Times New Roman"/>
                <a:ea typeface="Times New Roman"/>
                <a:cs typeface="Times New Roman"/>
              </a:rPr>
              <a:t>Макаровна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, учитель математики и </a:t>
            </a:r>
            <a:r>
              <a:rPr lang="ru-RU" sz="3200" dirty="0" smtClean="0">
                <a:latin typeface="Times New Roman"/>
                <a:ea typeface="Times New Roman"/>
                <a:cs typeface="Times New Roman"/>
              </a:rPr>
              <a:t>физики </a:t>
            </a:r>
            <a:r>
              <a:rPr lang="ru-RU" sz="3200" dirty="0" err="1">
                <a:latin typeface="Times New Roman"/>
                <a:ea typeface="Times New Roman"/>
                <a:cs typeface="Times New Roman"/>
              </a:rPr>
              <a:t>Тоузаковский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 филиал ГБОУ СОШ № 2 «ОЦ» с. </a:t>
            </a:r>
            <a:r>
              <a:rPr lang="ru-RU" sz="3200" dirty="0" err="1">
                <a:latin typeface="Times New Roman"/>
                <a:ea typeface="Times New Roman"/>
                <a:cs typeface="Times New Roman"/>
              </a:rPr>
              <a:t>Кинель</a:t>
            </a:r>
            <a:r>
              <a:rPr lang="ru-RU" sz="3200" dirty="0">
                <a:latin typeface="Times New Roman"/>
                <a:ea typeface="Times New Roman"/>
                <a:cs typeface="Times New Roman"/>
              </a:rPr>
              <a:t>-Черкассы</a:t>
            </a:r>
            <a:endParaRPr lang="ru-RU" sz="32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980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Работа с интересом приносит не только радость, но и огромную пользу обществу.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первые девять лет обучения формируются основы осознанного выбора профессии . Психологи утверждают , что склонности и интересы детей развиваются в раннем возрасте . Для этого нужно активно использовать возможности учебных предметов и способствовать более ранней профессиональной ориентации школьников . Один из способов помочь детям определиться с профессией- это политехническая направленность предметов естественно- научного цикла . Курс физики знакомит с физическими процессами и законами, лежащими в основе технологий . Это помогает понять профессии , связанные с техническими знаниями.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9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919320"/>
              </p:ext>
            </p:extLst>
          </p:nvPr>
        </p:nvGraphicFramePr>
        <p:xfrm>
          <a:off x="539552" y="1772816"/>
          <a:ext cx="8064896" cy="497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Учебная деятельность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Внеучебная</a:t>
                      </a:r>
                      <a:r>
                        <a:rPr lang="ru-RU" dirty="0" smtClean="0"/>
                        <a:t> деятельность.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387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1.Осуществление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предметной профориентации на уроках физики: изучение физических процессов и закономерностей лежащих в основе технологических процессов.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1.Организация и проведение различных форм внеурочной деятельности : кружки, вечера, декады , выставки , викторины…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73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2.Организация и проведение учебных экскурсий на предприятия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2.Организация и проведение научно-практических конференций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739">
                <a:tc>
                  <a:txBody>
                    <a:bodyPr/>
                    <a:lstStyle/>
                    <a:p>
                      <a:r>
                        <a:rPr lang="ru-RU" dirty="0" smtClean="0"/>
                        <a:t>3.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Проведение учебных конференций,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семинаров по развитию научно-технической сферы.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 Разработка содержания и проведения социальных практик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73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4.Подготовка презентации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выбору профессиональной направленности. 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«Физика строительных материалов.»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4.Разработка содержания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проведение профессиональных проб.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7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Профессиональная ориентация при изучении физики.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416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872208"/>
          </a:xfrm>
        </p:spPr>
        <p:txBody>
          <a:bodyPr/>
          <a:lstStyle/>
          <a:p>
            <a:r>
              <a:rPr lang="ru-RU" sz="3200" dirty="0" smtClean="0"/>
              <a:t>Ключевые аспекты при организации профориентации с использованием физики.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13732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Подчеркивание прикладной значимости учебного материала-включение тем, связанных с промышленным производством, сельским хозяйством, медициной, культурой и повседневной жизнью.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Влияние физики на научно-технический прогресс.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важности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межпредметных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знаний. В современном мире ценятся специалисты, способные интегрировать знания из различных областей, таких как физика и химия, физика и биология и др.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экологической проблематики и рационального использования природных ресурсов.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28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ознакомления учащихся с профессиями, актуальными в их регионе, можно использовать карточки с информацией о различных профессиях.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карточках должно быть указано следующие данные: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Наименование профессии.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2.Основные технические устройства и процессы, используемые в работе представителей данной профессии.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3.Теоретические и практические навыки, необходимые для выполнения профессиональных обязанностей.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Учащиеся смогут получить представление о содержании профессии по двум аспектам: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Что именно они будут делать?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Какие навыки для этого потребуются 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655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833584"/>
              </p:ext>
            </p:extLst>
          </p:nvPr>
        </p:nvGraphicFramePr>
        <p:xfrm>
          <a:off x="395536" y="332655"/>
          <a:ext cx="8424936" cy="5972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1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3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716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Тема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Лабораторные и практические работы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Производственные процессы.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профессий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165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Первоначальные сведения о строении вещества.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1.Расширение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тел при нагревании. Диффузия жидкостей.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Литейное производство . Модельщик,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стеклодув, оператор диффузных процессов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607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Движение и силы.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Лабораторные работы: Измерение массы на рычажных весах. Определение плотности тела.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Продавец, лаборант.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604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Давление жидкостей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газов.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Устройство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действие гидравлического пресса. Устройство и действие насосов.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Лаборант по механическим испытаниям.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Газосварщик. Машинист компрессорных станций.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066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. Мощность.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Энергия.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Выяснение условия равновесия рычага.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Машинист автомобильных, башенных, самоходных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стационарных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кранов.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22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19675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у учащихся экспериментальных навыков и умений.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Практические занятия и лабораторные работы не только помогают усвоить учебный материал, но и способствуют формированию общей культуры труда.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учат планировать свою деятельность, поддерживать порядок на рабочем столе, соблюдать технику безопасности, аккуратно выполнять трудовые операции и контролировать результаты своей работы.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выполнении работ по инструкциям , можно предлагать дополнительные задания, которые могут включать вопросы о том . В каких отраслях используется изучаемое явление.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Такой подход помогает углубить понимание материала и его практическое применение.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05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9675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Требования к формам внеклассной работы по физике.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70912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Научность- соответствие современным достижениям науки.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Доступность- содержание должно быть адаптировано к возрасту, стимулировать интерес к познанию и исследовательской деятельности.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Актуальность.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Практическая значимость и связь с жизнью.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Занимательность.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4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119675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Ролевые игры.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Игра есть активная учебная деятельность по имитационному моделированию изучаемых систем, явлений и процессов, а также профессиональной деятельности.</a:t>
            </a:r>
          </a:p>
          <a:p>
            <a:r>
              <a:rPr lang="ru-RU" dirty="0" smtClean="0"/>
              <a:t>Примеряясь к роли учащиеся знакомятся с содержанием и значением труда представителей технических профессий.</a:t>
            </a:r>
          </a:p>
          <a:p>
            <a:r>
              <a:rPr lang="ru-RU" dirty="0" smtClean="0"/>
              <a:t>Преимущества ролевой игры:</a:t>
            </a:r>
          </a:p>
          <a:p>
            <a:r>
              <a:rPr lang="ru-RU" dirty="0" smtClean="0"/>
              <a:t>- необычность, занимательность</a:t>
            </a:r>
          </a:p>
          <a:p>
            <a:r>
              <a:rPr lang="ru-RU" dirty="0" smtClean="0"/>
              <a:t>-получение практических знаний</a:t>
            </a:r>
          </a:p>
          <a:p>
            <a:r>
              <a:rPr lang="ru-RU" dirty="0" smtClean="0"/>
              <a:t>-ориентация на практическую роль каждого участника игры.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027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208823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Рекомендации для профориентации школьников на уроках физики.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363272" cy="4569371"/>
          </a:xfrm>
        </p:spPr>
        <p:txBody>
          <a:bodyPr/>
          <a:lstStyle/>
          <a:p>
            <a:r>
              <a:rPr lang="ru-RU" dirty="0" smtClean="0"/>
              <a:t>Повышать качество знаний , связывать физику с жизнью и производством.</a:t>
            </a:r>
          </a:p>
          <a:p>
            <a:r>
              <a:rPr lang="ru-RU" dirty="0" smtClean="0"/>
              <a:t>Усиливать политехническую направленность.</a:t>
            </a:r>
          </a:p>
          <a:p>
            <a:r>
              <a:rPr lang="ru-RU" dirty="0" smtClean="0"/>
              <a:t>Совершенствовать профориентацию, знакомя с отраслями, профессиями, трудовыми функциями.</a:t>
            </a:r>
          </a:p>
          <a:p>
            <a:r>
              <a:rPr lang="ru-RU" dirty="0" smtClean="0"/>
              <a:t>Расширять внеклассную работу, развивать рационализаторские способности.</a:t>
            </a:r>
          </a:p>
          <a:p>
            <a:r>
              <a:rPr lang="ru-RU" dirty="0" smtClean="0"/>
              <a:t>Информировать о востребованных профессиях.</a:t>
            </a:r>
          </a:p>
          <a:p>
            <a:r>
              <a:rPr lang="ru-RU" dirty="0" smtClean="0"/>
              <a:t>Учитывать индивидуальные способности </a:t>
            </a:r>
            <a:r>
              <a:rPr lang="ru-RU" smtClean="0"/>
              <a:t>каждого ребенка , склонности </a:t>
            </a:r>
            <a:r>
              <a:rPr lang="ru-RU" dirty="0" smtClean="0"/>
              <a:t>и интересы.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003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127</TotalTime>
  <Words>697</Words>
  <Application>Microsoft Office PowerPoint</Application>
  <PresentationFormat>Экран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Профессиональная ориентация через изучение физики</vt:lpstr>
      <vt:lpstr>Работа с интересом приносит не только радость, но и огромную пользу обществу.</vt:lpstr>
      <vt:lpstr>Профессиональная ориентация при изучении физики.</vt:lpstr>
      <vt:lpstr>Ключевые аспекты при организации профориентации с использованием физики.</vt:lpstr>
      <vt:lpstr>Для ознакомления учащихся с профессиями, актуальными в их регионе, можно использовать карточки с информацией о различных профессиях. В карточках должно быть указано следующие данные: 1. Наименование профессии. 2.Основные технические устройства и процессы, используемые в работе представителей данной профессии. 3.Теоретические и практические навыки, необходимые для выполнения профессиональных обязанностей.</vt:lpstr>
      <vt:lpstr>Презентация PowerPoint</vt:lpstr>
      <vt:lpstr>Развитие у учащихся экспериментальных навыков и умений.</vt:lpstr>
      <vt:lpstr>Требования к формам внеклассной работы по физике.</vt:lpstr>
      <vt:lpstr>Ролевые игры.</vt:lpstr>
      <vt:lpstr>Рекомендации для профориентации школьников на уроках физики.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ориентация через изучение физики</dc:title>
  <dc:creator>1</dc:creator>
  <cp:lastModifiedBy>User</cp:lastModifiedBy>
  <cp:revision>14</cp:revision>
  <cp:lastPrinted>2025-10-31T07:25:31Z</cp:lastPrinted>
  <dcterms:created xsi:type="dcterms:W3CDTF">2025-10-30T20:31:05Z</dcterms:created>
  <dcterms:modified xsi:type="dcterms:W3CDTF">2025-10-31T07:25:49Z</dcterms:modified>
</cp:coreProperties>
</file>