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4" r:id="rId3"/>
    <p:sldId id="271" r:id="rId4"/>
    <p:sldId id="275" r:id="rId5"/>
    <p:sldId id="276" r:id="rId6"/>
    <p:sldId id="273" r:id="rId7"/>
    <p:sldId id="277" r:id="rId8"/>
    <p:sldId id="259" r:id="rId9"/>
    <p:sldId id="279" r:id="rId10"/>
    <p:sldId id="280" r:id="rId11"/>
    <p:sldId id="262" r:id="rId12"/>
    <p:sldId id="264" r:id="rId13"/>
    <p:sldId id="265" r:id="rId14"/>
    <p:sldId id="284" r:id="rId15"/>
    <p:sldId id="28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4660"/>
  </p:normalViewPr>
  <p:slideViewPr>
    <p:cSldViewPr>
      <p:cViewPr varScale="1">
        <p:scale>
          <a:sx n="100" d="100"/>
          <a:sy n="100" d="100"/>
        </p:scale>
        <p:origin x="-10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455728-70F2-44C5-8C9C-38EE477702DE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22D211-1147-410C-BA54-87564F8F0F41}">
      <dgm:prSet phldrT="[Текст]" custT="1"/>
      <dgm:spPr>
        <a:solidFill>
          <a:schemeClr val="accent6">
            <a:lumMod val="40000"/>
            <a:lumOff val="60000"/>
          </a:schemeClr>
        </a:solidFill>
        <a:ln w="38100">
          <a:solidFill>
            <a:srgbClr val="002060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Формированию умений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E3554F-5817-4B3A-803D-671C8C2ACF0F}" type="parTrans" cxnId="{8EA5DBE2-303B-4CC6-BA3D-BACA4F466FF3}">
      <dgm:prSet/>
      <dgm:spPr/>
      <dgm:t>
        <a:bodyPr/>
        <a:lstStyle/>
        <a:p>
          <a:endParaRPr lang="ru-RU"/>
        </a:p>
      </dgm:t>
    </dgm:pt>
    <dgm:pt modelId="{DB061F0E-5766-4BD1-9599-F8011BFE0EFA}" type="sibTrans" cxnId="{8EA5DBE2-303B-4CC6-BA3D-BACA4F466FF3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E1C0ED7E-DB5F-4B44-9A41-978D6B976B70}">
      <dgm:prSet phldrT="[Текст]" custT="1"/>
      <dgm:spPr>
        <a:solidFill>
          <a:schemeClr val="accent6">
            <a:lumMod val="40000"/>
            <a:lumOff val="60000"/>
          </a:schemeClr>
        </a:solidFill>
        <a:ln w="38100">
          <a:solidFill>
            <a:srgbClr val="002060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Формированию трудовых навыков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723076E-8CDD-4590-B270-8F78EE9E9604}" type="parTrans" cxnId="{7D38A0D7-5778-4869-ABB2-26A11CCC2808}">
      <dgm:prSet/>
      <dgm:spPr/>
      <dgm:t>
        <a:bodyPr/>
        <a:lstStyle/>
        <a:p>
          <a:endParaRPr lang="ru-RU"/>
        </a:p>
      </dgm:t>
    </dgm:pt>
    <dgm:pt modelId="{214CFB6E-0C8E-46B1-9E08-D3CEAFFD99BF}" type="sibTrans" cxnId="{7D38A0D7-5778-4869-ABB2-26A11CCC2808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8120891F-7AF6-49BB-B00E-AA552E1434B4}">
      <dgm:prSet phldrT="[Текст]" custT="1"/>
      <dgm:spPr>
        <a:solidFill>
          <a:schemeClr val="accent6">
            <a:lumMod val="40000"/>
            <a:lumOff val="60000"/>
          </a:schemeClr>
        </a:solidFill>
        <a:ln w="38100">
          <a:solidFill>
            <a:srgbClr val="002060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Формированию</a:t>
          </a:r>
        </a:p>
        <a:p>
          <a:pPr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профессиональных</a:t>
          </a:r>
        </a:p>
        <a:p>
          <a:pPr>
            <a:lnSpc>
              <a:spcPct val="100000"/>
            </a:lnSpc>
          </a:pPr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навыков</a:t>
          </a:r>
        </a:p>
        <a:p>
          <a:pPr>
            <a:lnSpc>
              <a:spcPct val="100000"/>
            </a:lnSpc>
          </a:pP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EAE112B-1BD1-438A-9541-F5418BF943EF}" type="parTrans" cxnId="{AE8A0CEA-4965-4057-BD5C-C9B3FB8E0655}">
      <dgm:prSet/>
      <dgm:spPr/>
      <dgm:t>
        <a:bodyPr/>
        <a:lstStyle/>
        <a:p>
          <a:endParaRPr lang="ru-RU"/>
        </a:p>
      </dgm:t>
    </dgm:pt>
    <dgm:pt modelId="{0926839C-4CA0-4167-80CF-B080E8289881}" type="sibTrans" cxnId="{AE8A0CEA-4965-4057-BD5C-C9B3FB8E0655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FB284170-7431-40DD-8320-D52BA2ACA52F}" type="pres">
      <dgm:prSet presAssocID="{D5455728-70F2-44C5-8C9C-38EE477702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C3962-4D85-45FA-B280-A7FC0065F6E1}" type="pres">
      <dgm:prSet presAssocID="{1922D211-1147-410C-BA54-87564F8F0F41}" presName="node" presStyleLbl="node1" presStyleIdx="0" presStyleCnt="3" custScaleX="144147" custScaleY="74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875EC3-57B7-482F-AB02-F8744E2D0D49}" type="pres">
      <dgm:prSet presAssocID="{DB061F0E-5766-4BD1-9599-F8011BFE0EFA}" presName="sibTrans" presStyleLbl="sibTrans2D1" presStyleIdx="0" presStyleCnt="3" custAng="5526818" custFlipVert="1" custScaleX="56377" custScaleY="92954" custLinFactY="-213" custLinFactNeighborX="-10109" custLinFactNeighborY="-100000"/>
      <dgm:spPr/>
      <dgm:t>
        <a:bodyPr/>
        <a:lstStyle/>
        <a:p>
          <a:endParaRPr lang="ru-RU"/>
        </a:p>
      </dgm:t>
    </dgm:pt>
    <dgm:pt modelId="{6AA3F069-C500-4709-B80E-3C06ACFBA7CF}" type="pres">
      <dgm:prSet presAssocID="{DB061F0E-5766-4BD1-9599-F8011BFE0EFA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8C8B7EAB-600E-40DA-81DD-F87442143199}" type="pres">
      <dgm:prSet presAssocID="{E1C0ED7E-DB5F-4B44-9A41-978D6B976B70}" presName="node" presStyleLbl="node1" presStyleIdx="1" presStyleCnt="3" custScaleX="107827" custScaleY="128160" custRadScaleRad="138976" custRadScaleInc="-24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01C5F2-9DF3-46E3-B529-48764192D0E2}" type="pres">
      <dgm:prSet presAssocID="{214CFB6E-0C8E-46B1-9E08-D3CEAFFD99BF}" presName="sibTrans" presStyleLbl="sibTrans2D1" presStyleIdx="1" presStyleCnt="3" custAng="10891776" custScaleX="95479" custScaleY="89647" custLinFactNeighborX="10443" custLinFactNeighborY="57737"/>
      <dgm:spPr/>
      <dgm:t>
        <a:bodyPr/>
        <a:lstStyle/>
        <a:p>
          <a:endParaRPr lang="ru-RU"/>
        </a:p>
      </dgm:t>
    </dgm:pt>
    <dgm:pt modelId="{2097BE76-6277-4694-BCC9-9283E7E40242}" type="pres">
      <dgm:prSet presAssocID="{214CFB6E-0C8E-46B1-9E08-D3CEAFFD99BF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88E992F5-EE23-4F16-A4ED-F55F187CF67E}" type="pres">
      <dgm:prSet presAssocID="{8120891F-7AF6-49BB-B00E-AA552E1434B4}" presName="node" presStyleLbl="node1" presStyleIdx="2" presStyleCnt="3" custScaleX="131322" custScaleY="153250" custRadScaleRad="127156" custRadScaleInc="167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5E1AF-72AA-428B-B50C-A089F73FCC49}" type="pres">
      <dgm:prSet presAssocID="{0926839C-4CA0-4167-80CF-B080E8289881}" presName="sibTrans" presStyleLbl="sibTrans2D1" presStyleIdx="2" presStyleCnt="3" custScaleX="55284" custScaleY="97283" custLinFactY="-212" custLinFactNeighborX="10423" custLinFactNeighborY="-100000"/>
      <dgm:spPr/>
      <dgm:t>
        <a:bodyPr/>
        <a:lstStyle/>
        <a:p>
          <a:endParaRPr lang="ru-RU"/>
        </a:p>
      </dgm:t>
    </dgm:pt>
    <dgm:pt modelId="{29358BFF-C10B-4B67-928C-1AD1528E998C}" type="pres">
      <dgm:prSet presAssocID="{0926839C-4CA0-4167-80CF-B080E8289881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AE8A0CEA-4965-4057-BD5C-C9B3FB8E0655}" srcId="{D5455728-70F2-44C5-8C9C-38EE477702DE}" destId="{8120891F-7AF6-49BB-B00E-AA552E1434B4}" srcOrd="2" destOrd="0" parTransId="{1EAE112B-1BD1-438A-9541-F5418BF943EF}" sibTransId="{0926839C-4CA0-4167-80CF-B080E8289881}"/>
    <dgm:cxn modelId="{6FF1F67A-741C-472A-A45F-F233956771E7}" type="presOf" srcId="{214CFB6E-0C8E-46B1-9E08-D3CEAFFD99BF}" destId="{2097BE76-6277-4694-BCC9-9283E7E40242}" srcOrd="1" destOrd="0" presId="urn:microsoft.com/office/officeart/2005/8/layout/cycle7"/>
    <dgm:cxn modelId="{0355D6C1-FEBD-4B53-8382-A9C04E1FFBDD}" type="presOf" srcId="{214CFB6E-0C8E-46B1-9E08-D3CEAFFD99BF}" destId="{E401C5F2-9DF3-46E3-B529-48764192D0E2}" srcOrd="0" destOrd="0" presId="urn:microsoft.com/office/officeart/2005/8/layout/cycle7"/>
    <dgm:cxn modelId="{8DFD0E40-4975-4F02-AAA6-12556C2F353B}" type="presOf" srcId="{E1C0ED7E-DB5F-4B44-9A41-978D6B976B70}" destId="{8C8B7EAB-600E-40DA-81DD-F87442143199}" srcOrd="0" destOrd="0" presId="urn:microsoft.com/office/officeart/2005/8/layout/cycle7"/>
    <dgm:cxn modelId="{BD76C7F0-3A01-4F08-97C4-50A45B48B466}" type="presOf" srcId="{DB061F0E-5766-4BD1-9599-F8011BFE0EFA}" destId="{6AA3F069-C500-4709-B80E-3C06ACFBA7CF}" srcOrd="1" destOrd="0" presId="urn:microsoft.com/office/officeart/2005/8/layout/cycle7"/>
    <dgm:cxn modelId="{06679A2E-580F-48EA-9256-3FC984B4E2A7}" type="presOf" srcId="{DB061F0E-5766-4BD1-9599-F8011BFE0EFA}" destId="{27875EC3-57B7-482F-AB02-F8744E2D0D49}" srcOrd="0" destOrd="0" presId="urn:microsoft.com/office/officeart/2005/8/layout/cycle7"/>
    <dgm:cxn modelId="{6E1D5D2C-50FF-40CC-884D-B8C6780666EA}" type="presOf" srcId="{0926839C-4CA0-4167-80CF-B080E8289881}" destId="{2CA5E1AF-72AA-428B-B50C-A089F73FCC49}" srcOrd="0" destOrd="0" presId="urn:microsoft.com/office/officeart/2005/8/layout/cycle7"/>
    <dgm:cxn modelId="{8EA5DBE2-303B-4CC6-BA3D-BACA4F466FF3}" srcId="{D5455728-70F2-44C5-8C9C-38EE477702DE}" destId="{1922D211-1147-410C-BA54-87564F8F0F41}" srcOrd="0" destOrd="0" parTransId="{8FE3554F-5817-4B3A-803D-671C8C2ACF0F}" sibTransId="{DB061F0E-5766-4BD1-9599-F8011BFE0EFA}"/>
    <dgm:cxn modelId="{09C66E63-30E5-4DAF-A300-3488D148FD3F}" type="presOf" srcId="{0926839C-4CA0-4167-80CF-B080E8289881}" destId="{29358BFF-C10B-4B67-928C-1AD1528E998C}" srcOrd="1" destOrd="0" presId="urn:microsoft.com/office/officeart/2005/8/layout/cycle7"/>
    <dgm:cxn modelId="{C3249C94-2177-491B-86BD-E77C6EDC52DD}" type="presOf" srcId="{1922D211-1147-410C-BA54-87564F8F0F41}" destId="{69CC3962-4D85-45FA-B280-A7FC0065F6E1}" srcOrd="0" destOrd="0" presId="urn:microsoft.com/office/officeart/2005/8/layout/cycle7"/>
    <dgm:cxn modelId="{67157257-B9F5-4005-9C14-EF43689D7680}" type="presOf" srcId="{8120891F-7AF6-49BB-B00E-AA552E1434B4}" destId="{88E992F5-EE23-4F16-A4ED-F55F187CF67E}" srcOrd="0" destOrd="0" presId="urn:microsoft.com/office/officeart/2005/8/layout/cycle7"/>
    <dgm:cxn modelId="{7D38A0D7-5778-4869-ABB2-26A11CCC2808}" srcId="{D5455728-70F2-44C5-8C9C-38EE477702DE}" destId="{E1C0ED7E-DB5F-4B44-9A41-978D6B976B70}" srcOrd="1" destOrd="0" parTransId="{C723076E-8CDD-4590-B270-8F78EE9E9604}" sibTransId="{214CFB6E-0C8E-46B1-9E08-D3CEAFFD99BF}"/>
    <dgm:cxn modelId="{99C56939-0E5A-4F69-BE4E-9D9E37FB2954}" type="presOf" srcId="{D5455728-70F2-44C5-8C9C-38EE477702DE}" destId="{FB284170-7431-40DD-8320-D52BA2ACA52F}" srcOrd="0" destOrd="0" presId="urn:microsoft.com/office/officeart/2005/8/layout/cycle7"/>
    <dgm:cxn modelId="{56A53AD2-CD09-4608-B46B-66563DB7D001}" type="presParOf" srcId="{FB284170-7431-40DD-8320-D52BA2ACA52F}" destId="{69CC3962-4D85-45FA-B280-A7FC0065F6E1}" srcOrd="0" destOrd="0" presId="urn:microsoft.com/office/officeart/2005/8/layout/cycle7"/>
    <dgm:cxn modelId="{8A88A357-FB1C-4830-A214-888B9189ECB1}" type="presParOf" srcId="{FB284170-7431-40DD-8320-D52BA2ACA52F}" destId="{27875EC3-57B7-482F-AB02-F8744E2D0D49}" srcOrd="1" destOrd="0" presId="urn:microsoft.com/office/officeart/2005/8/layout/cycle7"/>
    <dgm:cxn modelId="{8B2F8D9E-FCCA-4264-9726-146B531CEF66}" type="presParOf" srcId="{27875EC3-57B7-482F-AB02-F8744E2D0D49}" destId="{6AA3F069-C500-4709-B80E-3C06ACFBA7CF}" srcOrd="0" destOrd="0" presId="urn:microsoft.com/office/officeart/2005/8/layout/cycle7"/>
    <dgm:cxn modelId="{698AEBA7-36FF-488C-89A9-1A91C9408A93}" type="presParOf" srcId="{FB284170-7431-40DD-8320-D52BA2ACA52F}" destId="{8C8B7EAB-600E-40DA-81DD-F87442143199}" srcOrd="2" destOrd="0" presId="urn:microsoft.com/office/officeart/2005/8/layout/cycle7"/>
    <dgm:cxn modelId="{55283175-A8CD-44F5-A001-EFADBB381ECE}" type="presParOf" srcId="{FB284170-7431-40DD-8320-D52BA2ACA52F}" destId="{E401C5F2-9DF3-46E3-B529-48764192D0E2}" srcOrd="3" destOrd="0" presId="urn:microsoft.com/office/officeart/2005/8/layout/cycle7"/>
    <dgm:cxn modelId="{B0F24BA8-F95B-4D73-8414-0E130655F274}" type="presParOf" srcId="{E401C5F2-9DF3-46E3-B529-48764192D0E2}" destId="{2097BE76-6277-4694-BCC9-9283E7E40242}" srcOrd="0" destOrd="0" presId="urn:microsoft.com/office/officeart/2005/8/layout/cycle7"/>
    <dgm:cxn modelId="{7096BF69-E15C-456E-A76E-B15783788300}" type="presParOf" srcId="{FB284170-7431-40DD-8320-D52BA2ACA52F}" destId="{88E992F5-EE23-4F16-A4ED-F55F187CF67E}" srcOrd="4" destOrd="0" presId="urn:microsoft.com/office/officeart/2005/8/layout/cycle7"/>
    <dgm:cxn modelId="{0CC81A93-4E8C-44CE-911C-BB1E347FDBD6}" type="presParOf" srcId="{FB284170-7431-40DD-8320-D52BA2ACA52F}" destId="{2CA5E1AF-72AA-428B-B50C-A089F73FCC49}" srcOrd="5" destOrd="0" presId="urn:microsoft.com/office/officeart/2005/8/layout/cycle7"/>
    <dgm:cxn modelId="{0A1A3E86-21D9-4502-8C4E-9725A44CD7C9}" type="presParOf" srcId="{2CA5E1AF-72AA-428B-B50C-A089F73FCC49}" destId="{29358BFF-C10B-4B67-928C-1AD1528E998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02F61F-B1F5-40AF-80C7-41A74372E5F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A2A483-1227-43C3-BEAC-6CD9ABF62AC4}">
      <dgm:prSet phldrT="[Текст]" custT="1"/>
      <dgm:spPr>
        <a:solidFill>
          <a:schemeClr val="accent6">
            <a:lumMod val="20000"/>
            <a:lumOff val="80000"/>
          </a:schemeClr>
        </a:solidFill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Диагностика отношения обучающихся</a:t>
          </a:r>
        </a:p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различным группам профессий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DA30F59-B901-4700-ADD6-5639B120806F}" type="parTrans" cxnId="{8BBD96C8-384F-42EA-9F69-605F0E3CD955}">
      <dgm:prSet/>
      <dgm:spPr/>
      <dgm:t>
        <a:bodyPr/>
        <a:lstStyle/>
        <a:p>
          <a:endParaRPr lang="ru-RU"/>
        </a:p>
      </dgm:t>
    </dgm:pt>
    <dgm:pt modelId="{BA723F62-0AF2-40DB-80B6-635320AE0E9E}" type="sibTrans" cxnId="{8BBD96C8-384F-42EA-9F69-605F0E3CD955}">
      <dgm:prSet/>
      <dgm:spPr/>
      <dgm:t>
        <a:bodyPr/>
        <a:lstStyle/>
        <a:p>
          <a:endParaRPr lang="ru-RU"/>
        </a:p>
      </dgm:t>
    </dgm:pt>
    <dgm:pt modelId="{9827B9FD-20D3-4477-8AD9-E46CA4496354}">
      <dgm:prSet phldrT="[Текст]" custT="1"/>
      <dgm:spPr>
        <a:solidFill>
          <a:schemeClr val="accent6">
            <a:lumMod val="20000"/>
            <a:lumOff val="80000"/>
          </a:schemeClr>
        </a:solidFill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адекватной самооценки и осмысление личных качеств и склонностей 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7F9F8E-59FD-4ABF-92BC-CE5DBD917CA6}" type="parTrans" cxnId="{F4F0520F-49BC-41B5-A941-35883A971022}">
      <dgm:prSet/>
      <dgm:spPr/>
      <dgm:t>
        <a:bodyPr/>
        <a:lstStyle/>
        <a:p>
          <a:endParaRPr lang="ru-RU"/>
        </a:p>
      </dgm:t>
    </dgm:pt>
    <dgm:pt modelId="{C1BCDB52-FA55-422F-88C3-B932E974BB66}" type="sibTrans" cxnId="{F4F0520F-49BC-41B5-A941-35883A971022}">
      <dgm:prSet/>
      <dgm:spPr/>
      <dgm:t>
        <a:bodyPr/>
        <a:lstStyle/>
        <a:p>
          <a:endParaRPr lang="ru-RU"/>
        </a:p>
      </dgm:t>
    </dgm:pt>
    <dgm:pt modelId="{93CD28C3-6C92-4FD3-A9EA-B19783D40BF1}">
      <dgm:prSet phldrT="[Текст]" custT="1"/>
      <dgm:spPr>
        <a:solidFill>
          <a:schemeClr val="accent6">
            <a:lumMod val="20000"/>
            <a:lumOff val="80000"/>
          </a:schemeClr>
        </a:solidFill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профессиональных способностей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93583F-8C7B-442D-B955-2A54F80B1528}" type="parTrans" cxnId="{8B485DC2-46BE-4E2E-B2E4-70EAFB5EC50C}">
      <dgm:prSet/>
      <dgm:spPr/>
      <dgm:t>
        <a:bodyPr/>
        <a:lstStyle/>
        <a:p>
          <a:endParaRPr lang="ru-RU"/>
        </a:p>
      </dgm:t>
    </dgm:pt>
    <dgm:pt modelId="{758D968E-0024-4B0D-A417-7D261A4E2A0A}" type="sibTrans" cxnId="{8B485DC2-46BE-4E2E-B2E4-70EAFB5EC50C}">
      <dgm:prSet/>
      <dgm:spPr/>
      <dgm:t>
        <a:bodyPr/>
        <a:lstStyle/>
        <a:p>
          <a:endParaRPr lang="ru-RU"/>
        </a:p>
      </dgm:t>
    </dgm:pt>
    <dgm:pt modelId="{AAE6B52A-70D6-46F1-A68E-E59306968F42}">
      <dgm:prSet phldrT="[Текст]" custT="1"/>
      <dgm:spPr>
        <a:solidFill>
          <a:schemeClr val="accent6">
            <a:lumMod val="20000"/>
            <a:lumOff val="80000"/>
          </a:schemeClr>
        </a:solidFill>
        <a:ln w="38100"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профессиональной мотивации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F28EBD-B594-4063-84E8-C7BE5707E651}" type="parTrans" cxnId="{9CDE6FAF-FB0A-4687-B6A3-B4F7432AEC49}">
      <dgm:prSet/>
      <dgm:spPr/>
      <dgm:t>
        <a:bodyPr/>
        <a:lstStyle/>
        <a:p>
          <a:endParaRPr lang="ru-RU"/>
        </a:p>
      </dgm:t>
    </dgm:pt>
    <dgm:pt modelId="{D326328B-70E2-4566-A81B-58F958DC1DC1}" type="sibTrans" cxnId="{9CDE6FAF-FB0A-4687-B6A3-B4F7432AEC49}">
      <dgm:prSet/>
      <dgm:spPr/>
      <dgm:t>
        <a:bodyPr/>
        <a:lstStyle/>
        <a:p>
          <a:endParaRPr lang="ru-RU"/>
        </a:p>
      </dgm:t>
    </dgm:pt>
    <dgm:pt modelId="{B75FCEA5-5828-4C60-9B5F-A8D6FC4854D8}" type="pres">
      <dgm:prSet presAssocID="{5F02F61F-B1F5-40AF-80C7-41A74372E5F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CEBC0F-7356-4633-ACD3-3EDE8E3554C5}" type="pres">
      <dgm:prSet presAssocID="{D2A2A483-1227-43C3-BEAC-6CD9ABF62AC4}" presName="node" presStyleLbl="node1" presStyleIdx="0" presStyleCnt="4" custScaleX="146088" custScaleY="1045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3855A1-87E4-4D78-B2CC-FBFEB48E2EF7}" type="pres">
      <dgm:prSet presAssocID="{BA723F62-0AF2-40DB-80B6-635320AE0E9E}" presName="sibTrans" presStyleCnt="0"/>
      <dgm:spPr/>
    </dgm:pt>
    <dgm:pt modelId="{B41CB008-3697-404A-8B17-C07CC94FADA0}" type="pres">
      <dgm:prSet presAssocID="{9827B9FD-20D3-4477-8AD9-E46CA4496354}" presName="node" presStyleLbl="node1" presStyleIdx="1" presStyleCnt="4" custScaleX="141180" custScaleY="100001" custLinFactNeighborX="4647" custLinFactNeighborY="-3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1204A1-3627-42D3-923A-A0036A6C9A03}" type="pres">
      <dgm:prSet presAssocID="{C1BCDB52-FA55-422F-88C3-B932E974BB66}" presName="sibTrans" presStyleCnt="0"/>
      <dgm:spPr/>
    </dgm:pt>
    <dgm:pt modelId="{64A08FA4-C579-40FC-8CF0-A999F59AB04B}" type="pres">
      <dgm:prSet presAssocID="{93CD28C3-6C92-4FD3-A9EA-B19783D40BF1}" presName="node" presStyleLbl="node1" presStyleIdx="2" presStyleCnt="4" custScaleX="132581" custScaleY="94163" custLinFactNeighborX="4374" custLinFactNeighborY="25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5C062-6ACE-41E0-B80B-ED54BE738BCE}" type="pres">
      <dgm:prSet presAssocID="{758D968E-0024-4B0D-A417-7D261A4E2A0A}" presName="sibTrans" presStyleCnt="0"/>
      <dgm:spPr/>
    </dgm:pt>
    <dgm:pt modelId="{5C7488DB-F0A6-4175-BDD6-CA384CC1F2FF}" type="pres">
      <dgm:prSet presAssocID="{AAE6B52A-70D6-46F1-A68E-E59306968F42}" presName="node" presStyleLbl="node1" presStyleIdx="3" presStyleCnt="4" custScaleX="133830" custScaleY="956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DE6FAF-FB0A-4687-B6A3-B4F7432AEC49}" srcId="{5F02F61F-B1F5-40AF-80C7-41A74372E5F2}" destId="{AAE6B52A-70D6-46F1-A68E-E59306968F42}" srcOrd="3" destOrd="0" parTransId="{13F28EBD-B594-4063-84E8-C7BE5707E651}" sibTransId="{D326328B-70E2-4566-A81B-58F958DC1DC1}"/>
    <dgm:cxn modelId="{7C19A4AB-91BA-4019-91B9-ACFD056D9187}" type="presOf" srcId="{AAE6B52A-70D6-46F1-A68E-E59306968F42}" destId="{5C7488DB-F0A6-4175-BDD6-CA384CC1F2FF}" srcOrd="0" destOrd="0" presId="urn:microsoft.com/office/officeart/2005/8/layout/default"/>
    <dgm:cxn modelId="{8BBD96C8-384F-42EA-9F69-605F0E3CD955}" srcId="{5F02F61F-B1F5-40AF-80C7-41A74372E5F2}" destId="{D2A2A483-1227-43C3-BEAC-6CD9ABF62AC4}" srcOrd="0" destOrd="0" parTransId="{5DA30F59-B901-4700-ADD6-5639B120806F}" sibTransId="{BA723F62-0AF2-40DB-80B6-635320AE0E9E}"/>
    <dgm:cxn modelId="{1D15CCC8-7860-4358-910A-EDFFBE152195}" type="presOf" srcId="{93CD28C3-6C92-4FD3-A9EA-B19783D40BF1}" destId="{64A08FA4-C579-40FC-8CF0-A999F59AB04B}" srcOrd="0" destOrd="0" presId="urn:microsoft.com/office/officeart/2005/8/layout/default"/>
    <dgm:cxn modelId="{030CE74C-6F5E-4CB3-91F5-16B78CEEED14}" type="presOf" srcId="{9827B9FD-20D3-4477-8AD9-E46CA4496354}" destId="{B41CB008-3697-404A-8B17-C07CC94FADA0}" srcOrd="0" destOrd="0" presId="urn:microsoft.com/office/officeart/2005/8/layout/default"/>
    <dgm:cxn modelId="{F4F0520F-49BC-41B5-A941-35883A971022}" srcId="{5F02F61F-B1F5-40AF-80C7-41A74372E5F2}" destId="{9827B9FD-20D3-4477-8AD9-E46CA4496354}" srcOrd="1" destOrd="0" parTransId="{437F9F8E-59FD-4ABF-92BC-CE5DBD917CA6}" sibTransId="{C1BCDB52-FA55-422F-88C3-B932E974BB66}"/>
    <dgm:cxn modelId="{8B485DC2-46BE-4E2E-B2E4-70EAFB5EC50C}" srcId="{5F02F61F-B1F5-40AF-80C7-41A74372E5F2}" destId="{93CD28C3-6C92-4FD3-A9EA-B19783D40BF1}" srcOrd="2" destOrd="0" parTransId="{D393583F-8C7B-442D-B955-2A54F80B1528}" sibTransId="{758D968E-0024-4B0D-A417-7D261A4E2A0A}"/>
    <dgm:cxn modelId="{3D4B3A38-918F-41A9-AF86-6113B1CDF3DA}" type="presOf" srcId="{D2A2A483-1227-43C3-BEAC-6CD9ABF62AC4}" destId="{7FCEBC0F-7356-4633-ACD3-3EDE8E3554C5}" srcOrd="0" destOrd="0" presId="urn:microsoft.com/office/officeart/2005/8/layout/default"/>
    <dgm:cxn modelId="{4C631CD7-DC2C-4976-B1F9-6FBB7EA015F3}" type="presOf" srcId="{5F02F61F-B1F5-40AF-80C7-41A74372E5F2}" destId="{B75FCEA5-5828-4C60-9B5F-A8D6FC4854D8}" srcOrd="0" destOrd="0" presId="urn:microsoft.com/office/officeart/2005/8/layout/default"/>
    <dgm:cxn modelId="{1A3D61A4-EED8-4FA0-8564-D0F1CB886864}" type="presParOf" srcId="{B75FCEA5-5828-4C60-9B5F-A8D6FC4854D8}" destId="{7FCEBC0F-7356-4633-ACD3-3EDE8E3554C5}" srcOrd="0" destOrd="0" presId="urn:microsoft.com/office/officeart/2005/8/layout/default"/>
    <dgm:cxn modelId="{D17C2A3C-BDE5-4E03-A1AF-EABAFE492516}" type="presParOf" srcId="{B75FCEA5-5828-4C60-9B5F-A8D6FC4854D8}" destId="{313855A1-87E4-4D78-B2CC-FBFEB48E2EF7}" srcOrd="1" destOrd="0" presId="urn:microsoft.com/office/officeart/2005/8/layout/default"/>
    <dgm:cxn modelId="{E2A9DB9F-C775-4F7C-AD45-CD3223084EF7}" type="presParOf" srcId="{B75FCEA5-5828-4C60-9B5F-A8D6FC4854D8}" destId="{B41CB008-3697-404A-8B17-C07CC94FADA0}" srcOrd="2" destOrd="0" presId="urn:microsoft.com/office/officeart/2005/8/layout/default"/>
    <dgm:cxn modelId="{3465FDBF-CC08-48C0-8FCA-7A3462A0C9BB}" type="presParOf" srcId="{B75FCEA5-5828-4C60-9B5F-A8D6FC4854D8}" destId="{651204A1-3627-42D3-923A-A0036A6C9A03}" srcOrd="3" destOrd="0" presId="urn:microsoft.com/office/officeart/2005/8/layout/default"/>
    <dgm:cxn modelId="{BE0DC12C-B505-45AB-8E8B-12C90D021EEB}" type="presParOf" srcId="{B75FCEA5-5828-4C60-9B5F-A8D6FC4854D8}" destId="{64A08FA4-C579-40FC-8CF0-A999F59AB04B}" srcOrd="4" destOrd="0" presId="urn:microsoft.com/office/officeart/2005/8/layout/default"/>
    <dgm:cxn modelId="{939307AB-D3A3-4B05-806C-9B269B775CB5}" type="presParOf" srcId="{B75FCEA5-5828-4C60-9B5F-A8D6FC4854D8}" destId="{7765C062-6ACE-41E0-B80B-ED54BE738BCE}" srcOrd="5" destOrd="0" presId="urn:microsoft.com/office/officeart/2005/8/layout/default"/>
    <dgm:cxn modelId="{693BB14E-FED4-40AE-82A5-36E900F74049}" type="presParOf" srcId="{B75FCEA5-5828-4C60-9B5F-A8D6FC4854D8}" destId="{5C7488DB-F0A6-4175-BDD6-CA384CC1F2F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CC3962-4D85-45FA-B280-A7FC0065F6E1}">
      <dsp:nvSpPr>
        <dsp:cNvPr id="0" name=""/>
        <dsp:cNvSpPr/>
      </dsp:nvSpPr>
      <dsp:spPr>
        <a:xfrm>
          <a:off x="2460224" y="-6595"/>
          <a:ext cx="3031461" cy="787733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381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Формированию умений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60224" y="-6595"/>
        <a:ext cx="3031461" cy="787733"/>
      </dsp:txXfrm>
    </dsp:sp>
    <dsp:sp modelId="{27875EC3-57B7-482F-AB02-F8744E2D0D49}">
      <dsp:nvSpPr>
        <dsp:cNvPr id="0" name=""/>
        <dsp:cNvSpPr/>
      </dsp:nvSpPr>
      <dsp:spPr>
        <a:xfrm rot="13273205" flipV="1">
          <a:off x="4472503" y="1082728"/>
          <a:ext cx="984723" cy="342099"/>
        </a:xfrm>
        <a:prstGeom prst="left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3273205" flipV="1">
        <a:off x="4472503" y="1082728"/>
        <a:ext cx="984723" cy="342099"/>
      </dsp:txXfrm>
    </dsp:sp>
    <dsp:sp modelId="{8C8B7EAB-600E-40DA-81DD-F87442143199}">
      <dsp:nvSpPr>
        <dsp:cNvPr id="0" name=""/>
        <dsp:cNvSpPr/>
      </dsp:nvSpPr>
      <dsp:spPr>
        <a:xfrm>
          <a:off x="5437217" y="2464048"/>
          <a:ext cx="2267638" cy="1347624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381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Формированию трудовых навыков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37217" y="2464048"/>
        <a:ext cx="2267638" cy="1347624"/>
      </dsp:txXfrm>
    </dsp:sp>
    <dsp:sp modelId="{E401C5F2-9DF3-46E3-B529-48764192D0E2}">
      <dsp:nvSpPr>
        <dsp:cNvPr id="0" name=""/>
        <dsp:cNvSpPr/>
      </dsp:nvSpPr>
      <dsp:spPr>
        <a:xfrm rot="5032">
          <a:off x="3546506" y="3245278"/>
          <a:ext cx="1667709" cy="329928"/>
        </a:xfrm>
        <a:prstGeom prst="left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5032">
        <a:off x="3546506" y="3245278"/>
        <a:ext cx="1667709" cy="329928"/>
      </dsp:txXfrm>
    </dsp:sp>
    <dsp:sp modelId="{88E992F5-EE23-4F16-A4ED-F55F187CF67E}">
      <dsp:nvSpPr>
        <dsp:cNvPr id="0" name=""/>
        <dsp:cNvSpPr/>
      </dsp:nvSpPr>
      <dsp:spPr>
        <a:xfrm>
          <a:off x="196946" y="2458155"/>
          <a:ext cx="2761746" cy="1611450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381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Формированию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профессиональных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навыков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6946" y="2458155"/>
        <a:ext cx="2761746" cy="1611450"/>
      </dsp:txXfrm>
    </dsp:sp>
    <dsp:sp modelId="{2CA5E1AF-72AA-428B-B50C-A089F73FCC49}">
      <dsp:nvSpPr>
        <dsp:cNvPr id="0" name=""/>
        <dsp:cNvSpPr/>
      </dsp:nvSpPr>
      <dsp:spPr>
        <a:xfrm rot="18589012">
          <a:off x="2647803" y="1071819"/>
          <a:ext cx="965632" cy="358031"/>
        </a:xfrm>
        <a:prstGeom prst="left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8589012">
        <a:off x="2647803" y="1071819"/>
        <a:ext cx="965632" cy="35803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CEBC0F-7356-4633-ACD3-3EDE8E3554C5}">
      <dsp:nvSpPr>
        <dsp:cNvPr id="0" name=""/>
        <dsp:cNvSpPr/>
      </dsp:nvSpPr>
      <dsp:spPr>
        <a:xfrm>
          <a:off x="5849" y="216024"/>
          <a:ext cx="4205336" cy="1804988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Диагностика отношения обучающихся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различным группам профессий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49" y="216024"/>
        <a:ext cx="4205336" cy="1804988"/>
      </dsp:txXfrm>
    </dsp:sp>
    <dsp:sp modelId="{B41CB008-3697-404A-8B17-C07CC94FADA0}">
      <dsp:nvSpPr>
        <dsp:cNvPr id="0" name=""/>
        <dsp:cNvSpPr/>
      </dsp:nvSpPr>
      <dsp:spPr>
        <a:xfrm>
          <a:off x="4504898" y="190824"/>
          <a:ext cx="4064053" cy="1727196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адекватной самооценки и осмысление личных качеств и склонностей 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04898" y="190824"/>
        <a:ext cx="4064053" cy="1727196"/>
      </dsp:txXfrm>
    </dsp:sp>
    <dsp:sp modelId="{64A08FA4-C579-40FC-8CF0-A999F59AB04B}">
      <dsp:nvSpPr>
        <dsp:cNvPr id="0" name=""/>
        <dsp:cNvSpPr/>
      </dsp:nvSpPr>
      <dsp:spPr>
        <a:xfrm>
          <a:off x="431959" y="2364880"/>
          <a:ext cx="3816519" cy="1626363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профессиональных способностей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1959" y="2364880"/>
        <a:ext cx="3816519" cy="1626363"/>
      </dsp:txXfrm>
    </dsp:sp>
    <dsp:sp modelId="{5C7488DB-F0A6-4175-BDD6-CA384CC1F2FF}">
      <dsp:nvSpPr>
        <dsp:cNvPr id="0" name=""/>
        <dsp:cNvSpPr/>
      </dsp:nvSpPr>
      <dsp:spPr>
        <a:xfrm>
          <a:off x="4410430" y="2308876"/>
          <a:ext cx="3852473" cy="1651563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профессиональной мотивации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10430" y="2308876"/>
        <a:ext cx="3852473" cy="1651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4F3B0-A340-4B61-B295-50660BBC9A5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70135-28DC-4C81-B404-D1D928A2A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70135-28DC-4C81-B404-D1D928A2A8C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______Microsoft_Office_PowerPoint2.sldx"/><Relationship Id="rId4" Type="http://schemas.openxmlformats.org/officeDocument/2006/relationships/package" Target="../embeddings/______Microsoft_Office_PowerPoint1.sld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5386" y="0"/>
            <a:ext cx="9269386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584" y="476672"/>
            <a:ext cx="7416824" cy="223224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Профориентация детей и подростков как  важнейший компонент воспитательной работы</a:t>
            </a:r>
          </a:p>
        </p:txBody>
      </p:sp>
      <p:pic>
        <p:nvPicPr>
          <p:cNvPr id="7" name="Рисунок 6" descr="C:\Users\User\Desktop\трек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284984"/>
            <a:ext cx="3744416" cy="2664296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8" name="Рисунок 7" descr="C:\Users\User\Desktop\трек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356992"/>
            <a:ext cx="4032448" cy="2580134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061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88640"/>
            <a:ext cx="8136904" cy="9361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Профориентационная работа в объединении 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539552" y="1397000"/>
          <a:ext cx="77048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91880" y="3356992"/>
            <a:ext cx="2232248" cy="400110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 Способствует</a:t>
            </a:r>
            <a:endParaRPr lang="ru-RU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7" name="Прямоугольник 6"/>
          <p:cNvSpPr/>
          <p:nvPr/>
        </p:nvSpPr>
        <p:spPr>
          <a:xfrm>
            <a:off x="1043608" y="476672"/>
            <a:ext cx="7200800" cy="11521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Направления профориентационной работы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251520" y="1988840"/>
          <a:ext cx="8568952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008" y="251842"/>
            <a:ext cx="8928992" cy="66061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476672"/>
            <a:ext cx="7992888" cy="12961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профориентационной работы</a:t>
            </a:r>
          </a:p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объединении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827584" y="2420888"/>
            <a:ext cx="151216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827584" y="3356992"/>
            <a:ext cx="151216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827584" y="4293096"/>
            <a:ext cx="1440160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899592" y="5301208"/>
            <a:ext cx="129614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555776" y="2564904"/>
            <a:ext cx="5904656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Беседы, упражнения на швейном оборудовании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7784" y="3429000"/>
            <a:ext cx="583264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Профориентационные  сюжетно – ролевые игры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27784" y="4293096"/>
            <a:ext cx="583264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Экскурсии на предприятия и  учебные заведения Самарской области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99792" y="5445224"/>
            <a:ext cx="5688632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Защита проектов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8992" cy="660615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5" name="Рисунок 4" descr="C:\Users\User\Desktop\трек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188640"/>
            <a:ext cx="3456384" cy="2592287"/>
          </a:xfrm>
          <a:prstGeom prst="rect">
            <a:avLst/>
          </a:prstGeom>
          <a:solidFill>
            <a:srgbClr val="002060"/>
          </a:solidFill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Рисунок 5" descr="C:\Users\User\Desktop\трек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933056"/>
            <a:ext cx="3168352" cy="2376264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8" name="Рисунок 7" descr="D:\копилка педагога\Папка пакопитель\Распечатать фото\Дидактический материал\100_060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88640"/>
            <a:ext cx="3662933" cy="2592288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" name="Рисунок 9" descr="C:\Users\User\Desktop\фото по патриотическому\фото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2060848"/>
            <a:ext cx="3645048" cy="2088232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1" name="Рисунок 10" descr="C:\Users\User\Desktop\фото по патриотическому\фото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933056"/>
            <a:ext cx="3312368" cy="229361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8992" cy="6606158"/>
          </a:xfrm>
          <a:prstGeom prst="rect">
            <a:avLst/>
          </a:prstGeom>
          <a:noFill/>
        </p:spPr>
      </p:pic>
      <p:pic>
        <p:nvPicPr>
          <p:cNvPr id="5" name="Рисунок 4" descr="C:\Users\User\Desktop\IMG_30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3816424" cy="2520280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Рисунок 5" descr="C:\Users\User\Desktop\фото23-24г\IMG_20240120_1137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60648"/>
            <a:ext cx="3312368" cy="295232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9" name="Рисунок 8" descr="C:\Users\User\Desktop\IMG_237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356992"/>
            <a:ext cx="3891136" cy="294168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" name="Рисунок 9" descr="C:\Users\User\Desktop\фото23-24г\IMG_20240120_11582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140968"/>
            <a:ext cx="3672408" cy="3290936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8992" cy="6606158"/>
          </a:xfrm>
          <a:prstGeom prst="rect">
            <a:avLst/>
          </a:prstGeom>
          <a:noFill/>
        </p:spPr>
      </p:pic>
      <p:pic>
        <p:nvPicPr>
          <p:cNvPr id="6" name="Рисунок 5" descr="C:\Users\User\Desktop\фото23-24г\IMG_20230525_14435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56992"/>
            <a:ext cx="2664296" cy="320459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Рисунок 8" descr="D:\копилка педагога\DSCN887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60648"/>
            <a:ext cx="5940425" cy="2975283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" name="Рисунок 9" descr="C:\Users\User\Desktop\фото23-24г\IMG_20230508_11342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501008"/>
            <a:ext cx="3708177" cy="302433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8992" cy="6606158"/>
          </a:xfrm>
          <a:prstGeom prst="rect">
            <a:avLst/>
          </a:prstGeom>
          <a:noFill/>
        </p:spPr>
      </p:pic>
      <p:pic>
        <p:nvPicPr>
          <p:cNvPr id="6" name="Рисунок 5" descr="C:\Users\User\Desktop\IMG_188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16632"/>
            <a:ext cx="3672408" cy="2448272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" name="Рисунок 6" descr="D:\Мой кружок\Модели девочек\IMG_254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8640"/>
            <a:ext cx="3600400" cy="2331640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8" name="Рисунок 7" descr="D:\Мой кружок\Лабиринты моды\S120001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924945"/>
            <a:ext cx="4248472" cy="2880320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9" name="Рисунок 8" descr="D:\Мой кружок\Отрадный -2015\6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996952"/>
            <a:ext cx="4104456" cy="2808312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928992" cy="6606158"/>
          </a:xfrm>
          <a:prstGeom prst="rect">
            <a:avLst/>
          </a:prstGeom>
          <a:noFill/>
        </p:spPr>
      </p:pic>
      <p:pic>
        <p:nvPicPr>
          <p:cNvPr id="5" name="Рисунок 4" descr="C:\Users\User\Pictures\Барокко 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85698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63688" y="836712"/>
            <a:ext cx="64087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Научно – практический </a:t>
            </a:r>
          </a:p>
          <a:p>
            <a:pPr algn="ctr"/>
            <a:r>
              <a:rPr lang="ru-RU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 на тему: </a:t>
            </a: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Костюмированная коллекция </a:t>
            </a:r>
            <a:r>
              <a:rPr lang="ru-RU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Мадам «</a:t>
            </a:r>
            <a:r>
              <a:rPr lang="en-US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Confitur</a:t>
            </a:r>
            <a:r>
              <a:rPr lang="ru-RU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653136"/>
            <a:ext cx="19442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chemeClr val="bg2">
                    <a:lumMod val="10000"/>
                  </a:schemeClr>
                </a:solidFill>
              </a:rPr>
              <a:t>Автор: Кочеткова Дарья </a:t>
            </a:r>
          </a:p>
          <a:p>
            <a:r>
              <a:rPr lang="ru-RU" sz="1000" dirty="0" smtClean="0">
                <a:solidFill>
                  <a:schemeClr val="bg2">
                    <a:lumMod val="10000"/>
                  </a:schemeClr>
                </a:solidFill>
              </a:rPr>
              <a:t>студия моды «Силуэт»</a:t>
            </a:r>
          </a:p>
          <a:p>
            <a:r>
              <a:rPr lang="ru-RU" sz="1000" dirty="0" smtClean="0">
                <a:solidFill>
                  <a:schemeClr val="bg2">
                    <a:lumMod val="10000"/>
                  </a:schemeClr>
                </a:solidFill>
              </a:rPr>
              <a:t>Руководитель проекта: Маскайкина О.Г.</a:t>
            </a:r>
          </a:p>
          <a:p>
            <a:r>
              <a:rPr lang="ru-RU" sz="1000" dirty="0" smtClean="0">
                <a:solidFill>
                  <a:schemeClr val="bg2">
                    <a:lumMod val="10000"/>
                  </a:schemeClr>
                </a:solidFill>
              </a:rPr>
              <a:t>педагог дополнительного образования</a:t>
            </a:r>
            <a:endParaRPr lang="ru-RU" sz="10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9145016" cy="660615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547664" y="548680"/>
            <a:ext cx="5976664" cy="27363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Комплект для спальни «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Garmony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 в технике пэчворк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156176" y="3789040"/>
            <a:ext cx="2520280" cy="20162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Автор: Кузьмина Диана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Ученица 9 «А» класса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Руководитель: Маскайкина Ольга Гариевна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61048"/>
            <a:ext cx="3522503" cy="23647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97" y="0"/>
            <a:ext cx="9125403" cy="1340768"/>
          </a:xfrm>
        </p:spPr>
        <p:txBody>
          <a:bodyPr>
            <a:norm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общеобразовательное учреждение средняя образовательная школа № 2 « Образовательный центр»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с.  Кинель – Черкасский Самарской области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/ Структурное подразделение Кинель – Черкасский, станция юных техников/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1700808"/>
            <a:ext cx="4824536" cy="2016224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pPr algn="ctr"/>
            <a:r>
              <a:rPr lang="ru-RU" sz="2800" b="1" i="1" dirty="0">
                <a:latin typeface="Monotype Corsiva" pitchFamily="66" charset="0"/>
                <a:cs typeface="Times New Roman" pitchFamily="18" charset="0"/>
              </a:rPr>
              <a:t>Постельный комплект для  новорождённого</a:t>
            </a:r>
          </a:p>
          <a:p>
            <a:pPr algn="ctr"/>
            <a:r>
              <a:rPr lang="ru-RU" sz="2800" b="1" i="1" dirty="0">
                <a:latin typeface="Monotype Corsiva" pitchFamily="66" charset="0"/>
                <a:cs typeface="Times New Roman" pitchFamily="18" charset="0"/>
              </a:rPr>
              <a:t>в технике </a:t>
            </a:r>
            <a:r>
              <a:rPr lang="ru-RU" sz="2800" b="1" i="1" dirty="0" smtClean="0">
                <a:latin typeface="Monotype Corsiva" pitchFamily="66" charset="0"/>
                <a:cs typeface="Times New Roman" pitchFamily="18" charset="0"/>
              </a:rPr>
              <a:t>пэчворк </a:t>
            </a:r>
            <a:r>
              <a:rPr lang="ru-RU" sz="2800" b="1" i="1" dirty="0">
                <a:latin typeface="Monotype Corsiva" pitchFamily="66" charset="0"/>
                <a:cs typeface="Times New Roman" pitchFamily="18" charset="0"/>
              </a:rPr>
              <a:t>« Малыш»</a:t>
            </a:r>
          </a:p>
          <a:p>
            <a:endParaRPr lang="ru-RU" sz="2800" dirty="0">
              <a:latin typeface="Monotype Corsiva" pitchFamily="66" charset="0"/>
              <a:cs typeface="Times New Roman" pitchFamily="18" charset="0"/>
            </a:endParaRPr>
          </a:p>
          <a:p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660232" y="3933056"/>
            <a:ext cx="201622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Выполнила:                    Зубкова Светлана,</a:t>
            </a:r>
          </a:p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     воспитанница детского                     объединения </a:t>
            </a:r>
          </a:p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             студии моды «Силуэт»,</a:t>
            </a:r>
          </a:p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    ученица 9  класса Руководитель проекта:            Маскайкина  Ольга</a:t>
            </a:r>
          </a:p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Гарриевна.</a:t>
            </a:r>
          </a:p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623731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1200" dirty="0" smtClean="0"/>
              <a:t>с. Кинель-Черкассы 2015г.</a:t>
            </a:r>
            <a:endParaRPr lang="ru-RU" sz="1200" dirty="0"/>
          </a:p>
        </p:txBody>
      </p:sp>
      <p:pic>
        <p:nvPicPr>
          <p:cNvPr id="6" name="Рисунок 5" descr="C:\Users\User\Desktop\Фото для проекта\DSC_06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924495">
            <a:off x="857161" y="2610176"/>
            <a:ext cx="2238499" cy="2643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3606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</p:spPr>
      </p:pic>
      <p:pic>
        <p:nvPicPr>
          <p:cNvPr id="5" name="Рисунок 5" descr="http://casual-clothes.ru/img/341/80225526_4439679_7016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6632"/>
            <a:ext cx="5334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372200" y="4869160"/>
            <a:ext cx="2448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Выполнила: Братугина Дарья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ученица 10 «А» класса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Руководитель проекта: Маскайкина О.Г.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8" descr="http://g01.a.alicdn.com/kf/HTB19hWhIFXXXXX2XFXXq6xXFXXXQ/2015-New-Autumn-and-Winter-Noble-European-American-Elegant-Women-s-Fashion-Hats-Ladies-Bucket-Ha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893862">
            <a:off x="995659" y="4028870"/>
            <a:ext cx="2159610" cy="216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6" descr="http://firstwomen.info/uploads/posts/2011-06/1308232961_delo-v-shlyap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84724">
            <a:off x="6183374" y="1660567"/>
            <a:ext cx="2391510" cy="2074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8992" cy="6606158"/>
          </a:xfrm>
          <a:prstGeom prst="rect">
            <a:avLst/>
          </a:prstGeom>
          <a:noFill/>
        </p:spPr>
      </p:pic>
      <p:pic>
        <p:nvPicPr>
          <p:cNvPr id="5" name="Picture 2" descr="C:\Users\User\Desktop\Бизнес\Бизнес\DSCN86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3096344" cy="216024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</p:pic>
      <p:pic>
        <p:nvPicPr>
          <p:cNvPr id="6" name="Рисунок 5" descr="C:\Users\User\Desktop\Бизнес\Бизнес\DSCN862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88640"/>
            <a:ext cx="3528392" cy="2592288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" name="Рисунок 6" descr="C:\Users\User\Desktop\IMG_20200318_11353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429000"/>
            <a:ext cx="2808312" cy="2636912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8" name="Рисунок 7" descr="C:\Users\User\Desktop\IMG_20200318_11363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3573016"/>
            <a:ext cx="2915816" cy="2592288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9" name="Picture 2" descr="C:\Users\User\Desktop\IMG_20200319_1126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2060848"/>
            <a:ext cx="2736304" cy="252028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467544" y="188640"/>
          <a:ext cx="4581525" cy="3419475"/>
        </p:xfrm>
        <a:graphic>
          <a:graphicData uri="http://schemas.openxmlformats.org/presentationml/2006/ole">
            <p:oleObj spid="_x0000_s1025" name="Слайд" r:id="rId4" imgW="4569094" imgH="3425815" progId="PowerPoint.Slide.12">
              <p:embed/>
            </p:oleObj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562475" y="3140968"/>
          <a:ext cx="4581525" cy="3419475"/>
        </p:xfrm>
        <a:graphic>
          <a:graphicData uri="http://schemas.openxmlformats.org/presentationml/2006/ole">
            <p:oleObj spid="_x0000_s1027" name="Слайд" r:id="rId5" imgW="4569094" imgH="3425815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8992" cy="6606158"/>
          </a:xfrm>
          <a:prstGeom prst="rect">
            <a:avLst/>
          </a:prstGeom>
          <a:noFill/>
        </p:spPr>
      </p:pic>
      <p:pic>
        <p:nvPicPr>
          <p:cNvPr id="8" name="Picture 2" descr="https://ds02.infourok.ru/uploads/ex/0b61/00006d08-2cd5b03c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207</Words>
  <Application>Microsoft Office PowerPoint</Application>
  <PresentationFormat>Экран (4:3)</PresentationFormat>
  <Paragraphs>46</Paragraphs>
  <Slides>15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Слайд Microsoft Office PowerPoint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Государственное бюджетное общеобразовательное учреждение средняя образовательная школа № 2 « Образовательный центр» с.  Кинель – Черкасский Самарской области / Структурное подразделение Кинель – Черкасский, станция юных техников/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53</cp:revision>
  <dcterms:created xsi:type="dcterms:W3CDTF">2024-11-20T17:04:42Z</dcterms:created>
  <dcterms:modified xsi:type="dcterms:W3CDTF">2025-08-27T16:46:51Z</dcterms:modified>
</cp:coreProperties>
</file>