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66" r:id="rId9"/>
    <p:sldId id="267" r:id="rId10"/>
    <p:sldId id="268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040FCB8-C614-45D7-AD18-DF13893004D4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39FE309-1366-42E7-B8E2-2B1772605F7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295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FCB8-C614-45D7-AD18-DF13893004D4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E309-1366-42E7-B8E2-2B1772605F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782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FCB8-C614-45D7-AD18-DF13893004D4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E309-1366-42E7-B8E2-2B1772605F7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482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FCB8-C614-45D7-AD18-DF13893004D4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E309-1366-42E7-B8E2-2B1772605F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974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FCB8-C614-45D7-AD18-DF13893004D4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E309-1366-42E7-B8E2-2B1772605F7B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862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FCB8-C614-45D7-AD18-DF13893004D4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E309-1366-42E7-B8E2-2B1772605F7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966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FCB8-C614-45D7-AD18-DF13893004D4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E309-1366-42E7-B8E2-2B1772605F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646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FCB8-C614-45D7-AD18-DF13893004D4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E309-1366-42E7-B8E2-2B1772605F7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854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FCB8-C614-45D7-AD18-DF13893004D4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E309-1366-42E7-B8E2-2B1772605F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037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FCB8-C614-45D7-AD18-DF13893004D4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E309-1366-42E7-B8E2-2B1772605F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193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FCB8-C614-45D7-AD18-DF13893004D4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E309-1366-42E7-B8E2-2B1772605F7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1028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FCB8-C614-45D7-AD18-DF13893004D4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E309-1366-42E7-B8E2-2B1772605F7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1607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FCB8-C614-45D7-AD18-DF13893004D4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E309-1366-42E7-B8E2-2B1772605F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926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FCB8-C614-45D7-AD18-DF13893004D4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E309-1366-42E7-B8E2-2B1772605F7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4436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FCB8-C614-45D7-AD18-DF13893004D4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E309-1366-42E7-B8E2-2B1772605F7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78629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FCB8-C614-45D7-AD18-DF13893004D4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E309-1366-42E7-B8E2-2B1772605F7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74969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FCB8-C614-45D7-AD18-DF13893004D4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E309-1366-42E7-B8E2-2B1772605F7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971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040FCB8-C614-45D7-AD18-DF13893004D4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39FE309-1366-42E7-B8E2-2B1772605F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609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96836" y="1871131"/>
            <a:ext cx="7329055" cy="1515533"/>
          </a:xfrm>
        </p:spPr>
        <p:txBody>
          <a:bodyPr/>
          <a:lstStyle/>
          <a:p>
            <a:r>
              <a:rPr lang="ru-RU" sz="4000" dirty="0" smtClean="0"/>
              <a:t>Работа педагога-психолога по профилактике деструктивного поведения обучающихся в школе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648694"/>
          </a:xfrm>
        </p:spPr>
        <p:txBody>
          <a:bodyPr>
            <a:noAutofit/>
          </a:bodyPr>
          <a:lstStyle/>
          <a:p>
            <a:r>
              <a:rPr lang="ru-RU" sz="2800" dirty="0" smtClean="0"/>
              <a:t>Соколова Валентина Александровна</a:t>
            </a:r>
          </a:p>
          <a:p>
            <a:r>
              <a:rPr lang="ru-RU" sz="2800" dirty="0" smtClean="0"/>
              <a:t>Педагог-психолог </a:t>
            </a:r>
          </a:p>
          <a:p>
            <a:r>
              <a:rPr lang="ru-RU" sz="2800" dirty="0" smtClean="0"/>
              <a:t>ГБОУ СОШ «</a:t>
            </a:r>
            <a:r>
              <a:rPr lang="ru-RU" sz="2800" dirty="0" err="1" smtClean="0"/>
              <a:t>Оц</a:t>
            </a:r>
            <a:r>
              <a:rPr lang="ru-RU" sz="2800" dirty="0" smtClean="0"/>
              <a:t>» с. Богатое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1961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Диагностика: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Начальные классы- методика «Дерево» Л.П. Пономаренко</a:t>
            </a:r>
          </a:p>
          <a:p>
            <a:r>
              <a:rPr lang="ru-RU" dirty="0" smtClean="0"/>
              <a:t>5-е классы- «Диагностика школьной тревожности» Б.Н. </a:t>
            </a:r>
            <a:r>
              <a:rPr lang="ru-RU" dirty="0" err="1" smtClean="0"/>
              <a:t>Филлипса</a:t>
            </a:r>
            <a:endParaRPr lang="ru-RU" dirty="0" smtClean="0"/>
          </a:p>
          <a:p>
            <a:r>
              <a:rPr lang="ru-RU" dirty="0" smtClean="0"/>
              <a:t>6-7 классы- ТЕСТ- «НСВ 10»</a:t>
            </a:r>
          </a:p>
          <a:p>
            <a:r>
              <a:rPr lang="ru-RU" dirty="0" smtClean="0"/>
              <a:t>8-9 классы- «Тест психических состояний» (Айзенк)</a:t>
            </a:r>
          </a:p>
          <a:p>
            <a:r>
              <a:rPr lang="ru-RU" dirty="0" smtClean="0"/>
              <a:t>10-11 классы- методика «САН» (самочувствие, активность, настроение)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1918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9848" y="1052945"/>
            <a:ext cx="9989128" cy="135839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Выявление и реабилитация семей, оказавшихся в трудной жизненной ситуации: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15067" y="3685309"/>
            <a:ext cx="8158690" cy="2327564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3200" dirty="0" smtClean="0"/>
              <a:t>Классные руководители;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3200" dirty="0" smtClean="0"/>
              <a:t>Завуч по УВР;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3200" dirty="0" smtClean="0"/>
              <a:t>Педагог-психолог;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3200" dirty="0" smtClean="0"/>
              <a:t>Социальный педагог.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30026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127" y="789568"/>
            <a:ext cx="3938261" cy="52510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0964" y="789568"/>
            <a:ext cx="3839057" cy="28792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0493" y="2714625"/>
            <a:ext cx="3767856" cy="28258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2378" y="2828925"/>
            <a:ext cx="2408743" cy="321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70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417" y="678871"/>
            <a:ext cx="3435929" cy="25769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3346" y="1289047"/>
            <a:ext cx="4128655" cy="30964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0687" y="3255818"/>
            <a:ext cx="3945843" cy="295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0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963" y="1059872"/>
            <a:ext cx="3483552" cy="46447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5164" y="2504416"/>
            <a:ext cx="1843588" cy="14302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8182" y="2361563"/>
            <a:ext cx="4090012" cy="306750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8194" y="3643746"/>
            <a:ext cx="3139514" cy="235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09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8501" y="3895293"/>
            <a:ext cx="3260296" cy="22561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Психопросвещение педагогов: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2109" y="2556932"/>
            <a:ext cx="9954488" cy="3594486"/>
          </a:xfrm>
        </p:spPr>
        <p:txBody>
          <a:bodyPr>
            <a:normAutofit fontScale="85000" lnSpcReduction="20000"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500" dirty="0">
                <a:ea typeface="Calibri" panose="020F0502020204030204" pitchFamily="34" charset="0"/>
                <a:cs typeface="Times New Roman" panose="02020603050405020304" pitchFamily="18" charset="0"/>
              </a:rPr>
              <a:t>«Трудности адаптации пятиклассников»</a:t>
            </a:r>
            <a:endParaRPr lang="ru-RU" sz="3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500" dirty="0">
                <a:ea typeface="Calibri" panose="020F0502020204030204" pitchFamily="34" charset="0"/>
                <a:cs typeface="Times New Roman" panose="02020603050405020304" pitchFamily="18" charset="0"/>
              </a:rPr>
              <a:t>«Как сформировать положительные привычки у подростков»;</a:t>
            </a:r>
            <a:endParaRPr lang="ru-RU" sz="3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500" dirty="0">
                <a:ea typeface="Calibri" panose="020F0502020204030204" pitchFamily="34" charset="0"/>
                <a:cs typeface="Times New Roman" panose="02020603050405020304" pitchFamily="18" charset="0"/>
              </a:rPr>
              <a:t> «Трудный ребёнок»</a:t>
            </a:r>
            <a:endParaRPr lang="ru-RU" sz="3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500" dirty="0">
                <a:ea typeface="Calibri" panose="020F0502020204030204" pitchFamily="34" charset="0"/>
                <a:cs typeface="Times New Roman" panose="02020603050405020304" pitchFamily="18" charset="0"/>
              </a:rPr>
              <a:t> «Первые проблемы подросткового возраста»</a:t>
            </a:r>
            <a:endParaRPr lang="ru-RU" sz="3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500" dirty="0">
                <a:ea typeface="Calibri" panose="020F0502020204030204" pitchFamily="34" charset="0"/>
                <a:cs typeface="Times New Roman" panose="02020603050405020304" pitchFamily="18" charset="0"/>
              </a:rPr>
              <a:t>«Личностные изменения в ребёнке»</a:t>
            </a:r>
            <a:endParaRPr lang="ru-RU" sz="3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500" dirty="0">
                <a:ea typeface="Calibri" panose="020F0502020204030204" pitchFamily="34" charset="0"/>
                <a:cs typeface="Times New Roman" panose="02020603050405020304" pitchFamily="18" charset="0"/>
              </a:rPr>
              <a:t>«Агрессия, её причины и последствия»</a:t>
            </a:r>
            <a:endParaRPr lang="ru-RU" sz="3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272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4819" y="2202872"/>
            <a:ext cx="2289678" cy="228967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9007" y="1108363"/>
            <a:ext cx="3454327" cy="460576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809" y="630597"/>
            <a:ext cx="4170975" cy="556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22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853" y="665017"/>
            <a:ext cx="5569527" cy="417714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345380" y="949715"/>
            <a:ext cx="5112327" cy="516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«Стили семейного воспитания» (5-7 классы)</a:t>
            </a:r>
            <a:endParaRPr lang="ru-RU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«Особенности общения с ребёнком в семье» (8-9 классы)</a:t>
            </a:r>
            <a:endParaRPr lang="ru-RU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«Как помочь подростку приобрести уверенность в себе»</a:t>
            </a:r>
            <a:endParaRPr lang="ru-RU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«Права и обязанности родителей, права и обязанности подростка» (5-11 классы)</a:t>
            </a:r>
            <a:endParaRPr lang="ru-RU" sz="2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68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221" y="637309"/>
            <a:ext cx="7462980" cy="559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26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205</TotalTime>
  <Words>151</Words>
  <Application>Microsoft Office PowerPoint</Application>
  <PresentationFormat>Широкоэкранный</PresentationFormat>
  <Paragraphs>26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Garamond</vt:lpstr>
      <vt:lpstr>Symbol</vt:lpstr>
      <vt:lpstr>Times New Roman</vt:lpstr>
      <vt:lpstr>Натуральные материалы</vt:lpstr>
      <vt:lpstr>Работа педагога-психолога по профилактике деструктивного поведения обучающихся в школе</vt:lpstr>
      <vt:lpstr>Диагностика:</vt:lpstr>
      <vt:lpstr>Выявление и реабилитация семей, оказавшихся в трудной жизненной ситуации:</vt:lpstr>
      <vt:lpstr>Презентация PowerPoint</vt:lpstr>
      <vt:lpstr>Презентация PowerPoint</vt:lpstr>
      <vt:lpstr>Презентация PowerPoint</vt:lpstr>
      <vt:lpstr>Психопросвещение педагогов:</vt:lpstr>
      <vt:lpstr>Презентация PowerPoint</vt:lpstr>
      <vt:lpstr>Презентация PowerPoint</vt:lpstr>
      <vt:lpstr>Презентация PowerPoint</vt:lpstr>
    </vt:vector>
  </TitlesOfParts>
  <Company>ГБОУ СОШ "Оц" с.Богатое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11</cp:revision>
  <dcterms:created xsi:type="dcterms:W3CDTF">2022-03-01T10:35:35Z</dcterms:created>
  <dcterms:modified xsi:type="dcterms:W3CDTF">2022-03-03T07:52:21Z</dcterms:modified>
</cp:coreProperties>
</file>