
<file path=[Content_Types].xml><?xml version="1.0" encoding="utf-8"?>
<Types xmlns="http://schemas.openxmlformats.org/package/2006/content-types">
  <Default Extension="png" ContentType="image/png"/>
  <Default Extension="webp" ContentType="image/webp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1B7F1-29C2-4185-885A-B7821927A847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E402C-73AE-4396-9DEF-AD9C5486A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454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D397C-A201-93E1-B93A-CFAB36CDC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7FC8ECE-7849-57A2-624F-26ED6D8E6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041190-C34D-5A99-8384-EAD212AE0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97467C-E7BF-AC83-561F-C60962ADF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713A2-D198-CF29-F1E9-08B53CD5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15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124D6-2856-FE18-DA49-919BECB7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789D93-9216-3FEA-59A6-1E375D5E3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AF527-D7E7-EA6B-B8F9-3E6AED6D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8E5285-900A-D06D-D206-075EC7B0F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2F1E2C-1380-7C1F-975D-FF3D9E9DF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61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960B5-367B-B223-8CAE-05157F7E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AAEFA1-C3DF-0C13-6306-8D5D32963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3B3E4D-FB29-7F02-CC1E-5B7AD57C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F4AF9-6388-9C78-506E-25C84DD0B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7C128E-F8C8-1880-65C3-E6FE5BDC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87D2F7-3970-59ED-98C3-9B8727DF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57F02-638E-5B06-D5ED-726D705D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DCBC93-3E3B-5EAA-B658-7DDFBF0E2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C943BA-FF7A-98CF-605C-F422895EE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8693E5-F619-5F14-FEE0-66989D0F0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64E974-A071-18C7-1EC0-8C29D9330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6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C9A02-29AB-D9DE-3D12-8AB696AA0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C550A4-1839-9B26-116B-6ED6F9C7F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D87AA2-BA80-2B5A-B516-D6CBCB610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A4D53E-1868-1CAB-D83D-BE8D03B95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10FEAF1-A228-B70D-1E14-13263F5DFC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A08DCF-1BB5-A571-C78E-67CC4F3F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B81A1E-8471-205C-5E3F-D5230017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8DE5786-AE6C-4D14-F518-D988F77F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44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8A885C-A884-EE9C-7EFF-F4E3EF45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27EA03-8240-EA70-00B1-741D4AD37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88F833-2774-F1CB-A3C8-D42C6298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8E3A5E-3BA0-774A-2E08-91FDFF5AE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29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1846CD-D1EC-AF80-1329-85A7665F5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412D71D-AF67-2D7C-BF44-707519F01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83079D-334A-FB59-357B-0E11C405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39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C8FFC-C825-F9CB-B3FD-2BA68A15F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7C822B-2A3F-A23B-A813-6E7350F59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CFEE24-AE51-E939-A3D7-8345D0B55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D0E34-8B09-F677-55E2-B5282E54A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40C6CB-9DFB-1620-2A2A-4D9349B8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EB9FDF-ACC9-02A9-9603-C5BCA6F4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4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F6E4C-6905-A57B-C92C-C9505819E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F897A0-7AB5-6155-B029-FDF08A3A5D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384F5C-47F4-76F6-C452-3E3F7121E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D66432-E885-78CB-C1A9-F2FD399A7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CD8AA5-A88E-6F9C-6D3E-C09FA4E9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9972EF-45FF-4BB1-2784-987CD67B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0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F14BC9-B802-1408-2D3A-DC4FEDF28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C40E586-1B89-9D4E-23DA-B98508DE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A31D04-E842-16D8-CFC5-E1691AD2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1C92D0-5DB0-B925-651C-36AAC5A9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1D81E4-2058-D886-B0A4-4D062288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02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D89B38-ED18-8598-311D-A18E28E46E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710892D-C071-C27F-E1B1-8909E4A1F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E0C5C6-AEE0-7B62-7E32-D07A9B445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C9BED9-9C5C-F7E2-1F2C-22091EED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F34B37-3277-BBC7-21E2-7D3E71BE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6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B9464-F1D3-CE43-FEE9-AA7ABC142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57A865-CE54-0BFC-4E2C-2D8F39AB6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2EB76-A8D0-23D2-8A74-20D136C1F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CF0AB-A799-4EF5-8A65-A287E7E88119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4D9983-2976-8E6F-1F36-9997B543F9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F5596D-E425-79A9-4C66-347BDD39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19524-2D53-42E4-86B4-041B9E2B15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16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71883-D158-D4A6-B05D-63C01D8956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1126A5-D0D5-CB0F-356B-23BDF6FAB5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B5D0BF-518C-5996-F8C5-FD205F338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50" y="2952750"/>
            <a:ext cx="952500" cy="9525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B65B12-F9CF-1458-A039-6170DFEFC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71" y="0"/>
            <a:ext cx="12280671" cy="69135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0DB803-950B-E180-15FE-7D238FB6C504}"/>
              </a:ext>
            </a:extLst>
          </p:cNvPr>
          <p:cNvSpPr txBox="1"/>
          <p:nvPr/>
        </p:nvSpPr>
        <p:spPr>
          <a:xfrm>
            <a:off x="1104900" y="1538783"/>
            <a:ext cx="9759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сложных заданий ВПР </a:t>
            </a:r>
          </a:p>
          <a:p>
            <a:pPr algn="ctr"/>
            <a:r>
              <a:rPr lang="ru-RU" sz="5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русскому языку в 8 классе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0C914-41B4-B48F-15DB-D0F9375EDFD5}"/>
              </a:ext>
            </a:extLst>
          </p:cNvPr>
          <p:cNvSpPr txBox="1"/>
          <p:nvPr/>
        </p:nvSpPr>
        <p:spPr>
          <a:xfrm>
            <a:off x="1104900" y="165100"/>
            <a:ext cx="10744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Территориальное учебно-методическое объединение учителей русского языка и литературы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20E9AB-D8D5-D089-138D-3FE4ADFF0439}"/>
              </a:ext>
            </a:extLst>
          </p:cNvPr>
          <p:cNvSpPr txBox="1"/>
          <p:nvPr/>
        </p:nvSpPr>
        <p:spPr>
          <a:xfrm>
            <a:off x="849085" y="5042263"/>
            <a:ext cx="4764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Корякина Ирина Сергеевна,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с. Богатое</a:t>
            </a:r>
          </a:p>
        </p:txBody>
      </p:sp>
    </p:spTree>
    <p:extLst>
      <p:ext uri="{BB962C8B-B14F-4D97-AF65-F5344CB8AC3E}">
        <p14:creationId xmlns:p14="http://schemas.microsoft.com/office/powerpoint/2010/main" val="198839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FDC448-4570-1F2A-F68F-940737CCF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F2B605-A861-B48A-B191-5269579282C2}"/>
              </a:ext>
            </a:extLst>
          </p:cNvPr>
          <p:cNvSpPr txBox="1"/>
          <p:nvPr/>
        </p:nvSpPr>
        <p:spPr>
          <a:xfrm>
            <a:off x="254000" y="279400"/>
            <a:ext cx="116205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000"/>
              <a:tabLst>
                <a:tab pos="498475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В основу задания 21 ЕГЭ положены следующие пунктуационные правила, изученные восьмиклассниками и включенными в ВПР 8-го класса (задания 1-9):</a:t>
            </a:r>
          </a:p>
          <a:p>
            <a:pPr>
              <a:buSzPts val="1000"/>
              <a:tabLst>
                <a:tab pos="498475" algn="l"/>
              </a:tabLst>
            </a:pP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тире между подлежащим и сказуемым;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тире в неполных предложениях;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однородными членами;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однородными членами и обобщающим словом;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обособленным определением;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обособленным приложением;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со сравнительным оборотом;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уточняющим обособленным обстоятельством;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вводным словом или вводной конструкцией;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(тире и скобки) в предложениях со вставной конструкцией;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знаки препинания в предложениях с обращением;</a:t>
            </a:r>
          </a:p>
          <a:p>
            <a:pPr marL="342900" indent="-342900">
              <a:buSzPts val="1000"/>
              <a:buFont typeface="Symbol" panose="05050102010706020507" pitchFamily="18" charset="2"/>
              <a:buChar char=""/>
              <a:tabLst>
                <a:tab pos="498475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знаки препинания в предложениях с междометием</a:t>
            </a:r>
          </a:p>
        </p:txBody>
      </p:sp>
    </p:spTree>
    <p:extLst>
      <p:ext uri="{BB962C8B-B14F-4D97-AF65-F5344CB8AC3E}">
        <p14:creationId xmlns:p14="http://schemas.microsoft.com/office/powerpoint/2010/main" val="252722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FC3A35-D291-F956-EAA4-8D56E63E6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4FAA0D-22D3-41BC-488E-33BB1C918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67" t="29259" r="14148" b="34075"/>
          <a:stretch/>
        </p:blipFill>
        <p:spPr>
          <a:xfrm>
            <a:off x="-1" y="763890"/>
            <a:ext cx="6649315" cy="26651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2C8E8F-3B1C-0B52-8D11-461D669B3DDA}"/>
              </a:ext>
            </a:extLst>
          </p:cNvPr>
          <p:cNvSpPr txBox="1"/>
          <p:nvPr/>
        </p:nvSpPr>
        <p:spPr>
          <a:xfrm>
            <a:off x="850900" y="125740"/>
            <a:ext cx="32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 (8 класс)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29BDFF-5229-9E8C-C58F-636AC07363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18685" r="5259" b="19641"/>
          <a:stretch/>
        </p:blipFill>
        <p:spPr>
          <a:xfrm>
            <a:off x="7025775" y="905177"/>
            <a:ext cx="4995202" cy="55086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A1CA89-D935-467E-1AF7-DCAB0E0031A2}"/>
              </a:ext>
            </a:extLst>
          </p:cNvPr>
          <p:cNvSpPr txBox="1"/>
          <p:nvPr/>
        </p:nvSpPr>
        <p:spPr>
          <a:xfrm>
            <a:off x="8204200" y="182588"/>
            <a:ext cx="323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</a:p>
        </p:txBody>
      </p:sp>
    </p:spTree>
    <p:extLst>
      <p:ext uri="{BB962C8B-B14F-4D97-AF65-F5344CB8AC3E}">
        <p14:creationId xmlns:p14="http://schemas.microsoft.com/office/powerpoint/2010/main" val="1165744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702F41-916C-8401-7E4C-96AEC49CB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100ADC-A030-AB42-B6E8-600F3C1C39ED}"/>
              </a:ext>
            </a:extLst>
          </p:cNvPr>
          <p:cNvSpPr txBox="1"/>
          <p:nvPr/>
        </p:nvSpPr>
        <p:spPr>
          <a:xfrm>
            <a:off x="139700" y="318778"/>
            <a:ext cx="11684000" cy="4464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8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 построения простого предложения,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 согласования сказуемого с подлежащим, в том числе выраженным словосочетанием, сложносокращенными словами, словами большинство и меньшинство, количественными сочетаниями,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 построения предложений с однородными членами, связанными двойными союзами не только… но и, как… так и.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нормы построения предложений с согласованными и несогласованными определениями и обстоятельствами.</a:t>
            </a:r>
          </a:p>
        </p:txBody>
      </p:sp>
    </p:spTree>
    <p:extLst>
      <p:ext uri="{BB962C8B-B14F-4D97-AF65-F5344CB8AC3E}">
        <p14:creationId xmlns:p14="http://schemas.microsoft.com/office/powerpoint/2010/main" val="306190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0754FA-7BFF-C779-C784-180D78773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C875D4-5ADC-C648-724F-FF03CE213F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17" t="33661" r="23769" b="14815"/>
          <a:stretch/>
        </p:blipFill>
        <p:spPr>
          <a:xfrm>
            <a:off x="2362200" y="88900"/>
            <a:ext cx="7772400" cy="649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4CB437-C9A1-97FB-1F85-F225521B2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241B6C-31C2-0DD9-6212-C33BEFC200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59" t="16667" r="14445" b="22593"/>
          <a:stretch/>
        </p:blipFill>
        <p:spPr>
          <a:xfrm>
            <a:off x="545623" y="150430"/>
            <a:ext cx="4745607" cy="31896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26F165-A567-6C77-F278-76A5253300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63" t="15185" r="17852" b="8518"/>
          <a:stretch/>
        </p:blipFill>
        <p:spPr>
          <a:xfrm>
            <a:off x="5879799" y="660400"/>
            <a:ext cx="5723631" cy="5359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3F8B1B-B71B-05E8-80F5-F17F0EA49B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963" t="21852" r="18235" b="23704"/>
          <a:stretch/>
        </p:blipFill>
        <p:spPr>
          <a:xfrm>
            <a:off x="545623" y="3517901"/>
            <a:ext cx="4567331" cy="306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18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225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users</dc:creator>
  <cp:lastModifiedBy>User</cp:lastModifiedBy>
  <cp:revision>3</cp:revision>
  <cp:lastPrinted>2025-10-28T04:50:30Z</cp:lastPrinted>
  <dcterms:created xsi:type="dcterms:W3CDTF">2025-10-26T20:26:52Z</dcterms:created>
  <dcterms:modified xsi:type="dcterms:W3CDTF">2025-10-28T04:50:44Z</dcterms:modified>
</cp:coreProperties>
</file>