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5" r:id="rId9"/>
    <p:sldId id="263" r:id="rId10"/>
    <p:sldId id="286" r:id="rId11"/>
    <p:sldId id="264" r:id="rId12"/>
    <p:sldId id="287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7" r:id="rId22"/>
    <p:sldId id="274" r:id="rId23"/>
    <p:sldId id="284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Proxima Nov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381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381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381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381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381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381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DF9"/>
          </a:solidFill>
        </a:fill>
      </a:tcStyle>
    </a:band2H>
    <a:firstCol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DF9"/>
          </a:solidFill>
        </a:fill>
      </a:tcStyle>
    </a:lastRow>
    <a:fir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38100" cap="flat">
              <a:solidFill>
                <a:srgbClr val="FFFDF9"/>
              </a:solidFill>
              <a:prstDash val="solid"/>
              <a:round/>
            </a:ln>
          </a:top>
          <a:bottom>
            <a:ln w="127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DF9"/>
        </a:fontRef>
        <a:srgbClr val="FFFDF9"/>
      </a:tcTxStyle>
      <a:tcStyle>
        <a:tcBdr>
          <a:left>
            <a:ln w="12700" cap="flat">
              <a:solidFill>
                <a:srgbClr val="FFFDF9"/>
              </a:solidFill>
              <a:prstDash val="solid"/>
              <a:round/>
            </a:ln>
          </a:left>
          <a:right>
            <a:ln w="12700" cap="flat">
              <a:solidFill>
                <a:srgbClr val="FFFDF9"/>
              </a:solidFill>
              <a:prstDash val="solid"/>
              <a:round/>
            </a:ln>
          </a:right>
          <a:top>
            <a:ln w="12700" cap="flat">
              <a:solidFill>
                <a:srgbClr val="FFFDF9"/>
              </a:solidFill>
              <a:prstDash val="solid"/>
              <a:round/>
            </a:ln>
          </a:top>
          <a:bottom>
            <a:ln w="38100" cap="flat">
              <a:solidFill>
                <a:srgbClr val="FFFDF9"/>
              </a:solidFill>
              <a:prstDash val="solid"/>
              <a:round/>
            </a:ln>
          </a:bottom>
          <a:insideH>
            <a:ln w="12700" cap="flat">
              <a:solidFill>
                <a:srgbClr val="FFFDF9"/>
              </a:solidFill>
              <a:prstDash val="solid"/>
              <a:round/>
            </a:ln>
          </a:insideH>
          <a:insideV>
            <a:ln w="12700" cap="flat">
              <a:solidFill>
                <a:srgbClr val="FFFDF9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70"/>
    <p:restoredTop sz="94614"/>
  </p:normalViewPr>
  <p:slideViewPr>
    <p:cSldViewPr snapToGrid="0">
      <p:cViewPr varScale="1">
        <p:scale>
          <a:sx n="91" d="100"/>
          <a:sy n="91" d="100"/>
        </p:scale>
        <p:origin x="4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86619-C54C-435A-B1C5-2B5F5E8D5B32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72F1F-3EFD-4972-A2F1-626CAD5C23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141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Proxima Nova"/>
      </a:defRPr>
    </a:lvl1pPr>
    <a:lvl2pPr indent="228600" latinLnBrk="0">
      <a:defRPr sz="1400">
        <a:latin typeface="+mn-lt"/>
        <a:ea typeface="+mn-ea"/>
        <a:cs typeface="+mn-cs"/>
        <a:sym typeface="Proxima Nova"/>
      </a:defRPr>
    </a:lvl2pPr>
    <a:lvl3pPr indent="457200" latinLnBrk="0">
      <a:defRPr sz="1400">
        <a:latin typeface="+mn-lt"/>
        <a:ea typeface="+mn-ea"/>
        <a:cs typeface="+mn-cs"/>
        <a:sym typeface="Proxima Nova"/>
      </a:defRPr>
    </a:lvl3pPr>
    <a:lvl4pPr indent="685800" latinLnBrk="0">
      <a:defRPr sz="1400">
        <a:latin typeface="+mn-lt"/>
        <a:ea typeface="+mn-ea"/>
        <a:cs typeface="+mn-cs"/>
        <a:sym typeface="Proxima Nova"/>
      </a:defRPr>
    </a:lvl4pPr>
    <a:lvl5pPr indent="914400" latinLnBrk="0">
      <a:defRPr sz="1400">
        <a:latin typeface="+mn-lt"/>
        <a:ea typeface="+mn-ea"/>
        <a:cs typeface="+mn-cs"/>
        <a:sym typeface="Proxima Nova"/>
      </a:defRPr>
    </a:lvl5pPr>
    <a:lvl6pPr indent="1143000" latinLnBrk="0">
      <a:defRPr sz="1400">
        <a:latin typeface="+mn-lt"/>
        <a:ea typeface="+mn-ea"/>
        <a:cs typeface="+mn-cs"/>
        <a:sym typeface="Proxima Nova"/>
      </a:defRPr>
    </a:lvl6pPr>
    <a:lvl7pPr indent="1371600" latinLnBrk="0">
      <a:defRPr sz="1400">
        <a:latin typeface="+mn-lt"/>
        <a:ea typeface="+mn-ea"/>
        <a:cs typeface="+mn-cs"/>
        <a:sym typeface="Proxima Nova"/>
      </a:defRPr>
    </a:lvl7pPr>
    <a:lvl8pPr indent="1600200" latinLnBrk="0">
      <a:defRPr sz="1400">
        <a:latin typeface="+mn-lt"/>
        <a:ea typeface="+mn-ea"/>
        <a:cs typeface="+mn-cs"/>
        <a:sym typeface="Proxima Nova"/>
      </a:defRPr>
    </a:lvl8pPr>
    <a:lvl9pPr indent="1828800" latinLnBrk="0">
      <a:defRPr sz="1400">
        <a:latin typeface="+mn-lt"/>
        <a:ea typeface="+mn-ea"/>
        <a:cs typeface="+mn-cs"/>
        <a:sym typeface="Proxima Nova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9939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1782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0306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9901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745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8" y="1152475"/>
            <a:ext cx="3999903" cy="3416400"/>
          </a:xfrm>
          <a:prstGeom prst="rect">
            <a:avLst/>
          </a:prstGeom>
        </p:spPr>
        <p:txBody>
          <a:bodyPr/>
          <a:lstStyle>
            <a:lvl1pPr indent="-317500"/>
            <a:lvl2pPr marL="965200" indent="-355600"/>
            <a:lvl3pPr marL="1422400" indent="-355600"/>
            <a:lvl4pPr marL="1879600" indent="-355600"/>
            <a:lvl5pPr marL="2336800" indent="-355600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Google Shape;23;p29"/>
          <p:cNvSpPr txBox="1">
            <a:spLocks noGrp="1"/>
          </p:cNvSpPr>
          <p:nvPr>
            <p:ph type="body" sz="half" idx="21"/>
          </p:nvPr>
        </p:nvSpPr>
        <p:spPr>
          <a:xfrm>
            <a:off x="4832398" y="1152475"/>
            <a:ext cx="3999903" cy="34164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8" y="555600"/>
            <a:ext cx="2808003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8" y="1389598"/>
            <a:ext cx="2808003" cy="3179403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indent="-304800">
              <a:buSzPts val="1200"/>
              <a:defRPr sz="1200"/>
            </a:lvl2pPr>
            <a:lvl3pPr indent="-304800">
              <a:buSzPts val="1200"/>
              <a:defRPr sz="1200"/>
            </a:lvl3pPr>
            <a:lvl4pPr indent="-304800">
              <a:buSzPts val="1200"/>
              <a:defRPr sz="1200"/>
            </a:lvl4pPr>
            <a:lvl5pPr indent="-304800">
              <a:buSzPts val="1200"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90250" y="450148"/>
            <a:ext cx="6367801" cy="4090803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6;p33"/>
          <p:cNvSpPr/>
          <p:nvPr/>
        </p:nvSpPr>
        <p:spPr>
          <a:xfrm>
            <a:off x="4572000" y="-126"/>
            <a:ext cx="4572000" cy="5143503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2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0" indent="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0" indent="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0" indent="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0" indent="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Google Shape;39;p33"/>
          <p:cNvSpPr txBox="1">
            <a:spLocks noGrp="1"/>
          </p:cNvSpPr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11698" y="4230575"/>
            <a:ext cx="5998804" cy="605102"/>
          </a:xfrm>
          <a:prstGeom prst="rect">
            <a:avLst/>
          </a:prstGeom>
        </p:spPr>
        <p:txBody>
          <a:bodyPr anchor="ctr"/>
          <a:lstStyle>
            <a:lvl1pPr marL="0" indent="228600">
              <a:lnSpc>
                <a:spcPct val="100000"/>
              </a:lnSpc>
              <a:buClrTx/>
              <a:buSzTx/>
              <a:buFontTx/>
              <a:buNone/>
            </a:lvl1pPr>
            <a:lvl2pPr marL="0" indent="0">
              <a:lnSpc>
                <a:spcPct val="100000"/>
              </a:lnSpc>
              <a:buClrTx/>
              <a:buSzTx/>
              <a:buFontTx/>
              <a:buNone/>
            </a:lvl2pPr>
            <a:lvl3pPr marL="0" indent="0">
              <a:lnSpc>
                <a:spcPct val="100000"/>
              </a:lnSpc>
              <a:buClrTx/>
              <a:buSzTx/>
              <a:buFontTx/>
              <a:buNone/>
            </a:lvl3pPr>
            <a:lvl4pPr marL="0" indent="0">
              <a:lnSpc>
                <a:spcPct val="100000"/>
              </a:lnSpc>
              <a:buClrTx/>
              <a:buSzTx/>
              <a:buFontTx/>
              <a:buNone/>
            </a:lvl4pPr>
            <a:lvl5pPr marL="0" indent="0">
              <a:lnSpc>
                <a:spcPct val="100000"/>
              </a:lnSpc>
              <a:buClrTx/>
              <a:buSzTx/>
              <a:buFontTx/>
              <a:buNone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8" y="1106125"/>
            <a:ext cx="8520603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xx%</a:t>
            </a:r>
          </a:p>
        </p:txBody>
      </p:sp>
      <p:sp>
        <p:nvSpPr>
          <p:cNvPr id="5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11698" y="3152225"/>
            <a:ext cx="8520603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5" descr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27" y="-397516"/>
            <a:ext cx="1930305" cy="1676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Рисунок 6" descr="Рисунок 6"/>
          <p:cNvPicPr>
            <a:picLocks noChangeAspect="1"/>
          </p:cNvPicPr>
          <p:nvPr/>
        </p:nvPicPr>
        <p:blipFill>
          <a:blip r:embed="rId3"/>
          <a:srcRect r="26946" b="28195"/>
          <a:stretch>
            <a:fillRect/>
          </a:stretch>
        </p:blipFill>
        <p:spPr>
          <a:xfrm>
            <a:off x="5400592" y="2076781"/>
            <a:ext cx="3743408" cy="306672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3973" y="965621"/>
            <a:ext cx="5629739" cy="2687934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lnSpc>
                <a:spcPct val="90000"/>
              </a:lnSpc>
              <a:defRPr sz="3100" cap="all"/>
            </a:lvl1pPr>
          </a:lstStyle>
          <a:p>
            <a:r>
              <a:t>Текст заголовка</a:t>
            </a:r>
          </a:p>
        </p:txBody>
      </p:sp>
      <p:sp>
        <p:nvSpPr>
          <p:cNvPr id="78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1668" y="3740508"/>
            <a:ext cx="5629739" cy="93980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 sz="130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buClrTx/>
              <a:buSzTx/>
              <a:buFontTx/>
              <a:buNone/>
              <a:defRPr sz="1300">
                <a:solidFill>
                  <a:schemeClr val="accent3"/>
                </a:solidFill>
              </a:defRPr>
            </a:lvl2pPr>
            <a:lvl3pPr marL="0" indent="0">
              <a:lnSpc>
                <a:spcPct val="100000"/>
              </a:lnSpc>
              <a:buClrTx/>
              <a:buSzTx/>
              <a:buFontTx/>
              <a:buNone/>
              <a:defRPr sz="1300">
                <a:solidFill>
                  <a:schemeClr val="accent3"/>
                </a:solidFill>
              </a:defRPr>
            </a:lvl3pPr>
            <a:lvl4pPr marL="0" indent="0">
              <a:lnSpc>
                <a:spcPct val="100000"/>
              </a:lnSpc>
              <a:buClrTx/>
              <a:buSzTx/>
              <a:buFontTx/>
              <a:buNone/>
              <a:defRPr sz="1300">
                <a:solidFill>
                  <a:schemeClr val="accent3"/>
                </a:solidFill>
              </a:defRPr>
            </a:lvl4pPr>
            <a:lvl5pPr marL="0" indent="0">
              <a:lnSpc>
                <a:spcPct val="100000"/>
              </a:lnSpc>
              <a:buClrTx/>
              <a:buSzTx/>
              <a:buFontTx/>
              <a:buNone/>
              <a:defRPr sz="1300">
                <a:solidFill>
                  <a:schemeClr val="accent3"/>
                </a:solidFill>
              </a:defRPr>
            </a:lvl5pPr>
          </a:lstStyle>
          <a:p>
            <a:r>
              <a:t>Образец дескриптора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9" name="Рисунок 2"/>
          <p:cNvSpPr>
            <a:spLocks noGrp="1"/>
          </p:cNvSpPr>
          <p:nvPr>
            <p:ph type="pic" sz="quarter" idx="21"/>
          </p:nvPr>
        </p:nvSpPr>
        <p:spPr>
          <a:xfrm>
            <a:off x="5740508" y="396012"/>
            <a:ext cx="3076868" cy="5183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0" name="Изображение"/>
          <p:cNvSpPr>
            <a:spLocks noGrp="1"/>
          </p:cNvSpPr>
          <p:nvPr>
            <p:ph type="pic" sz="quarter" idx="22"/>
          </p:nvPr>
        </p:nvSpPr>
        <p:spPr>
          <a:xfrm>
            <a:off x="5508556" y="169112"/>
            <a:ext cx="1705466" cy="9721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236875" y="4599638"/>
            <a:ext cx="316325" cy="33524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лайд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Рисунок 7"/>
          <p:cNvSpPr>
            <a:spLocks noGrp="1"/>
          </p:cNvSpPr>
          <p:nvPr>
            <p:ph type="pic" sz="quarter" idx="21"/>
          </p:nvPr>
        </p:nvSpPr>
        <p:spPr>
          <a:xfrm>
            <a:off x="8111818" y="4406458"/>
            <a:ext cx="1343290" cy="1118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89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4" y="-177535"/>
            <a:ext cx="822686" cy="746157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Заголовок слайда 28pt"/>
          <p:cNvSpPr txBox="1">
            <a:spLocks noGrp="1"/>
          </p:cNvSpPr>
          <p:nvPr>
            <p:ph type="title" hasCustomPrompt="1"/>
          </p:nvPr>
        </p:nvSpPr>
        <p:spPr>
          <a:xfrm>
            <a:off x="453973" y="262264"/>
            <a:ext cx="5596324" cy="634163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lnSpc>
                <a:spcPct val="80000"/>
              </a:lnSpc>
              <a:defRPr sz="2000">
                <a:solidFill>
                  <a:schemeClr val="accent3"/>
                </a:solidFill>
              </a:defRPr>
            </a:lvl1pPr>
          </a:lstStyle>
          <a:p>
            <a:r>
              <a:t>Заголовок слайда 28pt</a:t>
            </a:r>
          </a:p>
        </p:txBody>
      </p:sp>
      <p:sp>
        <p:nvSpPr>
          <p:cNvPr id="9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453973" y="1081932"/>
            <a:ext cx="5596324" cy="3606444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 sz="800"/>
            </a:lvl1pPr>
            <a:lvl2pPr marL="0" indent="0">
              <a:lnSpc>
                <a:spcPct val="100000"/>
              </a:lnSpc>
              <a:buClrTx/>
              <a:buSzTx/>
              <a:buFontTx/>
              <a:buNone/>
              <a:defRPr sz="800"/>
            </a:lvl2pPr>
            <a:lvl3pPr marL="0" indent="0">
              <a:lnSpc>
                <a:spcPct val="100000"/>
              </a:lnSpc>
              <a:buClrTx/>
              <a:buSzTx/>
              <a:buFontTx/>
              <a:buNone/>
              <a:defRPr sz="800"/>
            </a:lvl3pPr>
            <a:lvl4pPr marL="0" indent="0">
              <a:lnSpc>
                <a:spcPct val="100000"/>
              </a:lnSpc>
              <a:buClrTx/>
              <a:buSzTx/>
              <a:buFontTx/>
              <a:buNone/>
              <a:defRPr sz="800"/>
            </a:lvl4pPr>
            <a:lvl5pPr marL="0" indent="0">
              <a:lnSpc>
                <a:spcPct val="100000"/>
              </a:lnSpc>
              <a:buClrTx/>
              <a:buSzTx/>
              <a:buFontTx/>
              <a:buNone/>
              <a:defRPr sz="800"/>
            </a:lvl5pPr>
          </a:lstStyle>
          <a:p>
            <a:r>
              <a:t>Образец текста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2" name="Рисунок 2"/>
          <p:cNvSpPr>
            <a:spLocks noGrp="1"/>
          </p:cNvSpPr>
          <p:nvPr>
            <p:ph type="pic" sz="quarter" idx="22"/>
          </p:nvPr>
        </p:nvSpPr>
        <p:spPr>
          <a:xfrm>
            <a:off x="292594" y="4704264"/>
            <a:ext cx="1353618" cy="2280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9016999" y="4794567"/>
            <a:ext cx="127001" cy="12700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defTabSz="219077">
              <a:defRPr sz="800">
                <a:solidFill>
                  <a:schemeClr val="accent3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ител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Рисунок 3" descr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23044" y="-25226"/>
            <a:ext cx="9207370" cy="5210207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450502" y="974774"/>
            <a:ext cx="5363590" cy="1663832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defRPr sz="2600" cap="all">
                <a:solidFill>
                  <a:srgbClr val="FFFFFF"/>
                </a:solidFill>
              </a:defRPr>
            </a:lvl1pPr>
          </a:lstStyle>
          <a:p>
            <a:r>
              <a:t>section title</a:t>
            </a:r>
          </a:p>
        </p:txBody>
      </p:sp>
      <p:sp>
        <p:nvSpPr>
          <p:cNvPr id="102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50505" y="2778690"/>
            <a:ext cx="5363587" cy="21339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1pPr>
            <a:lvl2pPr marL="0" indent="0">
              <a:lnSpc>
                <a:spcPct val="100000"/>
              </a:lnSpc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2pPr>
            <a:lvl3pPr marL="0" indent="0">
              <a:lnSpc>
                <a:spcPct val="100000"/>
              </a:lnSpc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3pPr>
            <a:lvl4pPr marL="0" indent="0">
              <a:lnSpc>
                <a:spcPct val="100000"/>
              </a:lnSpc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4pPr>
            <a:lvl5pPr marL="0" indent="0">
              <a:lnSpc>
                <a:spcPct val="100000"/>
              </a:lnSpc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03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016" y="3717032"/>
            <a:ext cx="2803986" cy="1577244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236875" y="4599638"/>
            <a:ext cx="316325" cy="33524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4501889" y="4918850"/>
            <a:ext cx="135535" cy="127001"/>
          </a:xfrm>
          <a:prstGeom prst="rect">
            <a:avLst/>
          </a:prstGeom>
        </p:spPr>
        <p:txBody>
          <a:bodyPr lIns="19050" tIns="19050" rIns="19050" bIns="19050" anchor="b">
            <a:spAutoFit/>
          </a:bodyPr>
          <a:lstStyle>
            <a:lvl1pPr algn="ctr" defTabSz="219075">
              <a:defRPr sz="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8648" y="273842"/>
            <a:ext cx="7886702" cy="994176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11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28648" y="1369217"/>
            <a:ext cx="7886702" cy="3263506"/>
          </a:xfrm>
          <a:prstGeom prst="rect">
            <a:avLst/>
          </a:prstGeom>
        </p:spPr>
        <p:txBody>
          <a:bodyPr lIns="45699" tIns="45699" rIns="45699" bIns="45699"/>
          <a:lstStyle>
            <a:lvl1pPr marL="428171" indent="-377371">
              <a:lnSpc>
                <a:spcPct val="90000"/>
              </a:lnSpc>
              <a:spcBef>
                <a:spcPts val="1000"/>
              </a:spcBef>
              <a:buSzPts val="2600"/>
              <a:buChar char="•"/>
              <a:defRPr sz="2600"/>
            </a:lvl1pPr>
            <a:lvl2pPr marL="946150" indent="-412750">
              <a:lnSpc>
                <a:spcPct val="90000"/>
              </a:lnSpc>
              <a:spcBef>
                <a:spcPts val="1000"/>
              </a:spcBef>
              <a:buSzPts val="2600"/>
              <a:buChar char="•"/>
              <a:defRPr sz="2600"/>
            </a:lvl2pPr>
            <a:lvl3pPr marL="1478278" indent="-462278">
              <a:lnSpc>
                <a:spcPct val="90000"/>
              </a:lnSpc>
              <a:spcBef>
                <a:spcPts val="1000"/>
              </a:spcBef>
              <a:buSzPts val="2600"/>
              <a:buChar char="•"/>
              <a:defRPr sz="2600"/>
            </a:lvl3pPr>
            <a:lvl4pPr marL="1981200" indent="-495300">
              <a:lnSpc>
                <a:spcPct val="90000"/>
              </a:lnSpc>
              <a:spcBef>
                <a:spcPts val="1000"/>
              </a:spcBef>
              <a:buSzPts val="2600"/>
              <a:buChar char="•"/>
              <a:defRPr sz="2600"/>
            </a:lvl4pPr>
            <a:lvl5pPr marL="2438400" indent="-495300">
              <a:lnSpc>
                <a:spcPct val="90000"/>
              </a:lnSpc>
              <a:spcBef>
                <a:spcPts val="1000"/>
              </a:spcBef>
              <a:buSzPts val="2600"/>
              <a:buChar char="•"/>
              <a:defRPr sz="2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02552" y="4788636"/>
            <a:ext cx="212799" cy="231099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8648" y="273842"/>
            <a:ext cx="7886702" cy="994176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12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28648" y="1369217"/>
            <a:ext cx="7886702" cy="3263506"/>
          </a:xfrm>
          <a:prstGeom prst="rect">
            <a:avLst/>
          </a:prstGeom>
        </p:spPr>
        <p:txBody>
          <a:bodyPr lIns="45699" tIns="45699" rIns="45699" bIns="45699"/>
          <a:lstStyle>
            <a:lvl1pPr marL="324529" indent="-238804">
              <a:lnSpc>
                <a:spcPct val="90000"/>
              </a:lnSpc>
              <a:spcBef>
                <a:spcPts val="700"/>
              </a:spcBef>
              <a:buSzPts val="2600"/>
              <a:buChar char="•"/>
              <a:defRPr sz="2600"/>
            </a:lvl1pPr>
            <a:lvl2pPr marL="707231" indent="-278606">
              <a:lnSpc>
                <a:spcPct val="90000"/>
              </a:lnSpc>
              <a:spcBef>
                <a:spcPts val="700"/>
              </a:spcBef>
              <a:buSzPts val="2600"/>
              <a:buChar char="•"/>
              <a:defRPr sz="2600"/>
            </a:lvl2pPr>
            <a:lvl3pPr marL="1105851" indent="-334326">
              <a:lnSpc>
                <a:spcPct val="90000"/>
              </a:lnSpc>
              <a:spcBef>
                <a:spcPts val="700"/>
              </a:spcBef>
              <a:buSzPts val="2600"/>
              <a:buChar char="•"/>
              <a:defRPr sz="2600"/>
            </a:lvl3pPr>
            <a:lvl4pPr marL="1485900" indent="-371475">
              <a:lnSpc>
                <a:spcPct val="90000"/>
              </a:lnSpc>
              <a:spcBef>
                <a:spcPts val="700"/>
              </a:spcBef>
              <a:buSzPts val="2600"/>
              <a:buChar char="•"/>
              <a:defRPr sz="2600"/>
            </a:lvl4pPr>
            <a:lvl5pPr marL="1828800" indent="-371475">
              <a:lnSpc>
                <a:spcPct val="90000"/>
              </a:lnSpc>
              <a:spcBef>
                <a:spcPts val="700"/>
              </a:spcBef>
              <a:buSzPts val="2600"/>
              <a:buChar char="•"/>
              <a:defRPr sz="2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02552" y="4788636"/>
            <a:ext cx="212799" cy="231099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42999" y="841771"/>
            <a:ext cx="6858001" cy="1790701"/>
          </a:xfrm>
          <a:prstGeom prst="rect">
            <a:avLst/>
          </a:prstGeom>
        </p:spPr>
        <p:txBody>
          <a:bodyPr lIns="45699" tIns="45699" rIns="45699" bIns="45699" anchor="b"/>
          <a:lstStyle>
            <a:lvl1pPr algn="ctr">
              <a:lnSpc>
                <a:spcPct val="90000"/>
              </a:lnSpc>
              <a:defRPr sz="4400"/>
            </a:lvl1pPr>
          </a:lstStyle>
          <a:p>
            <a:r>
              <a:t>Текст заголовка</a:t>
            </a:r>
          </a:p>
        </p:txBody>
      </p:sp>
      <p:sp>
        <p:nvSpPr>
          <p:cNvPr id="13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42999" y="2701526"/>
            <a:ext cx="6858001" cy="1241824"/>
          </a:xfrm>
          <a:prstGeom prst="rect">
            <a:avLst/>
          </a:prstGeom>
        </p:spPr>
        <p:txBody>
          <a:bodyPr lIns="45699" tIns="45699" rIns="45699" bIns="45699"/>
          <a:lstStyle>
            <a:lvl1pPr marL="355600" indent="-304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1pPr>
            <a:lvl2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2pPr>
            <a:lvl3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3pPr>
            <a:lvl4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4pPr>
            <a:lvl5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02552" y="4788636"/>
            <a:ext cx="212799" cy="231099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8650" y="273842"/>
            <a:ext cx="7886700" cy="994175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  <a:defRPr sz="4400"/>
            </a:lvl1pPr>
          </a:lstStyle>
          <a:p>
            <a:r>
              <a:t>Текст заголовка</a:t>
            </a:r>
          </a:p>
        </p:txBody>
      </p:sp>
      <p:sp>
        <p:nvSpPr>
          <p:cNvPr id="14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28650" y="1369217"/>
            <a:ext cx="7886700" cy="3263506"/>
          </a:xfrm>
          <a:prstGeom prst="rect">
            <a:avLst/>
          </a:prstGeom>
        </p:spPr>
        <p:txBody>
          <a:bodyPr lIns="45699" tIns="45699" rIns="45699" bIns="45699"/>
          <a:lstStyle>
            <a:lvl1pPr indent="-406400">
              <a:lnSpc>
                <a:spcPct val="90000"/>
              </a:lnSpc>
              <a:spcBef>
                <a:spcPts val="1000"/>
              </a:spcBef>
              <a:buSzPts val="2800"/>
              <a:buChar char="•"/>
              <a:defRPr sz="2800"/>
            </a:lvl1pPr>
            <a:lvl2pPr marL="977900" indent="-444500">
              <a:lnSpc>
                <a:spcPct val="90000"/>
              </a:lnSpc>
              <a:spcBef>
                <a:spcPts val="1000"/>
              </a:spcBef>
              <a:buSzPts val="2800"/>
              <a:buChar char="•"/>
              <a:defRPr sz="2800"/>
            </a:lvl2pPr>
            <a:lvl3pPr marL="1513838" indent="-497838">
              <a:lnSpc>
                <a:spcPct val="90000"/>
              </a:lnSpc>
              <a:spcBef>
                <a:spcPts val="1000"/>
              </a:spcBef>
              <a:buSzPts val="2800"/>
              <a:buChar char="•"/>
              <a:defRPr sz="2800"/>
            </a:lvl3pPr>
            <a:lvl4pPr marL="2019300" indent="-533400">
              <a:lnSpc>
                <a:spcPct val="90000"/>
              </a:lnSpc>
              <a:spcBef>
                <a:spcPts val="1000"/>
              </a:spcBef>
              <a:buSzPts val="2800"/>
              <a:buChar char="•"/>
              <a:defRPr sz="2800"/>
            </a:lvl4pPr>
            <a:lvl5pPr marL="2476500" indent="-533400">
              <a:lnSpc>
                <a:spcPct val="90000"/>
              </a:lnSpc>
              <a:spcBef>
                <a:spcPts val="1000"/>
              </a:spcBef>
              <a:buSzPts val="2800"/>
              <a:buChar char="•"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02552" y="4788635"/>
            <a:ext cx="212799" cy="231099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28650" y="273842"/>
            <a:ext cx="7886700" cy="994175"/>
          </a:xfrm>
          <a:prstGeom prst="rect">
            <a:avLst/>
          </a:prstGeom>
        </p:spPr>
        <p:txBody>
          <a:bodyPr lIns="45699" tIns="45699" rIns="45699" bIns="45699" anchor="ctr"/>
          <a:lstStyle>
            <a:lvl1pPr>
              <a:lnSpc>
                <a:spcPct val="90000"/>
              </a:lnSpc>
              <a:defRPr sz="4400"/>
            </a:lvl1pPr>
          </a:lstStyle>
          <a:p>
            <a:r>
              <a:t>Текст заголовка</a:t>
            </a:r>
          </a:p>
        </p:txBody>
      </p:sp>
      <p:sp>
        <p:nvSpPr>
          <p:cNvPr id="15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28650" y="1369217"/>
            <a:ext cx="7886700" cy="3263506"/>
          </a:xfrm>
          <a:prstGeom prst="rect">
            <a:avLst/>
          </a:prstGeom>
        </p:spPr>
        <p:txBody>
          <a:bodyPr lIns="45699" tIns="45699" rIns="45699" bIns="45699"/>
          <a:lstStyle>
            <a:lvl1pPr marL="342900" indent="-257175">
              <a:lnSpc>
                <a:spcPct val="90000"/>
              </a:lnSpc>
              <a:spcBef>
                <a:spcPts val="700"/>
              </a:spcBef>
              <a:buSzPts val="2800"/>
              <a:buChar char="•"/>
              <a:defRPr sz="2800"/>
            </a:lvl1pPr>
            <a:lvl2pPr marL="728662" indent="-300037">
              <a:lnSpc>
                <a:spcPct val="90000"/>
              </a:lnSpc>
              <a:spcBef>
                <a:spcPts val="700"/>
              </a:spcBef>
              <a:buSzPts val="2800"/>
              <a:buChar char="•"/>
              <a:defRPr sz="2800"/>
            </a:lvl2pPr>
            <a:lvl3pPr marL="1131569" indent="-360044">
              <a:lnSpc>
                <a:spcPct val="90000"/>
              </a:lnSpc>
              <a:spcBef>
                <a:spcPts val="700"/>
              </a:spcBef>
              <a:buSzPts val="2800"/>
              <a:buChar char="•"/>
              <a:defRPr sz="2800"/>
            </a:lvl3pPr>
            <a:lvl4pPr marL="1514475" indent="-400050">
              <a:lnSpc>
                <a:spcPct val="90000"/>
              </a:lnSpc>
              <a:spcBef>
                <a:spcPts val="700"/>
              </a:spcBef>
              <a:buSzPts val="2800"/>
              <a:buChar char="•"/>
              <a:defRPr sz="2800"/>
            </a:lvl4pPr>
            <a:lvl5pPr marL="1857375" indent="-400050">
              <a:lnSpc>
                <a:spcPct val="90000"/>
              </a:lnSpc>
              <a:spcBef>
                <a:spcPts val="700"/>
              </a:spcBef>
              <a:buSzPts val="2800"/>
              <a:buChar char="•"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02552" y="4788635"/>
            <a:ext cx="212799" cy="231099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43000" y="841771"/>
            <a:ext cx="6858000" cy="1790701"/>
          </a:xfrm>
          <a:prstGeom prst="rect">
            <a:avLst/>
          </a:prstGeom>
        </p:spPr>
        <p:txBody>
          <a:bodyPr lIns="45699" tIns="45699" rIns="45699" bIns="45699" anchor="b"/>
          <a:lstStyle>
            <a:lvl1pPr algn="ctr">
              <a:lnSpc>
                <a:spcPct val="90000"/>
              </a:lnSpc>
              <a:defRPr sz="4500"/>
            </a:lvl1pPr>
          </a:lstStyle>
          <a:p>
            <a:r>
              <a:t>Текст заголовка</a:t>
            </a:r>
          </a:p>
        </p:txBody>
      </p:sp>
      <p:sp>
        <p:nvSpPr>
          <p:cNvPr id="16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43000" y="2701526"/>
            <a:ext cx="6858000" cy="1241824"/>
          </a:xfrm>
          <a:prstGeom prst="rect">
            <a:avLst/>
          </a:prstGeom>
        </p:spPr>
        <p:txBody>
          <a:bodyPr lIns="45699" tIns="45699" rIns="45699" bIns="45699"/>
          <a:lstStyle>
            <a:lvl1pPr marL="355600" indent="-304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1pPr>
            <a:lvl2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2pPr>
            <a:lvl3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3pPr>
            <a:lvl4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4pPr>
            <a:lvl5pPr marL="355600" indent="50800" algn="ctr">
              <a:lnSpc>
                <a:spcPct val="90000"/>
              </a:lnSpc>
              <a:spcBef>
                <a:spcPts val="700"/>
              </a:spcBef>
              <a:buClrTx/>
              <a:buSzTx/>
              <a:buFontTx/>
              <a:buNone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02552" y="4788635"/>
            <a:ext cx="212799" cy="231099"/>
          </a:xfrm>
          <a:prstGeom prst="rect">
            <a:avLst/>
          </a:prstGeom>
        </p:spPr>
        <p:txBody>
          <a:bodyPr lIns="45699" tIns="45699" rIns="45699" bIns="45699">
            <a:spAutoFit/>
          </a:bodyPr>
          <a:lstStyle>
            <a:lvl1pPr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Слайд с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Рисунок 7"/>
          <p:cNvSpPr>
            <a:spLocks noGrp="1"/>
          </p:cNvSpPr>
          <p:nvPr>
            <p:ph type="pic" sz="quarter" idx="21"/>
          </p:nvPr>
        </p:nvSpPr>
        <p:spPr>
          <a:xfrm>
            <a:off x="8111818" y="4406458"/>
            <a:ext cx="1343290" cy="1118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185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4" y="-177535"/>
            <a:ext cx="822686" cy="746157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Заголовок слайда 28pt"/>
          <p:cNvSpPr txBox="1">
            <a:spLocks noGrp="1"/>
          </p:cNvSpPr>
          <p:nvPr>
            <p:ph type="title" hasCustomPrompt="1"/>
          </p:nvPr>
        </p:nvSpPr>
        <p:spPr>
          <a:xfrm>
            <a:off x="453973" y="262264"/>
            <a:ext cx="5596324" cy="634163"/>
          </a:xfrm>
          <a:prstGeom prst="rect">
            <a:avLst/>
          </a:prstGeom>
        </p:spPr>
        <p:txBody>
          <a:bodyPr lIns="45718" tIns="45718" rIns="45718" bIns="45718" anchor="b"/>
          <a:lstStyle>
            <a:lvl1pPr>
              <a:lnSpc>
                <a:spcPct val="80000"/>
              </a:lnSpc>
              <a:defRPr sz="2000">
                <a:solidFill>
                  <a:schemeClr val="accent3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lvl1pPr>
          </a:lstStyle>
          <a:p>
            <a:r>
              <a:t>Заголовок слайда 28pt</a:t>
            </a:r>
          </a:p>
        </p:txBody>
      </p:sp>
      <p:sp>
        <p:nvSpPr>
          <p:cNvPr id="187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453973" y="1081932"/>
            <a:ext cx="5596324" cy="3606444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>
              <a:lnSpc>
                <a:spcPct val="100000"/>
              </a:lnSpc>
              <a:buClrTx/>
              <a:buSzTx/>
              <a:buFontTx/>
              <a:buNone/>
              <a:defRPr sz="800">
                <a:latin typeface="Proxima Nova Rg"/>
                <a:ea typeface="Proxima Nova Rg"/>
                <a:cs typeface="Proxima Nova Rg"/>
                <a:sym typeface="Proxima Nova"/>
              </a:defRPr>
            </a:lvl1pPr>
            <a:lvl2pPr marL="0" indent="0">
              <a:lnSpc>
                <a:spcPct val="100000"/>
              </a:lnSpc>
              <a:buClrTx/>
              <a:buSzTx/>
              <a:buFontTx/>
              <a:buNone/>
              <a:defRPr sz="800">
                <a:latin typeface="Proxima Nova Rg"/>
                <a:ea typeface="Proxima Nova Rg"/>
                <a:cs typeface="Proxima Nova Rg"/>
                <a:sym typeface="Proxima Nova"/>
              </a:defRPr>
            </a:lvl2pPr>
            <a:lvl3pPr marL="0" indent="0">
              <a:lnSpc>
                <a:spcPct val="100000"/>
              </a:lnSpc>
              <a:buClrTx/>
              <a:buSzTx/>
              <a:buFontTx/>
              <a:buNone/>
              <a:defRPr sz="800">
                <a:latin typeface="Proxima Nova Rg"/>
                <a:ea typeface="Proxima Nova Rg"/>
                <a:cs typeface="Proxima Nova Rg"/>
                <a:sym typeface="Proxima Nova"/>
              </a:defRPr>
            </a:lvl3pPr>
            <a:lvl4pPr marL="0" indent="0">
              <a:lnSpc>
                <a:spcPct val="100000"/>
              </a:lnSpc>
              <a:buClrTx/>
              <a:buSzTx/>
              <a:buFontTx/>
              <a:buNone/>
              <a:defRPr sz="800">
                <a:latin typeface="Proxima Nova Rg"/>
                <a:ea typeface="Proxima Nova Rg"/>
                <a:cs typeface="Proxima Nova Rg"/>
                <a:sym typeface="Proxima Nova"/>
              </a:defRPr>
            </a:lvl4pPr>
            <a:lvl5pPr marL="0" indent="0">
              <a:lnSpc>
                <a:spcPct val="100000"/>
              </a:lnSpc>
              <a:buClrTx/>
              <a:buSzTx/>
              <a:buFontTx/>
              <a:buNone/>
              <a:defRPr sz="800">
                <a:latin typeface="Proxima Nova Rg"/>
                <a:ea typeface="Proxima Nova Rg"/>
                <a:cs typeface="Proxima Nova Rg"/>
                <a:sym typeface="Proxima Nova"/>
              </a:defRPr>
            </a:lvl5pPr>
          </a:lstStyle>
          <a:p>
            <a:r>
              <a:t>Образец текста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88" name="Рисунок 2" descr="Рисунок 2"/>
          <p:cNvPicPr>
            <a:picLocks noChangeAspect="1"/>
          </p:cNvPicPr>
          <p:nvPr/>
        </p:nvPicPr>
        <p:blipFill>
          <a:blip r:embed="rId3"/>
          <a:srcRect l="44782"/>
          <a:stretch>
            <a:fillRect/>
          </a:stretch>
        </p:blipFill>
        <p:spPr>
          <a:xfrm>
            <a:off x="898773" y="4704264"/>
            <a:ext cx="747439" cy="228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__VvB_logo_(2_lines)_ENDORSEMENT.png" descr="__VvB_logo_(2_lines)_ENDORSEM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00" y="4609306"/>
            <a:ext cx="739665" cy="421641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9017000" y="4794567"/>
            <a:ext cx="127001" cy="12700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defTabSz="219077">
              <a:defRPr sz="800">
                <a:solidFill>
                  <a:schemeClr val="accent3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814731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 с текстом">
  <p:cSld name="2_Слайд с текстом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0"/>
          <p:cNvSpPr>
            <a:spLocks noGrp="1"/>
          </p:cNvSpPr>
          <p:nvPr>
            <p:ph type="pic" idx="2"/>
          </p:nvPr>
        </p:nvSpPr>
        <p:spPr>
          <a:xfrm>
            <a:off x="8111818" y="4406458"/>
            <a:ext cx="1343290" cy="1118628"/>
          </a:xfrm>
          <a:prstGeom prst="rect">
            <a:avLst/>
          </a:prstGeom>
          <a:noFill/>
          <a:ln>
            <a:noFill/>
          </a:ln>
        </p:spPr>
      </p:sp>
      <p:pic>
        <p:nvPicPr>
          <p:cNvPr id="27" name="Google Shape;27;p20" descr="Рисунок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304" y="-177535"/>
            <a:ext cx="822686" cy="74615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453973" y="262264"/>
            <a:ext cx="5596324" cy="634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Proxima Nova"/>
              <a:buNone/>
              <a:defRPr sz="20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453973" y="1081932"/>
            <a:ext cx="5596324" cy="3606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Proxima Nova"/>
              <a:buNone/>
              <a:defRPr sz="8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Proxima Nova"/>
              <a:buNone/>
              <a:defRPr sz="8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Proxima Nova"/>
              <a:buNone/>
              <a:defRPr sz="8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Proxima Nova"/>
              <a:buNone/>
              <a:defRPr sz="8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Proxima Nova"/>
              <a:buNone/>
              <a:defRPr sz="800"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>
            <a:spLocks noGrp="1"/>
          </p:cNvSpPr>
          <p:nvPr>
            <p:ph type="pic" idx="3"/>
          </p:nvPr>
        </p:nvSpPr>
        <p:spPr>
          <a:xfrm>
            <a:off x="292594" y="4704264"/>
            <a:ext cx="1353618" cy="228057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20"/>
          <p:cNvSpPr>
            <a:spLocks noGrp="1"/>
          </p:cNvSpPr>
          <p:nvPr>
            <p:ph type="pic" idx="4"/>
          </p:nvPr>
        </p:nvSpPr>
        <p:spPr>
          <a:xfrm>
            <a:off x="193200" y="4609306"/>
            <a:ext cx="739665" cy="421641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9017000" y="4794567"/>
            <a:ext cx="127001" cy="12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Proxima Nova"/>
              <a:buNone/>
              <a:defRPr sz="800">
                <a:solidFill>
                  <a:schemeClr val="accent3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strike="noStrike" cap="none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63337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11698" y="445025"/>
            <a:ext cx="8520603" cy="57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11698" y="1152475"/>
            <a:ext cx="8520603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3" tIns="91423" rIns="91423" bIns="91423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704832" y="4692392"/>
            <a:ext cx="316326" cy="335249"/>
          </a:xfrm>
          <a:prstGeom prst="rect">
            <a:avLst/>
          </a:prstGeom>
          <a:ln w="12700">
            <a:miter lim="400000"/>
          </a:ln>
        </p:spPr>
        <p:txBody>
          <a:bodyPr wrap="none" lIns="91423" tIns="91423" rIns="91423" bIns="91423" anchor="ctr">
            <a:normAutofit/>
          </a:bodyPr>
          <a:lstStyle>
            <a:lvl1pPr algn="r">
              <a:defRPr sz="1000">
                <a:solidFill>
                  <a:srgbClr val="58585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7" r:id="rId18"/>
    <p:sldLayoutId id="2147483668" r:id="rId1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●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1pPr>
      <a:lvl2pPr marL="9144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○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2pPr>
      <a:lvl3pPr marL="13716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■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3pPr>
      <a:lvl4pPr marL="18288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●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4pPr>
      <a:lvl5pPr marL="22860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○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5pPr>
      <a:lvl6pPr marL="27432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■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6pPr>
      <a:lvl7pPr marL="32004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●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7pPr>
      <a:lvl8pPr marL="36576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○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8pPr>
      <a:lvl9pPr marL="4114800" marR="0" indent="-3175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Proxima Nova"/>
        <a:buChar char="■"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Proxima Nov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8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11" Type="http://schemas.openxmlformats.org/officeDocument/2006/relationships/image" Target="../media/image71.png"/><Relationship Id="rId5" Type="http://schemas.openxmlformats.org/officeDocument/2006/relationships/image" Target="../media/image66.png"/><Relationship Id="rId10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8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04;p22"/>
          <p:cNvSpPr txBox="1"/>
          <p:nvPr/>
        </p:nvSpPr>
        <p:spPr>
          <a:xfrm>
            <a:off x="390823" y="1485016"/>
            <a:ext cx="7039991" cy="915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4275" tIns="34275" rIns="34275" bIns="34275">
            <a:spAutoFit/>
          </a:bodyPr>
          <a:lstStyle>
            <a:lvl1pPr>
              <a:lnSpc>
                <a:spcPct val="110000"/>
              </a:lnSpc>
              <a:defRPr sz="2500" b="1" cap="all" spc="66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pPr algn="ctr"/>
            <a:r>
              <a:rPr lang="ru-RU" dirty="0"/>
              <a:t>Разработка приложений </a:t>
            </a:r>
            <a:endParaRPr lang="ru-RU" dirty="0" smtClean="0"/>
          </a:p>
          <a:p>
            <a:pPr algn="ctr"/>
            <a:r>
              <a:rPr lang="ru-RU" dirty="0" smtClean="0"/>
              <a:t>с помощью ИИ</a:t>
            </a:r>
            <a:endParaRPr dirty="0"/>
          </a:p>
        </p:txBody>
      </p:sp>
      <p:sp>
        <p:nvSpPr>
          <p:cNvPr id="190" name="Скругленный прямоугольник 8"/>
          <p:cNvSpPr/>
          <p:nvPr/>
        </p:nvSpPr>
        <p:spPr>
          <a:xfrm>
            <a:off x="607297" y="3813464"/>
            <a:ext cx="3922661" cy="1141379"/>
          </a:xfrm>
          <a:prstGeom prst="roundRect">
            <a:avLst>
              <a:gd name="adj" fmla="val 20004"/>
            </a:avLst>
          </a:prstGeom>
          <a:solidFill>
            <a:srgbClr val="32C2A7"/>
          </a:solidFill>
          <a:ln w="25400">
            <a:solidFill>
              <a:srgbClr val="62BFA8"/>
            </a:solidFill>
          </a:ln>
        </p:spPr>
        <p:txBody>
          <a:bodyPr lIns="45718" tIns="45718" rIns="45718" bIns="45718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Хуснутдинов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Р.Н., 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информатики и физики</a:t>
            </a:r>
          </a:p>
          <a:p>
            <a:pPr algn="ctr">
              <a:defRPr sz="900">
                <a:solidFill>
                  <a:srgbClr val="FFFFFF"/>
                </a:solidFill>
              </a:defRPr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ГБОУ СОШ №1 «ОЦ» </a:t>
            </a:r>
            <a:endParaRPr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194" name="Что такое Искусственный Интеллект"/>
          <p:cNvSpPr txBox="1"/>
          <p:nvPr/>
        </p:nvSpPr>
        <p:spPr>
          <a:xfrm>
            <a:off x="465805" y="432991"/>
            <a:ext cx="7808653" cy="485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такое</a:t>
            </a:r>
            <a:r>
              <a:rPr dirty="0"/>
              <a:t> </a:t>
            </a:r>
            <a:r>
              <a:rPr dirty="0" err="1"/>
              <a:t>искусственный</a:t>
            </a:r>
            <a:r>
              <a:rPr dirty="0"/>
              <a:t> </a:t>
            </a:r>
            <a:r>
              <a:rPr dirty="0" err="1"/>
              <a:t>интеллект</a:t>
            </a:r>
            <a:r>
              <a:rPr dirty="0"/>
              <a:t>?</a:t>
            </a:r>
          </a:p>
        </p:txBody>
      </p:sp>
      <p:sp>
        <p:nvSpPr>
          <p:cNvPr id="201" name="Овал 16"/>
          <p:cNvSpPr/>
          <p:nvPr/>
        </p:nvSpPr>
        <p:spPr>
          <a:xfrm>
            <a:off x="5987205" y="1430319"/>
            <a:ext cx="2493385" cy="2622774"/>
          </a:xfrm>
          <a:prstGeom prst="ellipse">
            <a:avLst/>
          </a:prstGeom>
          <a:solidFill>
            <a:srgbClr val="32C2A7"/>
          </a:solidFill>
          <a:ln w="25400">
            <a:solidFill>
              <a:srgbClr val="1C4F5F"/>
            </a:solidFill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Прямоугольник: скругленные углы 20"/>
          <p:cNvSpPr/>
          <p:nvPr/>
        </p:nvSpPr>
        <p:spPr>
          <a:xfrm>
            <a:off x="557749" y="1183660"/>
            <a:ext cx="2887722" cy="485139"/>
          </a:xfrm>
          <a:prstGeom prst="roundRect">
            <a:avLst>
              <a:gd name="adj" fmla="val 8063"/>
            </a:avLst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</a:defRPr>
            </a:pPr>
            <a:r>
              <a:rPr lang="ru-RU" b="1" dirty="0">
                <a:solidFill>
                  <a:srgbClr val="444746"/>
                </a:solidFill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 </a:t>
            </a:r>
            <a:r>
              <a:rPr lang="ru-RU" b="1" dirty="0">
                <a:solidFill>
                  <a:srgbClr val="444746"/>
                </a:solidFill>
                <a:effectLst/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Что приходит </a:t>
            </a:r>
            <a:r>
              <a:rPr lang="ru-RU" b="1" dirty="0">
                <a:solidFill>
                  <a:srgbClr val="444746"/>
                </a:solidFill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н</a:t>
            </a:r>
            <a:r>
              <a:rPr lang="ru-RU" b="1" dirty="0">
                <a:solidFill>
                  <a:srgbClr val="444746"/>
                </a:solidFill>
                <a:effectLst/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а ум?</a:t>
            </a:r>
            <a:endParaRPr b="1" dirty="0">
              <a:latin typeface="SB Sans Display Semibold" panose="020B0503040504020204" pitchFamily="34" charset="0"/>
              <a:cs typeface="SB Sans Display Semibold" panose="020B0503040504020204" pitchFamily="34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FAC8E61-52A7-2849-A5A4-DCA086864228}"/>
              </a:ext>
            </a:extLst>
          </p:cNvPr>
          <p:cNvSpPr/>
          <p:nvPr/>
        </p:nvSpPr>
        <p:spPr>
          <a:xfrm>
            <a:off x="5693248" y="1406012"/>
            <a:ext cx="2624319" cy="2627812"/>
          </a:xfrm>
          <a:prstGeom prst="ellipse">
            <a:avLst/>
          </a:prstGeom>
          <a:solidFill>
            <a:srgbClr val="FFFDF9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Proxima Nova"/>
            </a:endParaRPr>
          </a:p>
        </p:txBody>
      </p:sp>
      <p:pic>
        <p:nvPicPr>
          <p:cNvPr id="6" name="Рисунок 5" descr="Изображение выглядит как одежда, человек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0F28BA4-A01D-AA46-BD68-0EAD06F577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4" t="5301" r="35503" b="13224"/>
          <a:stretch/>
        </p:blipFill>
        <p:spPr>
          <a:xfrm>
            <a:off x="5556891" y="1406012"/>
            <a:ext cx="2760676" cy="2662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2" y="0"/>
                </a:moveTo>
                <a:cubicBezTo>
                  <a:pt x="4837" y="0"/>
                  <a:pt x="0" y="4837"/>
                  <a:pt x="0" y="10802"/>
                </a:cubicBezTo>
                <a:cubicBezTo>
                  <a:pt x="0" y="16766"/>
                  <a:pt x="4837" y="21600"/>
                  <a:pt x="10802" y="21600"/>
                </a:cubicBezTo>
                <a:cubicBezTo>
                  <a:pt x="16766" y="21600"/>
                  <a:pt x="21600" y="16766"/>
                  <a:pt x="21600" y="10802"/>
                </a:cubicBezTo>
                <a:cubicBezTo>
                  <a:pt x="21600" y="4837"/>
                  <a:pt x="16766" y="0"/>
                  <a:pt x="10802" y="0"/>
                </a:cubicBezTo>
                <a:close/>
              </a:path>
            </a:pathLst>
          </a:custGeom>
          <a:ln w="25400">
            <a:solidFill>
              <a:srgbClr val="1C4F5F"/>
            </a:solidFill>
            <a:miter lim="400000"/>
          </a:ln>
        </p:spPr>
      </p:pic>
      <p:sp>
        <p:nvSpPr>
          <p:cNvPr id="33" name="Скругленный прямоугольник 8">
            <a:extLst>
              <a:ext uri="{FF2B5EF4-FFF2-40B4-BE49-F238E27FC236}">
                <a16:creationId xmlns:a16="http://schemas.microsoft.com/office/drawing/2014/main" id="{B6A3FED2-9B67-B243-BED8-936CA9ECA00C}"/>
              </a:ext>
            </a:extLst>
          </p:cNvPr>
          <p:cNvSpPr/>
          <p:nvPr/>
        </p:nvSpPr>
        <p:spPr>
          <a:xfrm>
            <a:off x="557748" y="2716038"/>
            <a:ext cx="4494743" cy="1491908"/>
          </a:xfrm>
          <a:prstGeom prst="roundRect">
            <a:avLst>
              <a:gd name="adj" fmla="val 20004"/>
            </a:avLst>
          </a:prstGeom>
          <a:solidFill>
            <a:srgbClr val="32C2A7"/>
          </a:solidFill>
          <a:ln w="25400">
            <a:solidFill>
              <a:srgbClr val="62BFA8"/>
            </a:solidFill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 Semibold" panose="020B0503040504020204" pitchFamily="34" charset="0"/>
                <a:cs typeface="SB Sans Display Semibold" panose="020B0503040504020204" pitchFamily="34" charset="0"/>
                <a:sym typeface="Proxima Nova"/>
              </a:rPr>
              <a:t>Искусственный интеллект (ИИ) 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  <a:sym typeface="Proxima Nova"/>
              </a:rPr>
              <a:t>— это большая научная область, направленная на создание технологий, способных решать творческие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  <a:sym typeface="Proxima Nova"/>
              </a:rPr>
              <a:t/>
            </a:r>
            <a:b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  <a:sym typeface="Proxima Nova"/>
              </a:rPr>
            </a:b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B Sans Display" panose="020B0503040504020204" pitchFamily="34" charset="0"/>
                <a:cs typeface="SB Sans Display" panose="020B0503040504020204" pitchFamily="34" charset="0"/>
                <a:sym typeface="Proxima Nova"/>
              </a:rPr>
              <a:t>и интеллектуальные задачи, которые традиционно выполняются человеком.</a:t>
            </a:r>
          </a:p>
        </p:txBody>
      </p:sp>
      <p:sp>
        <p:nvSpPr>
          <p:cNvPr id="34" name="Прямоугольник: скругленные углы 20">
            <a:extLst>
              <a:ext uri="{FF2B5EF4-FFF2-40B4-BE49-F238E27FC236}">
                <a16:creationId xmlns:a16="http://schemas.microsoft.com/office/drawing/2014/main" id="{4C6E2087-A150-7D4A-BF8B-09E12BF29C3E}"/>
              </a:ext>
            </a:extLst>
          </p:cNvPr>
          <p:cNvSpPr/>
          <p:nvPr/>
        </p:nvSpPr>
        <p:spPr>
          <a:xfrm>
            <a:off x="557749" y="1843313"/>
            <a:ext cx="4494743" cy="485139"/>
          </a:xfrm>
          <a:prstGeom prst="roundRect">
            <a:avLst>
              <a:gd name="adj" fmla="val 8063"/>
            </a:avLst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b="1" dirty="0">
                <a:solidFill>
                  <a:srgbClr val="444746"/>
                </a:solidFill>
                <a:effectLst/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Какие образы или примеры вы можете привести?</a:t>
            </a:r>
            <a:endParaRPr b="1" dirty="0">
              <a:latin typeface="SB Sans Display Semibold" panose="020B0503040504020204" pitchFamily="34" charset="0"/>
              <a:cs typeface="SB Sans Display Semibold" panose="020B05030405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15" name="TextBox 26"/>
          <p:cNvSpPr txBox="1"/>
          <p:nvPr/>
        </p:nvSpPr>
        <p:spPr>
          <a:xfrm>
            <a:off x="938908" y="347804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pPr>
            <a:r>
              <a:t>Определите по признакам</a:t>
            </a:r>
          </a:p>
        </p:txBody>
      </p:sp>
      <p:pic>
        <p:nvPicPr>
          <p:cNvPr id="216" name="Рисунок 3" descr="Рисунок 3"/>
          <p:cNvPicPr>
            <a:picLocks noChangeAspect="1"/>
          </p:cNvPicPr>
          <p:nvPr/>
        </p:nvPicPr>
        <p:blipFill>
          <a:blip r:embed="rId3"/>
          <a:srcRect l="205" t="1058" r="207" b="1056"/>
          <a:stretch>
            <a:fillRect/>
          </a:stretch>
        </p:blipFill>
        <p:spPr>
          <a:xfrm>
            <a:off x="1469230" y="1014614"/>
            <a:ext cx="6205539" cy="3431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99" extrusionOk="0">
                <a:moveTo>
                  <a:pt x="1214" y="0"/>
                </a:moveTo>
                <a:cubicBezTo>
                  <a:pt x="858" y="0"/>
                  <a:pt x="643" y="-1"/>
                  <a:pt x="501" y="107"/>
                </a:cubicBezTo>
                <a:cubicBezTo>
                  <a:pt x="295" y="242"/>
                  <a:pt x="133" y="534"/>
                  <a:pt x="59" y="906"/>
                </a:cubicBezTo>
                <a:cubicBezTo>
                  <a:pt x="-1" y="1164"/>
                  <a:pt x="0" y="1550"/>
                  <a:pt x="0" y="2195"/>
                </a:cubicBezTo>
                <a:lnTo>
                  <a:pt x="0" y="19400"/>
                </a:lnTo>
                <a:cubicBezTo>
                  <a:pt x="0" y="20044"/>
                  <a:pt x="-1" y="20431"/>
                  <a:pt x="59" y="20689"/>
                </a:cubicBezTo>
                <a:cubicBezTo>
                  <a:pt x="133" y="21060"/>
                  <a:pt x="295" y="21356"/>
                  <a:pt x="501" y="21491"/>
                </a:cubicBezTo>
                <a:cubicBezTo>
                  <a:pt x="643" y="21599"/>
                  <a:pt x="858" y="21598"/>
                  <a:pt x="1214" y="21598"/>
                </a:cubicBezTo>
                <a:lnTo>
                  <a:pt x="20384" y="21598"/>
                </a:lnTo>
                <a:cubicBezTo>
                  <a:pt x="20740" y="21598"/>
                  <a:pt x="20955" y="21599"/>
                  <a:pt x="21097" y="21491"/>
                </a:cubicBezTo>
                <a:cubicBezTo>
                  <a:pt x="21303" y="21356"/>
                  <a:pt x="21465" y="21060"/>
                  <a:pt x="21539" y="20689"/>
                </a:cubicBezTo>
                <a:cubicBezTo>
                  <a:pt x="21599" y="20431"/>
                  <a:pt x="21598" y="20044"/>
                  <a:pt x="21598" y="19400"/>
                </a:cubicBezTo>
                <a:lnTo>
                  <a:pt x="21598" y="2195"/>
                </a:lnTo>
                <a:cubicBezTo>
                  <a:pt x="21598" y="1550"/>
                  <a:pt x="21599" y="1164"/>
                  <a:pt x="21539" y="906"/>
                </a:cubicBezTo>
                <a:cubicBezTo>
                  <a:pt x="21465" y="534"/>
                  <a:pt x="21303" y="242"/>
                  <a:pt x="21097" y="107"/>
                </a:cubicBezTo>
                <a:cubicBezTo>
                  <a:pt x="20955" y="-1"/>
                  <a:pt x="20740" y="0"/>
                  <a:pt x="20384" y="0"/>
                </a:cubicBezTo>
                <a:lnTo>
                  <a:pt x="1214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21" name="TextBox 26"/>
          <p:cNvSpPr txBox="1"/>
          <p:nvPr/>
        </p:nvSpPr>
        <p:spPr>
          <a:xfrm>
            <a:off x="938908" y="347804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pPr>
            <a:r>
              <a:t>Определите по частям</a:t>
            </a:r>
          </a:p>
        </p:txBody>
      </p:sp>
      <p:pic>
        <p:nvPicPr>
          <p:cNvPr id="222" name="Рисунок 3" descr="Рисунок 3"/>
          <p:cNvPicPr>
            <a:picLocks noChangeAspect="1"/>
          </p:cNvPicPr>
          <p:nvPr/>
        </p:nvPicPr>
        <p:blipFill>
          <a:blip r:embed="rId3"/>
          <a:srcRect l="3" t="9352" b="17630"/>
          <a:stretch>
            <a:fillRect/>
          </a:stretch>
        </p:blipFill>
        <p:spPr>
          <a:xfrm>
            <a:off x="2256828" y="1070214"/>
            <a:ext cx="4630238" cy="343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1572" y="0"/>
                </a:moveTo>
                <a:cubicBezTo>
                  <a:pt x="1094" y="0"/>
                  <a:pt x="808" y="-1"/>
                  <a:pt x="617" y="107"/>
                </a:cubicBezTo>
                <a:cubicBezTo>
                  <a:pt x="341" y="242"/>
                  <a:pt x="124" y="534"/>
                  <a:pt x="24" y="906"/>
                </a:cubicBezTo>
                <a:cubicBezTo>
                  <a:pt x="14" y="940"/>
                  <a:pt x="8" y="983"/>
                  <a:pt x="0" y="1021"/>
                </a:cubicBezTo>
                <a:lnTo>
                  <a:pt x="0" y="20574"/>
                </a:lnTo>
                <a:cubicBezTo>
                  <a:pt x="8" y="20612"/>
                  <a:pt x="14" y="20655"/>
                  <a:pt x="24" y="20689"/>
                </a:cubicBezTo>
                <a:cubicBezTo>
                  <a:pt x="124" y="21060"/>
                  <a:pt x="341" y="21356"/>
                  <a:pt x="617" y="21491"/>
                </a:cubicBezTo>
                <a:cubicBezTo>
                  <a:pt x="808" y="21599"/>
                  <a:pt x="1094" y="21598"/>
                  <a:pt x="1572" y="21598"/>
                </a:cubicBezTo>
                <a:lnTo>
                  <a:pt x="20026" y="21598"/>
                </a:lnTo>
                <a:cubicBezTo>
                  <a:pt x="20504" y="21598"/>
                  <a:pt x="20791" y="21599"/>
                  <a:pt x="20982" y="21491"/>
                </a:cubicBezTo>
                <a:cubicBezTo>
                  <a:pt x="21257" y="21356"/>
                  <a:pt x="21474" y="21060"/>
                  <a:pt x="21574" y="20689"/>
                </a:cubicBezTo>
                <a:cubicBezTo>
                  <a:pt x="21585" y="20653"/>
                  <a:pt x="21592" y="20608"/>
                  <a:pt x="21600" y="20567"/>
                </a:cubicBezTo>
                <a:lnTo>
                  <a:pt x="21600" y="1029"/>
                </a:lnTo>
                <a:cubicBezTo>
                  <a:pt x="21592" y="988"/>
                  <a:pt x="21585" y="942"/>
                  <a:pt x="21574" y="906"/>
                </a:cubicBezTo>
                <a:cubicBezTo>
                  <a:pt x="21474" y="534"/>
                  <a:pt x="21257" y="242"/>
                  <a:pt x="20982" y="107"/>
                </a:cubicBezTo>
                <a:cubicBezTo>
                  <a:pt x="20791" y="-1"/>
                  <a:pt x="20504" y="0"/>
                  <a:pt x="20026" y="0"/>
                </a:cubicBezTo>
                <a:lnTo>
                  <a:pt x="1572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223" name="Рисунок 2" descr="Рисунок 2"/>
          <p:cNvPicPr>
            <a:picLocks noChangeAspect="1"/>
          </p:cNvPicPr>
          <p:nvPr/>
        </p:nvPicPr>
        <p:blipFill>
          <a:blip r:embed="rId4"/>
          <a:srcRect l="44782"/>
          <a:stretch>
            <a:fillRect/>
          </a:stretch>
        </p:blipFill>
        <p:spPr>
          <a:xfrm>
            <a:off x="898773" y="4704264"/>
            <a:ext cx="747439" cy="228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Изображение" descr="Изображе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200" y="4609306"/>
            <a:ext cx="739665" cy="4216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pic>
        <p:nvPicPr>
          <p:cNvPr id="227" name="av_egorova__A_small_child_is_sitting_on_the_floor_enthusiastica_99f3b0fa-e173-45a9-ab07-a99c1afee087.jpeg" descr="av_egorova__A_small_child_is_sitting_on_the_floor_enthusiastica_99f3b0fa-e173-45a9-ab07-a99c1afee087.jpeg"/>
          <p:cNvPicPr>
            <a:picLocks noChangeAspect="1"/>
          </p:cNvPicPr>
          <p:nvPr/>
        </p:nvPicPr>
        <p:blipFill>
          <a:blip r:embed="rId3"/>
          <a:srcRect t="8354" r="1" b="17906"/>
          <a:stretch>
            <a:fillRect/>
          </a:stretch>
        </p:blipFill>
        <p:spPr>
          <a:xfrm>
            <a:off x="2028429" y="696066"/>
            <a:ext cx="5087144" cy="375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1619" y="0"/>
                </a:moveTo>
                <a:cubicBezTo>
                  <a:pt x="1144" y="0"/>
                  <a:pt x="859" y="-1"/>
                  <a:pt x="669" y="107"/>
                </a:cubicBezTo>
                <a:cubicBezTo>
                  <a:pt x="395" y="242"/>
                  <a:pt x="179" y="535"/>
                  <a:pt x="79" y="907"/>
                </a:cubicBezTo>
                <a:cubicBezTo>
                  <a:pt x="0" y="1165"/>
                  <a:pt x="0" y="1551"/>
                  <a:pt x="0" y="2196"/>
                </a:cubicBezTo>
                <a:lnTo>
                  <a:pt x="0" y="19400"/>
                </a:lnTo>
                <a:cubicBezTo>
                  <a:pt x="0" y="20044"/>
                  <a:pt x="0" y="20431"/>
                  <a:pt x="79" y="20689"/>
                </a:cubicBezTo>
                <a:cubicBezTo>
                  <a:pt x="179" y="21060"/>
                  <a:pt x="395" y="21356"/>
                  <a:pt x="669" y="21491"/>
                </a:cubicBezTo>
                <a:cubicBezTo>
                  <a:pt x="859" y="21599"/>
                  <a:pt x="1144" y="21598"/>
                  <a:pt x="1619" y="21598"/>
                </a:cubicBezTo>
                <a:lnTo>
                  <a:pt x="19981" y="21598"/>
                </a:lnTo>
                <a:cubicBezTo>
                  <a:pt x="20456" y="21598"/>
                  <a:pt x="20741" y="21599"/>
                  <a:pt x="20931" y="21491"/>
                </a:cubicBezTo>
                <a:cubicBezTo>
                  <a:pt x="21205" y="21356"/>
                  <a:pt x="21421" y="21060"/>
                  <a:pt x="21521" y="20689"/>
                </a:cubicBezTo>
                <a:cubicBezTo>
                  <a:pt x="21600" y="20431"/>
                  <a:pt x="21600" y="20044"/>
                  <a:pt x="21600" y="19400"/>
                </a:cubicBezTo>
                <a:lnTo>
                  <a:pt x="21600" y="2196"/>
                </a:lnTo>
                <a:cubicBezTo>
                  <a:pt x="21600" y="1551"/>
                  <a:pt x="21600" y="1165"/>
                  <a:pt x="21521" y="907"/>
                </a:cubicBezTo>
                <a:cubicBezTo>
                  <a:pt x="21421" y="535"/>
                  <a:pt x="21205" y="242"/>
                  <a:pt x="20931" y="107"/>
                </a:cubicBezTo>
                <a:cubicBezTo>
                  <a:pt x="20741" y="-1"/>
                  <a:pt x="20456" y="0"/>
                  <a:pt x="19981" y="0"/>
                </a:cubicBezTo>
                <a:lnTo>
                  <a:pt x="1619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32" name="Линия"/>
          <p:cNvSpPr/>
          <p:nvPr/>
        </p:nvSpPr>
        <p:spPr>
          <a:xfrm>
            <a:off x="4572000" y="-3350117"/>
            <a:ext cx="0" cy="1110458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3" name="Линия"/>
          <p:cNvSpPr/>
          <p:nvPr/>
        </p:nvSpPr>
        <p:spPr>
          <a:xfrm>
            <a:off x="2897066" y="-3079956"/>
            <a:ext cx="1" cy="840296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4" name="Линия"/>
          <p:cNvSpPr/>
          <p:nvPr/>
        </p:nvSpPr>
        <p:spPr>
          <a:xfrm flipH="1">
            <a:off x="1222132" y="-3079956"/>
            <a:ext cx="1" cy="840296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5" name="Линия"/>
          <p:cNvSpPr/>
          <p:nvPr/>
        </p:nvSpPr>
        <p:spPr>
          <a:xfrm>
            <a:off x="6246933" y="-3079956"/>
            <a:ext cx="2" cy="840296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6" name="Линия"/>
          <p:cNvSpPr/>
          <p:nvPr/>
        </p:nvSpPr>
        <p:spPr>
          <a:xfrm>
            <a:off x="7921866" y="-3079956"/>
            <a:ext cx="2" cy="840296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7" name="Линия"/>
          <p:cNvSpPr/>
          <p:nvPr/>
        </p:nvSpPr>
        <p:spPr>
          <a:xfrm>
            <a:off x="1202612" y="-3080831"/>
            <a:ext cx="6738776" cy="1"/>
          </a:xfrm>
          <a:prstGeom prst="line">
            <a:avLst/>
          </a:prstGeom>
          <a:ln w="12700">
            <a:solidFill>
              <a:srgbClr val="62BFA8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8" name="TextBox 26"/>
          <p:cNvSpPr txBox="1"/>
          <p:nvPr/>
        </p:nvSpPr>
        <p:spPr>
          <a:xfrm>
            <a:off x="1857119" y="868260"/>
            <a:ext cx="1445087" cy="538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Голосовые помощники</a:t>
            </a:r>
          </a:p>
        </p:txBody>
      </p:sp>
      <p:sp>
        <p:nvSpPr>
          <p:cNvPr id="239" name="TextBox 26"/>
          <p:cNvSpPr txBox="1"/>
          <p:nvPr/>
        </p:nvSpPr>
        <p:spPr>
          <a:xfrm>
            <a:off x="1196456" y="2215425"/>
            <a:ext cx="1445088" cy="538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pPr>
            <a:r>
              <a:t>Поиск </a:t>
            </a:r>
            <a:br/>
            <a:r>
              <a:t>в интернете</a:t>
            </a:r>
          </a:p>
        </p:txBody>
      </p:sp>
      <p:sp>
        <p:nvSpPr>
          <p:cNvPr id="240" name="TextBox 26"/>
          <p:cNvSpPr txBox="1"/>
          <p:nvPr/>
        </p:nvSpPr>
        <p:spPr>
          <a:xfrm>
            <a:off x="5947626" y="868260"/>
            <a:ext cx="1445088" cy="538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Онлайн-переводчики </a:t>
            </a:r>
          </a:p>
        </p:txBody>
      </p:sp>
      <p:sp>
        <p:nvSpPr>
          <p:cNvPr id="241" name="TextBox 26"/>
          <p:cNvSpPr txBox="1"/>
          <p:nvPr/>
        </p:nvSpPr>
        <p:spPr>
          <a:xfrm>
            <a:off x="6374557" y="2215425"/>
            <a:ext cx="1445088" cy="538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Социальные сети</a:t>
            </a:r>
          </a:p>
        </p:txBody>
      </p:sp>
      <p:sp>
        <p:nvSpPr>
          <p:cNvPr id="242" name="TextBox 26"/>
          <p:cNvSpPr txBox="1"/>
          <p:nvPr/>
        </p:nvSpPr>
        <p:spPr>
          <a:xfrm>
            <a:off x="3088495" y="4409432"/>
            <a:ext cx="1445087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Навигаторы</a:t>
            </a:r>
          </a:p>
        </p:txBody>
      </p:sp>
      <p:sp>
        <p:nvSpPr>
          <p:cNvPr id="243" name="Линия"/>
          <p:cNvSpPr/>
          <p:nvPr/>
        </p:nvSpPr>
        <p:spPr>
          <a:xfrm flipH="1">
            <a:off x="2070382" y="-3083418"/>
            <a:ext cx="2" cy="1965087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4" name="Линия"/>
          <p:cNvSpPr/>
          <p:nvPr/>
        </p:nvSpPr>
        <p:spPr>
          <a:xfrm>
            <a:off x="7084400" y="-3083418"/>
            <a:ext cx="2" cy="1965087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5" name="Линия"/>
          <p:cNvSpPr/>
          <p:nvPr/>
        </p:nvSpPr>
        <p:spPr>
          <a:xfrm flipH="1">
            <a:off x="5409466" y="-3083418"/>
            <a:ext cx="2" cy="1965087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6" name="Линия"/>
          <p:cNvSpPr/>
          <p:nvPr/>
        </p:nvSpPr>
        <p:spPr>
          <a:xfrm flipH="1">
            <a:off x="3734532" y="-3083418"/>
            <a:ext cx="2" cy="1965087"/>
          </a:xfrm>
          <a:prstGeom prst="line">
            <a:avLst/>
          </a:prstGeom>
          <a:ln w="12700">
            <a:solidFill>
              <a:srgbClr val="62BFA8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7" name="TextBox 26"/>
          <p:cNvSpPr txBox="1"/>
          <p:nvPr/>
        </p:nvSpPr>
        <p:spPr>
          <a:xfrm>
            <a:off x="4737722" y="4433616"/>
            <a:ext cx="1445088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Видеоигры</a:t>
            </a:r>
          </a:p>
        </p:txBody>
      </p:sp>
      <p:sp>
        <p:nvSpPr>
          <p:cNvPr id="248" name="TextBox 26"/>
          <p:cNvSpPr txBox="1"/>
          <p:nvPr/>
        </p:nvSpPr>
        <p:spPr>
          <a:xfrm>
            <a:off x="3849456" y="463423"/>
            <a:ext cx="1445089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Медицина</a:t>
            </a:r>
          </a:p>
        </p:txBody>
      </p:sp>
      <p:sp>
        <p:nvSpPr>
          <p:cNvPr id="249" name="TextBox 26"/>
          <p:cNvSpPr txBox="1"/>
          <p:nvPr/>
        </p:nvSpPr>
        <p:spPr>
          <a:xfrm>
            <a:off x="1435446" y="3490464"/>
            <a:ext cx="1445088" cy="538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Банковское дело</a:t>
            </a:r>
          </a:p>
        </p:txBody>
      </p:sp>
      <p:sp>
        <p:nvSpPr>
          <p:cNvPr id="250" name="TextBox 26"/>
          <p:cNvSpPr txBox="1"/>
          <p:nvPr/>
        </p:nvSpPr>
        <p:spPr>
          <a:xfrm>
            <a:off x="6162387" y="3490464"/>
            <a:ext cx="1445088" cy="538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Интернет-магазины</a:t>
            </a:r>
          </a:p>
        </p:txBody>
      </p:sp>
      <p:sp>
        <p:nvSpPr>
          <p:cNvPr id="251" name="Кружок"/>
          <p:cNvSpPr/>
          <p:nvPr/>
        </p:nvSpPr>
        <p:spPr>
          <a:xfrm>
            <a:off x="3243653" y="1327858"/>
            <a:ext cx="2656695" cy="2656696"/>
          </a:xfrm>
          <a:prstGeom prst="ellipse">
            <a:avLst/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endParaRPr/>
          </a:p>
        </p:txBody>
      </p:sp>
      <p:sp>
        <p:nvSpPr>
          <p:cNvPr id="252" name="Основные  направления ИИ"/>
          <p:cNvSpPr txBox="1"/>
          <p:nvPr/>
        </p:nvSpPr>
        <p:spPr>
          <a:xfrm>
            <a:off x="3471159" y="2303780"/>
            <a:ext cx="2201681" cy="704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10000"/>
              </a:lnSpc>
              <a:defRPr sz="20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pPr>
            <a:r>
              <a:t>Основные </a:t>
            </a:r>
            <a:br/>
            <a:r>
              <a:t>направления ИИ</a:t>
            </a:r>
          </a:p>
        </p:txBody>
      </p:sp>
      <p:sp>
        <p:nvSpPr>
          <p:cNvPr id="253" name="Прямоугольник 41"/>
          <p:cNvSpPr/>
          <p:nvPr/>
        </p:nvSpPr>
        <p:spPr>
          <a:xfrm rot="2700000">
            <a:off x="3208028" y="1338168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4" name="Прямоугольник 41"/>
          <p:cNvSpPr/>
          <p:nvPr/>
        </p:nvSpPr>
        <p:spPr>
          <a:xfrm rot="2700000">
            <a:off x="4515548" y="817745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5" name="Прямоугольник 41"/>
          <p:cNvSpPr/>
          <p:nvPr/>
        </p:nvSpPr>
        <p:spPr>
          <a:xfrm rot="2700000">
            <a:off x="5826826" y="1338168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6" name="Прямоугольник 41"/>
          <p:cNvSpPr/>
          <p:nvPr/>
        </p:nvSpPr>
        <p:spPr>
          <a:xfrm rot="2700000">
            <a:off x="6283869" y="2439098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41"/>
          <p:cNvSpPr/>
          <p:nvPr/>
        </p:nvSpPr>
        <p:spPr>
          <a:xfrm rot="2700000">
            <a:off x="2744246" y="2439098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41"/>
          <p:cNvSpPr/>
          <p:nvPr/>
        </p:nvSpPr>
        <p:spPr>
          <a:xfrm rot="2700000">
            <a:off x="2983884" y="3605860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9" name="Прямоугольник 41"/>
          <p:cNvSpPr/>
          <p:nvPr/>
        </p:nvSpPr>
        <p:spPr>
          <a:xfrm rot="2700000">
            <a:off x="3754585" y="4211234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0" name="Прямоугольник 41"/>
          <p:cNvSpPr/>
          <p:nvPr/>
        </p:nvSpPr>
        <p:spPr>
          <a:xfrm rot="2700000">
            <a:off x="6040730" y="3605860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1" name="Прямоугольник 41"/>
          <p:cNvSpPr/>
          <p:nvPr/>
        </p:nvSpPr>
        <p:spPr>
          <a:xfrm rot="2700000">
            <a:off x="5353013" y="4211234"/>
            <a:ext cx="112906" cy="112906"/>
          </a:xfrm>
          <a:prstGeom prst="rect">
            <a:avLst/>
          </a:prstGeom>
          <a:solidFill>
            <a:srgbClr val="32C2A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8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66" name="TextBox 26"/>
          <p:cNvSpPr txBox="1"/>
          <p:nvPr/>
        </p:nvSpPr>
        <p:spPr>
          <a:xfrm>
            <a:off x="938908" y="347806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rPr dirty="0" err="1"/>
              <a:t>Викторина</a:t>
            </a:r>
            <a:endParaRPr dirty="0"/>
          </a:p>
        </p:txBody>
      </p:sp>
      <p:pic>
        <p:nvPicPr>
          <p:cNvPr id="267" name="Рисунок 3" descr="Рисунок 3"/>
          <p:cNvPicPr>
            <a:picLocks noChangeAspect="1"/>
          </p:cNvPicPr>
          <p:nvPr/>
        </p:nvPicPr>
        <p:blipFill>
          <a:blip r:embed="rId3"/>
          <a:srcRect t="4754" r="4" b="4751"/>
          <a:stretch>
            <a:fillRect/>
          </a:stretch>
        </p:blipFill>
        <p:spPr>
          <a:xfrm>
            <a:off x="1282467" y="1014615"/>
            <a:ext cx="2755505" cy="343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0"/>
                </a:lnTo>
                <a:cubicBezTo>
                  <a:pt x="0" y="20044"/>
                  <a:pt x="0" y="20431"/>
                  <a:pt x="134" y="20689"/>
                </a:cubicBezTo>
                <a:cubicBezTo>
                  <a:pt x="303" y="21060"/>
                  <a:pt x="667" y="21356"/>
                  <a:pt x="1130" y="21491"/>
                </a:cubicBezTo>
                <a:cubicBezTo>
                  <a:pt x="1451" y="21599"/>
                  <a:pt x="1932" y="21598"/>
                  <a:pt x="2735" y="21598"/>
                </a:cubicBezTo>
                <a:lnTo>
                  <a:pt x="18865" y="21598"/>
                </a:lnTo>
                <a:cubicBezTo>
                  <a:pt x="19668" y="21598"/>
                  <a:pt x="20149" y="21599"/>
                  <a:pt x="20470" y="21491"/>
                </a:cubicBezTo>
                <a:cubicBezTo>
                  <a:pt x="20933" y="21356"/>
                  <a:pt x="21297" y="21060"/>
                  <a:pt x="21466" y="20689"/>
                </a:cubicBezTo>
                <a:cubicBezTo>
                  <a:pt x="21600" y="20431"/>
                  <a:pt x="21600" y="20044"/>
                  <a:pt x="21600" y="19400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268" name="Рисунок 3" descr="Рисунок 3"/>
          <p:cNvPicPr>
            <a:picLocks noChangeAspect="1"/>
          </p:cNvPicPr>
          <p:nvPr/>
        </p:nvPicPr>
        <p:blipFill>
          <a:blip r:embed="rId4"/>
          <a:srcRect l="11665" r="11669"/>
          <a:stretch>
            <a:fillRect/>
          </a:stretch>
        </p:blipFill>
        <p:spPr>
          <a:xfrm>
            <a:off x="5106027" y="1014615"/>
            <a:ext cx="2755504" cy="3431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1"/>
                </a:lnTo>
                <a:cubicBezTo>
                  <a:pt x="0" y="20045"/>
                  <a:pt x="0" y="20432"/>
                  <a:pt x="134" y="20690"/>
                </a:cubicBezTo>
                <a:cubicBezTo>
                  <a:pt x="303" y="21061"/>
                  <a:pt x="667" y="21354"/>
                  <a:pt x="1130" y="21489"/>
                </a:cubicBezTo>
                <a:cubicBezTo>
                  <a:pt x="1451" y="21597"/>
                  <a:pt x="1932" y="21599"/>
                  <a:pt x="2735" y="21599"/>
                </a:cubicBezTo>
                <a:lnTo>
                  <a:pt x="18865" y="21599"/>
                </a:lnTo>
                <a:cubicBezTo>
                  <a:pt x="19668" y="21599"/>
                  <a:pt x="20149" y="21597"/>
                  <a:pt x="20470" y="21489"/>
                </a:cubicBezTo>
                <a:cubicBezTo>
                  <a:pt x="20933" y="21354"/>
                  <a:pt x="21297" y="21061"/>
                  <a:pt x="21466" y="20690"/>
                </a:cubicBezTo>
                <a:cubicBezTo>
                  <a:pt x="21600" y="20432"/>
                  <a:pt x="21600" y="20045"/>
                  <a:pt x="21600" y="19401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700079-4AF1-024C-B6FF-F4F34AC69F21}"/>
              </a:ext>
            </a:extLst>
          </p:cNvPr>
          <p:cNvSpPr txBox="1"/>
          <p:nvPr/>
        </p:nvSpPr>
        <p:spPr>
          <a:xfrm>
            <a:off x="932865" y="4513838"/>
            <a:ext cx="7266184" cy="4478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</a:defRPr>
            </a:lvl1pPr>
          </a:lstStyle>
          <a:p>
            <a:r>
              <a:rPr lang="ru-RU" dirty="0"/>
              <a:t>ИИ или человек?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66" name="TextBox 26"/>
          <p:cNvSpPr txBox="1"/>
          <p:nvPr/>
        </p:nvSpPr>
        <p:spPr>
          <a:xfrm>
            <a:off x="938908" y="347806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rPr dirty="0" err="1"/>
              <a:t>Викторина</a:t>
            </a:r>
            <a:endParaRPr dirty="0"/>
          </a:p>
        </p:txBody>
      </p:sp>
      <p:pic>
        <p:nvPicPr>
          <p:cNvPr id="267" name="Рисунок 3" descr="Рисунок 3"/>
          <p:cNvPicPr>
            <a:picLocks noChangeAspect="1"/>
          </p:cNvPicPr>
          <p:nvPr/>
        </p:nvPicPr>
        <p:blipFill>
          <a:blip r:embed="rId3"/>
          <a:srcRect t="4754" r="4" b="4751"/>
          <a:stretch>
            <a:fillRect/>
          </a:stretch>
        </p:blipFill>
        <p:spPr>
          <a:xfrm>
            <a:off x="1282467" y="1014615"/>
            <a:ext cx="2755505" cy="3431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0"/>
                </a:lnTo>
                <a:cubicBezTo>
                  <a:pt x="0" y="20044"/>
                  <a:pt x="0" y="20431"/>
                  <a:pt x="134" y="20689"/>
                </a:cubicBezTo>
                <a:cubicBezTo>
                  <a:pt x="303" y="21060"/>
                  <a:pt x="667" y="21356"/>
                  <a:pt x="1130" y="21491"/>
                </a:cubicBezTo>
                <a:cubicBezTo>
                  <a:pt x="1451" y="21599"/>
                  <a:pt x="1932" y="21598"/>
                  <a:pt x="2735" y="21598"/>
                </a:cubicBezTo>
                <a:lnTo>
                  <a:pt x="18865" y="21598"/>
                </a:lnTo>
                <a:cubicBezTo>
                  <a:pt x="19668" y="21598"/>
                  <a:pt x="20149" y="21599"/>
                  <a:pt x="20470" y="21491"/>
                </a:cubicBezTo>
                <a:cubicBezTo>
                  <a:pt x="20933" y="21356"/>
                  <a:pt x="21297" y="21060"/>
                  <a:pt x="21466" y="20689"/>
                </a:cubicBezTo>
                <a:cubicBezTo>
                  <a:pt x="21600" y="20431"/>
                  <a:pt x="21600" y="20044"/>
                  <a:pt x="21600" y="19400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268" name="Рисунок 3" descr="Рисунок 3"/>
          <p:cNvPicPr>
            <a:picLocks noChangeAspect="1"/>
          </p:cNvPicPr>
          <p:nvPr/>
        </p:nvPicPr>
        <p:blipFill>
          <a:blip r:embed="rId4"/>
          <a:srcRect l="11665" r="11669"/>
          <a:stretch>
            <a:fillRect/>
          </a:stretch>
        </p:blipFill>
        <p:spPr>
          <a:xfrm>
            <a:off x="5106027" y="1014615"/>
            <a:ext cx="2755504" cy="3431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1"/>
                </a:lnTo>
                <a:cubicBezTo>
                  <a:pt x="0" y="20045"/>
                  <a:pt x="0" y="20432"/>
                  <a:pt x="134" y="20690"/>
                </a:cubicBezTo>
                <a:cubicBezTo>
                  <a:pt x="303" y="21061"/>
                  <a:pt x="667" y="21354"/>
                  <a:pt x="1130" y="21489"/>
                </a:cubicBezTo>
                <a:cubicBezTo>
                  <a:pt x="1451" y="21597"/>
                  <a:pt x="1932" y="21599"/>
                  <a:pt x="2735" y="21599"/>
                </a:cubicBezTo>
                <a:lnTo>
                  <a:pt x="18865" y="21599"/>
                </a:lnTo>
                <a:cubicBezTo>
                  <a:pt x="19668" y="21599"/>
                  <a:pt x="20149" y="21597"/>
                  <a:pt x="20470" y="21489"/>
                </a:cubicBezTo>
                <a:cubicBezTo>
                  <a:pt x="20933" y="21354"/>
                  <a:pt x="21297" y="21061"/>
                  <a:pt x="21466" y="20690"/>
                </a:cubicBezTo>
                <a:cubicBezTo>
                  <a:pt x="21600" y="20432"/>
                  <a:pt x="21600" y="20045"/>
                  <a:pt x="21600" y="19401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700079-4AF1-024C-B6FF-F4F34AC69F21}"/>
              </a:ext>
            </a:extLst>
          </p:cNvPr>
          <p:cNvSpPr txBox="1"/>
          <p:nvPr/>
        </p:nvSpPr>
        <p:spPr>
          <a:xfrm>
            <a:off x="5672556" y="565931"/>
            <a:ext cx="1622445" cy="4478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</a:defRPr>
            </a:lvl1pPr>
          </a:lstStyle>
          <a:p>
            <a:r>
              <a:rPr lang="ru-RU" dirty="0"/>
              <a:t>ИИ</a:t>
            </a:r>
          </a:p>
        </p:txBody>
      </p:sp>
    </p:spTree>
    <p:extLst>
      <p:ext uri="{BB962C8B-B14F-4D97-AF65-F5344CB8AC3E}">
        <p14:creationId xmlns:p14="http://schemas.microsoft.com/office/powerpoint/2010/main" val="86540887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73" name="TextBox 26"/>
          <p:cNvSpPr txBox="1"/>
          <p:nvPr/>
        </p:nvSpPr>
        <p:spPr>
          <a:xfrm>
            <a:off x="938908" y="347804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Викторина</a:t>
            </a:r>
          </a:p>
        </p:txBody>
      </p:sp>
      <p:pic>
        <p:nvPicPr>
          <p:cNvPr id="274" name="Рисунок 3" descr="Рисунок 3"/>
          <p:cNvPicPr>
            <a:picLocks noChangeAspect="1"/>
          </p:cNvPicPr>
          <p:nvPr/>
        </p:nvPicPr>
        <p:blipFill>
          <a:blip r:embed="rId3"/>
          <a:srcRect l="11131" r="1756"/>
          <a:stretch>
            <a:fillRect/>
          </a:stretch>
        </p:blipFill>
        <p:spPr>
          <a:xfrm>
            <a:off x="1282467" y="1014615"/>
            <a:ext cx="2755504" cy="3431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1"/>
                </a:lnTo>
                <a:cubicBezTo>
                  <a:pt x="0" y="20045"/>
                  <a:pt x="0" y="20432"/>
                  <a:pt x="134" y="20690"/>
                </a:cubicBezTo>
                <a:cubicBezTo>
                  <a:pt x="303" y="21061"/>
                  <a:pt x="667" y="21354"/>
                  <a:pt x="1130" y="21489"/>
                </a:cubicBezTo>
                <a:cubicBezTo>
                  <a:pt x="1451" y="21597"/>
                  <a:pt x="1932" y="21599"/>
                  <a:pt x="2735" y="21599"/>
                </a:cubicBezTo>
                <a:lnTo>
                  <a:pt x="18865" y="21599"/>
                </a:lnTo>
                <a:cubicBezTo>
                  <a:pt x="19668" y="21599"/>
                  <a:pt x="20149" y="21597"/>
                  <a:pt x="20470" y="21489"/>
                </a:cubicBezTo>
                <a:cubicBezTo>
                  <a:pt x="20933" y="21354"/>
                  <a:pt x="21297" y="21061"/>
                  <a:pt x="21466" y="20690"/>
                </a:cubicBezTo>
                <a:cubicBezTo>
                  <a:pt x="21600" y="20432"/>
                  <a:pt x="21600" y="20045"/>
                  <a:pt x="21600" y="19401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275" name="Рисунок 3" descr="Рисунок 3"/>
          <p:cNvPicPr>
            <a:picLocks noChangeAspect="1"/>
          </p:cNvPicPr>
          <p:nvPr/>
        </p:nvPicPr>
        <p:blipFill>
          <a:blip r:embed="rId4"/>
          <a:srcRect r="4" b="16972"/>
          <a:stretch>
            <a:fillRect/>
          </a:stretch>
        </p:blipFill>
        <p:spPr>
          <a:xfrm>
            <a:off x="5106027" y="1014614"/>
            <a:ext cx="2755504" cy="3431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0"/>
                </a:lnTo>
                <a:cubicBezTo>
                  <a:pt x="0" y="20044"/>
                  <a:pt x="0" y="20431"/>
                  <a:pt x="134" y="20689"/>
                </a:cubicBezTo>
                <a:cubicBezTo>
                  <a:pt x="303" y="21060"/>
                  <a:pt x="667" y="21356"/>
                  <a:pt x="1130" y="21491"/>
                </a:cubicBezTo>
                <a:cubicBezTo>
                  <a:pt x="1451" y="21599"/>
                  <a:pt x="1932" y="21598"/>
                  <a:pt x="2735" y="21598"/>
                </a:cubicBezTo>
                <a:lnTo>
                  <a:pt x="18865" y="21598"/>
                </a:lnTo>
                <a:cubicBezTo>
                  <a:pt x="19668" y="21598"/>
                  <a:pt x="20149" y="21599"/>
                  <a:pt x="20470" y="21491"/>
                </a:cubicBezTo>
                <a:cubicBezTo>
                  <a:pt x="20933" y="21356"/>
                  <a:pt x="21297" y="21060"/>
                  <a:pt x="21466" y="20689"/>
                </a:cubicBezTo>
                <a:cubicBezTo>
                  <a:pt x="21600" y="20431"/>
                  <a:pt x="21600" y="20044"/>
                  <a:pt x="21600" y="19400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0AD80E-FADD-8246-9A03-021A82F28455}"/>
              </a:ext>
            </a:extLst>
          </p:cNvPr>
          <p:cNvSpPr txBox="1"/>
          <p:nvPr/>
        </p:nvSpPr>
        <p:spPr>
          <a:xfrm>
            <a:off x="932865" y="4513838"/>
            <a:ext cx="7266184" cy="4478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</a:defRPr>
            </a:lvl1pPr>
          </a:lstStyle>
          <a:p>
            <a:r>
              <a:rPr lang="ru-RU" dirty="0"/>
              <a:t>ИИ или человек?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73" name="TextBox 26"/>
          <p:cNvSpPr txBox="1"/>
          <p:nvPr/>
        </p:nvSpPr>
        <p:spPr>
          <a:xfrm>
            <a:off x="938908" y="347804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Викторина</a:t>
            </a:r>
          </a:p>
        </p:txBody>
      </p:sp>
      <p:pic>
        <p:nvPicPr>
          <p:cNvPr id="274" name="Рисунок 3" descr="Рисунок 3"/>
          <p:cNvPicPr>
            <a:picLocks noChangeAspect="1"/>
          </p:cNvPicPr>
          <p:nvPr/>
        </p:nvPicPr>
        <p:blipFill>
          <a:blip r:embed="rId3"/>
          <a:srcRect l="11131" r="1756"/>
          <a:stretch>
            <a:fillRect/>
          </a:stretch>
        </p:blipFill>
        <p:spPr>
          <a:xfrm>
            <a:off x="1282467" y="1014615"/>
            <a:ext cx="2755504" cy="3431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1"/>
                </a:lnTo>
                <a:cubicBezTo>
                  <a:pt x="0" y="20045"/>
                  <a:pt x="0" y="20432"/>
                  <a:pt x="134" y="20690"/>
                </a:cubicBezTo>
                <a:cubicBezTo>
                  <a:pt x="303" y="21061"/>
                  <a:pt x="667" y="21354"/>
                  <a:pt x="1130" y="21489"/>
                </a:cubicBezTo>
                <a:cubicBezTo>
                  <a:pt x="1451" y="21597"/>
                  <a:pt x="1932" y="21599"/>
                  <a:pt x="2735" y="21599"/>
                </a:cubicBezTo>
                <a:lnTo>
                  <a:pt x="18865" y="21599"/>
                </a:lnTo>
                <a:cubicBezTo>
                  <a:pt x="19668" y="21599"/>
                  <a:pt x="20149" y="21597"/>
                  <a:pt x="20470" y="21489"/>
                </a:cubicBezTo>
                <a:cubicBezTo>
                  <a:pt x="20933" y="21354"/>
                  <a:pt x="21297" y="21061"/>
                  <a:pt x="21466" y="20690"/>
                </a:cubicBezTo>
                <a:cubicBezTo>
                  <a:pt x="21600" y="20432"/>
                  <a:pt x="21600" y="20045"/>
                  <a:pt x="21600" y="19401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275" name="Рисунок 3" descr="Рисунок 3"/>
          <p:cNvPicPr>
            <a:picLocks noChangeAspect="1"/>
          </p:cNvPicPr>
          <p:nvPr/>
        </p:nvPicPr>
        <p:blipFill>
          <a:blip r:embed="rId4"/>
          <a:srcRect r="4" b="16972"/>
          <a:stretch>
            <a:fillRect/>
          </a:stretch>
        </p:blipFill>
        <p:spPr>
          <a:xfrm>
            <a:off x="5106027" y="1014614"/>
            <a:ext cx="2755504" cy="34317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735" y="0"/>
                </a:moveTo>
                <a:cubicBezTo>
                  <a:pt x="1932" y="0"/>
                  <a:pt x="1451" y="-1"/>
                  <a:pt x="1130" y="107"/>
                </a:cubicBezTo>
                <a:cubicBezTo>
                  <a:pt x="667" y="242"/>
                  <a:pt x="303" y="534"/>
                  <a:pt x="134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0"/>
                </a:lnTo>
                <a:cubicBezTo>
                  <a:pt x="0" y="20044"/>
                  <a:pt x="0" y="20431"/>
                  <a:pt x="134" y="20689"/>
                </a:cubicBezTo>
                <a:cubicBezTo>
                  <a:pt x="303" y="21060"/>
                  <a:pt x="667" y="21356"/>
                  <a:pt x="1130" y="21491"/>
                </a:cubicBezTo>
                <a:cubicBezTo>
                  <a:pt x="1451" y="21599"/>
                  <a:pt x="1932" y="21598"/>
                  <a:pt x="2735" y="21598"/>
                </a:cubicBezTo>
                <a:lnTo>
                  <a:pt x="18865" y="21598"/>
                </a:lnTo>
                <a:cubicBezTo>
                  <a:pt x="19668" y="21598"/>
                  <a:pt x="20149" y="21599"/>
                  <a:pt x="20470" y="21491"/>
                </a:cubicBezTo>
                <a:cubicBezTo>
                  <a:pt x="20933" y="21356"/>
                  <a:pt x="21297" y="21060"/>
                  <a:pt x="21466" y="20689"/>
                </a:cubicBezTo>
                <a:cubicBezTo>
                  <a:pt x="21600" y="20431"/>
                  <a:pt x="21600" y="20044"/>
                  <a:pt x="21600" y="19400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466" y="906"/>
                </a:cubicBezTo>
                <a:cubicBezTo>
                  <a:pt x="21297" y="534"/>
                  <a:pt x="20933" y="242"/>
                  <a:pt x="20470" y="107"/>
                </a:cubicBezTo>
                <a:cubicBezTo>
                  <a:pt x="20149" y="-1"/>
                  <a:pt x="19668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46EEF9-B74D-434A-8131-295E2BA0F4EF}"/>
              </a:ext>
            </a:extLst>
          </p:cNvPr>
          <p:cNvSpPr txBox="1"/>
          <p:nvPr/>
        </p:nvSpPr>
        <p:spPr>
          <a:xfrm>
            <a:off x="5672556" y="565931"/>
            <a:ext cx="1622445" cy="4478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</a:defRPr>
            </a:lvl1pPr>
          </a:lstStyle>
          <a:p>
            <a:r>
              <a:rPr lang="ru-RU" dirty="0"/>
              <a:t>ИИ</a:t>
            </a:r>
          </a:p>
        </p:txBody>
      </p:sp>
    </p:spTree>
    <p:extLst>
      <p:ext uri="{BB962C8B-B14F-4D97-AF65-F5344CB8AC3E}">
        <p14:creationId xmlns:p14="http://schemas.microsoft.com/office/powerpoint/2010/main" val="34663113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80" name="TextBox 26"/>
          <p:cNvSpPr txBox="1"/>
          <p:nvPr/>
        </p:nvSpPr>
        <p:spPr>
          <a:xfrm>
            <a:off x="938908" y="328078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Викторина</a:t>
            </a:r>
          </a:p>
        </p:txBody>
      </p:sp>
      <p:sp>
        <p:nvSpPr>
          <p:cNvPr id="281" name="Под голубыми небесами Великолепными коврами, Блестя на солнце, снег лежит; Прозрачный лес один чернеет, И ель сквозь иней зеленеет, И речка подо льдом блестит."/>
          <p:cNvSpPr txBox="1"/>
          <p:nvPr/>
        </p:nvSpPr>
        <p:spPr>
          <a:xfrm>
            <a:off x="628609" y="1725929"/>
            <a:ext cx="3517366" cy="169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800">
                <a:solidFill>
                  <a:srgbClr val="222222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Под голубыми небесами</a:t>
            </a:r>
            <a:br/>
            <a:r>
              <a:t>Великолепными коврами,</a:t>
            </a:r>
            <a:br/>
            <a:r>
              <a:t>Блестя на солнце, снег лежит;</a:t>
            </a:r>
            <a:br/>
            <a:r>
              <a:t>Прозрачный лес один чернеет,</a:t>
            </a:r>
            <a:br/>
            <a:r>
              <a:t>И ель сквозь иней зеленеет,</a:t>
            </a:r>
            <a:br/>
            <a:r>
              <a:t>И речка подо льдом блестит.</a:t>
            </a:r>
          </a:p>
        </p:txBody>
      </p:sp>
      <p:sp>
        <p:nvSpPr>
          <p:cNvPr id="282" name="Мороз и солнце, день чудесный!…"/>
          <p:cNvSpPr txBox="1"/>
          <p:nvPr/>
        </p:nvSpPr>
        <p:spPr>
          <a:xfrm>
            <a:off x="4825505" y="1725929"/>
            <a:ext cx="3875811" cy="169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Мороз и солнце, день чудесный!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А тут идёшь — и снег прелестный,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 солнце светит в вышине,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 воздух чист, и грудь теснит.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Скользя по утренней лыжне, 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 сердце радостно стучит.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115F3F-118A-7842-9517-6E918180291C}"/>
              </a:ext>
            </a:extLst>
          </p:cNvPr>
          <p:cNvSpPr txBox="1"/>
          <p:nvPr/>
        </p:nvSpPr>
        <p:spPr>
          <a:xfrm>
            <a:off x="932865" y="4513838"/>
            <a:ext cx="7266184" cy="4478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</a:defRPr>
            </a:lvl1pPr>
          </a:lstStyle>
          <a:p>
            <a:r>
              <a:rPr lang="ru-RU" dirty="0"/>
              <a:t>ИИ или человек?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280" name="TextBox 26"/>
          <p:cNvSpPr txBox="1"/>
          <p:nvPr/>
        </p:nvSpPr>
        <p:spPr>
          <a:xfrm>
            <a:off x="938908" y="328078"/>
            <a:ext cx="7266184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Викторина</a:t>
            </a:r>
          </a:p>
        </p:txBody>
      </p:sp>
      <p:sp>
        <p:nvSpPr>
          <p:cNvPr id="281" name="Под голубыми небесами Великолепными коврами, Блестя на солнце, снег лежит; Прозрачный лес один чернеет, И ель сквозь иней зеленеет, И речка подо льдом блестит."/>
          <p:cNvSpPr txBox="1"/>
          <p:nvPr/>
        </p:nvSpPr>
        <p:spPr>
          <a:xfrm>
            <a:off x="628609" y="1725929"/>
            <a:ext cx="3517366" cy="169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800">
                <a:solidFill>
                  <a:srgbClr val="222222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Под голубыми небесами</a:t>
            </a:r>
            <a:br/>
            <a:r>
              <a:t>Великолепными коврами,</a:t>
            </a:r>
            <a:br/>
            <a:r>
              <a:t>Блестя на солнце, снег лежит;</a:t>
            </a:r>
            <a:br/>
            <a:r>
              <a:t>Прозрачный лес один чернеет,</a:t>
            </a:r>
            <a:br/>
            <a:r>
              <a:t>И ель сквозь иней зеленеет,</a:t>
            </a:r>
            <a:br/>
            <a:r>
              <a:t>И речка подо льдом блестит.</a:t>
            </a:r>
          </a:p>
        </p:txBody>
      </p:sp>
      <p:sp>
        <p:nvSpPr>
          <p:cNvPr id="282" name="Мороз и солнце, день чудесный!…"/>
          <p:cNvSpPr txBox="1"/>
          <p:nvPr/>
        </p:nvSpPr>
        <p:spPr>
          <a:xfrm>
            <a:off x="4825505" y="1725929"/>
            <a:ext cx="3875811" cy="1691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Мороз и солнце, день чудесный!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А тут идёшь — и снег прелестный,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 солнце светит в вышине,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 воздух чист, и грудь теснит.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Скользя по утренней лыжне, </a:t>
            </a:r>
          </a:p>
          <a:p>
            <a:pPr>
              <a:defRPr sz="18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 сердце радостно стучит.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5897E-E611-E84A-8B8D-9E17AC246436}"/>
              </a:ext>
            </a:extLst>
          </p:cNvPr>
          <p:cNvSpPr txBox="1"/>
          <p:nvPr/>
        </p:nvSpPr>
        <p:spPr>
          <a:xfrm>
            <a:off x="5722660" y="1278118"/>
            <a:ext cx="1622445" cy="447811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lnSpc>
                <a:spcPct val="110000"/>
              </a:lnSpc>
              <a:defRPr sz="2100">
                <a:solidFill>
                  <a:srgbClr val="1C4F5F"/>
                </a:solidFill>
                <a:latin typeface="SB Sans Display Semibold"/>
                <a:ea typeface="SB Sans Display Semibold"/>
                <a:cs typeface="SB Sans Display Semibold"/>
              </a:defRPr>
            </a:lvl1pPr>
          </a:lstStyle>
          <a:p>
            <a:r>
              <a:rPr lang="ru-RU" dirty="0"/>
              <a:t>ИИ</a:t>
            </a:r>
          </a:p>
        </p:txBody>
      </p:sp>
    </p:spTree>
    <p:extLst>
      <p:ext uri="{BB962C8B-B14F-4D97-AF65-F5344CB8AC3E}">
        <p14:creationId xmlns:p14="http://schemas.microsoft.com/office/powerpoint/2010/main" val="100570355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Изображение" descr="Изображени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654" y="339633"/>
            <a:ext cx="4792692" cy="4464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pic>
        <p:nvPicPr>
          <p:cNvPr id="288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39" y="339633"/>
            <a:ext cx="4792693" cy="4464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Изображение" descr="Изображени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662" y="2183982"/>
            <a:ext cx="2637117" cy="2962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Рисунок 3" descr="Рисунок 3"/>
          <p:cNvPicPr>
            <a:picLocks noChangeAspect="1"/>
          </p:cNvPicPr>
          <p:nvPr/>
        </p:nvPicPr>
        <p:blipFill>
          <a:blip r:embed="rId2"/>
          <a:srcRect l="2593" t="4614" r="25394" b="9130"/>
          <a:stretch>
            <a:fillRect/>
          </a:stretch>
        </p:blipFill>
        <p:spPr>
          <a:xfrm>
            <a:off x="553728" y="1221090"/>
            <a:ext cx="2755504" cy="48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35" y="0"/>
                </a:moveTo>
                <a:cubicBezTo>
                  <a:pt x="1953" y="0"/>
                  <a:pt x="1486" y="7"/>
                  <a:pt x="1173" y="639"/>
                </a:cubicBezTo>
                <a:cubicBezTo>
                  <a:pt x="679" y="1664"/>
                  <a:pt x="292" y="3876"/>
                  <a:pt x="112" y="6691"/>
                </a:cubicBezTo>
                <a:cubicBezTo>
                  <a:pt x="36" y="7778"/>
                  <a:pt x="0" y="9506"/>
                  <a:pt x="0" y="10791"/>
                </a:cubicBezTo>
                <a:cubicBezTo>
                  <a:pt x="0" y="12076"/>
                  <a:pt x="36" y="13822"/>
                  <a:pt x="112" y="14909"/>
                </a:cubicBezTo>
                <a:cubicBezTo>
                  <a:pt x="292" y="17724"/>
                  <a:pt x="679" y="19936"/>
                  <a:pt x="1173" y="20961"/>
                </a:cubicBezTo>
                <a:cubicBezTo>
                  <a:pt x="1486" y="21593"/>
                  <a:pt x="1953" y="21600"/>
                  <a:pt x="2735" y="21600"/>
                </a:cubicBezTo>
                <a:lnTo>
                  <a:pt x="18865" y="21600"/>
                </a:lnTo>
                <a:cubicBezTo>
                  <a:pt x="19647" y="21600"/>
                  <a:pt x="20114" y="21593"/>
                  <a:pt x="20427" y="20961"/>
                </a:cubicBezTo>
                <a:cubicBezTo>
                  <a:pt x="20921" y="19936"/>
                  <a:pt x="21308" y="17724"/>
                  <a:pt x="21488" y="14909"/>
                </a:cubicBezTo>
                <a:cubicBezTo>
                  <a:pt x="21564" y="13822"/>
                  <a:pt x="21600" y="12076"/>
                  <a:pt x="21600" y="10791"/>
                </a:cubicBezTo>
                <a:cubicBezTo>
                  <a:pt x="21600" y="9506"/>
                  <a:pt x="21564" y="7778"/>
                  <a:pt x="21488" y="6691"/>
                </a:cubicBezTo>
                <a:cubicBezTo>
                  <a:pt x="21308" y="3876"/>
                  <a:pt x="20921" y="1664"/>
                  <a:pt x="20427" y="639"/>
                </a:cubicBezTo>
                <a:cubicBezTo>
                  <a:pt x="20114" y="7"/>
                  <a:pt x="19647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294" name="Рисунок 3" descr="Рисунок 3"/>
          <p:cNvPicPr>
            <a:picLocks noChangeAspect="1"/>
          </p:cNvPicPr>
          <p:nvPr/>
        </p:nvPicPr>
        <p:blipFill>
          <a:blip r:embed="rId3"/>
          <a:srcRect l="87" r="89"/>
          <a:stretch>
            <a:fillRect/>
          </a:stretch>
        </p:blipFill>
        <p:spPr>
          <a:xfrm>
            <a:off x="3853237" y="1816298"/>
            <a:ext cx="4860133" cy="2780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258" y="0"/>
                </a:moveTo>
                <a:cubicBezTo>
                  <a:pt x="889" y="0"/>
                  <a:pt x="666" y="0"/>
                  <a:pt x="519" y="108"/>
                </a:cubicBezTo>
                <a:cubicBezTo>
                  <a:pt x="306" y="243"/>
                  <a:pt x="139" y="535"/>
                  <a:pt x="62" y="906"/>
                </a:cubicBezTo>
                <a:cubicBezTo>
                  <a:pt x="0" y="1164"/>
                  <a:pt x="0" y="1553"/>
                  <a:pt x="0" y="2198"/>
                </a:cubicBezTo>
                <a:lnTo>
                  <a:pt x="0" y="19402"/>
                </a:lnTo>
                <a:cubicBezTo>
                  <a:pt x="0" y="20047"/>
                  <a:pt x="0" y="20433"/>
                  <a:pt x="62" y="20691"/>
                </a:cubicBezTo>
                <a:cubicBezTo>
                  <a:pt x="139" y="21062"/>
                  <a:pt x="306" y="21357"/>
                  <a:pt x="519" y="21492"/>
                </a:cubicBezTo>
                <a:cubicBezTo>
                  <a:pt x="666" y="21600"/>
                  <a:pt x="889" y="21600"/>
                  <a:pt x="1258" y="21600"/>
                </a:cubicBezTo>
                <a:lnTo>
                  <a:pt x="20342" y="21600"/>
                </a:lnTo>
                <a:cubicBezTo>
                  <a:pt x="20711" y="21600"/>
                  <a:pt x="20934" y="21600"/>
                  <a:pt x="21081" y="21492"/>
                </a:cubicBezTo>
                <a:cubicBezTo>
                  <a:pt x="21294" y="21357"/>
                  <a:pt x="21461" y="21062"/>
                  <a:pt x="21538" y="20691"/>
                </a:cubicBezTo>
                <a:cubicBezTo>
                  <a:pt x="21600" y="20433"/>
                  <a:pt x="21600" y="20047"/>
                  <a:pt x="21600" y="19402"/>
                </a:cubicBezTo>
                <a:lnTo>
                  <a:pt x="21600" y="2198"/>
                </a:lnTo>
                <a:cubicBezTo>
                  <a:pt x="21600" y="1553"/>
                  <a:pt x="21600" y="1164"/>
                  <a:pt x="21538" y="906"/>
                </a:cubicBezTo>
                <a:cubicBezTo>
                  <a:pt x="21461" y="535"/>
                  <a:pt x="21294" y="243"/>
                  <a:pt x="21081" y="108"/>
                </a:cubicBezTo>
                <a:cubicBezTo>
                  <a:pt x="20934" y="0"/>
                  <a:pt x="20711" y="0"/>
                  <a:pt x="20342" y="0"/>
                </a:cubicBezTo>
                <a:lnTo>
                  <a:pt x="1258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sp>
        <p:nvSpPr>
          <p:cNvPr id="295" name="Регистрация на сервисах"/>
          <p:cNvSpPr txBox="1"/>
          <p:nvPr/>
        </p:nvSpPr>
        <p:spPr>
          <a:xfrm>
            <a:off x="465805" y="432991"/>
            <a:ext cx="7808653" cy="485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t>Работа с платформами</a:t>
            </a:r>
          </a:p>
        </p:txBody>
      </p:sp>
      <p:pic>
        <p:nvPicPr>
          <p:cNvPr id="296" name="Рисунок 3" descr="Рисунок 3"/>
          <p:cNvPicPr>
            <a:picLocks noChangeAspect="1"/>
          </p:cNvPicPr>
          <p:nvPr/>
        </p:nvPicPr>
        <p:blipFill>
          <a:blip r:embed="rId4"/>
          <a:srcRect l="14174" t="21017" r="18049" b="23173"/>
          <a:stretch>
            <a:fillRect/>
          </a:stretch>
        </p:blipFill>
        <p:spPr>
          <a:xfrm>
            <a:off x="1709155" y="2369259"/>
            <a:ext cx="1232298" cy="6480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6122" y="0"/>
                </a:moveTo>
                <a:cubicBezTo>
                  <a:pt x="4338" y="0"/>
                  <a:pt x="3267" y="-5"/>
                  <a:pt x="2553" y="542"/>
                </a:cubicBezTo>
                <a:cubicBezTo>
                  <a:pt x="1502" y="1269"/>
                  <a:pt x="667" y="2854"/>
                  <a:pt x="285" y="4852"/>
                </a:cubicBezTo>
                <a:cubicBezTo>
                  <a:pt x="24" y="5968"/>
                  <a:pt x="0" y="8248"/>
                  <a:pt x="0" y="10788"/>
                </a:cubicBezTo>
                <a:cubicBezTo>
                  <a:pt x="0" y="13328"/>
                  <a:pt x="24" y="15622"/>
                  <a:pt x="285" y="16738"/>
                </a:cubicBezTo>
                <a:cubicBezTo>
                  <a:pt x="667" y="18736"/>
                  <a:pt x="1502" y="20321"/>
                  <a:pt x="2553" y="21048"/>
                </a:cubicBezTo>
                <a:cubicBezTo>
                  <a:pt x="3267" y="21595"/>
                  <a:pt x="4338" y="21590"/>
                  <a:pt x="6122" y="21590"/>
                </a:cubicBezTo>
                <a:lnTo>
                  <a:pt x="15478" y="21590"/>
                </a:lnTo>
                <a:cubicBezTo>
                  <a:pt x="17262" y="21590"/>
                  <a:pt x="18333" y="21595"/>
                  <a:pt x="19047" y="21048"/>
                </a:cubicBezTo>
                <a:cubicBezTo>
                  <a:pt x="20098" y="20321"/>
                  <a:pt x="20919" y="18736"/>
                  <a:pt x="21301" y="16738"/>
                </a:cubicBezTo>
                <a:cubicBezTo>
                  <a:pt x="21562" y="15622"/>
                  <a:pt x="21600" y="13328"/>
                  <a:pt x="21600" y="10788"/>
                </a:cubicBezTo>
                <a:cubicBezTo>
                  <a:pt x="21600" y="8248"/>
                  <a:pt x="21562" y="5968"/>
                  <a:pt x="21301" y="4852"/>
                </a:cubicBezTo>
                <a:cubicBezTo>
                  <a:pt x="20919" y="2854"/>
                  <a:pt x="20098" y="1269"/>
                  <a:pt x="19047" y="542"/>
                </a:cubicBezTo>
                <a:cubicBezTo>
                  <a:pt x="18333" y="-5"/>
                  <a:pt x="17262" y="0"/>
                  <a:pt x="15478" y="0"/>
                </a:cubicBezTo>
                <a:lnTo>
                  <a:pt x="6122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297" name="Group.pdf" descr="Group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59" y="1880047"/>
            <a:ext cx="660402" cy="789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Group.pdf" descr="Group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40000">
            <a:off x="2779941" y="3163118"/>
            <a:ext cx="484645" cy="579475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TextBox 9"/>
          <p:cNvSpPr txBox="1"/>
          <p:nvPr/>
        </p:nvSpPr>
        <p:spPr>
          <a:xfrm>
            <a:off x="3898958" y="4704264"/>
            <a:ext cx="476869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>
                <a:solidFill>
                  <a:srgbClr val="3B3C3B"/>
                </a:solidFill>
                <a:latin typeface="SB Sans Display Light"/>
                <a:ea typeface="SB Sans Display Light"/>
                <a:cs typeface="SB Sans Display Light"/>
                <a:sym typeface="SB Sans Display Light"/>
              </a:defRPr>
            </a:pPr>
            <a:r>
              <a:rPr dirty="0"/>
              <a:t>* </a:t>
            </a:r>
            <a:r>
              <a:rPr dirty="0" err="1"/>
              <a:t>Работа</a:t>
            </a:r>
            <a:r>
              <a:rPr dirty="0"/>
              <a:t> </a:t>
            </a: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платформами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сопровождении</a:t>
            </a:r>
            <a:r>
              <a:rPr dirty="0"/>
              <a:t> </a:t>
            </a:r>
            <a:r>
              <a:rPr dirty="0" err="1"/>
              <a:t>педагога</a:t>
            </a:r>
            <a:r>
              <a:rPr dirty="0"/>
              <a:t>. </a:t>
            </a:r>
            <a:br>
              <a:rPr dirty="0"/>
            </a:br>
            <a:r>
              <a:rPr dirty="0"/>
              <a:t>** </a:t>
            </a:r>
            <a:r>
              <a:rPr dirty="0" err="1"/>
              <a:t>Упоминание</a:t>
            </a:r>
            <a:r>
              <a:rPr dirty="0"/>
              <a:t> </a:t>
            </a:r>
            <a:r>
              <a:rPr dirty="0" err="1"/>
              <a:t>сервисов</a:t>
            </a:r>
            <a:r>
              <a:rPr dirty="0"/>
              <a:t> </a:t>
            </a:r>
            <a:r>
              <a:rPr dirty="0" err="1"/>
              <a:t>сделано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правах</a:t>
            </a:r>
            <a:r>
              <a:rPr dirty="0"/>
              <a:t> </a:t>
            </a:r>
            <a:r>
              <a:rPr dirty="0" err="1"/>
              <a:t>рекламы</a:t>
            </a:r>
            <a:r>
              <a:rPr dirty="0"/>
              <a:t>, </a:t>
            </a:r>
            <a:r>
              <a:rPr dirty="0" err="1"/>
              <a:t>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образовательных</a:t>
            </a:r>
            <a:r>
              <a:rPr dirty="0"/>
              <a:t> </a:t>
            </a:r>
            <a:r>
              <a:rPr dirty="0" err="1"/>
              <a:t>целях</a:t>
            </a:r>
            <a:r>
              <a:rPr dirty="0"/>
              <a:t> </a:t>
            </a:r>
            <a:r>
              <a:rPr dirty="0" err="1"/>
              <a:t>урока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Рабочее пространство Giga Chat"/>
          <p:cNvSpPr txBox="1"/>
          <p:nvPr/>
        </p:nvSpPr>
        <p:spPr>
          <a:xfrm>
            <a:off x="465805" y="432991"/>
            <a:ext cx="7808653" cy="485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Рабочее пространство GigaChat</a:t>
            </a:r>
          </a:p>
        </p:txBody>
      </p:sp>
      <p:pic>
        <p:nvPicPr>
          <p:cNvPr id="304" name="Рисунок 3" descr="Рисунок 3"/>
          <p:cNvPicPr>
            <a:picLocks noChangeAspect="1"/>
          </p:cNvPicPr>
          <p:nvPr/>
        </p:nvPicPr>
        <p:blipFill>
          <a:blip r:embed="rId2"/>
          <a:srcRect l="890" r="8506"/>
          <a:stretch>
            <a:fillRect/>
          </a:stretch>
        </p:blipFill>
        <p:spPr>
          <a:xfrm>
            <a:off x="2047233" y="1164467"/>
            <a:ext cx="6751242" cy="3431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99" extrusionOk="0">
                <a:moveTo>
                  <a:pt x="1116" y="0"/>
                </a:moveTo>
                <a:cubicBezTo>
                  <a:pt x="789" y="0"/>
                  <a:pt x="592" y="-1"/>
                  <a:pt x="461" y="107"/>
                </a:cubicBezTo>
                <a:cubicBezTo>
                  <a:pt x="272" y="242"/>
                  <a:pt x="123" y="534"/>
                  <a:pt x="55" y="906"/>
                </a:cubicBezTo>
                <a:cubicBezTo>
                  <a:pt x="0" y="1164"/>
                  <a:pt x="0" y="1550"/>
                  <a:pt x="0" y="2195"/>
                </a:cubicBezTo>
                <a:lnTo>
                  <a:pt x="0" y="19401"/>
                </a:lnTo>
                <a:cubicBezTo>
                  <a:pt x="0" y="20045"/>
                  <a:pt x="0" y="20432"/>
                  <a:pt x="55" y="20690"/>
                </a:cubicBezTo>
                <a:cubicBezTo>
                  <a:pt x="123" y="21061"/>
                  <a:pt x="272" y="21354"/>
                  <a:pt x="461" y="21489"/>
                </a:cubicBezTo>
                <a:cubicBezTo>
                  <a:pt x="592" y="21597"/>
                  <a:pt x="789" y="21599"/>
                  <a:pt x="1116" y="21599"/>
                </a:cubicBezTo>
                <a:lnTo>
                  <a:pt x="20484" y="21599"/>
                </a:lnTo>
                <a:cubicBezTo>
                  <a:pt x="20811" y="21599"/>
                  <a:pt x="21008" y="21597"/>
                  <a:pt x="21139" y="21489"/>
                </a:cubicBezTo>
                <a:cubicBezTo>
                  <a:pt x="21328" y="21354"/>
                  <a:pt x="21477" y="21061"/>
                  <a:pt x="21545" y="20690"/>
                </a:cubicBezTo>
                <a:cubicBezTo>
                  <a:pt x="21600" y="20432"/>
                  <a:pt x="21600" y="20045"/>
                  <a:pt x="21600" y="19401"/>
                </a:cubicBezTo>
                <a:lnTo>
                  <a:pt x="21600" y="2195"/>
                </a:lnTo>
                <a:cubicBezTo>
                  <a:pt x="21600" y="1550"/>
                  <a:pt x="21600" y="1164"/>
                  <a:pt x="21545" y="906"/>
                </a:cubicBezTo>
                <a:cubicBezTo>
                  <a:pt x="21477" y="534"/>
                  <a:pt x="21328" y="242"/>
                  <a:pt x="21139" y="107"/>
                </a:cubicBezTo>
                <a:cubicBezTo>
                  <a:pt x="21008" y="-1"/>
                  <a:pt x="20811" y="0"/>
                  <a:pt x="20484" y="0"/>
                </a:cubicBezTo>
                <a:lnTo>
                  <a:pt x="1116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grpSp>
        <p:nvGrpSpPr>
          <p:cNvPr id="307" name="Группа 2"/>
          <p:cNvGrpSpPr/>
          <p:nvPr/>
        </p:nvGrpSpPr>
        <p:grpSpPr>
          <a:xfrm>
            <a:off x="2733231" y="1301856"/>
            <a:ext cx="2105027" cy="562771"/>
            <a:chOff x="0" y="0"/>
            <a:chExt cx="2105025" cy="562770"/>
          </a:xfrm>
        </p:grpSpPr>
        <p:sp>
          <p:nvSpPr>
            <p:cNvPr id="305" name="Истории чатов"/>
            <p:cNvSpPr/>
            <p:nvPr/>
          </p:nvSpPr>
          <p:spPr>
            <a:xfrm>
              <a:off x="-1" y="-1"/>
              <a:ext cx="2105027" cy="562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57" y="0"/>
                  </a:moveTo>
                  <a:cubicBezTo>
                    <a:pt x="2793" y="0"/>
                    <a:pt x="2093" y="2619"/>
                    <a:pt x="2093" y="5849"/>
                  </a:cubicBezTo>
                  <a:lnTo>
                    <a:pt x="2093" y="11287"/>
                  </a:lnTo>
                  <a:lnTo>
                    <a:pt x="0" y="21600"/>
                  </a:lnTo>
                  <a:lnTo>
                    <a:pt x="3290" y="17076"/>
                  </a:lnTo>
                  <a:cubicBezTo>
                    <a:pt x="3412" y="17188"/>
                    <a:pt x="3527" y="17350"/>
                    <a:pt x="3657" y="17350"/>
                  </a:cubicBezTo>
                  <a:lnTo>
                    <a:pt x="20036" y="17350"/>
                  </a:lnTo>
                  <a:cubicBezTo>
                    <a:pt x="20900" y="17350"/>
                    <a:pt x="21600" y="14731"/>
                    <a:pt x="21600" y="11501"/>
                  </a:cubicBezTo>
                  <a:lnTo>
                    <a:pt x="21600" y="5849"/>
                  </a:lnTo>
                  <a:cubicBezTo>
                    <a:pt x="21600" y="2619"/>
                    <a:pt x="20900" y="0"/>
                    <a:pt x="20036" y="0"/>
                  </a:cubicBezTo>
                  <a:lnTo>
                    <a:pt x="3657" y="0"/>
                  </a:lnTo>
                  <a:close/>
                </a:path>
              </a:pathLst>
            </a:custGeom>
            <a:solidFill>
              <a:srgbClr val="FFFDF9"/>
            </a:solidFill>
            <a:ln w="12700" cap="flat">
              <a:solidFill>
                <a:srgbClr val="62BFA8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latin typeface="SB Sans Display"/>
                  <a:ea typeface="SB Sans Display"/>
                  <a:cs typeface="SB Sans Display"/>
                  <a:sym typeface="SB Sans Display"/>
                </a:defRPr>
              </a:pPr>
              <a:endParaRPr/>
            </a:p>
          </p:txBody>
        </p:sp>
        <p:sp>
          <p:nvSpPr>
            <p:cNvPr id="306" name="TextBox 1"/>
            <p:cNvSpPr txBox="1"/>
            <p:nvPr/>
          </p:nvSpPr>
          <p:spPr>
            <a:xfrm>
              <a:off x="475255" y="82806"/>
              <a:ext cx="1355139" cy="3085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defRPr>
                  <a:latin typeface="SB Sans Display"/>
                  <a:ea typeface="SB Sans Display"/>
                  <a:cs typeface="SB Sans Display"/>
                  <a:sym typeface="SB Sans Display"/>
                </a:defRPr>
              </a:pPr>
              <a:r>
                <a:t>Истории</a:t>
              </a:r>
              <a:r>
                <a:rPr>
                  <a:latin typeface="+mn-lt"/>
                  <a:ea typeface="+mn-ea"/>
                  <a:cs typeface="+mn-cs"/>
                  <a:sym typeface="Proxima Nova"/>
                </a:rPr>
                <a:t> чатов</a:t>
              </a:r>
            </a:p>
          </p:txBody>
        </p:sp>
      </p:grpSp>
      <p:grpSp>
        <p:nvGrpSpPr>
          <p:cNvPr id="310" name="Группа 3"/>
          <p:cNvGrpSpPr/>
          <p:nvPr/>
        </p:nvGrpSpPr>
        <p:grpSpPr>
          <a:xfrm>
            <a:off x="292593" y="2167333"/>
            <a:ext cx="2164004" cy="938214"/>
            <a:chOff x="0" y="0"/>
            <a:chExt cx="2164002" cy="938212"/>
          </a:xfrm>
        </p:grpSpPr>
        <p:sp>
          <p:nvSpPr>
            <p:cNvPr id="308" name="Дополнительные инструменты"/>
            <p:cNvSpPr/>
            <p:nvPr/>
          </p:nvSpPr>
          <p:spPr>
            <a:xfrm>
              <a:off x="0" y="0"/>
              <a:ext cx="2164004" cy="938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937" y="6981"/>
                  </a:lnTo>
                  <a:lnTo>
                    <a:pt x="16937" y="18091"/>
                  </a:lnTo>
                  <a:cubicBezTo>
                    <a:pt x="16937" y="20029"/>
                    <a:pt x="16209" y="21600"/>
                    <a:pt x="15311" y="21600"/>
                  </a:cubicBezTo>
                  <a:lnTo>
                    <a:pt x="1626" y="21600"/>
                  </a:lnTo>
                  <a:cubicBezTo>
                    <a:pt x="728" y="21600"/>
                    <a:pt x="0" y="20029"/>
                    <a:pt x="0" y="18091"/>
                  </a:cubicBezTo>
                  <a:lnTo>
                    <a:pt x="0" y="6341"/>
                  </a:lnTo>
                  <a:cubicBezTo>
                    <a:pt x="0" y="4403"/>
                    <a:pt x="728" y="2832"/>
                    <a:pt x="1626" y="2832"/>
                  </a:cubicBezTo>
                  <a:lnTo>
                    <a:pt x="15311" y="2832"/>
                  </a:lnTo>
                  <a:cubicBezTo>
                    <a:pt x="15588" y="2832"/>
                    <a:pt x="15836" y="3016"/>
                    <a:pt x="16064" y="328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FDF9"/>
            </a:solidFill>
            <a:ln w="12700" cap="flat">
              <a:solidFill>
                <a:srgbClr val="62BFA8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SB Sans Display"/>
                  <a:ea typeface="SB Sans Display"/>
                  <a:cs typeface="SB Sans Display"/>
                  <a:sym typeface="SB Sans Display"/>
                </a:defRPr>
              </a:pPr>
              <a:endParaRPr/>
            </a:p>
          </p:txBody>
        </p:sp>
        <p:sp>
          <p:nvSpPr>
            <p:cNvPr id="309" name="TextBox 9"/>
            <p:cNvSpPr txBox="1"/>
            <p:nvPr/>
          </p:nvSpPr>
          <p:spPr>
            <a:xfrm>
              <a:off x="74268" y="263951"/>
              <a:ext cx="1606105" cy="497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>
                  <a:latin typeface="SB Sans Display"/>
                  <a:ea typeface="SB Sans Display"/>
                  <a:cs typeface="SB Sans Display"/>
                  <a:sym typeface="SB Sans Display"/>
                </a:defRPr>
              </a:lvl1pPr>
            </a:lstStyle>
            <a:p>
              <a:r>
                <a:t>Дополнительные инструменты</a:t>
              </a:r>
            </a:p>
          </p:txBody>
        </p:sp>
      </p:grpSp>
      <p:grpSp>
        <p:nvGrpSpPr>
          <p:cNvPr id="313" name="Группа 4"/>
          <p:cNvGrpSpPr/>
          <p:nvPr/>
        </p:nvGrpSpPr>
        <p:grpSpPr>
          <a:xfrm>
            <a:off x="3048163" y="2782936"/>
            <a:ext cx="2024064" cy="568801"/>
            <a:chOff x="0" y="0"/>
            <a:chExt cx="2024063" cy="568800"/>
          </a:xfrm>
        </p:grpSpPr>
        <p:sp>
          <p:nvSpPr>
            <p:cNvPr id="311" name="Поле запроса"/>
            <p:cNvSpPr/>
            <p:nvPr/>
          </p:nvSpPr>
          <p:spPr>
            <a:xfrm>
              <a:off x="0" y="-1"/>
              <a:ext cx="2024064" cy="56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937" y="11638"/>
                  </a:lnTo>
                  <a:lnTo>
                    <a:pt x="16937" y="15751"/>
                  </a:lnTo>
                  <a:cubicBezTo>
                    <a:pt x="16937" y="18981"/>
                    <a:pt x="16209" y="21600"/>
                    <a:pt x="15311" y="21600"/>
                  </a:cubicBezTo>
                  <a:lnTo>
                    <a:pt x="1626" y="21600"/>
                  </a:lnTo>
                  <a:cubicBezTo>
                    <a:pt x="728" y="21600"/>
                    <a:pt x="0" y="18981"/>
                    <a:pt x="0" y="15751"/>
                  </a:cubicBezTo>
                  <a:lnTo>
                    <a:pt x="0" y="10572"/>
                  </a:lnTo>
                  <a:cubicBezTo>
                    <a:pt x="0" y="7341"/>
                    <a:pt x="728" y="4722"/>
                    <a:pt x="1626" y="4722"/>
                  </a:cubicBezTo>
                  <a:lnTo>
                    <a:pt x="15311" y="4722"/>
                  </a:lnTo>
                  <a:cubicBezTo>
                    <a:pt x="15588" y="4722"/>
                    <a:pt x="15836" y="5029"/>
                    <a:pt x="16064" y="5469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rgbClr val="FFFDF9"/>
            </a:solidFill>
            <a:ln w="12700" cap="flat">
              <a:solidFill>
                <a:srgbClr val="62BFA8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SB Sans Display"/>
                  <a:ea typeface="SB Sans Display"/>
                  <a:cs typeface="SB Sans Display"/>
                  <a:sym typeface="SB Sans Display"/>
                </a:defRPr>
              </a:pPr>
              <a:endParaRPr/>
            </a:p>
          </p:txBody>
        </p:sp>
        <p:sp>
          <p:nvSpPr>
            <p:cNvPr id="312" name="TextBox 11"/>
            <p:cNvSpPr txBox="1"/>
            <p:nvPr/>
          </p:nvSpPr>
          <p:spPr>
            <a:xfrm>
              <a:off x="159788" y="220197"/>
              <a:ext cx="1353620" cy="2946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>
                  <a:latin typeface="SB Sans Display"/>
                  <a:ea typeface="SB Sans Display"/>
                  <a:cs typeface="SB Sans Display"/>
                  <a:sym typeface="SB Sans Display"/>
                </a:defRPr>
              </a:lvl1pPr>
            </a:lstStyle>
            <a:p>
              <a:r>
                <a:t>Поле запроса</a:t>
              </a:r>
            </a:p>
          </p:txBody>
        </p:sp>
      </p:grpSp>
      <p:pic>
        <p:nvPicPr>
          <p:cNvPr id="314" name="Рисунок 2" descr="Рисунок 2"/>
          <p:cNvPicPr>
            <a:picLocks noChangeAspect="1"/>
          </p:cNvPicPr>
          <p:nvPr/>
        </p:nvPicPr>
        <p:blipFill>
          <a:blip r:embed="rId3"/>
          <a:srcRect l="44782"/>
          <a:stretch>
            <a:fillRect/>
          </a:stretch>
        </p:blipFill>
        <p:spPr>
          <a:xfrm>
            <a:off x="898773" y="4704264"/>
            <a:ext cx="747439" cy="228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Изображение" descr="Изображение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00" y="4609306"/>
            <a:ext cx="739665" cy="4216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Что умеет  Giga Chat"/>
          <p:cNvSpPr txBox="1"/>
          <p:nvPr/>
        </p:nvSpPr>
        <p:spPr>
          <a:xfrm>
            <a:off x="465806" y="432991"/>
            <a:ext cx="2107727" cy="839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Что умеет </a:t>
            </a:r>
            <a:br/>
            <a:r>
              <a:t>GigaChat</a:t>
            </a:r>
          </a:p>
        </p:txBody>
      </p:sp>
      <p:pic>
        <p:nvPicPr>
          <p:cNvPr id="318" name="Рисунок 3" descr="Рисунок 3"/>
          <p:cNvPicPr>
            <a:picLocks noChangeAspect="1"/>
          </p:cNvPicPr>
          <p:nvPr/>
        </p:nvPicPr>
        <p:blipFill>
          <a:blip r:embed="rId2"/>
          <a:srcRect l="1655" r="5824"/>
          <a:stretch>
            <a:fillRect/>
          </a:stretch>
        </p:blipFill>
        <p:spPr>
          <a:xfrm>
            <a:off x="3172737" y="486766"/>
            <a:ext cx="5409408" cy="4169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98" extrusionOk="0">
                <a:moveTo>
                  <a:pt x="1694" y="0"/>
                </a:moveTo>
                <a:cubicBezTo>
                  <a:pt x="1197" y="0"/>
                  <a:pt x="896" y="-1"/>
                  <a:pt x="697" y="107"/>
                </a:cubicBezTo>
                <a:cubicBezTo>
                  <a:pt x="411" y="242"/>
                  <a:pt x="186" y="536"/>
                  <a:pt x="82" y="907"/>
                </a:cubicBezTo>
                <a:cubicBezTo>
                  <a:pt x="-1" y="1165"/>
                  <a:pt x="0" y="1554"/>
                  <a:pt x="0" y="2198"/>
                </a:cubicBezTo>
                <a:lnTo>
                  <a:pt x="0" y="19400"/>
                </a:lnTo>
                <a:cubicBezTo>
                  <a:pt x="0" y="20044"/>
                  <a:pt x="-1" y="20433"/>
                  <a:pt x="82" y="20691"/>
                </a:cubicBezTo>
                <a:cubicBezTo>
                  <a:pt x="186" y="21062"/>
                  <a:pt x="411" y="21356"/>
                  <a:pt x="697" y="21491"/>
                </a:cubicBezTo>
                <a:cubicBezTo>
                  <a:pt x="896" y="21599"/>
                  <a:pt x="1197" y="21598"/>
                  <a:pt x="1694" y="21598"/>
                </a:cubicBezTo>
                <a:lnTo>
                  <a:pt x="19905" y="21598"/>
                </a:lnTo>
                <a:cubicBezTo>
                  <a:pt x="20402" y="21598"/>
                  <a:pt x="20700" y="21599"/>
                  <a:pt x="20899" y="21491"/>
                </a:cubicBezTo>
                <a:cubicBezTo>
                  <a:pt x="21185" y="21356"/>
                  <a:pt x="21411" y="21062"/>
                  <a:pt x="21515" y="20691"/>
                </a:cubicBezTo>
                <a:cubicBezTo>
                  <a:pt x="21598" y="20433"/>
                  <a:pt x="21599" y="20044"/>
                  <a:pt x="21599" y="19400"/>
                </a:cubicBezTo>
                <a:lnTo>
                  <a:pt x="21599" y="2198"/>
                </a:lnTo>
                <a:cubicBezTo>
                  <a:pt x="21599" y="1554"/>
                  <a:pt x="21598" y="1165"/>
                  <a:pt x="21515" y="907"/>
                </a:cubicBezTo>
                <a:cubicBezTo>
                  <a:pt x="21411" y="536"/>
                  <a:pt x="21185" y="242"/>
                  <a:pt x="20899" y="107"/>
                </a:cubicBezTo>
                <a:cubicBezTo>
                  <a:pt x="20700" y="-1"/>
                  <a:pt x="20402" y="0"/>
                  <a:pt x="19905" y="0"/>
                </a:cubicBezTo>
                <a:lnTo>
                  <a:pt x="1694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Рисунок 3" descr="Рисунок 3"/>
          <p:cNvPicPr>
            <a:picLocks noChangeAspect="1"/>
          </p:cNvPicPr>
          <p:nvPr/>
        </p:nvPicPr>
        <p:blipFill>
          <a:blip r:embed="rId2"/>
          <a:srcRect l="6584" t="8860" r="6586" b="8840"/>
          <a:stretch>
            <a:fillRect/>
          </a:stretch>
        </p:blipFill>
        <p:spPr>
          <a:xfrm>
            <a:off x="553728" y="1221090"/>
            <a:ext cx="2755504" cy="482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35" y="0"/>
                </a:moveTo>
                <a:cubicBezTo>
                  <a:pt x="1953" y="0"/>
                  <a:pt x="1486" y="7"/>
                  <a:pt x="1173" y="639"/>
                </a:cubicBezTo>
                <a:cubicBezTo>
                  <a:pt x="679" y="1664"/>
                  <a:pt x="292" y="3876"/>
                  <a:pt x="112" y="6691"/>
                </a:cubicBezTo>
                <a:cubicBezTo>
                  <a:pt x="36" y="7778"/>
                  <a:pt x="0" y="9506"/>
                  <a:pt x="0" y="10791"/>
                </a:cubicBezTo>
                <a:cubicBezTo>
                  <a:pt x="0" y="12076"/>
                  <a:pt x="36" y="13822"/>
                  <a:pt x="112" y="14909"/>
                </a:cubicBezTo>
                <a:cubicBezTo>
                  <a:pt x="292" y="17724"/>
                  <a:pt x="679" y="19936"/>
                  <a:pt x="1173" y="20961"/>
                </a:cubicBezTo>
                <a:cubicBezTo>
                  <a:pt x="1486" y="21593"/>
                  <a:pt x="1953" y="21600"/>
                  <a:pt x="2735" y="21600"/>
                </a:cubicBezTo>
                <a:lnTo>
                  <a:pt x="18865" y="21600"/>
                </a:lnTo>
                <a:cubicBezTo>
                  <a:pt x="19647" y="21600"/>
                  <a:pt x="20114" y="21593"/>
                  <a:pt x="20427" y="20961"/>
                </a:cubicBezTo>
                <a:cubicBezTo>
                  <a:pt x="20921" y="19936"/>
                  <a:pt x="21308" y="17724"/>
                  <a:pt x="21488" y="14909"/>
                </a:cubicBezTo>
                <a:cubicBezTo>
                  <a:pt x="21564" y="13822"/>
                  <a:pt x="21600" y="12076"/>
                  <a:pt x="21600" y="10791"/>
                </a:cubicBezTo>
                <a:cubicBezTo>
                  <a:pt x="21600" y="9506"/>
                  <a:pt x="21564" y="7778"/>
                  <a:pt x="21488" y="6691"/>
                </a:cubicBezTo>
                <a:cubicBezTo>
                  <a:pt x="21308" y="3876"/>
                  <a:pt x="20921" y="1664"/>
                  <a:pt x="20427" y="639"/>
                </a:cubicBezTo>
                <a:cubicBezTo>
                  <a:pt x="20114" y="7"/>
                  <a:pt x="19647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323" name="Рисунок 3" descr="Рисунок 3"/>
          <p:cNvPicPr>
            <a:picLocks noChangeAspect="1"/>
          </p:cNvPicPr>
          <p:nvPr/>
        </p:nvPicPr>
        <p:blipFill>
          <a:blip r:embed="rId3"/>
          <a:srcRect t="425" b="430"/>
          <a:stretch>
            <a:fillRect/>
          </a:stretch>
        </p:blipFill>
        <p:spPr>
          <a:xfrm>
            <a:off x="4532989" y="1040366"/>
            <a:ext cx="4008836" cy="2488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" y="0"/>
                </a:moveTo>
                <a:cubicBezTo>
                  <a:pt x="889" y="0"/>
                  <a:pt x="667" y="1"/>
                  <a:pt x="520" y="100"/>
                </a:cubicBezTo>
                <a:cubicBezTo>
                  <a:pt x="307" y="225"/>
                  <a:pt x="139" y="494"/>
                  <a:pt x="62" y="837"/>
                </a:cubicBezTo>
                <a:cubicBezTo>
                  <a:pt x="0" y="1075"/>
                  <a:pt x="0" y="1431"/>
                  <a:pt x="0" y="2026"/>
                </a:cubicBezTo>
                <a:lnTo>
                  <a:pt x="0" y="19574"/>
                </a:lnTo>
                <a:cubicBezTo>
                  <a:pt x="0" y="20169"/>
                  <a:pt x="0" y="20525"/>
                  <a:pt x="62" y="20763"/>
                </a:cubicBezTo>
                <a:cubicBezTo>
                  <a:pt x="139" y="21106"/>
                  <a:pt x="307" y="21375"/>
                  <a:pt x="520" y="21500"/>
                </a:cubicBezTo>
                <a:cubicBezTo>
                  <a:pt x="667" y="21599"/>
                  <a:pt x="889" y="21600"/>
                  <a:pt x="1257" y="21600"/>
                </a:cubicBezTo>
                <a:lnTo>
                  <a:pt x="20343" y="21600"/>
                </a:lnTo>
                <a:cubicBezTo>
                  <a:pt x="20711" y="21600"/>
                  <a:pt x="20933" y="21599"/>
                  <a:pt x="21080" y="21500"/>
                </a:cubicBezTo>
                <a:cubicBezTo>
                  <a:pt x="21293" y="21375"/>
                  <a:pt x="21461" y="21106"/>
                  <a:pt x="21538" y="20763"/>
                </a:cubicBezTo>
                <a:cubicBezTo>
                  <a:pt x="21600" y="20525"/>
                  <a:pt x="21600" y="20169"/>
                  <a:pt x="21600" y="19574"/>
                </a:cubicBezTo>
                <a:lnTo>
                  <a:pt x="21600" y="2026"/>
                </a:lnTo>
                <a:cubicBezTo>
                  <a:pt x="21600" y="1431"/>
                  <a:pt x="21600" y="1075"/>
                  <a:pt x="21538" y="837"/>
                </a:cubicBezTo>
                <a:cubicBezTo>
                  <a:pt x="21461" y="494"/>
                  <a:pt x="21293" y="225"/>
                  <a:pt x="21080" y="100"/>
                </a:cubicBezTo>
                <a:cubicBezTo>
                  <a:pt x="20933" y="1"/>
                  <a:pt x="20711" y="0"/>
                  <a:pt x="20343" y="0"/>
                </a:cubicBezTo>
                <a:lnTo>
                  <a:pt x="1257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sp>
        <p:nvSpPr>
          <p:cNvPr id="324" name="Регистрация на сервисах"/>
          <p:cNvSpPr txBox="1"/>
          <p:nvPr/>
        </p:nvSpPr>
        <p:spPr>
          <a:xfrm>
            <a:off x="465805" y="432991"/>
            <a:ext cx="7808653" cy="485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t>Работа с платформами</a:t>
            </a:r>
          </a:p>
        </p:txBody>
      </p:sp>
      <p:pic>
        <p:nvPicPr>
          <p:cNvPr id="325" name="Рисунок 3" descr="Рисунок 3"/>
          <p:cNvPicPr>
            <a:picLocks noChangeAspect="1"/>
          </p:cNvPicPr>
          <p:nvPr/>
        </p:nvPicPr>
        <p:blipFill>
          <a:blip r:embed="rId4"/>
          <a:srcRect l="5930" t="30949" r="6583" b="13630"/>
          <a:stretch>
            <a:fillRect/>
          </a:stretch>
        </p:blipFill>
        <p:spPr>
          <a:xfrm>
            <a:off x="903972" y="2845627"/>
            <a:ext cx="1697039" cy="357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4" extrusionOk="0">
                <a:moveTo>
                  <a:pt x="3475" y="0"/>
                </a:moveTo>
                <a:cubicBezTo>
                  <a:pt x="2486" y="0"/>
                  <a:pt x="1891" y="-3"/>
                  <a:pt x="1495" y="648"/>
                </a:cubicBezTo>
                <a:cubicBezTo>
                  <a:pt x="864" y="1739"/>
                  <a:pt x="366" y="4104"/>
                  <a:pt x="136" y="7102"/>
                </a:cubicBezTo>
                <a:cubicBezTo>
                  <a:pt x="46" y="8285"/>
                  <a:pt x="0" y="9538"/>
                  <a:pt x="0" y="10797"/>
                </a:cubicBezTo>
                <a:cubicBezTo>
                  <a:pt x="0" y="12056"/>
                  <a:pt x="46" y="13309"/>
                  <a:pt x="136" y="14492"/>
                </a:cubicBezTo>
                <a:cubicBezTo>
                  <a:pt x="366" y="17490"/>
                  <a:pt x="864" y="19855"/>
                  <a:pt x="1495" y="20946"/>
                </a:cubicBezTo>
                <a:cubicBezTo>
                  <a:pt x="1891" y="21597"/>
                  <a:pt x="2486" y="21594"/>
                  <a:pt x="3475" y="21594"/>
                </a:cubicBezTo>
                <a:lnTo>
                  <a:pt x="18130" y="21594"/>
                </a:lnTo>
                <a:cubicBezTo>
                  <a:pt x="19119" y="21594"/>
                  <a:pt x="19709" y="21597"/>
                  <a:pt x="20105" y="20946"/>
                </a:cubicBezTo>
                <a:cubicBezTo>
                  <a:pt x="20736" y="19855"/>
                  <a:pt x="21234" y="17490"/>
                  <a:pt x="21464" y="14492"/>
                </a:cubicBezTo>
                <a:cubicBezTo>
                  <a:pt x="21554" y="13309"/>
                  <a:pt x="21600" y="12056"/>
                  <a:pt x="21600" y="10797"/>
                </a:cubicBezTo>
                <a:cubicBezTo>
                  <a:pt x="21600" y="9538"/>
                  <a:pt x="21554" y="8285"/>
                  <a:pt x="21464" y="7102"/>
                </a:cubicBezTo>
                <a:cubicBezTo>
                  <a:pt x="21234" y="4104"/>
                  <a:pt x="20736" y="1739"/>
                  <a:pt x="20105" y="648"/>
                </a:cubicBezTo>
                <a:cubicBezTo>
                  <a:pt x="19709" y="-3"/>
                  <a:pt x="19119" y="0"/>
                  <a:pt x="18130" y="0"/>
                </a:cubicBezTo>
                <a:lnTo>
                  <a:pt x="347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326" name="Group.pdf" descr="Group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59" y="1880047"/>
            <a:ext cx="660402" cy="789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Group.pdf" descr="Group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5257" y="3324673"/>
            <a:ext cx="484646" cy="579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Рисунок 3" descr="Рисунок 3"/>
          <p:cNvPicPr>
            <a:picLocks noChangeAspect="1"/>
          </p:cNvPicPr>
          <p:nvPr/>
        </p:nvPicPr>
        <p:blipFill>
          <a:blip r:embed="rId6"/>
          <a:srcRect t="1204" r="5" b="1182"/>
          <a:stretch>
            <a:fillRect/>
          </a:stretch>
        </p:blipFill>
        <p:spPr>
          <a:xfrm>
            <a:off x="2196407" y="4026005"/>
            <a:ext cx="1697038" cy="357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4" extrusionOk="0">
                <a:moveTo>
                  <a:pt x="3475" y="0"/>
                </a:moveTo>
                <a:cubicBezTo>
                  <a:pt x="2486" y="0"/>
                  <a:pt x="1891" y="-3"/>
                  <a:pt x="1495" y="648"/>
                </a:cubicBezTo>
                <a:cubicBezTo>
                  <a:pt x="864" y="1739"/>
                  <a:pt x="366" y="4104"/>
                  <a:pt x="136" y="7102"/>
                </a:cubicBezTo>
                <a:cubicBezTo>
                  <a:pt x="46" y="8285"/>
                  <a:pt x="0" y="9538"/>
                  <a:pt x="0" y="10797"/>
                </a:cubicBezTo>
                <a:cubicBezTo>
                  <a:pt x="0" y="12056"/>
                  <a:pt x="46" y="13309"/>
                  <a:pt x="136" y="14492"/>
                </a:cubicBezTo>
                <a:cubicBezTo>
                  <a:pt x="366" y="17490"/>
                  <a:pt x="864" y="19855"/>
                  <a:pt x="1495" y="20946"/>
                </a:cubicBezTo>
                <a:cubicBezTo>
                  <a:pt x="1891" y="21597"/>
                  <a:pt x="2486" y="21594"/>
                  <a:pt x="3475" y="21594"/>
                </a:cubicBezTo>
                <a:lnTo>
                  <a:pt x="18130" y="21594"/>
                </a:lnTo>
                <a:cubicBezTo>
                  <a:pt x="19119" y="21594"/>
                  <a:pt x="19709" y="21597"/>
                  <a:pt x="20105" y="20946"/>
                </a:cubicBezTo>
                <a:cubicBezTo>
                  <a:pt x="20736" y="19855"/>
                  <a:pt x="21234" y="17490"/>
                  <a:pt x="21464" y="14492"/>
                </a:cubicBezTo>
                <a:cubicBezTo>
                  <a:pt x="21554" y="13309"/>
                  <a:pt x="21600" y="12056"/>
                  <a:pt x="21600" y="10797"/>
                </a:cubicBezTo>
                <a:cubicBezTo>
                  <a:pt x="21600" y="9538"/>
                  <a:pt x="21554" y="8285"/>
                  <a:pt x="21464" y="7102"/>
                </a:cubicBezTo>
                <a:cubicBezTo>
                  <a:pt x="21234" y="4104"/>
                  <a:pt x="20736" y="1739"/>
                  <a:pt x="20105" y="648"/>
                </a:cubicBezTo>
                <a:cubicBezTo>
                  <a:pt x="19709" y="-3"/>
                  <a:pt x="19119" y="0"/>
                  <a:pt x="18130" y="0"/>
                </a:cubicBezTo>
                <a:lnTo>
                  <a:pt x="3475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329" name="Group.pdf" descr="Group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5680">
            <a:off x="4329677" y="3705673"/>
            <a:ext cx="484645" cy="579476"/>
          </a:xfrm>
          <a:prstGeom prst="rect">
            <a:avLst/>
          </a:prstGeom>
          <a:ln w="12700">
            <a:miter lim="400000"/>
          </a:ln>
        </p:spPr>
      </p:pic>
      <p:sp>
        <p:nvSpPr>
          <p:cNvPr id="330" name="TextBox 10"/>
          <p:cNvSpPr txBox="1"/>
          <p:nvPr/>
        </p:nvSpPr>
        <p:spPr>
          <a:xfrm>
            <a:off x="4578710" y="4687594"/>
            <a:ext cx="4768692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>
                <a:solidFill>
                  <a:srgbClr val="3B3C3B"/>
                </a:solidFill>
                <a:latin typeface="SB Sans Display Light"/>
                <a:ea typeface="SB Sans Display Light"/>
                <a:cs typeface="SB Sans Display Light"/>
                <a:sym typeface="SB Sans Display Light"/>
              </a:defRPr>
            </a:pPr>
            <a:r>
              <a:t>* Работа с платформами в сопровождении педагога. </a:t>
            </a:r>
            <a:br/>
            <a:r>
              <a:t>** Упоминание сервисов сделано не на правах рекламы, а в образовательных целях урока. 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Рисунок 3" descr="Рисунок 3"/>
          <p:cNvPicPr>
            <a:picLocks noChangeAspect="1"/>
          </p:cNvPicPr>
          <p:nvPr/>
        </p:nvPicPr>
        <p:blipFill>
          <a:blip r:embed="rId2"/>
          <a:srcRect t="1919" b="1927"/>
          <a:stretch>
            <a:fillRect/>
          </a:stretch>
        </p:blipFill>
        <p:spPr>
          <a:xfrm>
            <a:off x="635095" y="1057614"/>
            <a:ext cx="4008835" cy="1281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" y="0"/>
                </a:moveTo>
                <a:cubicBezTo>
                  <a:pt x="889" y="0"/>
                  <a:pt x="667" y="1"/>
                  <a:pt x="520" y="194"/>
                </a:cubicBezTo>
                <a:cubicBezTo>
                  <a:pt x="307" y="436"/>
                  <a:pt x="139" y="960"/>
                  <a:pt x="62" y="1626"/>
                </a:cubicBezTo>
                <a:cubicBezTo>
                  <a:pt x="0" y="2088"/>
                  <a:pt x="0" y="2780"/>
                  <a:pt x="0" y="3935"/>
                </a:cubicBezTo>
                <a:lnTo>
                  <a:pt x="0" y="17665"/>
                </a:lnTo>
                <a:cubicBezTo>
                  <a:pt x="0" y="18820"/>
                  <a:pt x="0" y="19512"/>
                  <a:pt x="62" y="19974"/>
                </a:cubicBezTo>
                <a:cubicBezTo>
                  <a:pt x="139" y="20640"/>
                  <a:pt x="307" y="21164"/>
                  <a:pt x="520" y="21406"/>
                </a:cubicBezTo>
                <a:cubicBezTo>
                  <a:pt x="667" y="21599"/>
                  <a:pt x="889" y="21600"/>
                  <a:pt x="1257" y="21600"/>
                </a:cubicBezTo>
                <a:lnTo>
                  <a:pt x="20343" y="21600"/>
                </a:lnTo>
                <a:cubicBezTo>
                  <a:pt x="20711" y="21600"/>
                  <a:pt x="20933" y="21599"/>
                  <a:pt x="21080" y="21406"/>
                </a:cubicBezTo>
                <a:cubicBezTo>
                  <a:pt x="21293" y="21164"/>
                  <a:pt x="21461" y="20640"/>
                  <a:pt x="21538" y="19974"/>
                </a:cubicBezTo>
                <a:cubicBezTo>
                  <a:pt x="21600" y="19512"/>
                  <a:pt x="21600" y="18820"/>
                  <a:pt x="21600" y="17665"/>
                </a:cubicBezTo>
                <a:lnTo>
                  <a:pt x="21600" y="3935"/>
                </a:lnTo>
                <a:cubicBezTo>
                  <a:pt x="21600" y="2780"/>
                  <a:pt x="21600" y="2088"/>
                  <a:pt x="21538" y="1626"/>
                </a:cubicBezTo>
                <a:cubicBezTo>
                  <a:pt x="21461" y="960"/>
                  <a:pt x="21293" y="436"/>
                  <a:pt x="21080" y="194"/>
                </a:cubicBezTo>
                <a:cubicBezTo>
                  <a:pt x="20933" y="1"/>
                  <a:pt x="20711" y="0"/>
                  <a:pt x="20343" y="0"/>
                </a:cubicBezTo>
                <a:lnTo>
                  <a:pt x="1257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sp>
        <p:nvSpPr>
          <p:cNvPr id="335" name="Регистрация на сервисах"/>
          <p:cNvSpPr txBox="1"/>
          <p:nvPr/>
        </p:nvSpPr>
        <p:spPr>
          <a:xfrm>
            <a:off x="465805" y="432991"/>
            <a:ext cx="7808653" cy="485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t>Работа с платформами</a:t>
            </a:r>
          </a:p>
        </p:txBody>
      </p:sp>
      <p:pic>
        <p:nvPicPr>
          <p:cNvPr id="336" name="Рисунок 3" descr="Рисунок 3"/>
          <p:cNvPicPr>
            <a:picLocks noChangeAspect="1"/>
          </p:cNvPicPr>
          <p:nvPr/>
        </p:nvPicPr>
        <p:blipFill>
          <a:blip r:embed="rId3"/>
          <a:srcRect t="12623" b="340"/>
          <a:stretch>
            <a:fillRect/>
          </a:stretch>
        </p:blipFill>
        <p:spPr>
          <a:xfrm>
            <a:off x="635095" y="3610842"/>
            <a:ext cx="4008835" cy="796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" y="0"/>
                </a:moveTo>
                <a:cubicBezTo>
                  <a:pt x="889" y="0"/>
                  <a:pt x="667" y="2"/>
                  <a:pt x="520" y="312"/>
                </a:cubicBezTo>
                <a:cubicBezTo>
                  <a:pt x="307" y="702"/>
                  <a:pt x="139" y="1546"/>
                  <a:pt x="62" y="2617"/>
                </a:cubicBezTo>
                <a:cubicBezTo>
                  <a:pt x="0" y="3359"/>
                  <a:pt x="0" y="4474"/>
                  <a:pt x="0" y="6331"/>
                </a:cubicBezTo>
                <a:lnTo>
                  <a:pt x="0" y="15269"/>
                </a:lnTo>
                <a:cubicBezTo>
                  <a:pt x="0" y="17126"/>
                  <a:pt x="0" y="18241"/>
                  <a:pt x="62" y="18983"/>
                </a:cubicBezTo>
                <a:cubicBezTo>
                  <a:pt x="139" y="20054"/>
                  <a:pt x="307" y="20898"/>
                  <a:pt x="520" y="21288"/>
                </a:cubicBezTo>
                <a:cubicBezTo>
                  <a:pt x="667" y="21598"/>
                  <a:pt x="889" y="21600"/>
                  <a:pt x="1257" y="21600"/>
                </a:cubicBezTo>
                <a:lnTo>
                  <a:pt x="20343" y="21600"/>
                </a:lnTo>
                <a:cubicBezTo>
                  <a:pt x="20711" y="21600"/>
                  <a:pt x="20933" y="21598"/>
                  <a:pt x="21080" y="21288"/>
                </a:cubicBezTo>
                <a:cubicBezTo>
                  <a:pt x="21293" y="20898"/>
                  <a:pt x="21461" y="20054"/>
                  <a:pt x="21538" y="18983"/>
                </a:cubicBezTo>
                <a:cubicBezTo>
                  <a:pt x="21600" y="18241"/>
                  <a:pt x="21600" y="17126"/>
                  <a:pt x="21600" y="15269"/>
                </a:cubicBezTo>
                <a:lnTo>
                  <a:pt x="21600" y="6331"/>
                </a:lnTo>
                <a:cubicBezTo>
                  <a:pt x="21600" y="4474"/>
                  <a:pt x="21600" y="3359"/>
                  <a:pt x="21538" y="2617"/>
                </a:cubicBezTo>
                <a:cubicBezTo>
                  <a:pt x="21461" y="1546"/>
                  <a:pt x="21293" y="702"/>
                  <a:pt x="21080" y="312"/>
                </a:cubicBezTo>
                <a:cubicBezTo>
                  <a:pt x="20933" y="2"/>
                  <a:pt x="20711" y="0"/>
                  <a:pt x="20343" y="0"/>
                </a:cubicBezTo>
                <a:lnTo>
                  <a:pt x="1257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337" name="Рисунок 3" descr="Рисунок 3"/>
          <p:cNvPicPr>
            <a:picLocks noChangeAspect="1"/>
          </p:cNvPicPr>
          <p:nvPr/>
        </p:nvPicPr>
        <p:blipFill>
          <a:blip r:embed="rId4"/>
          <a:srcRect t="485" b="489"/>
          <a:stretch>
            <a:fillRect/>
          </a:stretch>
        </p:blipFill>
        <p:spPr>
          <a:xfrm>
            <a:off x="4812388" y="1180901"/>
            <a:ext cx="4008836" cy="2781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7" y="0"/>
                </a:moveTo>
                <a:cubicBezTo>
                  <a:pt x="889" y="0"/>
                  <a:pt x="667" y="1"/>
                  <a:pt x="520" y="89"/>
                </a:cubicBezTo>
                <a:cubicBezTo>
                  <a:pt x="307" y="201"/>
                  <a:pt x="139" y="442"/>
                  <a:pt x="62" y="749"/>
                </a:cubicBezTo>
                <a:cubicBezTo>
                  <a:pt x="0" y="961"/>
                  <a:pt x="0" y="1280"/>
                  <a:pt x="0" y="1812"/>
                </a:cubicBezTo>
                <a:lnTo>
                  <a:pt x="0" y="19788"/>
                </a:lnTo>
                <a:cubicBezTo>
                  <a:pt x="0" y="20320"/>
                  <a:pt x="0" y="20639"/>
                  <a:pt x="62" y="20851"/>
                </a:cubicBezTo>
                <a:cubicBezTo>
                  <a:pt x="139" y="21158"/>
                  <a:pt x="307" y="21399"/>
                  <a:pt x="520" y="21511"/>
                </a:cubicBezTo>
                <a:cubicBezTo>
                  <a:pt x="667" y="21599"/>
                  <a:pt x="889" y="21600"/>
                  <a:pt x="1257" y="21600"/>
                </a:cubicBezTo>
                <a:lnTo>
                  <a:pt x="20343" y="21600"/>
                </a:lnTo>
                <a:cubicBezTo>
                  <a:pt x="20711" y="21600"/>
                  <a:pt x="20933" y="21599"/>
                  <a:pt x="21080" y="21511"/>
                </a:cubicBezTo>
                <a:cubicBezTo>
                  <a:pt x="21293" y="21399"/>
                  <a:pt x="21461" y="21158"/>
                  <a:pt x="21538" y="20851"/>
                </a:cubicBezTo>
                <a:cubicBezTo>
                  <a:pt x="21600" y="20639"/>
                  <a:pt x="21600" y="20320"/>
                  <a:pt x="21600" y="19788"/>
                </a:cubicBezTo>
                <a:lnTo>
                  <a:pt x="21600" y="1812"/>
                </a:lnTo>
                <a:cubicBezTo>
                  <a:pt x="21600" y="1280"/>
                  <a:pt x="21600" y="961"/>
                  <a:pt x="21538" y="749"/>
                </a:cubicBezTo>
                <a:cubicBezTo>
                  <a:pt x="21461" y="442"/>
                  <a:pt x="21293" y="201"/>
                  <a:pt x="21080" y="89"/>
                </a:cubicBezTo>
                <a:cubicBezTo>
                  <a:pt x="20933" y="1"/>
                  <a:pt x="20711" y="0"/>
                  <a:pt x="20343" y="0"/>
                </a:cubicBezTo>
                <a:lnTo>
                  <a:pt x="1257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grpSp>
        <p:nvGrpSpPr>
          <p:cNvPr id="340" name="Группа 2"/>
          <p:cNvGrpSpPr/>
          <p:nvPr/>
        </p:nvGrpSpPr>
        <p:grpSpPr>
          <a:xfrm>
            <a:off x="635095" y="2436027"/>
            <a:ext cx="4008835" cy="1064816"/>
            <a:chOff x="0" y="0"/>
            <a:chExt cx="4008834" cy="1064815"/>
          </a:xfrm>
        </p:grpSpPr>
        <p:pic>
          <p:nvPicPr>
            <p:cNvPr id="338" name="Рисунок 3" descr="Рисунок 3"/>
            <p:cNvPicPr>
              <a:picLocks noChangeAspect="1"/>
            </p:cNvPicPr>
            <p:nvPr/>
          </p:nvPicPr>
          <p:blipFill>
            <a:blip r:embed="rId5"/>
            <a:srcRect t="4418" b="4415"/>
            <a:stretch>
              <a:fillRect/>
            </a:stretch>
          </p:blipFill>
          <p:spPr>
            <a:xfrm>
              <a:off x="0" y="-1"/>
              <a:ext cx="4008835" cy="1064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7" y="0"/>
                  </a:moveTo>
                  <a:cubicBezTo>
                    <a:pt x="889" y="0"/>
                    <a:pt x="667" y="2"/>
                    <a:pt x="520" y="233"/>
                  </a:cubicBezTo>
                  <a:cubicBezTo>
                    <a:pt x="307" y="525"/>
                    <a:pt x="139" y="1156"/>
                    <a:pt x="62" y="1956"/>
                  </a:cubicBezTo>
                  <a:cubicBezTo>
                    <a:pt x="0" y="2512"/>
                    <a:pt x="0" y="3345"/>
                    <a:pt x="0" y="4734"/>
                  </a:cubicBezTo>
                  <a:lnTo>
                    <a:pt x="0" y="16866"/>
                  </a:lnTo>
                  <a:cubicBezTo>
                    <a:pt x="0" y="18255"/>
                    <a:pt x="0" y="19088"/>
                    <a:pt x="62" y="19644"/>
                  </a:cubicBezTo>
                  <a:cubicBezTo>
                    <a:pt x="139" y="20444"/>
                    <a:pt x="307" y="21075"/>
                    <a:pt x="520" y="21367"/>
                  </a:cubicBezTo>
                  <a:cubicBezTo>
                    <a:pt x="667" y="21598"/>
                    <a:pt x="889" y="21600"/>
                    <a:pt x="1257" y="21600"/>
                  </a:cubicBezTo>
                  <a:lnTo>
                    <a:pt x="20343" y="21600"/>
                  </a:lnTo>
                  <a:cubicBezTo>
                    <a:pt x="20711" y="21600"/>
                    <a:pt x="20933" y="21598"/>
                    <a:pt x="21080" y="21367"/>
                  </a:cubicBezTo>
                  <a:cubicBezTo>
                    <a:pt x="21293" y="21075"/>
                    <a:pt x="21461" y="20444"/>
                    <a:pt x="21538" y="19644"/>
                  </a:cubicBezTo>
                  <a:cubicBezTo>
                    <a:pt x="21600" y="19088"/>
                    <a:pt x="21600" y="18255"/>
                    <a:pt x="21600" y="16866"/>
                  </a:cubicBezTo>
                  <a:lnTo>
                    <a:pt x="21600" y="4734"/>
                  </a:lnTo>
                  <a:cubicBezTo>
                    <a:pt x="21600" y="3345"/>
                    <a:pt x="21600" y="2512"/>
                    <a:pt x="21538" y="1956"/>
                  </a:cubicBezTo>
                  <a:cubicBezTo>
                    <a:pt x="21461" y="1156"/>
                    <a:pt x="21293" y="525"/>
                    <a:pt x="21080" y="233"/>
                  </a:cubicBezTo>
                  <a:cubicBezTo>
                    <a:pt x="20933" y="2"/>
                    <a:pt x="20711" y="0"/>
                    <a:pt x="20343" y="0"/>
                  </a:cubicBezTo>
                  <a:lnTo>
                    <a:pt x="1257" y="0"/>
                  </a:lnTo>
                  <a:close/>
                </a:path>
              </a:pathLst>
            </a:custGeom>
            <a:ln w="25400" cap="flat">
              <a:solidFill>
                <a:srgbClr val="32C2A7"/>
              </a:solidFill>
              <a:prstDash val="solid"/>
              <a:round/>
            </a:ln>
            <a:effectLst/>
          </p:spPr>
        </p:pic>
        <p:sp>
          <p:nvSpPr>
            <p:cNvPr id="339" name="Прямоугольник 1"/>
            <p:cNvSpPr/>
            <p:nvPr/>
          </p:nvSpPr>
          <p:spPr>
            <a:xfrm>
              <a:off x="924664" y="392248"/>
              <a:ext cx="2159505" cy="180858"/>
            </a:xfrm>
            <a:prstGeom prst="rect">
              <a:avLst/>
            </a:prstGeom>
            <a:solidFill>
              <a:srgbClr val="1F1E24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41" name="Рисунок 2" descr="Рисунок 2"/>
          <p:cNvPicPr>
            <a:picLocks noChangeAspect="1"/>
          </p:cNvPicPr>
          <p:nvPr/>
        </p:nvPicPr>
        <p:blipFill>
          <a:blip r:embed="rId6"/>
          <a:srcRect l="44782"/>
          <a:stretch>
            <a:fillRect/>
          </a:stretch>
        </p:blipFill>
        <p:spPr>
          <a:xfrm>
            <a:off x="898773" y="4704264"/>
            <a:ext cx="747439" cy="228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Изображение" descr="Изображение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200" y="4609306"/>
            <a:ext cx="739665" cy="4216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?"/>
          <p:cNvSpPr txBox="1"/>
          <p:nvPr/>
        </p:nvSpPr>
        <p:spPr>
          <a:xfrm>
            <a:off x="7070955" y="-202009"/>
            <a:ext cx="1862572" cy="3088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90000"/>
              </a:lnSpc>
              <a:defRPr sz="200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t>?</a:t>
            </a:r>
          </a:p>
        </p:txBody>
      </p:sp>
      <p:sp>
        <p:nvSpPr>
          <p:cNvPr id="345" name="Овал 16"/>
          <p:cNvSpPr/>
          <p:nvPr/>
        </p:nvSpPr>
        <p:spPr>
          <a:xfrm>
            <a:off x="5529533" y="1569127"/>
            <a:ext cx="2672896" cy="2672897"/>
          </a:xfrm>
          <a:prstGeom prst="ellipse">
            <a:avLst/>
          </a:prstGeom>
          <a:solidFill>
            <a:srgbClr val="32C2A7"/>
          </a:solidFill>
          <a:ln w="25400">
            <a:solidFill>
              <a:srgbClr val="1C4F5F"/>
            </a:solidFill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47" name="Рисунок 3" descr="Рисунок 3"/>
          <p:cNvPicPr>
            <a:picLocks noChangeAspect="1"/>
          </p:cNvPicPr>
          <p:nvPr/>
        </p:nvPicPr>
        <p:blipFill>
          <a:blip r:embed="rId2"/>
          <a:srcRect l="2511" r="2508" b="16301"/>
          <a:stretch>
            <a:fillRect/>
          </a:stretch>
        </p:blipFill>
        <p:spPr>
          <a:xfrm>
            <a:off x="837289" y="457081"/>
            <a:ext cx="3280172" cy="1770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1168" y="0"/>
                </a:moveTo>
                <a:cubicBezTo>
                  <a:pt x="825" y="0"/>
                  <a:pt x="621" y="0"/>
                  <a:pt x="483" y="107"/>
                </a:cubicBezTo>
                <a:cubicBezTo>
                  <a:pt x="286" y="240"/>
                  <a:pt x="129" y="530"/>
                  <a:pt x="57" y="896"/>
                </a:cubicBezTo>
                <a:cubicBezTo>
                  <a:pt x="0" y="1150"/>
                  <a:pt x="0" y="1530"/>
                  <a:pt x="0" y="2165"/>
                </a:cubicBezTo>
                <a:lnTo>
                  <a:pt x="0" y="19435"/>
                </a:lnTo>
                <a:cubicBezTo>
                  <a:pt x="0" y="20070"/>
                  <a:pt x="0" y="20455"/>
                  <a:pt x="57" y="20709"/>
                </a:cubicBezTo>
                <a:cubicBezTo>
                  <a:pt x="129" y="21075"/>
                  <a:pt x="286" y="21360"/>
                  <a:pt x="483" y="21493"/>
                </a:cubicBezTo>
                <a:cubicBezTo>
                  <a:pt x="621" y="21600"/>
                  <a:pt x="825" y="21600"/>
                  <a:pt x="1168" y="21600"/>
                </a:cubicBezTo>
                <a:lnTo>
                  <a:pt x="20432" y="21600"/>
                </a:lnTo>
                <a:cubicBezTo>
                  <a:pt x="20775" y="21600"/>
                  <a:pt x="20979" y="21600"/>
                  <a:pt x="21117" y="21493"/>
                </a:cubicBezTo>
                <a:cubicBezTo>
                  <a:pt x="21314" y="21360"/>
                  <a:pt x="21471" y="21075"/>
                  <a:pt x="21543" y="20709"/>
                </a:cubicBezTo>
                <a:cubicBezTo>
                  <a:pt x="21600" y="20455"/>
                  <a:pt x="21600" y="20070"/>
                  <a:pt x="21600" y="19435"/>
                </a:cubicBezTo>
                <a:lnTo>
                  <a:pt x="21600" y="2165"/>
                </a:lnTo>
                <a:cubicBezTo>
                  <a:pt x="21600" y="1530"/>
                  <a:pt x="21600" y="1150"/>
                  <a:pt x="21543" y="896"/>
                </a:cubicBezTo>
                <a:cubicBezTo>
                  <a:pt x="21471" y="530"/>
                  <a:pt x="21314" y="240"/>
                  <a:pt x="21117" y="107"/>
                </a:cubicBezTo>
                <a:cubicBezTo>
                  <a:pt x="20979" y="0"/>
                  <a:pt x="20775" y="0"/>
                  <a:pt x="20432" y="0"/>
                </a:cubicBezTo>
                <a:lnTo>
                  <a:pt x="1168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348" name="Рисунок 3" descr="Рисунок 3"/>
          <p:cNvPicPr>
            <a:picLocks noChangeAspect="1"/>
          </p:cNvPicPr>
          <p:nvPr/>
        </p:nvPicPr>
        <p:blipFill>
          <a:blip r:embed="rId3"/>
          <a:srcRect t="5900" b="5906"/>
          <a:stretch>
            <a:fillRect/>
          </a:stretch>
        </p:blipFill>
        <p:spPr>
          <a:xfrm>
            <a:off x="837288" y="2400180"/>
            <a:ext cx="3280076" cy="1770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1168" y="0"/>
                </a:moveTo>
                <a:cubicBezTo>
                  <a:pt x="825" y="0"/>
                  <a:pt x="621" y="0"/>
                  <a:pt x="483" y="107"/>
                </a:cubicBezTo>
                <a:cubicBezTo>
                  <a:pt x="286" y="240"/>
                  <a:pt x="129" y="530"/>
                  <a:pt x="57" y="896"/>
                </a:cubicBezTo>
                <a:cubicBezTo>
                  <a:pt x="0" y="1150"/>
                  <a:pt x="0" y="1530"/>
                  <a:pt x="0" y="2165"/>
                </a:cubicBezTo>
                <a:lnTo>
                  <a:pt x="0" y="19435"/>
                </a:lnTo>
                <a:cubicBezTo>
                  <a:pt x="0" y="20070"/>
                  <a:pt x="0" y="20455"/>
                  <a:pt x="57" y="20709"/>
                </a:cubicBezTo>
                <a:cubicBezTo>
                  <a:pt x="129" y="21075"/>
                  <a:pt x="286" y="21360"/>
                  <a:pt x="483" y="21493"/>
                </a:cubicBezTo>
                <a:cubicBezTo>
                  <a:pt x="621" y="21600"/>
                  <a:pt x="825" y="21600"/>
                  <a:pt x="1168" y="21600"/>
                </a:cubicBezTo>
                <a:lnTo>
                  <a:pt x="20432" y="21600"/>
                </a:lnTo>
                <a:cubicBezTo>
                  <a:pt x="20775" y="21600"/>
                  <a:pt x="20979" y="21600"/>
                  <a:pt x="21117" y="21493"/>
                </a:cubicBezTo>
                <a:cubicBezTo>
                  <a:pt x="21314" y="21360"/>
                  <a:pt x="21471" y="21075"/>
                  <a:pt x="21543" y="20709"/>
                </a:cubicBezTo>
                <a:cubicBezTo>
                  <a:pt x="21600" y="20455"/>
                  <a:pt x="21600" y="20070"/>
                  <a:pt x="21600" y="19435"/>
                </a:cubicBezTo>
                <a:lnTo>
                  <a:pt x="21600" y="2165"/>
                </a:lnTo>
                <a:cubicBezTo>
                  <a:pt x="21600" y="1530"/>
                  <a:pt x="21599" y="1150"/>
                  <a:pt x="21543" y="896"/>
                </a:cubicBezTo>
                <a:cubicBezTo>
                  <a:pt x="21471" y="530"/>
                  <a:pt x="21314" y="240"/>
                  <a:pt x="21117" y="107"/>
                </a:cubicBezTo>
                <a:cubicBezTo>
                  <a:pt x="20979" y="0"/>
                  <a:pt x="20775" y="0"/>
                  <a:pt x="20432" y="0"/>
                </a:cubicBezTo>
                <a:lnTo>
                  <a:pt x="1168" y="0"/>
                </a:lnTo>
                <a:close/>
              </a:path>
            </a:pathLst>
          </a:custGeom>
          <a:ln w="25400">
            <a:solidFill>
              <a:srgbClr val="32C2A7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3E0C12-435C-3943-B608-52778013C8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06" r="1074" b="1441"/>
          <a:stretch/>
        </p:blipFill>
        <p:spPr>
          <a:xfrm>
            <a:off x="5191559" y="1569127"/>
            <a:ext cx="2810682" cy="2672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2" y="0"/>
                </a:moveTo>
                <a:cubicBezTo>
                  <a:pt x="4837" y="0"/>
                  <a:pt x="0" y="4837"/>
                  <a:pt x="0" y="10802"/>
                </a:cubicBezTo>
                <a:cubicBezTo>
                  <a:pt x="0" y="16766"/>
                  <a:pt x="4837" y="21600"/>
                  <a:pt x="10802" y="21600"/>
                </a:cubicBezTo>
                <a:cubicBezTo>
                  <a:pt x="16766" y="21600"/>
                  <a:pt x="21600" y="16766"/>
                  <a:pt x="21600" y="10802"/>
                </a:cubicBezTo>
                <a:cubicBezTo>
                  <a:pt x="21600" y="4837"/>
                  <a:pt x="16766" y="0"/>
                  <a:pt x="10802" y="0"/>
                </a:cubicBezTo>
                <a:close/>
              </a:path>
            </a:pathLst>
          </a:custGeom>
          <a:ln w="25400">
            <a:solidFill>
              <a:srgbClr val="1C4F5F"/>
            </a:solidFill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Интерфейс Кандинский"/>
          <p:cNvSpPr txBox="1"/>
          <p:nvPr/>
        </p:nvSpPr>
        <p:spPr>
          <a:xfrm>
            <a:off x="465805" y="432991"/>
            <a:ext cx="7808653" cy="485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Интерфейс Kandinsky</a:t>
            </a:r>
          </a:p>
        </p:txBody>
      </p:sp>
      <p:pic>
        <p:nvPicPr>
          <p:cNvPr id="353" name="Рисунок 3" descr="Рисунок 3"/>
          <p:cNvPicPr>
            <a:picLocks noChangeAspect="1"/>
          </p:cNvPicPr>
          <p:nvPr/>
        </p:nvPicPr>
        <p:blipFill>
          <a:blip r:embed="rId2"/>
          <a:srcRect r="3477"/>
          <a:stretch>
            <a:fillRect/>
          </a:stretch>
        </p:blipFill>
        <p:spPr>
          <a:xfrm>
            <a:off x="1476855" y="1235404"/>
            <a:ext cx="6190457" cy="3151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" y="0"/>
                </a:moveTo>
                <a:cubicBezTo>
                  <a:pt x="756" y="0"/>
                  <a:pt x="559" y="1"/>
                  <a:pt x="428" y="109"/>
                </a:cubicBezTo>
                <a:cubicBezTo>
                  <a:pt x="239" y="244"/>
                  <a:pt x="90" y="537"/>
                  <a:pt x="21" y="909"/>
                </a:cubicBezTo>
                <a:cubicBezTo>
                  <a:pt x="9" y="962"/>
                  <a:pt x="7" y="1053"/>
                  <a:pt x="0" y="1121"/>
                </a:cubicBezTo>
                <a:lnTo>
                  <a:pt x="0" y="20479"/>
                </a:lnTo>
                <a:cubicBezTo>
                  <a:pt x="7" y="20547"/>
                  <a:pt x="9" y="20637"/>
                  <a:pt x="21" y="20691"/>
                </a:cubicBezTo>
                <a:cubicBezTo>
                  <a:pt x="90" y="21063"/>
                  <a:pt x="239" y="21356"/>
                  <a:pt x="428" y="21491"/>
                </a:cubicBezTo>
                <a:cubicBezTo>
                  <a:pt x="559" y="21599"/>
                  <a:pt x="756" y="21600"/>
                  <a:pt x="1084" y="21600"/>
                </a:cubicBezTo>
                <a:lnTo>
                  <a:pt x="20481" y="21600"/>
                </a:lnTo>
                <a:cubicBezTo>
                  <a:pt x="20809" y="21600"/>
                  <a:pt x="21005" y="21599"/>
                  <a:pt x="21136" y="21491"/>
                </a:cubicBezTo>
                <a:cubicBezTo>
                  <a:pt x="21326" y="21356"/>
                  <a:pt x="21476" y="21063"/>
                  <a:pt x="21545" y="20691"/>
                </a:cubicBezTo>
                <a:cubicBezTo>
                  <a:pt x="21599" y="20434"/>
                  <a:pt x="21600" y="20047"/>
                  <a:pt x="21600" y="19402"/>
                </a:cubicBezTo>
                <a:lnTo>
                  <a:pt x="21600" y="2198"/>
                </a:lnTo>
                <a:cubicBezTo>
                  <a:pt x="21600" y="1553"/>
                  <a:pt x="21599" y="1165"/>
                  <a:pt x="21545" y="909"/>
                </a:cubicBezTo>
                <a:cubicBezTo>
                  <a:pt x="21476" y="537"/>
                  <a:pt x="21326" y="244"/>
                  <a:pt x="21136" y="109"/>
                </a:cubicBezTo>
                <a:cubicBezTo>
                  <a:pt x="21005" y="1"/>
                  <a:pt x="20809" y="0"/>
                  <a:pt x="20481" y="0"/>
                </a:cubicBezTo>
                <a:lnTo>
                  <a:pt x="1084" y="0"/>
                </a:lnTo>
                <a:close/>
              </a:path>
            </a:pathLst>
          </a:custGeom>
          <a:ln w="25400">
            <a:solidFill>
              <a:srgbClr val="31C2A7"/>
            </a:solidFill>
          </a:ln>
        </p:spPr>
      </p:pic>
      <p:sp>
        <p:nvSpPr>
          <p:cNvPr id="354" name="Формат изображения"/>
          <p:cNvSpPr/>
          <p:nvPr/>
        </p:nvSpPr>
        <p:spPr>
          <a:xfrm>
            <a:off x="4965081" y="757603"/>
            <a:ext cx="2887665" cy="930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63" y="0"/>
                </a:moveTo>
                <a:cubicBezTo>
                  <a:pt x="3633" y="0"/>
                  <a:pt x="3123" y="1584"/>
                  <a:pt x="3123" y="3537"/>
                </a:cubicBezTo>
                <a:lnTo>
                  <a:pt x="3123" y="5232"/>
                </a:lnTo>
                <a:cubicBezTo>
                  <a:pt x="3123" y="5369"/>
                  <a:pt x="3142" y="5485"/>
                  <a:pt x="3147" y="5619"/>
                </a:cubicBezTo>
                <a:lnTo>
                  <a:pt x="0" y="21600"/>
                </a:lnTo>
                <a:lnTo>
                  <a:pt x="4352" y="8769"/>
                </a:lnTo>
                <a:lnTo>
                  <a:pt x="20460" y="8769"/>
                </a:lnTo>
                <a:cubicBezTo>
                  <a:pt x="21090" y="8769"/>
                  <a:pt x="21600" y="7185"/>
                  <a:pt x="21600" y="5232"/>
                </a:cubicBezTo>
                <a:lnTo>
                  <a:pt x="21600" y="3537"/>
                </a:lnTo>
                <a:cubicBezTo>
                  <a:pt x="21600" y="1584"/>
                  <a:pt x="21090" y="0"/>
                  <a:pt x="20460" y="0"/>
                </a:cubicBezTo>
                <a:lnTo>
                  <a:pt x="4263" y="0"/>
                </a:lnTo>
                <a:close/>
              </a:path>
            </a:pathLst>
          </a:custGeom>
          <a:solidFill>
            <a:srgbClr val="FFFDF9"/>
          </a:solidFill>
          <a:ln w="12700">
            <a:solidFill>
              <a:srgbClr val="62BFA8"/>
            </a:solidFill>
          </a:ln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355" name="Исключения из изображения"/>
          <p:cNvSpPr/>
          <p:nvPr/>
        </p:nvSpPr>
        <p:spPr>
          <a:xfrm>
            <a:off x="2128689" y="2578167"/>
            <a:ext cx="2097486" cy="1202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6279" y="8790"/>
                </a:lnTo>
                <a:cubicBezTo>
                  <a:pt x="16302" y="8602"/>
                  <a:pt x="16344" y="8427"/>
                  <a:pt x="16344" y="8227"/>
                </a:cubicBezTo>
                <a:lnTo>
                  <a:pt x="16344" y="2737"/>
                </a:lnTo>
                <a:cubicBezTo>
                  <a:pt x="16344" y="1226"/>
                  <a:pt x="15641" y="0"/>
                  <a:pt x="14775" y="0"/>
                </a:cubicBezTo>
                <a:lnTo>
                  <a:pt x="1569" y="0"/>
                </a:lnTo>
                <a:cubicBezTo>
                  <a:pt x="703" y="0"/>
                  <a:pt x="0" y="1226"/>
                  <a:pt x="0" y="2737"/>
                </a:cubicBezTo>
                <a:lnTo>
                  <a:pt x="0" y="8227"/>
                </a:lnTo>
                <a:cubicBezTo>
                  <a:pt x="0" y="9738"/>
                  <a:pt x="703" y="10964"/>
                  <a:pt x="1569" y="10964"/>
                </a:cubicBezTo>
                <a:lnTo>
                  <a:pt x="14775" y="10964"/>
                </a:lnTo>
                <a:cubicBezTo>
                  <a:pt x="14830" y="10964"/>
                  <a:pt x="14876" y="10917"/>
                  <a:pt x="14930" y="10907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FFFDF9"/>
          </a:solidFill>
          <a:ln w="12700">
            <a:solidFill>
              <a:srgbClr val="62BFA8"/>
            </a:solidFill>
          </a:ln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356" name="Выбор стиля"/>
          <p:cNvSpPr/>
          <p:nvPr/>
        </p:nvSpPr>
        <p:spPr>
          <a:xfrm>
            <a:off x="4697776" y="3252377"/>
            <a:ext cx="2105027" cy="472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4484" y="7732"/>
                </a:lnTo>
                <a:lnTo>
                  <a:pt x="4484" y="6970"/>
                </a:lnTo>
                <a:cubicBezTo>
                  <a:pt x="4484" y="3121"/>
                  <a:pt x="5184" y="0"/>
                  <a:pt x="6048" y="0"/>
                </a:cubicBezTo>
                <a:lnTo>
                  <a:pt x="20036" y="0"/>
                </a:lnTo>
                <a:cubicBezTo>
                  <a:pt x="20900" y="0"/>
                  <a:pt x="21600" y="3121"/>
                  <a:pt x="21600" y="6970"/>
                </a:cubicBezTo>
                <a:lnTo>
                  <a:pt x="21600" y="9003"/>
                </a:lnTo>
                <a:cubicBezTo>
                  <a:pt x="21600" y="12852"/>
                  <a:pt x="20900" y="15973"/>
                  <a:pt x="20036" y="15973"/>
                </a:cubicBezTo>
                <a:lnTo>
                  <a:pt x="6048" y="15973"/>
                </a:lnTo>
                <a:cubicBezTo>
                  <a:pt x="5781" y="15973"/>
                  <a:pt x="5542" y="15608"/>
                  <a:pt x="5323" y="15084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FDF9"/>
          </a:solidFill>
          <a:ln w="12700">
            <a:solidFill>
              <a:srgbClr val="62BFA8"/>
            </a:solidFill>
          </a:ln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357" name="Описание изображения"/>
          <p:cNvSpPr/>
          <p:nvPr/>
        </p:nvSpPr>
        <p:spPr>
          <a:xfrm>
            <a:off x="532187" y="3538811"/>
            <a:ext cx="2244881" cy="731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082" y="0"/>
                </a:moveTo>
                <a:cubicBezTo>
                  <a:pt x="12620" y="0"/>
                  <a:pt x="13055" y="2016"/>
                  <a:pt x="13055" y="4503"/>
                </a:cubicBezTo>
                <a:lnTo>
                  <a:pt x="13055" y="7845"/>
                </a:lnTo>
                <a:lnTo>
                  <a:pt x="21600" y="11961"/>
                </a:lnTo>
                <a:lnTo>
                  <a:pt x="13055" y="16065"/>
                </a:lnTo>
                <a:lnTo>
                  <a:pt x="13055" y="17097"/>
                </a:lnTo>
                <a:cubicBezTo>
                  <a:pt x="13055" y="19584"/>
                  <a:pt x="12620" y="21600"/>
                  <a:pt x="12082" y="21600"/>
                </a:cubicBezTo>
                <a:lnTo>
                  <a:pt x="973" y="21600"/>
                </a:lnTo>
                <a:cubicBezTo>
                  <a:pt x="436" y="21600"/>
                  <a:pt x="0" y="19584"/>
                  <a:pt x="0" y="17097"/>
                </a:cubicBezTo>
                <a:lnTo>
                  <a:pt x="0" y="4503"/>
                </a:lnTo>
                <a:cubicBezTo>
                  <a:pt x="0" y="2016"/>
                  <a:pt x="436" y="0"/>
                  <a:pt x="973" y="0"/>
                </a:cubicBezTo>
                <a:lnTo>
                  <a:pt x="12082" y="0"/>
                </a:lnTo>
                <a:close/>
              </a:path>
            </a:pathLst>
          </a:custGeom>
          <a:solidFill>
            <a:srgbClr val="FFFDF9"/>
          </a:solidFill>
          <a:ln w="12700">
            <a:solidFill>
              <a:srgbClr val="62BFA8"/>
            </a:solidFill>
          </a:ln>
        </p:spPr>
        <p:txBody>
          <a:bodyPr lIns="45718" tIns="45718" rIns="45718" bIns="45718" anchor="ctr"/>
          <a:lstStyle/>
          <a:p>
            <a:pPr algn="ctr"/>
            <a:endParaRPr/>
          </a:p>
        </p:txBody>
      </p:sp>
      <p:sp>
        <p:nvSpPr>
          <p:cNvPr id="358" name="TextBox 13"/>
          <p:cNvSpPr txBox="1"/>
          <p:nvPr/>
        </p:nvSpPr>
        <p:spPr>
          <a:xfrm>
            <a:off x="5616354" y="830187"/>
            <a:ext cx="1969795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t>Формат изображения</a:t>
            </a:r>
          </a:p>
        </p:txBody>
      </p:sp>
      <p:sp>
        <p:nvSpPr>
          <p:cNvPr id="359" name="TextBox 14"/>
          <p:cNvSpPr txBox="1"/>
          <p:nvPr/>
        </p:nvSpPr>
        <p:spPr>
          <a:xfrm>
            <a:off x="2128689" y="2639562"/>
            <a:ext cx="1641046" cy="497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Исключения </a:t>
            </a:r>
            <a:br/>
            <a:r>
              <a:t>из изображения</a:t>
            </a:r>
          </a:p>
        </p:txBody>
      </p:sp>
      <p:sp>
        <p:nvSpPr>
          <p:cNvPr id="360" name="TextBox 15"/>
          <p:cNvSpPr txBox="1"/>
          <p:nvPr/>
        </p:nvSpPr>
        <p:spPr>
          <a:xfrm>
            <a:off x="532186" y="3642724"/>
            <a:ext cx="1353619" cy="497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t>Описание изображения</a:t>
            </a:r>
          </a:p>
        </p:txBody>
      </p:sp>
      <p:sp>
        <p:nvSpPr>
          <p:cNvPr id="361" name="TextBox 16"/>
          <p:cNvSpPr txBox="1"/>
          <p:nvPr/>
        </p:nvSpPr>
        <p:spPr>
          <a:xfrm>
            <a:off x="5351507" y="3284985"/>
            <a:ext cx="1193698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t>Выбор стиля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Прямоугольник: скругленные углы 29"/>
          <p:cNvSpPr/>
          <p:nvPr/>
        </p:nvSpPr>
        <p:spPr>
          <a:xfrm>
            <a:off x="707622" y="2395605"/>
            <a:ext cx="2948038" cy="1001957"/>
          </a:xfrm>
          <a:prstGeom prst="roundRect">
            <a:avLst>
              <a:gd name="adj" fmla="val 7956"/>
            </a:avLst>
          </a:prstGeom>
          <a:solidFill>
            <a:srgbClr val="1C4F5F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6" name="Прямоугольник: скругленные углы 29"/>
          <p:cNvSpPr/>
          <p:nvPr/>
        </p:nvSpPr>
        <p:spPr>
          <a:xfrm>
            <a:off x="707741" y="1479875"/>
            <a:ext cx="2948038" cy="732792"/>
          </a:xfrm>
          <a:prstGeom prst="roundRect">
            <a:avLst>
              <a:gd name="adj" fmla="val 15638"/>
            </a:avLst>
          </a:prstGeom>
          <a:solidFill>
            <a:srgbClr val="1C4F5F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7" name="Прямоугольник: скругленные углы 29"/>
          <p:cNvSpPr/>
          <p:nvPr/>
        </p:nvSpPr>
        <p:spPr>
          <a:xfrm>
            <a:off x="3918209" y="1550446"/>
            <a:ext cx="3539361" cy="1567716"/>
          </a:xfrm>
          <a:prstGeom prst="roundRect">
            <a:avLst>
              <a:gd name="adj" fmla="val 8229"/>
            </a:avLst>
          </a:prstGeom>
          <a:solidFill>
            <a:srgbClr val="1C4F5F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68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369" name="TextBox 26"/>
          <p:cNvSpPr txBox="1"/>
          <p:nvPr/>
        </p:nvSpPr>
        <p:spPr>
          <a:xfrm>
            <a:off x="445684" y="436704"/>
            <a:ext cx="7266183" cy="485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10000"/>
              </a:lnSpc>
              <a:defRPr sz="2600" b="1">
                <a:solidFill>
                  <a:srgbClr val="1C4F5F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rPr dirty="0" err="1"/>
              <a:t>Провокационные</a:t>
            </a:r>
            <a:r>
              <a:rPr dirty="0"/>
              <a:t> </a:t>
            </a:r>
            <a:r>
              <a:rPr dirty="0" err="1"/>
              <a:t>вопросы</a:t>
            </a:r>
            <a:endParaRPr dirty="0"/>
          </a:p>
        </p:txBody>
      </p:sp>
      <p:sp>
        <p:nvSpPr>
          <p:cNvPr id="370" name="Прямоугольник: скругленные углы 29"/>
          <p:cNvSpPr/>
          <p:nvPr/>
        </p:nvSpPr>
        <p:spPr>
          <a:xfrm>
            <a:off x="606141" y="1372462"/>
            <a:ext cx="2948038" cy="732792"/>
          </a:xfrm>
          <a:prstGeom prst="roundRect">
            <a:avLst>
              <a:gd name="adj" fmla="val 15638"/>
            </a:avLst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1" name="TextBox 26"/>
          <p:cNvSpPr txBox="1"/>
          <p:nvPr/>
        </p:nvSpPr>
        <p:spPr>
          <a:xfrm>
            <a:off x="691508" y="1423470"/>
            <a:ext cx="2828106" cy="566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20000"/>
              </a:lnSpc>
              <a:defRPr sz="15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dirty="0" err="1"/>
              <a:t>Хладнокровные</a:t>
            </a:r>
            <a:r>
              <a:rPr dirty="0"/>
              <a:t> —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те</a:t>
            </a:r>
            <a:r>
              <a:rPr dirty="0"/>
              <a:t>, </a:t>
            </a:r>
            <a:br>
              <a:rPr dirty="0"/>
            </a:br>
            <a:r>
              <a:rPr dirty="0" err="1"/>
              <a:t>у</a:t>
            </a:r>
            <a:r>
              <a:rPr dirty="0"/>
              <a:t> </a:t>
            </a:r>
            <a:r>
              <a:rPr dirty="0" err="1"/>
              <a:t>которых</a:t>
            </a:r>
            <a:r>
              <a:rPr dirty="0"/>
              <a:t> </a:t>
            </a:r>
            <a:r>
              <a:rPr dirty="0" err="1"/>
              <a:t>холодное</a:t>
            </a:r>
            <a:r>
              <a:rPr dirty="0"/>
              <a:t> </a:t>
            </a:r>
            <a:r>
              <a:rPr dirty="0" err="1"/>
              <a:t>сердце</a:t>
            </a:r>
            <a:r>
              <a:rPr dirty="0"/>
              <a:t>?</a:t>
            </a:r>
          </a:p>
        </p:txBody>
      </p:sp>
      <p:sp>
        <p:nvSpPr>
          <p:cNvPr id="372" name="Прямоугольник: скругленные углы 29"/>
          <p:cNvSpPr/>
          <p:nvPr/>
        </p:nvSpPr>
        <p:spPr>
          <a:xfrm>
            <a:off x="3820143" y="1447555"/>
            <a:ext cx="3539359" cy="1567716"/>
          </a:xfrm>
          <a:prstGeom prst="roundRect">
            <a:avLst>
              <a:gd name="adj" fmla="val 8229"/>
            </a:avLst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3" name="TextBox 26"/>
          <p:cNvSpPr txBox="1"/>
          <p:nvPr/>
        </p:nvSpPr>
        <p:spPr>
          <a:xfrm>
            <a:off x="3905509" y="1498564"/>
            <a:ext cx="3368628" cy="1602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20000"/>
              </a:lnSpc>
              <a:defRPr sz="15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dirty="0" err="1"/>
              <a:t>Вот</a:t>
            </a:r>
            <a:r>
              <a:rPr dirty="0"/>
              <a:t> </a:t>
            </a:r>
            <a:r>
              <a:rPr dirty="0" err="1"/>
              <a:t>говорят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сильной</a:t>
            </a:r>
            <a:r>
              <a:rPr dirty="0"/>
              <a:t> </a:t>
            </a:r>
            <a:r>
              <a:rPr dirty="0" err="1"/>
              <a:t>боли</a:t>
            </a:r>
            <a:r>
              <a:rPr dirty="0"/>
              <a:t> </a:t>
            </a:r>
            <a:r>
              <a:rPr dirty="0" err="1"/>
              <a:t>искры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глаз</a:t>
            </a:r>
            <a:r>
              <a:rPr dirty="0"/>
              <a:t> </a:t>
            </a:r>
            <a:r>
              <a:rPr dirty="0" err="1"/>
              <a:t>сыплются</a:t>
            </a:r>
            <a:r>
              <a:rPr dirty="0"/>
              <a:t>. </a:t>
            </a:r>
            <a:r>
              <a:rPr dirty="0" err="1"/>
              <a:t>Почему</a:t>
            </a:r>
            <a:r>
              <a:rPr dirty="0"/>
              <a:t> </a:t>
            </a:r>
            <a:r>
              <a:rPr dirty="0" err="1"/>
              <a:t>тогда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обезболивающее</a:t>
            </a:r>
            <a:r>
              <a:rPr dirty="0"/>
              <a:t>, </a:t>
            </a:r>
            <a:br>
              <a:rPr dirty="0"/>
            </a:br>
            <a:r>
              <a:rPr dirty="0"/>
              <a:t>а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огнетушитель</a:t>
            </a:r>
            <a:r>
              <a:rPr dirty="0"/>
              <a:t>, </a:t>
            </a:r>
            <a:r>
              <a:rPr dirty="0" err="1"/>
              <a:t>ведь</a:t>
            </a:r>
            <a:r>
              <a:rPr dirty="0"/>
              <a:t> </a:t>
            </a:r>
            <a:r>
              <a:rPr dirty="0" err="1"/>
              <a:t>искры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вызвать</a:t>
            </a:r>
            <a:r>
              <a:rPr dirty="0"/>
              <a:t> </a:t>
            </a:r>
            <a:r>
              <a:rPr dirty="0" err="1"/>
              <a:t>пожар</a:t>
            </a:r>
            <a:r>
              <a:rPr dirty="0"/>
              <a:t>?</a:t>
            </a:r>
          </a:p>
        </p:txBody>
      </p:sp>
      <p:sp>
        <p:nvSpPr>
          <p:cNvPr id="374" name="Прямоугольник: скругленные углы 29"/>
          <p:cNvSpPr/>
          <p:nvPr/>
        </p:nvSpPr>
        <p:spPr>
          <a:xfrm>
            <a:off x="606261" y="2304378"/>
            <a:ext cx="2948038" cy="1001473"/>
          </a:xfrm>
          <a:prstGeom prst="roundRect">
            <a:avLst>
              <a:gd name="adj" fmla="val 7956"/>
            </a:avLst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5" name="TextBox 26"/>
          <p:cNvSpPr txBox="1"/>
          <p:nvPr/>
        </p:nvSpPr>
        <p:spPr>
          <a:xfrm>
            <a:off x="691629" y="2355390"/>
            <a:ext cx="2555782" cy="897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20000"/>
              </a:lnSpc>
              <a:spcBef>
                <a:spcPts val="700"/>
              </a:spcBef>
              <a:defRPr sz="15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dirty="0" err="1"/>
              <a:t>Мне</a:t>
            </a:r>
            <a:r>
              <a:rPr dirty="0"/>
              <a:t> </a:t>
            </a:r>
            <a:r>
              <a:rPr dirty="0" err="1"/>
              <a:t>нужна</a:t>
            </a:r>
            <a:r>
              <a:rPr dirty="0"/>
              <a:t> </a:t>
            </a:r>
            <a:r>
              <a:rPr dirty="0" err="1"/>
              <a:t>веб-страница</a:t>
            </a:r>
            <a:r>
              <a:rPr dirty="0"/>
              <a:t> </a:t>
            </a:r>
            <a:br>
              <a:rPr dirty="0"/>
            </a:br>
            <a:r>
              <a:rPr dirty="0"/>
              <a:t>с </a:t>
            </a:r>
            <a:r>
              <a:rPr dirty="0" err="1"/>
              <a:t>одной</a:t>
            </a:r>
            <a:r>
              <a:rPr dirty="0"/>
              <a:t> </a:t>
            </a:r>
            <a:r>
              <a:rPr dirty="0" err="1"/>
              <a:t>интерактивной</a:t>
            </a:r>
            <a:r>
              <a:rPr dirty="0"/>
              <a:t> </a:t>
            </a:r>
            <a:r>
              <a:rPr dirty="0" err="1"/>
              <a:t>кнопкой</a:t>
            </a:r>
            <a:r>
              <a:rPr dirty="0"/>
              <a:t> «</a:t>
            </a:r>
            <a:r>
              <a:rPr dirty="0" err="1"/>
              <a:t>Вперёд</a:t>
            </a:r>
            <a:r>
              <a:rPr dirty="0"/>
              <a:t> в </a:t>
            </a:r>
            <a:r>
              <a:rPr dirty="0" err="1"/>
              <a:t>код</a:t>
            </a:r>
            <a:r>
              <a:rPr dirty="0"/>
              <a:t>». </a:t>
            </a:r>
          </a:p>
        </p:txBody>
      </p:sp>
      <p:sp>
        <p:nvSpPr>
          <p:cNvPr id="376" name="Прямоугольник: скругленные углы 29"/>
          <p:cNvSpPr/>
          <p:nvPr/>
        </p:nvSpPr>
        <p:spPr>
          <a:xfrm>
            <a:off x="3953309" y="3397562"/>
            <a:ext cx="4292204" cy="732792"/>
          </a:xfrm>
          <a:prstGeom prst="roundRect">
            <a:avLst>
              <a:gd name="adj" fmla="val 15638"/>
            </a:avLst>
          </a:prstGeom>
          <a:solidFill>
            <a:srgbClr val="1C4F5F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7" name="Прямоугольник: скругленные углы 29"/>
          <p:cNvSpPr/>
          <p:nvPr/>
        </p:nvSpPr>
        <p:spPr>
          <a:xfrm>
            <a:off x="3864409" y="3290148"/>
            <a:ext cx="4292204" cy="732792"/>
          </a:xfrm>
          <a:prstGeom prst="roundRect">
            <a:avLst>
              <a:gd name="adj" fmla="val 15638"/>
            </a:avLst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8" name="TextBox 26"/>
          <p:cNvSpPr txBox="1"/>
          <p:nvPr/>
        </p:nvSpPr>
        <p:spPr>
          <a:xfrm>
            <a:off x="3949775" y="3341158"/>
            <a:ext cx="4121472" cy="825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1500">
                <a:latin typeface="SB Sans Display"/>
                <a:ea typeface="SB Sans Display"/>
                <a:cs typeface="SB Sans Display"/>
                <a:sym typeface="SB Sans Display"/>
              </a:defRPr>
            </a:lvl1pPr>
          </a:lstStyle>
          <a:p>
            <a:r>
              <a:rPr dirty="0"/>
              <a:t>В </a:t>
            </a:r>
            <a:r>
              <a:rPr dirty="0" err="1"/>
              <a:t>трамвае</a:t>
            </a:r>
            <a:r>
              <a:rPr dirty="0"/>
              <a:t>, </a:t>
            </a:r>
            <a:r>
              <a:rPr dirty="0" err="1"/>
              <a:t>электричке</a:t>
            </a:r>
            <a:r>
              <a:rPr dirty="0"/>
              <a:t> </a:t>
            </a:r>
            <a:r>
              <a:rPr dirty="0" err="1"/>
              <a:t>стоп-кран</a:t>
            </a:r>
            <a:r>
              <a:rPr dirty="0"/>
              <a:t> </a:t>
            </a:r>
            <a:r>
              <a:rPr dirty="0" err="1"/>
              <a:t>красного</a:t>
            </a:r>
            <a:r>
              <a:rPr dirty="0"/>
              <a:t> </a:t>
            </a:r>
            <a:r>
              <a:rPr dirty="0" err="1"/>
              <a:t>цвета</a:t>
            </a:r>
            <a:r>
              <a:rPr dirty="0"/>
              <a:t>, </a:t>
            </a:r>
            <a:r>
              <a:rPr dirty="0" err="1"/>
              <a:t>почему</a:t>
            </a:r>
            <a:r>
              <a:rPr dirty="0"/>
              <a:t>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синий</a:t>
            </a:r>
            <a:r>
              <a:rPr dirty="0"/>
              <a:t> в </a:t>
            </a:r>
            <a:r>
              <a:rPr dirty="0" err="1"/>
              <a:t>самолёте</a:t>
            </a:r>
            <a:r>
              <a:rPr dirty="0"/>
              <a:t>?</a:t>
            </a:r>
          </a:p>
        </p:txBody>
      </p:sp>
      <p:pic>
        <p:nvPicPr>
          <p:cNvPr id="19" name="Group.pdf" descr="Group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91728">
            <a:off x="333788" y="3275108"/>
            <a:ext cx="314563" cy="376113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Прямоугольник: скругленные углы 29"/>
          <p:cNvSpPr/>
          <p:nvPr/>
        </p:nvSpPr>
        <p:spPr>
          <a:xfrm>
            <a:off x="756711" y="3627819"/>
            <a:ext cx="2948038" cy="478798"/>
          </a:xfrm>
          <a:prstGeom prst="roundRect">
            <a:avLst>
              <a:gd name="adj" fmla="val 15638"/>
            </a:avLst>
          </a:prstGeom>
          <a:solidFill>
            <a:srgbClr val="1C4F5F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Прямоугольник: скругленные углы 29"/>
          <p:cNvSpPr/>
          <p:nvPr/>
        </p:nvSpPr>
        <p:spPr>
          <a:xfrm>
            <a:off x="691508" y="3533391"/>
            <a:ext cx="2948038" cy="491253"/>
          </a:xfrm>
          <a:prstGeom prst="roundRect">
            <a:avLst>
              <a:gd name="adj" fmla="val 15638"/>
            </a:avLst>
          </a:prstGeom>
          <a:solidFill>
            <a:srgbClr val="FFFDF9"/>
          </a:solidFill>
          <a:ln w="25400">
            <a:solidFill>
              <a:srgbClr val="32C2A7"/>
            </a:solidFill>
          </a:ln>
        </p:spPr>
        <p:txBody>
          <a:bodyPr lIns="45718" tIns="45718" rIns="45718" bIns="45718" anchor="ctr"/>
          <a:lstStyle/>
          <a:p>
            <a:pPr algn="ctr"/>
            <a:endParaRPr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1149" y="3594351"/>
            <a:ext cx="2491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ts val="700"/>
              </a:spcBef>
              <a:defRPr sz="1500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rPr lang="ru-RU" dirty="0"/>
              <a:t>Объясни каждую строчку.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93294297-05A9-C645-B98C-FBB140A24797}"/>
              </a:ext>
            </a:extLst>
          </p:cNvPr>
          <p:cNvSpPr/>
          <p:nvPr/>
        </p:nvSpPr>
        <p:spPr>
          <a:xfrm>
            <a:off x="3271225" y="1177515"/>
            <a:ext cx="435077" cy="435077"/>
          </a:xfrm>
          <a:prstGeom prst="ellipse">
            <a:avLst/>
          </a:prstGeom>
          <a:solidFill>
            <a:srgbClr val="FFFDF9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1</a:t>
            </a:r>
            <a:endParaRPr kumimoji="0" lang="ru-RU" sz="14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SB Sans Display Semibold" panose="020B0503040504020204" pitchFamily="34" charset="0"/>
              <a:cs typeface="SB Sans Display Semibold" panose="020B0503040504020204" pitchFamily="34" charset="0"/>
              <a:sym typeface="Proxima Nova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E5351C98-2796-B54D-937D-5FB0DFCD50F9}"/>
              </a:ext>
            </a:extLst>
          </p:cNvPr>
          <p:cNvSpPr/>
          <p:nvPr/>
        </p:nvSpPr>
        <p:spPr>
          <a:xfrm>
            <a:off x="7114541" y="1205150"/>
            <a:ext cx="435077" cy="435077"/>
          </a:xfrm>
          <a:prstGeom prst="ellipse">
            <a:avLst/>
          </a:prstGeom>
          <a:solidFill>
            <a:srgbClr val="FFFDF9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2</a:t>
            </a:r>
            <a:endParaRPr kumimoji="0" lang="ru-RU" sz="14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SB Sans Display Semibold" panose="020B0503040504020204" pitchFamily="34" charset="0"/>
              <a:cs typeface="SB Sans Display Semibold" panose="020B0503040504020204" pitchFamily="34" charset="0"/>
              <a:sym typeface="Proxima Nova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222EAD1-7CEB-BD42-8091-CBD462500AE6}"/>
              </a:ext>
            </a:extLst>
          </p:cNvPr>
          <p:cNvSpPr/>
          <p:nvPr/>
        </p:nvSpPr>
        <p:spPr>
          <a:xfrm>
            <a:off x="3295512" y="2234160"/>
            <a:ext cx="435077" cy="435077"/>
          </a:xfrm>
          <a:prstGeom prst="ellipse">
            <a:avLst/>
          </a:prstGeom>
          <a:solidFill>
            <a:srgbClr val="FFFDF9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latin typeface="SB Sans Display Semibold" panose="020B0503040504020204" pitchFamily="34" charset="0"/>
                <a:cs typeface="SB Sans Display Semibold" panose="020B0503040504020204" pitchFamily="34" charset="0"/>
              </a:rPr>
              <a:t>3</a:t>
            </a:r>
            <a:endParaRPr kumimoji="0" lang="ru-RU" sz="14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SB Sans Display Semibold" panose="020B0503040504020204" pitchFamily="34" charset="0"/>
              <a:cs typeface="SB Sans Display Semibold" panose="020B0503040504020204" pitchFamily="34" charset="0"/>
              <a:sym typeface="Proxima Nova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46BDA6D2-0CA0-EB41-A49C-7235375DBAC4}"/>
              </a:ext>
            </a:extLst>
          </p:cNvPr>
          <p:cNvSpPr/>
          <p:nvPr/>
        </p:nvSpPr>
        <p:spPr>
          <a:xfrm>
            <a:off x="7810436" y="3065200"/>
            <a:ext cx="435077" cy="435077"/>
          </a:xfrm>
          <a:prstGeom prst="ellipse">
            <a:avLst/>
          </a:prstGeom>
          <a:solidFill>
            <a:srgbClr val="FFFDF9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SB Sans Display Semibold" panose="020B0503040504020204" pitchFamily="34" charset="0"/>
                <a:cs typeface="SB Sans Display Semibold" panose="020B0503040504020204" pitchFamily="34" charset="0"/>
                <a:sym typeface="Proxima Nova"/>
              </a:rPr>
              <a:t>4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4"/>
          <a:srcRect t="2" r="23159" b="739"/>
          <a:stretch>
            <a:fillRect/>
          </a:stretch>
        </p:blipFill>
        <p:spPr>
          <a:xfrm>
            <a:off x="8111818" y="4406480"/>
            <a:ext cx="1032184" cy="1110339"/>
          </a:xfrm>
          <a:prstGeom prst="rect">
            <a:avLst/>
          </a:prstGeom>
        </p:spPr>
      </p:pic>
      <p:sp>
        <p:nvSpPr>
          <p:cNvPr id="383" name="TextBox 26"/>
          <p:cNvSpPr txBox="1"/>
          <p:nvPr/>
        </p:nvSpPr>
        <p:spPr>
          <a:xfrm>
            <a:off x="445684" y="436705"/>
            <a:ext cx="7266183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10000"/>
              </a:lnSpc>
              <a:defRPr sz="2100">
                <a:solidFill>
                  <a:srgbClr val="1B4F5F"/>
                </a:solidFill>
                <a:latin typeface="SB Sans Display Semibold"/>
                <a:ea typeface="SB Sans Display Semibold"/>
                <a:cs typeface="SB Sans Display Semibold"/>
                <a:sym typeface="SB Sans Display Semibold"/>
              </a:defRPr>
            </a:lvl1pPr>
          </a:lstStyle>
          <a:p>
            <a:r>
              <a:t>Про Mini Apps</a:t>
            </a:r>
          </a:p>
        </p:txBody>
      </p:sp>
      <p:sp>
        <p:nvSpPr>
          <p:cNvPr id="384" name="TextBox 26"/>
          <p:cNvSpPr txBox="1"/>
          <p:nvPr/>
        </p:nvSpPr>
        <p:spPr>
          <a:xfrm>
            <a:off x="494500" y="1098216"/>
            <a:ext cx="3980838" cy="1297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10000"/>
              </a:lnSpc>
              <a:spcBef>
                <a:spcPts val="700"/>
              </a:spcBef>
              <a:defRPr sz="1200" b="1">
                <a:solidFill>
                  <a:srgbClr val="9411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HTML</a:t>
            </a:r>
            <a:r>
              <a:rPr b="0">
                <a:solidFill>
                  <a:srgbClr val="000000"/>
                </a:solidFill>
              </a:rPr>
              <a:t> — это строительный набор для создания веб-страниц. </a:t>
            </a:r>
            <a:endParaRPr>
              <a:solidFill>
                <a:srgbClr val="800000"/>
              </a:solidFill>
            </a:endParaRPr>
          </a:p>
          <a:p>
            <a:pPr>
              <a:lnSpc>
                <a:spcPct val="110000"/>
              </a:lnSpc>
              <a:spcBef>
                <a:spcPts val="700"/>
              </a:spcBef>
              <a:defRPr sz="12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CSS</a:t>
            </a:r>
            <a:r>
              <a:rPr b="0"/>
              <a:t> — художник, который их украшает.</a:t>
            </a:r>
          </a:p>
          <a:p>
            <a:pPr>
              <a:lnSpc>
                <a:spcPct val="110000"/>
              </a:lnSpc>
              <a:spcBef>
                <a:spcPts val="700"/>
              </a:spcBef>
              <a:defRPr sz="12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JavaScript</a:t>
            </a:r>
            <a:r>
              <a:rPr b="0"/>
              <a:t> — волшебная палочка, делающая страницы интерактивными.</a:t>
            </a:r>
          </a:p>
        </p:txBody>
      </p:sp>
      <p:sp>
        <p:nvSpPr>
          <p:cNvPr id="385" name="Прямоугольник 5"/>
          <p:cNvSpPr txBox="1"/>
          <p:nvPr/>
        </p:nvSpPr>
        <p:spPr>
          <a:xfrm>
            <a:off x="532054" y="2511998"/>
            <a:ext cx="3905730" cy="2377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700" b="1">
                <a:solidFill>
                  <a:srgbClr val="8000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&lt;!DOCTYPE</a:t>
            </a:r>
            <a:r>
              <a:rPr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E50000"/>
                </a:solidFill>
              </a:rPr>
              <a:t>html</a:t>
            </a:r>
            <a:r>
              <a:t>&gt;</a:t>
            </a:r>
          </a:p>
          <a:p>
            <a:pPr>
              <a:defRPr sz="700" b="1">
                <a:solidFill>
                  <a:srgbClr val="8000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&lt;html&gt;</a:t>
            </a:r>
          </a:p>
          <a:p>
            <a:pPr>
              <a:defRPr sz="700" b="1">
                <a:solidFill>
                  <a:srgbClr val="8000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&lt;head&gt;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</a:t>
            </a:r>
            <a:r>
              <a:rPr>
                <a:solidFill>
                  <a:srgbClr val="800000"/>
                </a:solidFill>
              </a:rPr>
              <a:t>&lt;style&gt;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    </a:t>
            </a:r>
            <a:r>
              <a:rPr>
                <a:solidFill>
                  <a:srgbClr val="800000"/>
                </a:solidFill>
              </a:rPr>
              <a:t>body</a:t>
            </a:r>
            <a:r>
              <a:t> { </a:t>
            </a:r>
            <a:r>
              <a:rPr>
                <a:solidFill>
                  <a:srgbClr val="E50000"/>
                </a:solidFill>
              </a:rPr>
              <a:t>background-color</a:t>
            </a:r>
            <a:r>
              <a:t>: </a:t>
            </a:r>
            <a:r>
              <a:rPr>
                <a:solidFill>
                  <a:srgbClr val="0451A5"/>
                </a:solidFill>
              </a:rPr>
              <a:t>lightblue</a:t>
            </a:r>
            <a:r>
              <a:t>; }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    </a:t>
            </a:r>
            <a:r>
              <a:rPr>
                <a:solidFill>
                  <a:srgbClr val="800000"/>
                </a:solidFill>
              </a:rPr>
              <a:t>h1</a:t>
            </a:r>
            <a:r>
              <a:t> { </a:t>
            </a:r>
            <a:r>
              <a:rPr>
                <a:solidFill>
                  <a:srgbClr val="E50000"/>
                </a:solidFill>
              </a:rPr>
              <a:t>color</a:t>
            </a:r>
            <a:r>
              <a:t>: </a:t>
            </a:r>
            <a:r>
              <a:rPr>
                <a:solidFill>
                  <a:srgbClr val="0451A5"/>
                </a:solidFill>
              </a:rPr>
              <a:t>navy</a:t>
            </a:r>
            <a:r>
              <a:t>; </a:t>
            </a:r>
            <a:r>
              <a:rPr>
                <a:solidFill>
                  <a:srgbClr val="E50000"/>
                </a:solidFill>
              </a:rPr>
              <a:t>text-align</a:t>
            </a:r>
            <a:r>
              <a:t>: </a:t>
            </a:r>
            <a:r>
              <a:rPr>
                <a:solidFill>
                  <a:srgbClr val="0451A5"/>
                </a:solidFill>
              </a:rPr>
              <a:t>center</a:t>
            </a:r>
            <a:r>
              <a:t>; }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    </a:t>
            </a:r>
            <a:r>
              <a:rPr>
                <a:solidFill>
                  <a:srgbClr val="800000"/>
                </a:solidFill>
              </a:rPr>
              <a:t>p</a:t>
            </a:r>
            <a:r>
              <a:t> { </a:t>
            </a:r>
            <a:r>
              <a:rPr>
                <a:solidFill>
                  <a:srgbClr val="E50000"/>
                </a:solidFill>
              </a:rPr>
              <a:t>font-family</a:t>
            </a:r>
            <a:r>
              <a:t>: </a:t>
            </a:r>
            <a:r>
              <a:rPr>
                <a:solidFill>
                  <a:srgbClr val="0451A5"/>
                </a:solidFill>
              </a:rPr>
              <a:t>verdana</a:t>
            </a:r>
            <a:r>
              <a:t>; </a:t>
            </a:r>
            <a:r>
              <a:rPr>
                <a:solidFill>
                  <a:srgbClr val="E50000"/>
                </a:solidFill>
              </a:rPr>
              <a:t>font-size</a:t>
            </a:r>
            <a:r>
              <a:t>: </a:t>
            </a:r>
            <a:r>
              <a:rPr>
                <a:solidFill>
                  <a:srgbClr val="098658"/>
                </a:solidFill>
              </a:rPr>
              <a:t>20px</a:t>
            </a:r>
            <a:r>
              <a:t>; }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</a:t>
            </a:r>
            <a:r>
              <a:rPr>
                <a:solidFill>
                  <a:srgbClr val="800000"/>
                </a:solidFill>
              </a:rPr>
              <a:t>&lt;/style&gt;</a:t>
            </a:r>
          </a:p>
          <a:p>
            <a:pPr>
              <a:defRPr sz="700" b="1">
                <a:solidFill>
                  <a:srgbClr val="8000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&lt;/head&gt;</a:t>
            </a:r>
          </a:p>
          <a:p>
            <a:pPr>
              <a:defRPr sz="700" b="1">
                <a:solidFill>
                  <a:srgbClr val="8000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&lt;body&gt;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</a:t>
            </a:r>
            <a:r>
              <a:rPr>
                <a:solidFill>
                  <a:srgbClr val="800000"/>
                </a:solidFill>
              </a:rPr>
              <a:t>&lt;h1&gt;</a:t>
            </a:r>
            <a:r>
              <a:t>Привет, мир!</a:t>
            </a:r>
            <a:r>
              <a:rPr>
                <a:solidFill>
                  <a:srgbClr val="800000"/>
                </a:solidFill>
              </a:rPr>
              <a:t>&lt;/h1&gt;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</a:t>
            </a:r>
            <a:r>
              <a:rPr>
                <a:solidFill>
                  <a:srgbClr val="800000"/>
                </a:solidFill>
              </a:rPr>
              <a:t>&lt;p</a:t>
            </a:r>
            <a:r>
              <a:t> </a:t>
            </a:r>
            <a:r>
              <a:rPr>
                <a:solidFill>
                  <a:srgbClr val="E50000"/>
                </a:solidFill>
              </a:rPr>
              <a:t>id</a:t>
            </a:r>
            <a:r>
              <a:t>=</a:t>
            </a:r>
            <a:r>
              <a:rPr>
                <a:solidFill>
                  <a:srgbClr val="0000FF"/>
                </a:solidFill>
              </a:rPr>
              <a:t>"text"</a:t>
            </a:r>
            <a:r>
              <a:rPr>
                <a:solidFill>
                  <a:srgbClr val="800000"/>
                </a:solidFill>
              </a:rPr>
              <a:t>&gt;</a:t>
            </a:r>
            <a:r>
              <a:t>Это мой первый сайт.</a:t>
            </a:r>
            <a:r>
              <a:rPr>
                <a:solidFill>
                  <a:srgbClr val="800000"/>
                </a:solidFill>
              </a:rPr>
              <a:t>&lt;/p&gt;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</a:t>
            </a:r>
            <a:r>
              <a:rPr>
                <a:solidFill>
                  <a:srgbClr val="800000"/>
                </a:solidFill>
              </a:rPr>
              <a:t>&lt;button</a:t>
            </a:r>
            <a:r>
              <a:t> </a:t>
            </a:r>
            <a:r>
              <a:rPr>
                <a:solidFill>
                  <a:srgbClr val="E50000"/>
                </a:solidFill>
              </a:rPr>
              <a:t>onclick</a:t>
            </a:r>
            <a:r>
              <a:t>=</a:t>
            </a:r>
            <a:r>
              <a:rPr>
                <a:solidFill>
                  <a:srgbClr val="0000FF"/>
                </a:solidFill>
              </a:rPr>
              <a:t>"</a:t>
            </a:r>
            <a:r>
              <a:rPr>
                <a:solidFill>
                  <a:srgbClr val="795E26"/>
                </a:solidFill>
              </a:rPr>
              <a:t>changeText</a:t>
            </a:r>
            <a:r>
              <a:rPr>
                <a:solidFill>
                  <a:srgbClr val="0000FF"/>
                </a:solidFill>
              </a:rPr>
              <a:t>()"</a:t>
            </a:r>
            <a:r>
              <a:rPr>
                <a:solidFill>
                  <a:srgbClr val="800000"/>
                </a:solidFill>
              </a:rPr>
              <a:t>&gt;</a:t>
            </a:r>
            <a:r>
              <a:t>Нажми меня!</a:t>
            </a:r>
            <a:r>
              <a:rPr>
                <a:solidFill>
                  <a:srgbClr val="800000"/>
                </a:solidFill>
              </a:rPr>
              <a:t>&lt;/button&gt;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</a:t>
            </a:r>
            <a:r>
              <a:rPr>
                <a:solidFill>
                  <a:srgbClr val="800000"/>
                </a:solidFill>
              </a:rPr>
              <a:t>&lt;script&gt;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    </a:t>
            </a:r>
            <a:r>
              <a:rPr>
                <a:solidFill>
                  <a:srgbClr val="0000FF"/>
                </a:solidFill>
              </a:rPr>
              <a:t>function</a:t>
            </a:r>
            <a:r>
              <a:t> </a:t>
            </a:r>
            <a:r>
              <a:rPr>
                <a:solidFill>
                  <a:srgbClr val="795E26"/>
                </a:solidFill>
              </a:rPr>
              <a:t>changeText</a:t>
            </a:r>
            <a:r>
              <a:t>() {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        </a:t>
            </a:r>
            <a:r>
              <a:rPr>
                <a:solidFill>
                  <a:srgbClr val="001080"/>
                </a:solidFill>
              </a:rPr>
              <a:t>document</a:t>
            </a:r>
            <a:r>
              <a:t>.</a:t>
            </a:r>
            <a:r>
              <a:rPr>
                <a:solidFill>
                  <a:srgbClr val="795E26"/>
                </a:solidFill>
              </a:rPr>
              <a:t>getElementById</a:t>
            </a:r>
            <a:r>
              <a:t>(</a:t>
            </a:r>
            <a:r>
              <a:rPr>
                <a:solidFill>
                  <a:srgbClr val="A31515"/>
                </a:solidFill>
              </a:rPr>
              <a:t>"text"</a:t>
            </a:r>
            <a:r>
              <a:t>).</a:t>
            </a:r>
            <a:r>
              <a:rPr>
                <a:solidFill>
                  <a:srgbClr val="001080"/>
                </a:solidFill>
              </a:rPr>
              <a:t>innerHTML</a:t>
            </a:r>
            <a:r>
              <a:t> = </a:t>
            </a:r>
            <a:r>
              <a:rPr>
                <a:solidFill>
                  <a:srgbClr val="A31515"/>
                </a:solidFill>
              </a:rPr>
              <a:t>"Ты нажал на кнопку!"</a:t>
            </a:r>
            <a:r>
              <a:t>;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    }</a:t>
            </a:r>
          </a:p>
          <a:p>
            <a:pPr>
              <a:defRPr sz="700" b="1"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    </a:t>
            </a:r>
            <a:r>
              <a:rPr>
                <a:solidFill>
                  <a:srgbClr val="800000"/>
                </a:solidFill>
              </a:rPr>
              <a:t>&lt;/script&gt;</a:t>
            </a:r>
          </a:p>
          <a:p>
            <a:pPr>
              <a:defRPr sz="700" b="1">
                <a:solidFill>
                  <a:srgbClr val="8000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&lt;/body&gt;</a:t>
            </a:r>
          </a:p>
          <a:p>
            <a:pPr>
              <a:defRPr sz="700" b="1">
                <a:solidFill>
                  <a:srgbClr val="800000"/>
                </a:solidFill>
                <a:latin typeface="SB Sans Display"/>
                <a:ea typeface="SB Sans Display"/>
                <a:cs typeface="SB Sans Display"/>
                <a:sym typeface="SB Sans Display"/>
              </a:defRPr>
            </a:pPr>
            <a:r>
              <a:t>&lt;/html&gt;</a:t>
            </a:r>
          </a:p>
        </p:txBody>
      </p:sp>
      <p:sp>
        <p:nvSpPr>
          <p:cNvPr id="386" name="Прямоугольник 6"/>
          <p:cNvSpPr/>
          <p:nvPr/>
        </p:nvSpPr>
        <p:spPr>
          <a:xfrm>
            <a:off x="621735" y="2900294"/>
            <a:ext cx="2113972" cy="590177"/>
          </a:xfrm>
          <a:prstGeom prst="rect">
            <a:avLst/>
          </a:prstGeom>
          <a:solidFill>
            <a:srgbClr val="62BFA8">
              <a:alpha val="24108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87" name="Прямоугольник 8"/>
          <p:cNvSpPr/>
          <p:nvPr/>
        </p:nvSpPr>
        <p:spPr>
          <a:xfrm>
            <a:off x="712953" y="4169669"/>
            <a:ext cx="3442332" cy="408941"/>
          </a:xfrm>
          <a:prstGeom prst="rect">
            <a:avLst/>
          </a:prstGeom>
          <a:solidFill>
            <a:srgbClr val="B2EB38">
              <a:alpha val="2172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89" name="TextBox 9"/>
          <p:cNvSpPr txBox="1"/>
          <p:nvPr/>
        </p:nvSpPr>
        <p:spPr>
          <a:xfrm>
            <a:off x="4894340" y="4590196"/>
            <a:ext cx="2760922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800">
                <a:solidFill>
                  <a:srgbClr val="3B3C3B"/>
                </a:solidFill>
                <a:latin typeface="SB Sans Display Light"/>
                <a:ea typeface="SB Sans Display Light"/>
                <a:cs typeface="SB Sans Display Light"/>
                <a:sym typeface="SB Sans Display Light"/>
              </a:defRPr>
            </a:lvl1pPr>
          </a:lstStyle>
          <a:p>
            <a:r>
              <a:t>* Упоминание сервисов сделано не на правах рекламы, а в образовательных целях урока. </a:t>
            </a:r>
          </a:p>
        </p:txBody>
      </p:sp>
      <p:pic>
        <p:nvPicPr>
          <p:cNvPr id="2" name="0e2f79c91e61b21b58" descr="0e2f79c91e61b21b58">
            <a:hlinkClick r:id="" action="ppaction://media"/>
            <a:extLst>
              <a:ext uri="{FF2B5EF4-FFF2-40B4-BE49-F238E27FC236}">
                <a16:creationId xmlns:a16="http://schemas.microsoft.com/office/drawing/2014/main" id="{1E41DA2A-EA3C-DD40-AF07-318FA0AA3D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94340" y="845644"/>
            <a:ext cx="3441807" cy="3441807"/>
          </a:xfrm>
          <a:prstGeom prst="rect">
            <a:avLst/>
          </a:prstGeom>
          <a:ln w="25400">
            <a:solidFill>
              <a:srgbClr val="1C4F5F"/>
            </a:solidFill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Рисунок 7" descr="Рисунок 7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2" r="23160" b="739"/>
          <a:stretch>
            <a:fillRect/>
          </a:stretch>
        </p:blipFill>
        <p:spPr>
          <a:xfrm>
            <a:off x="8111818" y="4406481"/>
            <a:ext cx="1032184" cy="1110339"/>
          </a:xfrm>
          <a:prstGeom prst="rect">
            <a:avLst/>
          </a:prstGeom>
        </p:spPr>
      </p:pic>
      <p:pic>
        <p:nvPicPr>
          <p:cNvPr id="618" name="av_egorova__an_abstract_image_of_an_idea_generator_the_central__d07d0c95-6cf5-417b-be7b-870ec5d87aa5.jpeg" descr="av_egorova__an_abstract_image_of_an_idea_generator_the_central__d07d0c95-6cf5-417b-be7b-870ec5d87aa5.jpeg"/>
          <p:cNvPicPr>
            <a:picLocks noChangeAspect="1"/>
          </p:cNvPicPr>
          <p:nvPr/>
        </p:nvPicPr>
        <p:blipFill>
          <a:blip r:embed="rId3"/>
          <a:srcRect t="18795" b="25904"/>
          <a:stretch>
            <a:fillRect/>
          </a:stretch>
        </p:blipFill>
        <p:spPr>
          <a:xfrm>
            <a:off x="1754483" y="1013649"/>
            <a:ext cx="5635031" cy="3116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5" y="0"/>
                </a:moveTo>
                <a:cubicBezTo>
                  <a:pt x="858" y="0"/>
                  <a:pt x="644" y="1"/>
                  <a:pt x="502" y="109"/>
                </a:cubicBezTo>
                <a:cubicBezTo>
                  <a:pt x="296" y="244"/>
                  <a:pt x="135" y="536"/>
                  <a:pt x="60" y="907"/>
                </a:cubicBezTo>
                <a:cubicBezTo>
                  <a:pt x="1" y="1165"/>
                  <a:pt x="0" y="1552"/>
                  <a:pt x="0" y="2196"/>
                </a:cubicBezTo>
                <a:lnTo>
                  <a:pt x="0" y="19404"/>
                </a:lnTo>
                <a:cubicBezTo>
                  <a:pt x="0" y="20048"/>
                  <a:pt x="1" y="20435"/>
                  <a:pt x="60" y="20693"/>
                </a:cubicBezTo>
                <a:cubicBezTo>
                  <a:pt x="135" y="21064"/>
                  <a:pt x="296" y="21356"/>
                  <a:pt x="502" y="21491"/>
                </a:cubicBezTo>
                <a:cubicBezTo>
                  <a:pt x="644" y="21599"/>
                  <a:pt x="858" y="21600"/>
                  <a:pt x="1215" y="21600"/>
                </a:cubicBezTo>
                <a:lnTo>
                  <a:pt x="20385" y="21600"/>
                </a:lnTo>
                <a:cubicBezTo>
                  <a:pt x="20742" y="21600"/>
                  <a:pt x="20956" y="21599"/>
                  <a:pt x="21098" y="21491"/>
                </a:cubicBezTo>
                <a:cubicBezTo>
                  <a:pt x="21304" y="21356"/>
                  <a:pt x="21465" y="21064"/>
                  <a:pt x="21540" y="20693"/>
                </a:cubicBezTo>
                <a:cubicBezTo>
                  <a:pt x="21599" y="20435"/>
                  <a:pt x="21600" y="20048"/>
                  <a:pt x="21600" y="19404"/>
                </a:cubicBezTo>
                <a:lnTo>
                  <a:pt x="21600" y="2196"/>
                </a:lnTo>
                <a:cubicBezTo>
                  <a:pt x="21600" y="1552"/>
                  <a:pt x="21599" y="1165"/>
                  <a:pt x="21540" y="907"/>
                </a:cubicBezTo>
                <a:cubicBezTo>
                  <a:pt x="21465" y="536"/>
                  <a:pt x="21304" y="244"/>
                  <a:pt x="21098" y="109"/>
                </a:cubicBezTo>
                <a:cubicBezTo>
                  <a:pt x="20956" y="1"/>
                  <a:pt x="20742" y="0"/>
                  <a:pt x="20385" y="0"/>
                </a:cubicBezTo>
                <a:lnTo>
                  <a:pt x="1215" y="0"/>
                </a:lnTo>
                <a:close/>
              </a:path>
            </a:pathLst>
          </a:custGeom>
          <a:ln w="25400">
            <a:solidFill>
              <a:srgbClr val="31C2A7"/>
            </a:solidFill>
          </a:ln>
        </p:spPr>
      </p:pic>
      <p:sp>
        <p:nvSpPr>
          <p:cNvPr id="4" name="TextBox 26">
            <a:extLst>
              <a:ext uri="{FF2B5EF4-FFF2-40B4-BE49-F238E27FC236}">
                <a16:creationId xmlns:a16="http://schemas.microsoft.com/office/drawing/2014/main" id="{E12F25AD-9EE9-0E43-A08A-F7FC3E0E3F8E}"/>
              </a:ext>
            </a:extLst>
          </p:cNvPr>
          <p:cNvSpPr txBox="1"/>
          <p:nvPr/>
        </p:nvSpPr>
        <p:spPr>
          <a:xfrm>
            <a:off x="938908" y="347804"/>
            <a:ext cx="7266183" cy="447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10000"/>
              </a:lnSpc>
              <a:defRPr sz="2100" b="1">
                <a:solidFill>
                  <a:srgbClr val="1C4F5F"/>
                </a:solidFill>
              </a:defRPr>
            </a:lvl1pPr>
          </a:lstStyle>
          <a:p>
            <a:r>
              <a:rPr dirty="0" err="1"/>
              <a:t>Пр</a:t>
            </a:r>
            <a:r>
              <a:rPr lang="ru-RU" dirty="0" err="1"/>
              <a:t>актическая</a:t>
            </a:r>
            <a:r>
              <a:rPr lang="ru-RU" dirty="0"/>
              <a:t> работа</a:t>
            </a:r>
            <a:endParaRPr dirty="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idx="3"/>
          </p:nvPr>
        </p:nvSpPr>
        <p:spPr/>
      </p:sp>
      <p:sp>
        <p:nvSpPr>
          <p:cNvPr id="6" name="Рисунок 5"/>
          <p:cNvSpPr>
            <a:spLocks noGrp="1"/>
          </p:cNvSpPr>
          <p:nvPr>
            <p:ph type="pic" idx="4"/>
          </p:nvPr>
        </p:nvSpPr>
        <p:spPr/>
      </p:sp>
      <p:pic>
        <p:nvPicPr>
          <p:cNvPr id="7" name="Google Shape;115;p2" descr="Рисунок 7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6;p2"/>
          <p:cNvSpPr txBox="1"/>
          <p:nvPr/>
        </p:nvSpPr>
        <p:spPr>
          <a:xfrm>
            <a:off x="2539495" y="1765175"/>
            <a:ext cx="4065009" cy="651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Придумайте свою уникальную идею для Telegram‑приложения</a:t>
            </a:r>
            <a:endParaRPr/>
          </a:p>
        </p:txBody>
      </p:sp>
      <p:sp>
        <p:nvSpPr>
          <p:cNvPr id="9" name="Google Shape;117;p2"/>
          <p:cNvSpPr txBox="1"/>
          <p:nvPr/>
        </p:nvSpPr>
        <p:spPr>
          <a:xfrm>
            <a:off x="667673" y="1045601"/>
            <a:ext cx="7808654" cy="675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3900"/>
              <a:buFont typeface="Play"/>
              <a:buNone/>
            </a:pPr>
            <a:r>
              <a:rPr lang="en-US" sz="39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ГЕНЕРАТОР ИДЕЙ</a:t>
            </a:r>
            <a:endParaRPr/>
          </a:p>
        </p:txBody>
      </p:sp>
      <p:sp>
        <p:nvSpPr>
          <p:cNvPr id="10" name="Google Shape;118;p2"/>
          <p:cNvSpPr/>
          <p:nvPr/>
        </p:nvSpPr>
        <p:spPr>
          <a:xfrm>
            <a:off x="3562056" y="2653098"/>
            <a:ext cx="2019888" cy="415789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" name="Google Shape;119;p2"/>
          <p:cNvSpPr txBox="1"/>
          <p:nvPr/>
        </p:nvSpPr>
        <p:spPr>
          <a:xfrm>
            <a:off x="3626258" y="2653308"/>
            <a:ext cx="1891483" cy="33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Генератор мемов</a:t>
            </a:r>
            <a:endParaRPr/>
          </a:p>
        </p:txBody>
      </p:sp>
      <p:sp>
        <p:nvSpPr>
          <p:cNvPr id="12" name="Google Shape;120;p2"/>
          <p:cNvSpPr/>
          <p:nvPr/>
        </p:nvSpPr>
        <p:spPr>
          <a:xfrm>
            <a:off x="3109771" y="3180304"/>
            <a:ext cx="3041880" cy="415789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" name="Google Shape;121;p2"/>
          <p:cNvSpPr txBox="1"/>
          <p:nvPr/>
        </p:nvSpPr>
        <p:spPr>
          <a:xfrm>
            <a:off x="3089510" y="3180722"/>
            <a:ext cx="3041880" cy="33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Бот — рассказчик историй</a:t>
            </a:r>
            <a:endParaRPr/>
          </a:p>
        </p:txBody>
      </p:sp>
      <p:sp>
        <p:nvSpPr>
          <p:cNvPr id="14" name="Google Shape;122;p2"/>
          <p:cNvSpPr/>
          <p:nvPr/>
        </p:nvSpPr>
        <p:spPr>
          <a:xfrm>
            <a:off x="2664081" y="3682320"/>
            <a:ext cx="3812163" cy="389972"/>
          </a:xfrm>
          <a:prstGeom prst="roundRect">
            <a:avLst>
              <a:gd name="adj" fmla="val 29805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" name="Google Shape;123;p2"/>
          <p:cNvSpPr txBox="1"/>
          <p:nvPr/>
        </p:nvSpPr>
        <p:spPr>
          <a:xfrm>
            <a:off x="2728283" y="3682530"/>
            <a:ext cx="3764336" cy="33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Приложение с необычными эмодзи</a:t>
            </a:r>
            <a:endParaRPr/>
          </a:p>
        </p:txBody>
      </p:sp>
      <p:pic>
        <p:nvPicPr>
          <p:cNvPr id="16" name="Google Shape;124;p2" descr="Рисунок 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259" y="261252"/>
            <a:ext cx="1428752" cy="142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25;p2" descr="Рисунок 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10425" y="669045"/>
            <a:ext cx="1428750" cy="1428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26;p2" descr="Рисунок 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5026" y="1734165"/>
            <a:ext cx="1428752" cy="1428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27;p2" descr="Рисунок 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19925" y="2870830"/>
            <a:ext cx="1428750" cy="1428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28;p2" descr="Рисунок 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69402" y="3180304"/>
            <a:ext cx="1428751" cy="142875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29;p2"/>
          <p:cNvSpPr txBox="1"/>
          <p:nvPr/>
        </p:nvSpPr>
        <p:spPr>
          <a:xfrm>
            <a:off x="3679981" y="4704265"/>
            <a:ext cx="4768694" cy="34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B"/>
              </a:buClr>
              <a:buSzPts val="800"/>
              <a:buFont typeface="Play"/>
              <a:buNone/>
            </a:pP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/>
            </a:r>
            <a:b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>* Упоминание сервисов сделано не на правах рекламы, а в образовательных целях урока.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150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idx="3"/>
          </p:nvPr>
        </p:nvSpPr>
        <p:spPr/>
      </p:sp>
      <p:sp>
        <p:nvSpPr>
          <p:cNvPr id="6" name="Рисунок 5"/>
          <p:cNvSpPr>
            <a:spLocks noGrp="1"/>
          </p:cNvSpPr>
          <p:nvPr>
            <p:ph type="pic" idx="4"/>
          </p:nvPr>
        </p:nvSpPr>
        <p:spPr/>
      </p:sp>
      <p:pic>
        <p:nvPicPr>
          <p:cNvPr id="7" name="Google Shape;134;p3" descr="Рисунок 7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5;p3"/>
          <p:cNvSpPr txBox="1"/>
          <p:nvPr/>
        </p:nvSpPr>
        <p:spPr>
          <a:xfrm>
            <a:off x="2539495" y="1219075"/>
            <a:ext cx="4065000" cy="6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lay"/>
              <a:buNone/>
            </a:pPr>
            <a:r>
              <a:rPr lang="en-US" sz="1800">
                <a:latin typeface="Play"/>
                <a:ea typeface="Play"/>
                <a:cs typeface="Play"/>
                <a:sym typeface="Play"/>
              </a:rPr>
              <a:t>Доработайте</a:t>
            </a:r>
            <a:r>
              <a:rPr lang="en-US" sz="18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 свою идею для Telegram‑приложения</a:t>
            </a:r>
            <a:endParaRPr/>
          </a:p>
        </p:txBody>
      </p:sp>
      <p:sp>
        <p:nvSpPr>
          <p:cNvPr id="9" name="Google Shape;136;p3"/>
          <p:cNvSpPr txBox="1"/>
          <p:nvPr/>
        </p:nvSpPr>
        <p:spPr>
          <a:xfrm>
            <a:off x="667673" y="499500"/>
            <a:ext cx="7808654" cy="510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800"/>
              <a:buFont typeface="Play"/>
              <a:buNone/>
            </a:pPr>
            <a:r>
              <a:rPr lang="en-US" sz="28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ЧТО У НАС В ПРИЛОЖЕНИИ?</a:t>
            </a:r>
            <a:endParaRPr/>
          </a:p>
        </p:txBody>
      </p:sp>
      <p:sp>
        <p:nvSpPr>
          <p:cNvPr id="10" name="Google Shape;137;p3"/>
          <p:cNvSpPr/>
          <p:nvPr/>
        </p:nvSpPr>
        <p:spPr>
          <a:xfrm>
            <a:off x="2246217" y="2038307"/>
            <a:ext cx="4651566" cy="415789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" name="Google Shape;138;p3"/>
          <p:cNvSpPr txBox="1"/>
          <p:nvPr/>
        </p:nvSpPr>
        <p:spPr>
          <a:xfrm>
            <a:off x="2310420" y="2038517"/>
            <a:ext cx="4523160" cy="33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Какие приложения вам нравятся и почему?</a:t>
            </a:r>
            <a:endParaRPr/>
          </a:p>
        </p:txBody>
      </p:sp>
      <p:sp>
        <p:nvSpPr>
          <p:cNvPr id="12" name="Google Shape;139;p3"/>
          <p:cNvSpPr/>
          <p:nvPr/>
        </p:nvSpPr>
        <p:spPr>
          <a:xfrm>
            <a:off x="1514409" y="2571018"/>
            <a:ext cx="5943938" cy="415789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" name="Google Shape;140;p3"/>
          <p:cNvSpPr txBox="1"/>
          <p:nvPr/>
        </p:nvSpPr>
        <p:spPr>
          <a:xfrm>
            <a:off x="1578610" y="2571227"/>
            <a:ext cx="6063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Какие фишки вы бы хотели видеть в </a:t>
            </a:r>
            <a:r>
              <a:rPr lang="en-US" sz="1600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своём</a:t>
            </a: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 приложении?</a:t>
            </a:r>
            <a:endParaRPr/>
          </a:p>
        </p:txBody>
      </p:sp>
      <p:pic>
        <p:nvPicPr>
          <p:cNvPr id="14" name="Google Shape;141;p3" descr="Рисунок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71" y="868019"/>
            <a:ext cx="1353620" cy="1353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42;p3" descr="Рисунок 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7201" y="3280383"/>
            <a:ext cx="1143002" cy="114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43;p3" descr="Рисунок 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07290" y="3103937"/>
            <a:ext cx="1143002" cy="114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44;p3" descr="Рисунок 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0810" y="973328"/>
            <a:ext cx="1143002" cy="114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45;p3" descr="Рисунок 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39219" y="3687240"/>
            <a:ext cx="1143002" cy="1143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307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Google Shape;150;p4" descr="Рисунок 7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51;p4"/>
          <p:cNvSpPr txBox="1"/>
          <p:nvPr/>
        </p:nvSpPr>
        <p:spPr>
          <a:xfrm>
            <a:off x="1883982" y="1219075"/>
            <a:ext cx="5376036" cy="35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Приложение для обмена знаниями и опытом</a:t>
            </a:r>
            <a:endParaRPr/>
          </a:p>
        </p:txBody>
      </p:sp>
      <p:sp>
        <p:nvSpPr>
          <p:cNvPr id="9" name="Google Shape;152;p4"/>
          <p:cNvSpPr txBox="1"/>
          <p:nvPr/>
        </p:nvSpPr>
        <p:spPr>
          <a:xfrm>
            <a:off x="667673" y="499500"/>
            <a:ext cx="7808654" cy="510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800"/>
              <a:buFont typeface="Play"/>
              <a:buNone/>
            </a:pPr>
            <a:r>
              <a:rPr lang="en-US" sz="28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«УчисьДелись»</a:t>
            </a:r>
            <a:endParaRPr/>
          </a:p>
        </p:txBody>
      </p:sp>
      <p:sp>
        <p:nvSpPr>
          <p:cNvPr id="10" name="Google Shape;153;p4"/>
          <p:cNvSpPr/>
          <p:nvPr/>
        </p:nvSpPr>
        <p:spPr>
          <a:xfrm>
            <a:off x="2227908" y="1798948"/>
            <a:ext cx="2528481" cy="620665"/>
          </a:xfrm>
          <a:prstGeom prst="roundRect">
            <a:avLst>
              <a:gd name="adj" fmla="val 18727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" name="Google Shape;154;p4"/>
          <p:cNvSpPr txBox="1"/>
          <p:nvPr/>
        </p:nvSpPr>
        <p:spPr>
          <a:xfrm>
            <a:off x="2292111" y="1799158"/>
            <a:ext cx="2400077" cy="5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Обмен полезными статьями и видеоуроками</a:t>
            </a:r>
            <a:endParaRPr/>
          </a:p>
        </p:txBody>
      </p:sp>
      <p:sp>
        <p:nvSpPr>
          <p:cNvPr id="12" name="Google Shape;155;p4"/>
          <p:cNvSpPr/>
          <p:nvPr/>
        </p:nvSpPr>
        <p:spPr>
          <a:xfrm>
            <a:off x="4856017" y="1798948"/>
            <a:ext cx="1994982" cy="620665"/>
          </a:xfrm>
          <a:prstGeom prst="roundRect">
            <a:avLst>
              <a:gd name="adj" fmla="val 18727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" name="Google Shape;156;p4"/>
          <p:cNvSpPr txBox="1"/>
          <p:nvPr/>
        </p:nvSpPr>
        <p:spPr>
          <a:xfrm>
            <a:off x="4920219" y="1799158"/>
            <a:ext cx="1866578" cy="5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Раздел с вопросами и ответами</a:t>
            </a:r>
            <a:endParaRPr/>
          </a:p>
        </p:txBody>
      </p:sp>
      <p:sp>
        <p:nvSpPr>
          <p:cNvPr id="14" name="Google Shape;157;p4"/>
          <p:cNvSpPr/>
          <p:nvPr/>
        </p:nvSpPr>
        <p:spPr>
          <a:xfrm>
            <a:off x="2239817" y="2539562"/>
            <a:ext cx="1994982" cy="620666"/>
          </a:xfrm>
          <a:prstGeom prst="roundRect">
            <a:avLst>
              <a:gd name="adj" fmla="val 18727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" name="Google Shape;158;p4"/>
          <p:cNvSpPr txBox="1"/>
          <p:nvPr/>
        </p:nvSpPr>
        <p:spPr>
          <a:xfrm>
            <a:off x="2304020" y="2539771"/>
            <a:ext cx="1866578" cy="5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Система рейтингов и комментариев</a:t>
            </a:r>
            <a:endParaRPr/>
          </a:p>
        </p:txBody>
      </p:sp>
      <p:sp>
        <p:nvSpPr>
          <p:cNvPr id="16" name="Google Shape;159;p4"/>
          <p:cNvSpPr/>
          <p:nvPr/>
        </p:nvSpPr>
        <p:spPr>
          <a:xfrm>
            <a:off x="4336108" y="2539562"/>
            <a:ext cx="2528481" cy="620666"/>
          </a:xfrm>
          <a:prstGeom prst="roundRect">
            <a:avLst>
              <a:gd name="adj" fmla="val 18727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" name="Google Shape;160;p4"/>
          <p:cNvSpPr txBox="1"/>
          <p:nvPr/>
        </p:nvSpPr>
        <p:spPr>
          <a:xfrm>
            <a:off x="4374910" y="2539771"/>
            <a:ext cx="2553881" cy="5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Возможность делиться личными рекомендациями</a:t>
            </a:r>
            <a:endParaRPr/>
          </a:p>
        </p:txBody>
      </p:sp>
      <p:pic>
        <p:nvPicPr>
          <p:cNvPr id="18" name="Google Shape;161;p4" descr="Рисунок 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401" y="763144"/>
            <a:ext cx="1270002" cy="127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2;p4" descr="Рисунок 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0925" y="1024645"/>
            <a:ext cx="1270000" cy="127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3;p4" descr="Рисунок 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827" y="2482757"/>
            <a:ext cx="1270001" cy="127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4;p4" descr="Рисунок 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28419" y="3086730"/>
            <a:ext cx="1270002" cy="127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5;p4" descr="Рисунок 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13123" y="3391739"/>
            <a:ext cx="1270002" cy="1270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186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Google Shape;170;p5" descr="Рисунок 7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71;p5"/>
          <p:cNvSpPr txBox="1"/>
          <p:nvPr/>
        </p:nvSpPr>
        <p:spPr>
          <a:xfrm>
            <a:off x="2539495" y="1219075"/>
            <a:ext cx="4065000" cy="6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Придумай</a:t>
            </a:r>
            <a:r>
              <a:rPr lang="en-US" sz="1800">
                <a:latin typeface="Play"/>
                <a:ea typeface="Play"/>
                <a:cs typeface="Play"/>
                <a:sym typeface="Play"/>
              </a:rPr>
              <a:t>те, как развить</a:t>
            </a:r>
            <a:r>
              <a:rPr lang="en-US" sz="18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800">
                <a:latin typeface="Play"/>
                <a:ea typeface="Play"/>
                <a:cs typeface="Play"/>
                <a:sym typeface="Play"/>
              </a:rPr>
              <a:t>своё</a:t>
            </a:r>
            <a:r>
              <a:rPr lang="en-US" sz="18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 Telegram‑приложени</a:t>
            </a:r>
            <a:r>
              <a:rPr lang="en-US" sz="1800">
                <a:latin typeface="Play"/>
                <a:ea typeface="Play"/>
                <a:cs typeface="Play"/>
                <a:sym typeface="Play"/>
              </a:rPr>
              <a:t>е</a:t>
            </a:r>
            <a:endParaRPr/>
          </a:p>
        </p:txBody>
      </p:sp>
      <p:sp>
        <p:nvSpPr>
          <p:cNvPr id="9" name="Google Shape;172;p5"/>
          <p:cNvSpPr txBox="1"/>
          <p:nvPr/>
        </p:nvSpPr>
        <p:spPr>
          <a:xfrm>
            <a:off x="667673" y="499500"/>
            <a:ext cx="7808654" cy="510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800"/>
              <a:buFont typeface="Play"/>
              <a:buNone/>
            </a:pPr>
            <a:r>
              <a:rPr lang="en-US" sz="28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Как улучшить «УчисьДелись»?</a:t>
            </a:r>
            <a:endParaRPr/>
          </a:p>
        </p:txBody>
      </p:sp>
      <p:pic>
        <p:nvPicPr>
          <p:cNvPr id="10" name="Google Shape;173;p5" descr="Рисунок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8201" y="1231774"/>
            <a:ext cx="1353620" cy="1353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74;p5" descr="Рисунок 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803" y="1219074"/>
            <a:ext cx="1143002" cy="114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75;p5" descr="Рисунок 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78690" y="3435951"/>
            <a:ext cx="1143002" cy="114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76;p5" descr="Рисунок 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25455" y="3741308"/>
            <a:ext cx="1143002" cy="114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77;p5" descr="Рисунок 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7803" y="3435951"/>
            <a:ext cx="1143002" cy="114300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78;p5"/>
          <p:cNvSpPr/>
          <p:nvPr/>
        </p:nvSpPr>
        <p:spPr>
          <a:xfrm>
            <a:off x="2507395" y="2079618"/>
            <a:ext cx="4039609" cy="344717"/>
          </a:xfrm>
          <a:prstGeom prst="roundRect">
            <a:avLst>
              <a:gd name="adj" fmla="val 33718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" name="Google Shape;179;p5"/>
          <p:cNvSpPr txBox="1"/>
          <p:nvPr/>
        </p:nvSpPr>
        <p:spPr>
          <a:xfrm>
            <a:off x="2571595" y="2079826"/>
            <a:ext cx="4065011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Какие разделы должны быть в приложении?</a:t>
            </a:r>
            <a:endParaRPr/>
          </a:p>
        </p:txBody>
      </p:sp>
      <p:sp>
        <p:nvSpPr>
          <p:cNvPr id="17" name="Google Shape;180;p5"/>
          <p:cNvSpPr/>
          <p:nvPr/>
        </p:nvSpPr>
        <p:spPr>
          <a:xfrm>
            <a:off x="1445112" y="2533335"/>
            <a:ext cx="5959163" cy="344717"/>
          </a:xfrm>
          <a:prstGeom prst="roundRect">
            <a:avLst>
              <a:gd name="adj" fmla="val 42332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" name="Google Shape;181;p5"/>
          <p:cNvSpPr txBox="1"/>
          <p:nvPr/>
        </p:nvSpPr>
        <p:spPr>
          <a:xfrm>
            <a:off x="1509313" y="2533543"/>
            <a:ext cx="6189576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Какую систему рейтингов или комментариев вы бы предложили?</a:t>
            </a:r>
            <a:endParaRPr/>
          </a:p>
        </p:txBody>
      </p:sp>
      <p:sp>
        <p:nvSpPr>
          <p:cNvPr id="19" name="Google Shape;182;p5"/>
          <p:cNvSpPr/>
          <p:nvPr/>
        </p:nvSpPr>
        <p:spPr>
          <a:xfrm>
            <a:off x="1413012" y="2984643"/>
            <a:ext cx="6317978" cy="344717"/>
          </a:xfrm>
          <a:prstGeom prst="roundRect">
            <a:avLst>
              <a:gd name="adj" fmla="val 42332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" name="Google Shape;183;p5"/>
          <p:cNvSpPr txBox="1"/>
          <p:nvPr/>
        </p:nvSpPr>
        <p:spPr>
          <a:xfrm>
            <a:off x="1477213" y="2984850"/>
            <a:ext cx="6189575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Какие дополнительные функции сделают приложение ещё полезнее?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3060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"/>
          <p:cNvSpPr txBox="1"/>
          <p:nvPr/>
        </p:nvSpPr>
        <p:spPr>
          <a:xfrm>
            <a:off x="465805" y="432991"/>
            <a:ext cx="2867425" cy="1193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C2A7"/>
              </a:buClr>
              <a:buSzPts val="2600"/>
              <a:buFont typeface="Play"/>
              <a:buNone/>
            </a:pPr>
            <a:r>
              <a:rPr lang="en-US" sz="2600" b="1" i="0" u="none" strike="noStrike" cap="none">
                <a:solidFill>
                  <a:srgbClr val="32C2A7"/>
                </a:solidFill>
                <a:latin typeface="Play"/>
                <a:ea typeface="Play"/>
                <a:cs typeface="Play"/>
                <a:sym typeface="Play"/>
              </a:rPr>
              <a:t>UX/UI-дизайн: </a:t>
            </a:r>
            <a:r>
              <a:rPr lang="en-US" sz="26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почему это важно?</a:t>
            </a:r>
            <a:endParaRPr/>
          </a:p>
        </p:txBody>
      </p:sp>
      <p:sp>
        <p:nvSpPr>
          <p:cNvPr id="191" name="Google Shape;191;p6"/>
          <p:cNvSpPr/>
          <p:nvPr/>
        </p:nvSpPr>
        <p:spPr>
          <a:xfrm>
            <a:off x="1760963" y="3299964"/>
            <a:ext cx="6725495" cy="415790"/>
          </a:xfrm>
          <a:prstGeom prst="roundRect">
            <a:avLst>
              <a:gd name="adj" fmla="val 31441"/>
            </a:avLst>
          </a:prstGeom>
          <a:solidFill>
            <a:srgbClr val="FFFDF9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1910531" y="3321718"/>
            <a:ext cx="6426358" cy="33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UX (пользовательский опыт) и UI (пользовательский интерфейс)</a:t>
            </a:r>
            <a:endParaRPr/>
          </a:p>
        </p:txBody>
      </p:sp>
      <p:sp>
        <p:nvSpPr>
          <p:cNvPr id="193" name="Google Shape;193;p6"/>
          <p:cNvSpPr/>
          <p:nvPr/>
        </p:nvSpPr>
        <p:spPr>
          <a:xfrm>
            <a:off x="1759981" y="3913199"/>
            <a:ext cx="2481057" cy="396241"/>
          </a:xfrm>
          <a:prstGeom prst="roundRect">
            <a:avLst>
              <a:gd name="adj" fmla="val 29333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1793105" y="3932250"/>
            <a:ext cx="2414809" cy="35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UX (User Experience)</a:t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6249439" y="3913199"/>
            <a:ext cx="2233645" cy="415790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6301456" y="3932250"/>
            <a:ext cx="2129610" cy="35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UI (User Interface)</a:t>
            </a:r>
            <a:endParaRPr/>
          </a:p>
        </p:txBody>
      </p:sp>
      <p:pic>
        <p:nvPicPr>
          <p:cNvPr id="197" name="Google Shape;197;p6" descr="Рисунок 3"/>
          <p:cNvPicPr preferRelativeResize="0"/>
          <p:nvPr/>
        </p:nvPicPr>
        <p:blipFill rotWithShape="1">
          <a:blip r:embed="rId3">
            <a:alphaModFix/>
          </a:blip>
          <a:srcRect l="1822" r="1822"/>
          <a:stretch/>
        </p:blipFill>
        <p:spPr>
          <a:xfrm>
            <a:off x="3702697" y="689321"/>
            <a:ext cx="2842023" cy="196637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520" y="0"/>
                </a:moveTo>
                <a:cubicBezTo>
                  <a:pt x="1074" y="0"/>
                  <a:pt x="806" y="1"/>
                  <a:pt x="627" y="109"/>
                </a:cubicBezTo>
                <a:cubicBezTo>
                  <a:pt x="370" y="244"/>
                  <a:pt x="169" y="535"/>
                  <a:pt x="75" y="907"/>
                </a:cubicBezTo>
                <a:cubicBezTo>
                  <a:pt x="1" y="1165"/>
                  <a:pt x="0" y="1552"/>
                  <a:pt x="0" y="2197"/>
                </a:cubicBezTo>
                <a:lnTo>
                  <a:pt x="0" y="19403"/>
                </a:lnTo>
                <a:cubicBezTo>
                  <a:pt x="0" y="20048"/>
                  <a:pt x="1" y="20431"/>
                  <a:pt x="75" y="20689"/>
                </a:cubicBezTo>
                <a:cubicBezTo>
                  <a:pt x="169" y="21061"/>
                  <a:pt x="370" y="21356"/>
                  <a:pt x="627" y="21491"/>
                </a:cubicBezTo>
                <a:cubicBezTo>
                  <a:pt x="806" y="21599"/>
                  <a:pt x="1074" y="21600"/>
                  <a:pt x="1520" y="21600"/>
                </a:cubicBezTo>
                <a:lnTo>
                  <a:pt x="20080" y="21600"/>
                </a:lnTo>
                <a:cubicBezTo>
                  <a:pt x="20526" y="21600"/>
                  <a:pt x="20794" y="21599"/>
                  <a:pt x="20973" y="21491"/>
                </a:cubicBezTo>
                <a:cubicBezTo>
                  <a:pt x="21230" y="21356"/>
                  <a:pt x="21431" y="21061"/>
                  <a:pt x="21525" y="20689"/>
                </a:cubicBezTo>
                <a:cubicBezTo>
                  <a:pt x="21599" y="20431"/>
                  <a:pt x="21600" y="20048"/>
                  <a:pt x="21600" y="19403"/>
                </a:cubicBezTo>
                <a:lnTo>
                  <a:pt x="21600" y="2197"/>
                </a:lnTo>
                <a:cubicBezTo>
                  <a:pt x="21600" y="1552"/>
                  <a:pt x="21599" y="1165"/>
                  <a:pt x="21525" y="907"/>
                </a:cubicBezTo>
                <a:cubicBezTo>
                  <a:pt x="21431" y="535"/>
                  <a:pt x="21230" y="244"/>
                  <a:pt x="20973" y="109"/>
                </a:cubicBezTo>
                <a:cubicBezTo>
                  <a:pt x="20794" y="1"/>
                  <a:pt x="20526" y="0"/>
                  <a:pt x="20080" y="0"/>
                </a:cubicBezTo>
                <a:lnTo>
                  <a:pt x="1520" y="0"/>
                </a:lnTo>
                <a:close/>
              </a:path>
            </a:pathLst>
          </a:custGeom>
          <a:noFill/>
          <a:ln w="25400" cap="flat" cmpd="sng">
            <a:solidFill>
              <a:srgbClr val="31C2A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98" name="Google Shape;198;p6"/>
          <p:cNvSpPr txBox="1"/>
          <p:nvPr/>
        </p:nvSpPr>
        <p:spPr>
          <a:xfrm>
            <a:off x="3259549" y="2852405"/>
            <a:ext cx="1196408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Простота</a:t>
            </a:r>
            <a:endParaRPr/>
          </a:p>
        </p:txBody>
      </p:sp>
      <p:sp>
        <p:nvSpPr>
          <p:cNvPr id="199" name="Google Shape;199;p6"/>
          <p:cNvSpPr/>
          <p:nvPr/>
        </p:nvSpPr>
        <p:spPr>
          <a:xfrm rot="2700000">
            <a:off x="3091640" y="2950835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4419367" y="2852405"/>
            <a:ext cx="1199818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Удобство</a:t>
            </a:r>
            <a:endParaRPr/>
          </a:p>
        </p:txBody>
      </p:sp>
      <p:sp>
        <p:nvSpPr>
          <p:cNvPr id="201" name="Google Shape;201;p6"/>
          <p:cNvSpPr/>
          <p:nvPr/>
        </p:nvSpPr>
        <p:spPr>
          <a:xfrm rot="2700000">
            <a:off x="4239688" y="2950835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5589430" y="2852405"/>
            <a:ext cx="2506458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Визуальное единство</a:t>
            </a:r>
            <a:endParaRPr/>
          </a:p>
        </p:txBody>
      </p:sp>
      <p:sp>
        <p:nvSpPr>
          <p:cNvPr id="203" name="Google Shape;203;p6"/>
          <p:cNvSpPr/>
          <p:nvPr/>
        </p:nvSpPr>
        <p:spPr>
          <a:xfrm rot="2700000">
            <a:off x="5389105" y="2950835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4130152" y="4771674"/>
            <a:ext cx="5013848" cy="34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B"/>
              </a:buClr>
              <a:buSzPts val="800"/>
              <a:buFont typeface="Play"/>
              <a:buNone/>
            </a:pP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/>
            </a:r>
            <a:b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>* Упоминание брендов и сервисов сделано не на правах рекламы, а в образовательных целях урока.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9601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Рисунок 4"/>
          <p:cNvSpPr>
            <a:spLocks noGrp="1"/>
          </p:cNvSpPr>
          <p:nvPr>
            <p:ph type="pic" idx="3"/>
          </p:nvPr>
        </p:nvSpPr>
        <p:spPr/>
      </p:sp>
      <p:sp>
        <p:nvSpPr>
          <p:cNvPr id="6" name="Рисунок 5"/>
          <p:cNvSpPr>
            <a:spLocks noGrp="1"/>
          </p:cNvSpPr>
          <p:nvPr>
            <p:ph type="pic" idx="4"/>
          </p:nvPr>
        </p:nvSpPr>
        <p:spPr/>
      </p:sp>
      <p:pic>
        <p:nvPicPr>
          <p:cNvPr id="24" name="Google Shape;209;p7" descr="Рисунок 7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10;p7"/>
          <p:cNvSpPr txBox="1"/>
          <p:nvPr/>
        </p:nvSpPr>
        <p:spPr>
          <a:xfrm>
            <a:off x="667673" y="499500"/>
            <a:ext cx="7808654" cy="42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200"/>
              <a:buFont typeface="Play"/>
              <a:buNone/>
            </a:pPr>
            <a:r>
              <a:rPr lang="en-US" sz="22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ИНСТРУМЕНТЫ ИИ: НАШИ ПОМОЩНИКИ</a:t>
            </a:r>
            <a:endParaRPr/>
          </a:p>
        </p:txBody>
      </p:sp>
      <p:sp>
        <p:nvSpPr>
          <p:cNvPr id="26" name="Google Shape;211;p7"/>
          <p:cNvSpPr/>
          <p:nvPr/>
        </p:nvSpPr>
        <p:spPr>
          <a:xfrm>
            <a:off x="1936897" y="1375327"/>
            <a:ext cx="1271405" cy="415790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" name="Google Shape;212;p7"/>
          <p:cNvSpPr txBox="1"/>
          <p:nvPr/>
        </p:nvSpPr>
        <p:spPr>
          <a:xfrm>
            <a:off x="2001098" y="1375535"/>
            <a:ext cx="1143001" cy="33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Kandinsky</a:t>
            </a:r>
            <a:endParaRPr/>
          </a:p>
        </p:txBody>
      </p:sp>
      <p:sp>
        <p:nvSpPr>
          <p:cNvPr id="28" name="Google Shape;213;p7"/>
          <p:cNvSpPr/>
          <p:nvPr/>
        </p:nvSpPr>
        <p:spPr>
          <a:xfrm>
            <a:off x="5935700" y="1375327"/>
            <a:ext cx="1271405" cy="415790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" name="Google Shape;214;p7"/>
          <p:cNvSpPr txBox="1"/>
          <p:nvPr/>
        </p:nvSpPr>
        <p:spPr>
          <a:xfrm>
            <a:off x="5999900" y="1375535"/>
            <a:ext cx="1143002" cy="33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600"/>
              <a:buFont typeface="Play"/>
              <a:buNone/>
            </a:pPr>
            <a:r>
              <a:rPr lang="en-US" sz="16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 GigaChat</a:t>
            </a:r>
            <a:endParaRPr/>
          </a:p>
        </p:txBody>
      </p:sp>
      <p:pic>
        <p:nvPicPr>
          <p:cNvPr id="30" name="Google Shape;215;p7" descr="Рисунок 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4753" y="1983310"/>
            <a:ext cx="1428752" cy="1428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16;p7" descr="Рисунок 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25723" y="1857374"/>
            <a:ext cx="1428752" cy="1428751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217;p7"/>
          <p:cNvSpPr txBox="1"/>
          <p:nvPr/>
        </p:nvSpPr>
        <p:spPr>
          <a:xfrm>
            <a:off x="1329093" y="3604258"/>
            <a:ext cx="1196406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Иконки</a:t>
            </a:r>
            <a:endParaRPr/>
          </a:p>
        </p:txBody>
      </p:sp>
      <p:sp>
        <p:nvSpPr>
          <p:cNvPr id="33" name="Google Shape;218;p7"/>
          <p:cNvSpPr/>
          <p:nvPr/>
        </p:nvSpPr>
        <p:spPr>
          <a:xfrm rot="2700000">
            <a:off x="1161183" y="370429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4" name="Google Shape;219;p7"/>
          <p:cNvSpPr txBox="1"/>
          <p:nvPr/>
        </p:nvSpPr>
        <p:spPr>
          <a:xfrm>
            <a:off x="2312467" y="3604258"/>
            <a:ext cx="1196405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Фоны</a:t>
            </a:r>
            <a:endParaRPr/>
          </a:p>
        </p:txBody>
      </p:sp>
      <p:sp>
        <p:nvSpPr>
          <p:cNvPr id="35" name="Google Shape;220;p7"/>
          <p:cNvSpPr/>
          <p:nvPr/>
        </p:nvSpPr>
        <p:spPr>
          <a:xfrm rot="2700000">
            <a:off x="2144557" y="370429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" name="Google Shape;221;p7"/>
          <p:cNvSpPr txBox="1"/>
          <p:nvPr/>
        </p:nvSpPr>
        <p:spPr>
          <a:xfrm>
            <a:off x="3190605" y="3604258"/>
            <a:ext cx="1196406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Кнопки</a:t>
            </a:r>
            <a:endParaRPr/>
          </a:p>
        </p:txBody>
      </p:sp>
      <p:sp>
        <p:nvSpPr>
          <p:cNvPr id="37" name="Google Shape;222;p7"/>
          <p:cNvSpPr/>
          <p:nvPr/>
        </p:nvSpPr>
        <p:spPr>
          <a:xfrm rot="2700000">
            <a:off x="3022694" y="370429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" name="Google Shape;223;p7"/>
          <p:cNvSpPr txBox="1"/>
          <p:nvPr/>
        </p:nvSpPr>
        <p:spPr>
          <a:xfrm>
            <a:off x="5727775" y="3604258"/>
            <a:ext cx="1196406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HTML</a:t>
            </a:r>
            <a:endParaRPr/>
          </a:p>
        </p:txBody>
      </p:sp>
      <p:sp>
        <p:nvSpPr>
          <p:cNvPr id="39" name="Google Shape;224;p7"/>
          <p:cNvSpPr/>
          <p:nvPr/>
        </p:nvSpPr>
        <p:spPr>
          <a:xfrm rot="2700000">
            <a:off x="5559864" y="370429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" name="Google Shape;225;p7"/>
          <p:cNvSpPr txBox="1"/>
          <p:nvPr/>
        </p:nvSpPr>
        <p:spPr>
          <a:xfrm>
            <a:off x="6585957" y="3604258"/>
            <a:ext cx="1196406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CSS</a:t>
            </a:r>
            <a:endParaRPr/>
          </a:p>
        </p:txBody>
      </p:sp>
      <p:sp>
        <p:nvSpPr>
          <p:cNvPr id="41" name="Google Shape;226;p7"/>
          <p:cNvSpPr/>
          <p:nvPr/>
        </p:nvSpPr>
        <p:spPr>
          <a:xfrm rot="2700000">
            <a:off x="6418048" y="370429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" name="Google Shape;227;p7"/>
          <p:cNvSpPr txBox="1"/>
          <p:nvPr/>
        </p:nvSpPr>
        <p:spPr>
          <a:xfrm>
            <a:off x="7287017" y="3604258"/>
            <a:ext cx="1196406" cy="294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JS</a:t>
            </a:r>
            <a:endParaRPr/>
          </a:p>
        </p:txBody>
      </p:sp>
      <p:sp>
        <p:nvSpPr>
          <p:cNvPr id="43" name="Google Shape;228;p7"/>
          <p:cNvSpPr/>
          <p:nvPr/>
        </p:nvSpPr>
        <p:spPr>
          <a:xfrm rot="2700000">
            <a:off x="7119108" y="370429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" name="Google Shape;229;p7"/>
          <p:cNvSpPr txBox="1"/>
          <p:nvPr/>
        </p:nvSpPr>
        <p:spPr>
          <a:xfrm>
            <a:off x="3615554" y="4704265"/>
            <a:ext cx="4768694" cy="34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B"/>
              </a:buClr>
              <a:buSzPts val="800"/>
              <a:buFont typeface="Play"/>
              <a:buNone/>
            </a:pP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>* Работа с платформами в сопровождении педагога. </a:t>
            </a:r>
            <a:b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>** Упоминание сервисов сделано не на правах рекламы, а в образовательных целях урока.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943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Google Shape;234;p8" descr="Рисунок 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2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35;p8"/>
          <p:cNvSpPr txBox="1"/>
          <p:nvPr/>
        </p:nvSpPr>
        <p:spPr>
          <a:xfrm>
            <a:off x="667673" y="499500"/>
            <a:ext cx="7808654" cy="42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200"/>
              <a:buFont typeface="Play"/>
              <a:buNone/>
            </a:pPr>
            <a:r>
              <a:rPr lang="en-US" sz="22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ЧТО ТАКОЕ ПРОТОТИП (MVP)?</a:t>
            </a:r>
            <a:endParaRPr/>
          </a:p>
        </p:txBody>
      </p:sp>
      <p:sp>
        <p:nvSpPr>
          <p:cNvPr id="9" name="Google Shape;236;p8"/>
          <p:cNvSpPr/>
          <p:nvPr/>
        </p:nvSpPr>
        <p:spPr>
          <a:xfrm rot="-6180000">
            <a:off x="3253990" y="1564272"/>
            <a:ext cx="2635922" cy="2642830"/>
          </a:xfrm>
          <a:custGeom>
            <a:avLst/>
            <a:gdLst/>
            <a:ahLst/>
            <a:cxnLst/>
            <a:rect l="l" t="t" r="r" b="b"/>
            <a:pathLst>
              <a:path w="20940" h="21498" extrusionOk="0">
                <a:moveTo>
                  <a:pt x="20927" y="10188"/>
                </a:moveTo>
                <a:cubicBezTo>
                  <a:pt x="21229" y="16299"/>
                  <a:pt x="16502" y="21439"/>
                  <a:pt x="10527" y="21497"/>
                </a:cubicBezTo>
                <a:cubicBezTo>
                  <a:pt x="4895" y="21552"/>
                  <a:pt x="241" y="17012"/>
                  <a:pt x="23" y="11250"/>
                </a:cubicBezTo>
                <a:cubicBezTo>
                  <a:pt x="-371" y="5127"/>
                  <a:pt x="4399" y="-48"/>
                  <a:pt x="10391" y="0"/>
                </a:cubicBezTo>
                <a:cubicBezTo>
                  <a:pt x="11657" y="10"/>
                  <a:pt x="12907" y="286"/>
                  <a:pt x="14064" y="811"/>
                </a:cubicBezTo>
                <a:cubicBezTo>
                  <a:pt x="15749" y="1483"/>
                  <a:pt x="17242" y="2577"/>
                  <a:pt x="18407" y="3992"/>
                </a:cubicBezTo>
                <a:cubicBezTo>
                  <a:pt x="19457" y="5267"/>
                  <a:pt x="20211" y="6769"/>
                  <a:pt x="20613" y="8384"/>
                </a:cubicBezTo>
              </a:path>
            </a:pathLst>
          </a:custGeom>
          <a:noFill/>
          <a:ln w="76200" cap="flat" cmpd="sng">
            <a:solidFill>
              <a:srgbClr val="1C4F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" name="Google Shape;237;p8"/>
          <p:cNvSpPr/>
          <p:nvPr/>
        </p:nvSpPr>
        <p:spPr>
          <a:xfrm>
            <a:off x="4146620" y="1403608"/>
            <a:ext cx="850762" cy="415790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" name="Google Shape;238;p8"/>
          <p:cNvSpPr txBox="1"/>
          <p:nvPr/>
        </p:nvSpPr>
        <p:spPr>
          <a:xfrm>
            <a:off x="4210820" y="1403815"/>
            <a:ext cx="705521" cy="35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Идея</a:t>
            </a:r>
            <a:endParaRPr/>
          </a:p>
        </p:txBody>
      </p:sp>
      <p:sp>
        <p:nvSpPr>
          <p:cNvPr id="12" name="Google Shape;239;p8"/>
          <p:cNvSpPr/>
          <p:nvPr/>
        </p:nvSpPr>
        <p:spPr>
          <a:xfrm>
            <a:off x="5435889" y="2677778"/>
            <a:ext cx="1324381" cy="415790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" name="Google Shape;240;p8"/>
          <p:cNvSpPr txBox="1"/>
          <p:nvPr/>
        </p:nvSpPr>
        <p:spPr>
          <a:xfrm>
            <a:off x="5500091" y="2677985"/>
            <a:ext cx="1304426" cy="35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Прототип</a:t>
            </a:r>
            <a:endParaRPr/>
          </a:p>
        </p:txBody>
      </p:sp>
      <p:sp>
        <p:nvSpPr>
          <p:cNvPr id="14" name="Google Shape;241;p8"/>
          <p:cNvSpPr/>
          <p:nvPr/>
        </p:nvSpPr>
        <p:spPr>
          <a:xfrm>
            <a:off x="3686628" y="3891207"/>
            <a:ext cx="1770744" cy="415790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" name="Google Shape;242;p8"/>
          <p:cNvSpPr txBox="1"/>
          <p:nvPr/>
        </p:nvSpPr>
        <p:spPr>
          <a:xfrm>
            <a:off x="3750829" y="3891415"/>
            <a:ext cx="1674628" cy="35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Тестирование</a:t>
            </a:r>
            <a:endParaRPr/>
          </a:p>
        </p:txBody>
      </p:sp>
      <p:sp>
        <p:nvSpPr>
          <p:cNvPr id="16" name="Google Shape;243;p8"/>
          <p:cNvSpPr/>
          <p:nvPr/>
        </p:nvSpPr>
        <p:spPr>
          <a:xfrm>
            <a:off x="2429895" y="2677778"/>
            <a:ext cx="1474874" cy="415790"/>
          </a:xfrm>
          <a:prstGeom prst="roundRect">
            <a:avLst>
              <a:gd name="adj" fmla="val 27954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" name="Google Shape;244;p8"/>
          <p:cNvSpPr txBox="1"/>
          <p:nvPr/>
        </p:nvSpPr>
        <p:spPr>
          <a:xfrm>
            <a:off x="2494096" y="2677985"/>
            <a:ext cx="1425779" cy="358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DF9"/>
              </a:buClr>
              <a:buSzPts val="1800"/>
              <a:buFont typeface="Play"/>
              <a:buNone/>
            </a:pPr>
            <a:r>
              <a:rPr lang="en-US" sz="1800" b="0" i="0" u="none" strike="noStrike" cap="none">
                <a:solidFill>
                  <a:srgbClr val="FFFDF9"/>
                </a:solidFill>
                <a:latin typeface="Play"/>
                <a:ea typeface="Play"/>
                <a:cs typeface="Play"/>
                <a:sym typeface="Play"/>
              </a:rPr>
              <a:t>Улучшение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1825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Google Shape;269;p10"/>
          <p:cNvSpPr/>
          <p:nvPr/>
        </p:nvSpPr>
        <p:spPr>
          <a:xfrm>
            <a:off x="5064245" y="1302697"/>
            <a:ext cx="3107499" cy="630592"/>
          </a:xfrm>
          <a:prstGeom prst="roundRect">
            <a:avLst>
              <a:gd name="adj" fmla="val 21869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" name="Google Shape;270;p10" descr="Рисунок 7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71;p10"/>
          <p:cNvSpPr txBox="1"/>
          <p:nvPr/>
        </p:nvSpPr>
        <p:spPr>
          <a:xfrm>
            <a:off x="1578339" y="499500"/>
            <a:ext cx="3814254" cy="42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200"/>
              <a:buFont typeface="Play"/>
              <a:buNone/>
            </a:pPr>
            <a:r>
              <a:rPr lang="en-US" sz="22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МОЗГОВОЙ ШТУРМ</a:t>
            </a:r>
            <a:endParaRPr/>
          </a:p>
        </p:txBody>
      </p:sp>
      <p:pic>
        <p:nvPicPr>
          <p:cNvPr id="10" name="Google Shape;272;p10" descr="Рисунок 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905" y="234822"/>
            <a:ext cx="950995" cy="9509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73;p10"/>
          <p:cNvSpPr/>
          <p:nvPr/>
        </p:nvSpPr>
        <p:spPr>
          <a:xfrm>
            <a:off x="711968" y="1294195"/>
            <a:ext cx="4036307" cy="2555109"/>
          </a:xfrm>
          <a:prstGeom prst="roundRect">
            <a:avLst>
              <a:gd name="adj" fmla="val 5116"/>
            </a:avLst>
          </a:prstGeom>
          <a:solidFill>
            <a:srgbClr val="FFFDF9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" name="Google Shape;274;p10"/>
          <p:cNvSpPr txBox="1"/>
          <p:nvPr/>
        </p:nvSpPr>
        <p:spPr>
          <a:xfrm>
            <a:off x="1174720" y="1396642"/>
            <a:ext cx="3378502" cy="78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Какие элементы (например, кнопки, меню, визуальные эффекты) сделают приложение интуитивно понятным?</a:t>
            </a:r>
            <a:endParaRPr/>
          </a:p>
        </p:txBody>
      </p:sp>
      <p:sp>
        <p:nvSpPr>
          <p:cNvPr id="13" name="Google Shape;275;p10"/>
          <p:cNvSpPr/>
          <p:nvPr/>
        </p:nvSpPr>
        <p:spPr>
          <a:xfrm rot="2700000">
            <a:off x="904940" y="151073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" name="Google Shape;276;p10"/>
          <p:cNvSpPr txBox="1"/>
          <p:nvPr/>
        </p:nvSpPr>
        <p:spPr>
          <a:xfrm>
            <a:off x="1174720" y="2244090"/>
            <a:ext cx="3378502" cy="5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Какие функции обязательно должны быть в нашем MVP‑прототипе?</a:t>
            </a:r>
            <a:endParaRPr/>
          </a:p>
        </p:txBody>
      </p:sp>
      <p:sp>
        <p:nvSpPr>
          <p:cNvPr id="15" name="Google Shape;277;p10"/>
          <p:cNvSpPr/>
          <p:nvPr/>
        </p:nvSpPr>
        <p:spPr>
          <a:xfrm rot="2700000">
            <a:off x="904940" y="2358189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" name="Google Shape;278;p10"/>
          <p:cNvSpPr txBox="1"/>
          <p:nvPr/>
        </p:nvSpPr>
        <p:spPr>
          <a:xfrm>
            <a:off x="1174719" y="2906405"/>
            <a:ext cx="3542853" cy="78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Какие проблемы могут возникнуть при генерации контента с помощью ИИ 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и как их можно быстро исправлять?</a:t>
            </a:r>
            <a:endParaRPr/>
          </a:p>
        </p:txBody>
      </p:sp>
      <p:sp>
        <p:nvSpPr>
          <p:cNvPr id="17" name="Google Shape;279;p10"/>
          <p:cNvSpPr/>
          <p:nvPr/>
        </p:nvSpPr>
        <p:spPr>
          <a:xfrm rot="2700000">
            <a:off x="904940" y="3020504"/>
            <a:ext cx="112906" cy="112906"/>
          </a:xfrm>
          <a:prstGeom prst="rect">
            <a:avLst/>
          </a:prstGeom>
          <a:solidFill>
            <a:srgbClr val="32C2A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" name="Google Shape;280;p10"/>
          <p:cNvSpPr txBox="1"/>
          <p:nvPr/>
        </p:nvSpPr>
        <p:spPr>
          <a:xfrm>
            <a:off x="5141274" y="1354044"/>
            <a:ext cx="2842763" cy="51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Запишите свои идеи в рабочий лист или нарисуйте схему.</a:t>
            </a:r>
            <a:endParaRPr/>
          </a:p>
        </p:txBody>
      </p:sp>
      <p:sp>
        <p:nvSpPr>
          <p:cNvPr id="19" name="Google Shape;281;p10"/>
          <p:cNvSpPr/>
          <p:nvPr/>
        </p:nvSpPr>
        <p:spPr>
          <a:xfrm>
            <a:off x="5064245" y="2020679"/>
            <a:ext cx="3107499" cy="849709"/>
          </a:xfrm>
          <a:prstGeom prst="roundRect">
            <a:avLst>
              <a:gd name="adj" fmla="val 16229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" name="Google Shape;282;p10"/>
          <p:cNvSpPr txBox="1"/>
          <p:nvPr/>
        </p:nvSpPr>
        <p:spPr>
          <a:xfrm>
            <a:off x="5141274" y="2072028"/>
            <a:ext cx="2953441" cy="74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Мыслите по принципу 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Don't Make Me Think: сделайте </a:t>
            </a:r>
            <a:b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всё </a:t>
            </a:r>
            <a:r>
              <a:rPr lang="en-US" sz="1400" b="1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простым и понятным</a:t>
            </a: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.</a:t>
            </a:r>
            <a:endParaRPr/>
          </a:p>
        </p:txBody>
      </p:sp>
      <p:sp>
        <p:nvSpPr>
          <p:cNvPr id="21" name="Google Shape;283;p10"/>
          <p:cNvSpPr/>
          <p:nvPr/>
        </p:nvSpPr>
        <p:spPr>
          <a:xfrm>
            <a:off x="5064245" y="2983179"/>
            <a:ext cx="3107499" cy="849709"/>
          </a:xfrm>
          <a:prstGeom prst="roundRect">
            <a:avLst>
              <a:gd name="adj" fmla="val 16229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" name="Google Shape;284;p10"/>
          <p:cNvSpPr txBox="1"/>
          <p:nvPr/>
        </p:nvSpPr>
        <p:spPr>
          <a:xfrm>
            <a:off x="5141274" y="3034527"/>
            <a:ext cx="2953441" cy="74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Начните с минимального функционала (MVP) — </a:t>
            </a:r>
            <a:r>
              <a:rPr lang="en-US" sz="1400" b="1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только самое важное для старта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6151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Google Shape;289;p11"/>
          <p:cNvSpPr txBox="1"/>
          <p:nvPr/>
        </p:nvSpPr>
        <p:spPr>
          <a:xfrm>
            <a:off x="703030" y="499500"/>
            <a:ext cx="7151321" cy="42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200"/>
              <a:buFont typeface="Play"/>
              <a:buNone/>
            </a:pPr>
            <a:r>
              <a:rPr lang="en-US" sz="2200" b="1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СОЗДАЕМ ПРОТОТИП С ИИ: HTML И CSS</a:t>
            </a:r>
            <a:endParaRPr/>
          </a:p>
        </p:txBody>
      </p:sp>
      <p:sp>
        <p:nvSpPr>
          <p:cNvPr id="8" name="Google Shape;290;p11"/>
          <p:cNvSpPr/>
          <p:nvPr/>
        </p:nvSpPr>
        <p:spPr>
          <a:xfrm>
            <a:off x="733186" y="1111901"/>
            <a:ext cx="2005253" cy="658418"/>
          </a:xfrm>
          <a:prstGeom prst="chevron">
            <a:avLst>
              <a:gd name="adj" fmla="val 50000"/>
            </a:avLst>
          </a:prstGeom>
          <a:solidFill>
            <a:srgbClr val="FFFDF9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" name="Google Shape;291;p11"/>
          <p:cNvSpPr txBox="1"/>
          <p:nvPr/>
        </p:nvSpPr>
        <p:spPr>
          <a:xfrm>
            <a:off x="1147351" y="1324507"/>
            <a:ext cx="1286829" cy="233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00" tIns="15000" rIns="15000" bIns="15000" anchor="ctr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Ввод промпта</a:t>
            </a:r>
            <a:endParaRPr/>
          </a:p>
        </p:txBody>
      </p:sp>
      <p:sp>
        <p:nvSpPr>
          <p:cNvPr id="10" name="Google Shape;292;p11"/>
          <p:cNvSpPr/>
          <p:nvPr/>
        </p:nvSpPr>
        <p:spPr>
          <a:xfrm>
            <a:off x="2675828" y="1111901"/>
            <a:ext cx="2005252" cy="658418"/>
          </a:xfrm>
          <a:prstGeom prst="chevron">
            <a:avLst>
              <a:gd name="adj" fmla="val 50000"/>
            </a:avLst>
          </a:prstGeom>
          <a:solidFill>
            <a:srgbClr val="00EEC5"/>
          </a:solidFill>
          <a:ln w="25400" cap="flat" cmpd="sng">
            <a:solidFill>
              <a:srgbClr val="00EEC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" name="Google Shape;293;p11"/>
          <p:cNvSpPr txBox="1"/>
          <p:nvPr/>
        </p:nvSpPr>
        <p:spPr>
          <a:xfrm>
            <a:off x="3035040" y="1212747"/>
            <a:ext cx="1286829" cy="45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00" tIns="15000" rIns="15000" bIns="15000" anchor="ctr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Генерация кода</a:t>
            </a:r>
            <a:endParaRPr/>
          </a:p>
        </p:txBody>
      </p:sp>
      <p:sp>
        <p:nvSpPr>
          <p:cNvPr id="12" name="Google Shape;294;p11"/>
          <p:cNvSpPr/>
          <p:nvPr/>
        </p:nvSpPr>
        <p:spPr>
          <a:xfrm>
            <a:off x="4570690" y="1111901"/>
            <a:ext cx="2005252" cy="658418"/>
          </a:xfrm>
          <a:prstGeom prst="chevron">
            <a:avLst>
              <a:gd name="adj" fmla="val 50000"/>
            </a:avLst>
          </a:prstGeom>
          <a:solidFill>
            <a:srgbClr val="32C2A7"/>
          </a:solidFill>
          <a:ln w="254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" name="Google Shape;295;p11"/>
          <p:cNvSpPr txBox="1"/>
          <p:nvPr/>
        </p:nvSpPr>
        <p:spPr>
          <a:xfrm>
            <a:off x="4929902" y="1324507"/>
            <a:ext cx="1436515" cy="233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00" tIns="15000" rIns="15000" bIns="15000" anchor="ctr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Корректировка</a:t>
            </a:r>
            <a:endParaRPr/>
          </a:p>
        </p:txBody>
      </p:sp>
      <p:sp>
        <p:nvSpPr>
          <p:cNvPr id="14" name="Google Shape;296;p11"/>
          <p:cNvSpPr/>
          <p:nvPr/>
        </p:nvSpPr>
        <p:spPr>
          <a:xfrm>
            <a:off x="6465551" y="1111901"/>
            <a:ext cx="2005253" cy="658418"/>
          </a:xfrm>
          <a:prstGeom prst="chevron">
            <a:avLst>
              <a:gd name="adj" fmla="val 50000"/>
            </a:avLst>
          </a:prstGeom>
          <a:solidFill>
            <a:srgbClr val="1C4F5F"/>
          </a:solidFill>
          <a:ln w="25400" cap="flat" cmpd="sng">
            <a:solidFill>
              <a:srgbClr val="1C4F5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" name="Google Shape;297;p11"/>
          <p:cNvSpPr txBox="1"/>
          <p:nvPr/>
        </p:nvSpPr>
        <p:spPr>
          <a:xfrm>
            <a:off x="6824763" y="1212747"/>
            <a:ext cx="1286829" cy="45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00" tIns="15000" rIns="15000" bIns="15000" anchor="ctr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lay"/>
              <a:buNone/>
            </a:pPr>
            <a:r>
              <a:rPr lang="en-US" sz="1400" b="0" i="0" u="none" strike="noStrike" cap="non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Тестирование в браузере</a:t>
            </a:r>
            <a:endParaRPr/>
          </a:p>
        </p:txBody>
      </p:sp>
      <p:grpSp>
        <p:nvGrpSpPr>
          <p:cNvPr id="16" name="Google Shape;298;p11"/>
          <p:cNvGrpSpPr/>
          <p:nvPr/>
        </p:nvGrpSpPr>
        <p:grpSpPr>
          <a:xfrm>
            <a:off x="5690003" y="2085947"/>
            <a:ext cx="850291" cy="1005240"/>
            <a:chOff x="0" y="0"/>
            <a:chExt cx="850289" cy="1005239"/>
          </a:xfrm>
        </p:grpSpPr>
        <p:pic>
          <p:nvPicPr>
            <p:cNvPr id="17" name="Google Shape;299;p11" descr="Рисунок 1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527" y="0"/>
              <a:ext cx="806497" cy="806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300;p11"/>
            <p:cNvSpPr txBox="1"/>
            <p:nvPr/>
          </p:nvSpPr>
          <p:spPr>
            <a:xfrm>
              <a:off x="0" y="746160"/>
              <a:ext cx="850289" cy="259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Play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index.html</a:t>
              </a:r>
              <a:endParaRPr/>
            </a:p>
          </p:txBody>
        </p:sp>
      </p:grpSp>
      <p:grpSp>
        <p:nvGrpSpPr>
          <p:cNvPr id="19" name="Google Shape;301;p11"/>
          <p:cNvGrpSpPr/>
          <p:nvPr/>
        </p:nvGrpSpPr>
        <p:grpSpPr>
          <a:xfrm>
            <a:off x="5699168" y="3884895"/>
            <a:ext cx="831962" cy="984841"/>
            <a:chOff x="-1" y="-1"/>
            <a:chExt cx="831961" cy="984839"/>
          </a:xfrm>
        </p:grpSpPr>
        <p:pic>
          <p:nvPicPr>
            <p:cNvPr id="20" name="Google Shape;302;p11" descr="Рисунок 1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" y="-1"/>
              <a:ext cx="806497" cy="8064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303;p11"/>
            <p:cNvSpPr txBox="1"/>
            <p:nvPr/>
          </p:nvSpPr>
          <p:spPr>
            <a:xfrm>
              <a:off x="62443" y="725759"/>
              <a:ext cx="769517" cy="2590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Play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Play"/>
                  <a:ea typeface="Play"/>
                  <a:cs typeface="Play"/>
                  <a:sym typeface="Play"/>
                </a:rPr>
                <a:t>styles.css</a:t>
              </a:r>
              <a:endParaRPr/>
            </a:p>
          </p:txBody>
        </p:sp>
      </p:grpSp>
      <p:pic>
        <p:nvPicPr>
          <p:cNvPr id="22" name="Google Shape;304;p11" descr="Рисунок 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57250" y="2096855"/>
            <a:ext cx="513486" cy="51348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05;p11"/>
          <p:cNvSpPr/>
          <p:nvPr/>
        </p:nvSpPr>
        <p:spPr>
          <a:xfrm>
            <a:off x="1319530" y="2854960"/>
            <a:ext cx="3016252" cy="72263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25400" cap="flat" cmpd="sng">
            <a:solidFill>
              <a:srgbClr val="00EEC5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4" name="Google Shape;306;p11"/>
          <p:cNvSpPr/>
          <p:nvPr/>
        </p:nvSpPr>
        <p:spPr>
          <a:xfrm>
            <a:off x="1319530" y="3577590"/>
            <a:ext cx="3034031" cy="83820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25400" cap="flat" cmpd="sng">
            <a:solidFill>
              <a:srgbClr val="00EEC5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5" name="Google Shape;307;p11" descr="Рисунок 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2021" y="3316197"/>
            <a:ext cx="676860" cy="6768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308;p11"/>
          <p:cNvSpPr/>
          <p:nvPr/>
        </p:nvSpPr>
        <p:spPr>
          <a:xfrm>
            <a:off x="4276090" y="2588260"/>
            <a:ext cx="1551942" cy="23749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25400" cap="flat" cmpd="sng">
            <a:solidFill>
              <a:srgbClr val="00EEC5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27" name="Google Shape;309;p11"/>
          <p:cNvCxnSpPr/>
          <p:nvPr/>
        </p:nvCxnSpPr>
        <p:spPr>
          <a:xfrm>
            <a:off x="5187949" y="4376420"/>
            <a:ext cx="642621" cy="1"/>
          </a:xfrm>
          <a:prstGeom prst="straightConnector1">
            <a:avLst/>
          </a:prstGeom>
          <a:noFill/>
          <a:ln w="25400" cap="flat" cmpd="sng">
            <a:solidFill>
              <a:srgbClr val="00EEC5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28" name="Google Shape;310;p11"/>
          <p:cNvSpPr/>
          <p:nvPr/>
        </p:nvSpPr>
        <p:spPr>
          <a:xfrm>
            <a:off x="6367779" y="2588260"/>
            <a:ext cx="532131" cy="85598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noFill/>
          <a:ln w="25400" cap="flat" cmpd="sng">
            <a:solidFill>
              <a:srgbClr val="00EEC5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" name="Google Shape;311;p11"/>
          <p:cNvSpPr/>
          <p:nvPr/>
        </p:nvSpPr>
        <p:spPr>
          <a:xfrm>
            <a:off x="6371590" y="3843020"/>
            <a:ext cx="528321" cy="53340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noFill/>
          <a:ln w="25400" cap="flat" cmpd="sng">
            <a:solidFill>
              <a:srgbClr val="00EEC5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" name="Google Shape;312;p11"/>
          <p:cNvSpPr/>
          <p:nvPr/>
        </p:nvSpPr>
        <p:spPr>
          <a:xfrm>
            <a:off x="6115049" y="1926588"/>
            <a:ext cx="1802133" cy="42672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857"/>
                </a:moveTo>
                <a:lnTo>
                  <a:pt x="0" y="0"/>
                </a:lnTo>
                <a:lnTo>
                  <a:pt x="12132" y="0"/>
                </a:lnTo>
                <a:lnTo>
                  <a:pt x="12132" y="21600"/>
                </a:lnTo>
                <a:lnTo>
                  <a:pt x="21600" y="21600"/>
                </a:lnTo>
              </a:path>
            </a:pathLst>
          </a:custGeom>
          <a:noFill/>
          <a:ln w="25400" cap="flat" cmpd="sng">
            <a:solidFill>
              <a:srgbClr val="B2EB38"/>
            </a:solidFill>
            <a:prstDash val="solid"/>
            <a:miter lim="8000"/>
            <a:headEnd type="none" w="sm" len="sm"/>
            <a:tailEnd type="triangle" w="med" len="med"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1" name="Google Shape;313;p11" descr="Рисунок 3"/>
          <p:cNvPicPr preferRelativeResize="0"/>
          <p:nvPr/>
        </p:nvPicPr>
        <p:blipFill rotWithShape="1">
          <a:blip r:embed="rId5">
            <a:alphaModFix/>
          </a:blip>
          <a:srcRect l="1" r="1" b="30"/>
          <a:stretch/>
        </p:blipFill>
        <p:spPr>
          <a:xfrm>
            <a:off x="235159" y="3290797"/>
            <a:ext cx="2168923" cy="573884"/>
          </a:xfrm>
          <a:custGeom>
            <a:avLst/>
            <a:gdLst/>
            <a:ahLst/>
            <a:cxnLst/>
            <a:rect l="l" t="t" r="r" b="b"/>
            <a:pathLst>
              <a:path w="21600" h="21589" extrusionOk="0">
                <a:moveTo>
                  <a:pt x="1668" y="0"/>
                </a:moveTo>
                <a:cubicBezTo>
                  <a:pt x="1176" y="0"/>
                  <a:pt x="880" y="3"/>
                  <a:pt x="684" y="314"/>
                </a:cubicBezTo>
                <a:cubicBezTo>
                  <a:pt x="400" y="703"/>
                  <a:pt x="178" y="1542"/>
                  <a:pt x="75" y="2613"/>
                </a:cubicBezTo>
                <a:cubicBezTo>
                  <a:pt x="20" y="3109"/>
                  <a:pt x="6" y="3884"/>
                  <a:pt x="0" y="4822"/>
                </a:cubicBezTo>
                <a:lnTo>
                  <a:pt x="0" y="16781"/>
                </a:lnTo>
                <a:cubicBezTo>
                  <a:pt x="6" y="17719"/>
                  <a:pt x="20" y="18480"/>
                  <a:pt x="75" y="18976"/>
                </a:cubicBezTo>
                <a:cubicBezTo>
                  <a:pt x="178" y="20047"/>
                  <a:pt x="400" y="20900"/>
                  <a:pt x="684" y="21290"/>
                </a:cubicBezTo>
                <a:cubicBezTo>
                  <a:pt x="880" y="21600"/>
                  <a:pt x="1176" y="21589"/>
                  <a:pt x="1668" y="21589"/>
                </a:cubicBezTo>
                <a:lnTo>
                  <a:pt x="19932" y="21589"/>
                </a:lnTo>
                <a:cubicBezTo>
                  <a:pt x="20424" y="21589"/>
                  <a:pt x="20720" y="21600"/>
                  <a:pt x="20916" y="21290"/>
                </a:cubicBezTo>
                <a:cubicBezTo>
                  <a:pt x="21200" y="20900"/>
                  <a:pt x="21422" y="20047"/>
                  <a:pt x="21525" y="18976"/>
                </a:cubicBezTo>
                <a:cubicBezTo>
                  <a:pt x="21580" y="18480"/>
                  <a:pt x="21594" y="17719"/>
                  <a:pt x="21600" y="16781"/>
                </a:cubicBezTo>
                <a:lnTo>
                  <a:pt x="21600" y="4822"/>
                </a:lnTo>
                <a:cubicBezTo>
                  <a:pt x="21594" y="3884"/>
                  <a:pt x="21580" y="3109"/>
                  <a:pt x="21525" y="2613"/>
                </a:cubicBezTo>
                <a:cubicBezTo>
                  <a:pt x="21422" y="1542"/>
                  <a:pt x="21200" y="703"/>
                  <a:pt x="20916" y="314"/>
                </a:cubicBezTo>
                <a:cubicBezTo>
                  <a:pt x="20720" y="3"/>
                  <a:pt x="20424" y="0"/>
                  <a:pt x="19932" y="0"/>
                </a:cubicBezTo>
                <a:lnTo>
                  <a:pt x="1668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" name="Google Shape;314;p11" descr="Рисунок 3"/>
          <p:cNvPicPr preferRelativeResize="0"/>
          <p:nvPr/>
        </p:nvPicPr>
        <p:blipFill rotWithShape="1">
          <a:blip r:embed="rId6">
            <a:alphaModFix/>
          </a:blip>
          <a:srcRect r="27623" b="8"/>
          <a:stretch/>
        </p:blipFill>
        <p:spPr>
          <a:xfrm>
            <a:off x="2821616" y="2122804"/>
            <a:ext cx="2339976" cy="1435498"/>
          </a:xfrm>
          <a:custGeom>
            <a:avLst/>
            <a:gdLst/>
            <a:ahLst/>
            <a:cxnLst/>
            <a:rect l="l" t="t" r="r" b="b"/>
            <a:pathLst>
              <a:path w="21600" h="21599" extrusionOk="0">
                <a:moveTo>
                  <a:pt x="3810" y="0"/>
                </a:moveTo>
                <a:cubicBezTo>
                  <a:pt x="2670" y="0"/>
                  <a:pt x="1987" y="0"/>
                  <a:pt x="1531" y="311"/>
                </a:cubicBezTo>
                <a:cubicBezTo>
                  <a:pt x="874" y="700"/>
                  <a:pt x="356" y="1544"/>
                  <a:pt x="117" y="2616"/>
                </a:cubicBezTo>
                <a:cubicBezTo>
                  <a:pt x="64" y="2825"/>
                  <a:pt x="28" y="3075"/>
                  <a:pt x="0" y="3351"/>
                </a:cubicBezTo>
                <a:lnTo>
                  <a:pt x="0" y="18249"/>
                </a:lnTo>
                <a:cubicBezTo>
                  <a:pt x="28" y="18525"/>
                  <a:pt x="64" y="18775"/>
                  <a:pt x="117" y="18984"/>
                </a:cubicBezTo>
                <a:cubicBezTo>
                  <a:pt x="356" y="20056"/>
                  <a:pt x="874" y="20900"/>
                  <a:pt x="1531" y="21289"/>
                </a:cubicBezTo>
                <a:cubicBezTo>
                  <a:pt x="1987" y="21600"/>
                  <a:pt x="2670" y="21600"/>
                  <a:pt x="3810" y="21600"/>
                </a:cubicBezTo>
                <a:lnTo>
                  <a:pt x="17716" y="21600"/>
                </a:lnTo>
                <a:cubicBezTo>
                  <a:pt x="18855" y="21600"/>
                  <a:pt x="19539" y="21600"/>
                  <a:pt x="19995" y="21289"/>
                </a:cubicBezTo>
                <a:cubicBezTo>
                  <a:pt x="20653" y="20900"/>
                  <a:pt x="21170" y="20056"/>
                  <a:pt x="21409" y="18984"/>
                </a:cubicBezTo>
                <a:cubicBezTo>
                  <a:pt x="21600" y="18241"/>
                  <a:pt x="21600" y="17128"/>
                  <a:pt x="21600" y="15270"/>
                </a:cubicBezTo>
                <a:lnTo>
                  <a:pt x="21600" y="6330"/>
                </a:lnTo>
                <a:cubicBezTo>
                  <a:pt x="21600" y="4472"/>
                  <a:pt x="21600" y="3359"/>
                  <a:pt x="21409" y="2616"/>
                </a:cubicBezTo>
                <a:cubicBezTo>
                  <a:pt x="21170" y="1544"/>
                  <a:pt x="20653" y="700"/>
                  <a:pt x="19995" y="311"/>
                </a:cubicBezTo>
                <a:cubicBezTo>
                  <a:pt x="19539" y="0"/>
                  <a:pt x="18855" y="0"/>
                  <a:pt x="17716" y="0"/>
                </a:cubicBezTo>
                <a:lnTo>
                  <a:pt x="3810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3" name="Google Shape;315;p11" descr="Рисунок 3"/>
          <p:cNvPicPr preferRelativeResize="0"/>
          <p:nvPr/>
        </p:nvPicPr>
        <p:blipFill rotWithShape="1">
          <a:blip r:embed="rId7">
            <a:alphaModFix/>
          </a:blip>
          <a:srcRect t="1059" r="22855" b="1053"/>
          <a:stretch/>
        </p:blipFill>
        <p:spPr>
          <a:xfrm>
            <a:off x="2806853" y="3898090"/>
            <a:ext cx="2369344" cy="95845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835" y="0"/>
                </a:moveTo>
                <a:cubicBezTo>
                  <a:pt x="2710" y="0"/>
                  <a:pt x="2035" y="0"/>
                  <a:pt x="1585" y="465"/>
                </a:cubicBezTo>
                <a:cubicBezTo>
                  <a:pt x="936" y="1049"/>
                  <a:pt x="424" y="2313"/>
                  <a:pt x="188" y="3918"/>
                </a:cubicBezTo>
                <a:cubicBezTo>
                  <a:pt x="0" y="5031"/>
                  <a:pt x="0" y="6698"/>
                  <a:pt x="0" y="9481"/>
                </a:cubicBezTo>
                <a:lnTo>
                  <a:pt x="0" y="12119"/>
                </a:lnTo>
                <a:cubicBezTo>
                  <a:pt x="0" y="14902"/>
                  <a:pt x="0" y="16569"/>
                  <a:pt x="188" y="17682"/>
                </a:cubicBezTo>
                <a:cubicBezTo>
                  <a:pt x="424" y="19287"/>
                  <a:pt x="936" y="20551"/>
                  <a:pt x="1585" y="21135"/>
                </a:cubicBezTo>
                <a:cubicBezTo>
                  <a:pt x="2035" y="21600"/>
                  <a:pt x="2710" y="21600"/>
                  <a:pt x="3835" y="21600"/>
                </a:cubicBezTo>
                <a:lnTo>
                  <a:pt x="17765" y="21600"/>
                </a:lnTo>
                <a:cubicBezTo>
                  <a:pt x="18890" y="21600"/>
                  <a:pt x="19565" y="21600"/>
                  <a:pt x="20015" y="21135"/>
                </a:cubicBezTo>
                <a:cubicBezTo>
                  <a:pt x="20664" y="20551"/>
                  <a:pt x="21176" y="19287"/>
                  <a:pt x="21412" y="17682"/>
                </a:cubicBezTo>
                <a:cubicBezTo>
                  <a:pt x="21600" y="16569"/>
                  <a:pt x="21600" y="14902"/>
                  <a:pt x="21600" y="12119"/>
                </a:cubicBezTo>
                <a:lnTo>
                  <a:pt x="21600" y="9481"/>
                </a:lnTo>
                <a:cubicBezTo>
                  <a:pt x="21600" y="6698"/>
                  <a:pt x="21600" y="5031"/>
                  <a:pt x="21412" y="3918"/>
                </a:cubicBezTo>
                <a:cubicBezTo>
                  <a:pt x="21176" y="2313"/>
                  <a:pt x="20664" y="1049"/>
                  <a:pt x="20015" y="465"/>
                </a:cubicBezTo>
                <a:cubicBezTo>
                  <a:pt x="19565" y="0"/>
                  <a:pt x="18890" y="0"/>
                  <a:pt x="17765" y="0"/>
                </a:cubicBezTo>
                <a:lnTo>
                  <a:pt x="3835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" name="Google Shape;316;p11" descr="Рисунок 3"/>
          <p:cNvPicPr preferRelativeResize="0"/>
          <p:nvPr/>
        </p:nvPicPr>
        <p:blipFill rotWithShape="1">
          <a:blip r:embed="rId8">
            <a:alphaModFix/>
          </a:blip>
          <a:srcRect t="217" b="27547"/>
          <a:stretch/>
        </p:blipFill>
        <p:spPr>
          <a:xfrm>
            <a:off x="7388901" y="2719938"/>
            <a:ext cx="1450074" cy="143549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673" y="0"/>
                </a:moveTo>
                <a:cubicBezTo>
                  <a:pt x="1182" y="0"/>
                  <a:pt x="888" y="1"/>
                  <a:pt x="692" y="84"/>
                </a:cubicBezTo>
                <a:cubicBezTo>
                  <a:pt x="408" y="188"/>
                  <a:pt x="186" y="413"/>
                  <a:pt x="83" y="699"/>
                </a:cubicBezTo>
                <a:cubicBezTo>
                  <a:pt x="1" y="897"/>
                  <a:pt x="0" y="1194"/>
                  <a:pt x="0" y="1690"/>
                </a:cubicBezTo>
                <a:lnTo>
                  <a:pt x="0" y="19910"/>
                </a:lnTo>
                <a:cubicBezTo>
                  <a:pt x="0" y="20406"/>
                  <a:pt x="1" y="20703"/>
                  <a:pt x="83" y="20901"/>
                </a:cubicBezTo>
                <a:cubicBezTo>
                  <a:pt x="186" y="21187"/>
                  <a:pt x="408" y="21412"/>
                  <a:pt x="692" y="21516"/>
                </a:cubicBezTo>
                <a:cubicBezTo>
                  <a:pt x="888" y="21599"/>
                  <a:pt x="1182" y="21600"/>
                  <a:pt x="1673" y="21600"/>
                </a:cubicBezTo>
                <a:lnTo>
                  <a:pt x="19927" y="21600"/>
                </a:lnTo>
                <a:cubicBezTo>
                  <a:pt x="20418" y="21600"/>
                  <a:pt x="20712" y="21599"/>
                  <a:pt x="20908" y="21516"/>
                </a:cubicBezTo>
                <a:cubicBezTo>
                  <a:pt x="21192" y="21412"/>
                  <a:pt x="21414" y="21187"/>
                  <a:pt x="21517" y="20901"/>
                </a:cubicBezTo>
                <a:cubicBezTo>
                  <a:pt x="21599" y="20703"/>
                  <a:pt x="21600" y="20406"/>
                  <a:pt x="21600" y="19910"/>
                </a:cubicBezTo>
                <a:lnTo>
                  <a:pt x="21600" y="1690"/>
                </a:lnTo>
                <a:cubicBezTo>
                  <a:pt x="21600" y="1194"/>
                  <a:pt x="21599" y="897"/>
                  <a:pt x="21517" y="699"/>
                </a:cubicBezTo>
                <a:cubicBezTo>
                  <a:pt x="21414" y="413"/>
                  <a:pt x="21192" y="188"/>
                  <a:pt x="20908" y="84"/>
                </a:cubicBezTo>
                <a:cubicBezTo>
                  <a:pt x="20712" y="1"/>
                  <a:pt x="20418" y="0"/>
                  <a:pt x="19927" y="0"/>
                </a:cubicBezTo>
                <a:lnTo>
                  <a:pt x="1673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84297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2" descr="Рисунок 3"/>
          <p:cNvPicPr preferRelativeResize="0"/>
          <p:nvPr/>
        </p:nvPicPr>
        <p:blipFill rotWithShape="1">
          <a:blip r:embed="rId3">
            <a:alphaModFix/>
          </a:blip>
          <a:srcRect t="21283" b="21268"/>
          <a:stretch/>
        </p:blipFill>
        <p:spPr>
          <a:xfrm>
            <a:off x="553728" y="1221090"/>
            <a:ext cx="2755504" cy="48299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735" y="0"/>
                </a:moveTo>
                <a:cubicBezTo>
                  <a:pt x="1953" y="0"/>
                  <a:pt x="1486" y="7"/>
                  <a:pt x="1173" y="639"/>
                </a:cubicBezTo>
                <a:cubicBezTo>
                  <a:pt x="679" y="1664"/>
                  <a:pt x="292" y="3876"/>
                  <a:pt x="112" y="6691"/>
                </a:cubicBezTo>
                <a:cubicBezTo>
                  <a:pt x="36" y="7778"/>
                  <a:pt x="0" y="9506"/>
                  <a:pt x="0" y="10791"/>
                </a:cubicBezTo>
                <a:cubicBezTo>
                  <a:pt x="0" y="12076"/>
                  <a:pt x="36" y="13822"/>
                  <a:pt x="112" y="14909"/>
                </a:cubicBezTo>
                <a:cubicBezTo>
                  <a:pt x="292" y="17724"/>
                  <a:pt x="679" y="19936"/>
                  <a:pt x="1173" y="20961"/>
                </a:cubicBezTo>
                <a:cubicBezTo>
                  <a:pt x="1486" y="21593"/>
                  <a:pt x="1953" y="21600"/>
                  <a:pt x="2735" y="21600"/>
                </a:cubicBezTo>
                <a:lnTo>
                  <a:pt x="18865" y="21600"/>
                </a:lnTo>
                <a:cubicBezTo>
                  <a:pt x="19647" y="21600"/>
                  <a:pt x="20114" y="21593"/>
                  <a:pt x="20427" y="20961"/>
                </a:cubicBezTo>
                <a:cubicBezTo>
                  <a:pt x="20921" y="19936"/>
                  <a:pt x="21308" y="17724"/>
                  <a:pt x="21488" y="14909"/>
                </a:cubicBezTo>
                <a:cubicBezTo>
                  <a:pt x="21564" y="13822"/>
                  <a:pt x="21600" y="12076"/>
                  <a:pt x="21600" y="10791"/>
                </a:cubicBezTo>
                <a:cubicBezTo>
                  <a:pt x="21600" y="9506"/>
                  <a:pt x="21564" y="7778"/>
                  <a:pt x="21488" y="6691"/>
                </a:cubicBezTo>
                <a:cubicBezTo>
                  <a:pt x="21308" y="3876"/>
                  <a:pt x="20921" y="1664"/>
                  <a:pt x="20427" y="639"/>
                </a:cubicBezTo>
                <a:cubicBezTo>
                  <a:pt x="20114" y="7"/>
                  <a:pt x="19647" y="0"/>
                  <a:pt x="18865" y="0"/>
                </a:cubicBezTo>
                <a:lnTo>
                  <a:pt x="2735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24" name="Google Shape;324;p12"/>
          <p:cNvSpPr txBox="1"/>
          <p:nvPr/>
        </p:nvSpPr>
        <p:spPr>
          <a:xfrm>
            <a:off x="465805" y="432992"/>
            <a:ext cx="4434211" cy="383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000"/>
              <a:buFont typeface="Play"/>
              <a:buNone/>
            </a:pPr>
            <a:r>
              <a:rPr lang="en-US" sz="2000" b="0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Публикация приложения</a:t>
            </a:r>
            <a:endParaRPr/>
          </a:p>
        </p:txBody>
      </p:sp>
      <p:pic>
        <p:nvPicPr>
          <p:cNvPr id="325" name="Google Shape;325;p12" descr="Group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70301" y="1880047"/>
            <a:ext cx="660402" cy="789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2" descr="Group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071422">
            <a:off x="4682380" y="3945480"/>
            <a:ext cx="559313" cy="668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2" descr="Рисунок 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7369" y="3014202"/>
            <a:ext cx="2955529" cy="101715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332" y="0"/>
                </a:moveTo>
                <a:cubicBezTo>
                  <a:pt x="1824" y="19"/>
                  <a:pt x="1425" y="76"/>
                  <a:pt x="1175" y="379"/>
                </a:cubicBezTo>
                <a:cubicBezTo>
                  <a:pt x="694" y="888"/>
                  <a:pt x="314" y="1990"/>
                  <a:pt x="139" y="3388"/>
                </a:cubicBezTo>
                <a:cubicBezTo>
                  <a:pt x="0" y="4358"/>
                  <a:pt x="0" y="5810"/>
                  <a:pt x="0" y="8234"/>
                </a:cubicBezTo>
                <a:lnTo>
                  <a:pt x="0" y="13366"/>
                </a:lnTo>
                <a:cubicBezTo>
                  <a:pt x="0" y="15790"/>
                  <a:pt x="0" y="17242"/>
                  <a:pt x="139" y="18212"/>
                </a:cubicBezTo>
                <a:cubicBezTo>
                  <a:pt x="314" y="19610"/>
                  <a:pt x="694" y="20712"/>
                  <a:pt x="1175" y="21221"/>
                </a:cubicBezTo>
                <a:cubicBezTo>
                  <a:pt x="1425" y="21524"/>
                  <a:pt x="1824" y="21581"/>
                  <a:pt x="2332" y="21600"/>
                </a:cubicBezTo>
                <a:lnTo>
                  <a:pt x="19268" y="21600"/>
                </a:lnTo>
                <a:cubicBezTo>
                  <a:pt x="19776" y="21581"/>
                  <a:pt x="20175" y="21524"/>
                  <a:pt x="20425" y="21221"/>
                </a:cubicBezTo>
                <a:cubicBezTo>
                  <a:pt x="20906" y="20712"/>
                  <a:pt x="21286" y="19610"/>
                  <a:pt x="21461" y="18212"/>
                </a:cubicBezTo>
                <a:cubicBezTo>
                  <a:pt x="21600" y="17242"/>
                  <a:pt x="21600" y="15790"/>
                  <a:pt x="21600" y="13366"/>
                </a:cubicBezTo>
                <a:lnTo>
                  <a:pt x="21600" y="8234"/>
                </a:lnTo>
                <a:cubicBezTo>
                  <a:pt x="21600" y="5810"/>
                  <a:pt x="21600" y="4358"/>
                  <a:pt x="21461" y="3388"/>
                </a:cubicBezTo>
                <a:cubicBezTo>
                  <a:pt x="21286" y="1990"/>
                  <a:pt x="20906" y="888"/>
                  <a:pt x="20425" y="379"/>
                </a:cubicBezTo>
                <a:cubicBezTo>
                  <a:pt x="20175" y="76"/>
                  <a:pt x="19776" y="19"/>
                  <a:pt x="19268" y="0"/>
                </a:cubicBezTo>
                <a:lnTo>
                  <a:pt x="2332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8" name="Google Shape;328;p12" descr="Рисунок 3"/>
          <p:cNvPicPr preferRelativeResize="0"/>
          <p:nvPr/>
        </p:nvPicPr>
        <p:blipFill rotWithShape="1">
          <a:blip r:embed="rId6">
            <a:alphaModFix/>
          </a:blip>
          <a:srcRect t="1053" b="1052"/>
          <a:stretch/>
        </p:blipFill>
        <p:spPr>
          <a:xfrm>
            <a:off x="4744889" y="1011762"/>
            <a:ext cx="4089756" cy="1117601"/>
          </a:xfrm>
          <a:custGeom>
            <a:avLst/>
            <a:gdLst/>
            <a:ahLst/>
            <a:cxnLst/>
            <a:rect l="l" t="t" r="r" b="b"/>
            <a:pathLst>
              <a:path w="21599" h="21592" extrusionOk="0">
                <a:moveTo>
                  <a:pt x="2203" y="0"/>
                </a:moveTo>
                <a:cubicBezTo>
                  <a:pt x="1557" y="0"/>
                  <a:pt x="1168" y="-4"/>
                  <a:pt x="910" y="391"/>
                </a:cubicBezTo>
                <a:cubicBezTo>
                  <a:pt x="537" y="887"/>
                  <a:pt x="243" y="1964"/>
                  <a:pt x="107" y="3328"/>
                </a:cubicBezTo>
                <a:cubicBezTo>
                  <a:pt x="-1" y="4273"/>
                  <a:pt x="0" y="5695"/>
                  <a:pt x="0" y="8059"/>
                </a:cubicBezTo>
                <a:lnTo>
                  <a:pt x="0" y="13533"/>
                </a:lnTo>
                <a:cubicBezTo>
                  <a:pt x="0" y="15897"/>
                  <a:pt x="-1" y="17319"/>
                  <a:pt x="107" y="18264"/>
                </a:cubicBezTo>
                <a:cubicBezTo>
                  <a:pt x="243" y="19628"/>
                  <a:pt x="537" y="20705"/>
                  <a:pt x="910" y="21201"/>
                </a:cubicBezTo>
                <a:cubicBezTo>
                  <a:pt x="1168" y="21596"/>
                  <a:pt x="1557" y="21592"/>
                  <a:pt x="2203" y="21592"/>
                </a:cubicBezTo>
                <a:lnTo>
                  <a:pt x="19396" y="21592"/>
                </a:lnTo>
                <a:cubicBezTo>
                  <a:pt x="20042" y="21592"/>
                  <a:pt x="20431" y="21596"/>
                  <a:pt x="20689" y="21201"/>
                </a:cubicBezTo>
                <a:cubicBezTo>
                  <a:pt x="21062" y="20705"/>
                  <a:pt x="21354" y="19628"/>
                  <a:pt x="21490" y="18264"/>
                </a:cubicBezTo>
                <a:cubicBezTo>
                  <a:pt x="21598" y="17319"/>
                  <a:pt x="21599" y="15897"/>
                  <a:pt x="21599" y="13533"/>
                </a:cubicBezTo>
                <a:lnTo>
                  <a:pt x="21599" y="8059"/>
                </a:lnTo>
                <a:cubicBezTo>
                  <a:pt x="21599" y="5695"/>
                  <a:pt x="21598" y="4273"/>
                  <a:pt x="21490" y="3328"/>
                </a:cubicBezTo>
                <a:cubicBezTo>
                  <a:pt x="21354" y="1964"/>
                  <a:pt x="21062" y="887"/>
                  <a:pt x="20689" y="391"/>
                </a:cubicBezTo>
                <a:cubicBezTo>
                  <a:pt x="20431" y="-4"/>
                  <a:pt x="20042" y="0"/>
                  <a:pt x="19396" y="0"/>
                </a:cubicBezTo>
                <a:lnTo>
                  <a:pt x="2203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9" name="Google Shape;329;p12" descr="Group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6612704">
            <a:off x="6511563" y="2292478"/>
            <a:ext cx="467141" cy="55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2" descr="Рисунок 7"/>
          <p:cNvPicPr preferRelativeResize="0"/>
          <p:nvPr/>
        </p:nvPicPr>
        <p:blipFill rotWithShape="1">
          <a:blip r:embed="rId7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2"/>
          <p:cNvSpPr txBox="1"/>
          <p:nvPr/>
        </p:nvSpPr>
        <p:spPr>
          <a:xfrm>
            <a:off x="3686991" y="4779639"/>
            <a:ext cx="4768695" cy="34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B"/>
              </a:buClr>
              <a:buSzPts val="800"/>
              <a:buFont typeface="Play"/>
              <a:buNone/>
            </a:pP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>* Работа с платформами в сопровождении педагога. </a:t>
            </a:r>
            <a:b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en-US" sz="800" b="0" i="0" u="none" strike="noStrike" cap="none">
                <a:solidFill>
                  <a:srgbClr val="3B3C3B"/>
                </a:solidFill>
                <a:latin typeface="Play"/>
                <a:ea typeface="Play"/>
                <a:cs typeface="Play"/>
                <a:sym typeface="Play"/>
              </a:rPr>
              <a:t>** Упоминание сервисов сделано не на правах рекламы, а в образовательных целях урока. </a:t>
            </a:r>
            <a:endParaRPr/>
          </a:p>
        </p:txBody>
      </p:sp>
      <p:grpSp>
        <p:nvGrpSpPr>
          <p:cNvPr id="332" name="Google Shape;332;p12"/>
          <p:cNvGrpSpPr/>
          <p:nvPr/>
        </p:nvGrpSpPr>
        <p:grpSpPr>
          <a:xfrm>
            <a:off x="2207103" y="1937827"/>
            <a:ext cx="2148685" cy="2780793"/>
            <a:chOff x="-1" y="-1"/>
            <a:chExt cx="2148683" cy="2780791"/>
          </a:xfrm>
        </p:grpSpPr>
        <p:pic>
          <p:nvPicPr>
            <p:cNvPr id="333" name="Google Shape;333;p12" descr="Рисунок 3"/>
            <p:cNvPicPr preferRelativeResize="0"/>
            <p:nvPr/>
          </p:nvPicPr>
          <p:blipFill rotWithShape="1">
            <a:blip r:embed="rId8">
              <a:alphaModFix/>
            </a:blip>
            <a:srcRect l="620" r="625"/>
            <a:stretch/>
          </p:blipFill>
          <p:spPr>
            <a:xfrm>
              <a:off x="-1" y="-1"/>
              <a:ext cx="2148683" cy="2780791"/>
            </a:xfrm>
            <a:custGeom>
              <a:avLst/>
              <a:gdLst/>
              <a:ahLst/>
              <a:cxnLst/>
              <a:rect l="l" t="t" r="r" b="b"/>
              <a:pathLst>
                <a:path w="21599" h="21599" extrusionOk="0">
                  <a:moveTo>
                    <a:pt x="3192" y="0"/>
                  </a:moveTo>
                  <a:cubicBezTo>
                    <a:pt x="2255" y="0"/>
                    <a:pt x="1696" y="-1"/>
                    <a:pt x="1321" y="120"/>
                  </a:cubicBezTo>
                  <a:cubicBezTo>
                    <a:pt x="781" y="272"/>
                    <a:pt x="353" y="603"/>
                    <a:pt x="156" y="1020"/>
                  </a:cubicBezTo>
                  <a:cubicBezTo>
                    <a:pt x="0" y="1310"/>
                    <a:pt x="0" y="1742"/>
                    <a:pt x="0" y="2466"/>
                  </a:cubicBezTo>
                  <a:lnTo>
                    <a:pt x="0" y="19130"/>
                  </a:lnTo>
                  <a:cubicBezTo>
                    <a:pt x="0" y="19854"/>
                    <a:pt x="0" y="20289"/>
                    <a:pt x="156" y="20579"/>
                  </a:cubicBezTo>
                  <a:cubicBezTo>
                    <a:pt x="353" y="20996"/>
                    <a:pt x="781" y="21324"/>
                    <a:pt x="1321" y="21476"/>
                  </a:cubicBezTo>
                  <a:cubicBezTo>
                    <a:pt x="1696" y="21597"/>
                    <a:pt x="2255" y="21599"/>
                    <a:pt x="3192" y="21599"/>
                  </a:cubicBezTo>
                  <a:lnTo>
                    <a:pt x="18408" y="21599"/>
                  </a:lnTo>
                  <a:cubicBezTo>
                    <a:pt x="19345" y="21599"/>
                    <a:pt x="19908" y="21597"/>
                    <a:pt x="20283" y="21476"/>
                  </a:cubicBezTo>
                  <a:cubicBezTo>
                    <a:pt x="20823" y="21324"/>
                    <a:pt x="21247" y="20996"/>
                    <a:pt x="21444" y="20579"/>
                  </a:cubicBezTo>
                  <a:cubicBezTo>
                    <a:pt x="21600" y="20289"/>
                    <a:pt x="21600" y="19854"/>
                    <a:pt x="21600" y="19130"/>
                  </a:cubicBezTo>
                  <a:lnTo>
                    <a:pt x="21600" y="2466"/>
                  </a:lnTo>
                  <a:cubicBezTo>
                    <a:pt x="21600" y="1742"/>
                    <a:pt x="21600" y="1310"/>
                    <a:pt x="21444" y="1020"/>
                  </a:cubicBezTo>
                  <a:cubicBezTo>
                    <a:pt x="21247" y="603"/>
                    <a:pt x="20823" y="272"/>
                    <a:pt x="20283" y="120"/>
                  </a:cubicBezTo>
                  <a:cubicBezTo>
                    <a:pt x="19908" y="-1"/>
                    <a:pt x="19345" y="0"/>
                    <a:pt x="18408" y="0"/>
                  </a:cubicBezTo>
                  <a:lnTo>
                    <a:pt x="3192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32C2A7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334" name="Google Shape;334;p12"/>
            <p:cNvSpPr/>
            <p:nvPr/>
          </p:nvSpPr>
          <p:spPr>
            <a:xfrm>
              <a:off x="184490" y="544113"/>
              <a:ext cx="1045029" cy="89808"/>
            </a:xfrm>
            <a:prstGeom prst="rect">
              <a:avLst/>
            </a:prstGeom>
            <a:solidFill>
              <a:srgbClr val="434344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Proxima Nova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335" name="Google Shape;335;p12"/>
            <p:cNvSpPr/>
            <p:nvPr/>
          </p:nvSpPr>
          <p:spPr>
            <a:xfrm>
              <a:off x="184490" y="842652"/>
              <a:ext cx="1045029" cy="89808"/>
            </a:xfrm>
            <a:prstGeom prst="rect">
              <a:avLst/>
            </a:prstGeom>
            <a:solidFill>
              <a:srgbClr val="434344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Proxima Nova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03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13" descr="Рисунок 3"/>
          <p:cNvPicPr preferRelativeResize="0"/>
          <p:nvPr/>
        </p:nvPicPr>
        <p:blipFill rotWithShape="1">
          <a:blip r:embed="rId3">
            <a:alphaModFix/>
          </a:blip>
          <a:srcRect l="1980" t="3771" r="1975" b="3762"/>
          <a:stretch/>
        </p:blipFill>
        <p:spPr>
          <a:xfrm>
            <a:off x="478348" y="976895"/>
            <a:ext cx="2044305" cy="101719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617" y="0"/>
                </a:moveTo>
                <a:cubicBezTo>
                  <a:pt x="1849" y="0"/>
                  <a:pt x="1389" y="4"/>
                  <a:pt x="1082" y="261"/>
                </a:cubicBezTo>
                <a:cubicBezTo>
                  <a:pt x="639" y="585"/>
                  <a:pt x="291" y="1285"/>
                  <a:pt x="130" y="2174"/>
                </a:cubicBezTo>
                <a:cubicBezTo>
                  <a:pt x="2" y="2792"/>
                  <a:pt x="0" y="3716"/>
                  <a:pt x="0" y="5259"/>
                </a:cubicBezTo>
                <a:lnTo>
                  <a:pt x="0" y="16341"/>
                </a:lnTo>
                <a:cubicBezTo>
                  <a:pt x="0" y="17884"/>
                  <a:pt x="2" y="18808"/>
                  <a:pt x="130" y="19426"/>
                </a:cubicBezTo>
                <a:cubicBezTo>
                  <a:pt x="291" y="20315"/>
                  <a:pt x="639" y="21015"/>
                  <a:pt x="1082" y="21339"/>
                </a:cubicBezTo>
                <a:cubicBezTo>
                  <a:pt x="1389" y="21596"/>
                  <a:pt x="1849" y="21600"/>
                  <a:pt x="2617" y="21600"/>
                </a:cubicBezTo>
                <a:lnTo>
                  <a:pt x="18983" y="21600"/>
                </a:lnTo>
                <a:cubicBezTo>
                  <a:pt x="19751" y="21600"/>
                  <a:pt x="20211" y="21596"/>
                  <a:pt x="20518" y="21339"/>
                </a:cubicBezTo>
                <a:cubicBezTo>
                  <a:pt x="20961" y="21015"/>
                  <a:pt x="21309" y="20315"/>
                  <a:pt x="21470" y="19426"/>
                </a:cubicBezTo>
                <a:cubicBezTo>
                  <a:pt x="21598" y="18808"/>
                  <a:pt x="21600" y="17884"/>
                  <a:pt x="21600" y="16341"/>
                </a:cubicBezTo>
                <a:lnTo>
                  <a:pt x="21600" y="5259"/>
                </a:lnTo>
                <a:cubicBezTo>
                  <a:pt x="21600" y="3716"/>
                  <a:pt x="21598" y="2792"/>
                  <a:pt x="21470" y="2174"/>
                </a:cubicBezTo>
                <a:cubicBezTo>
                  <a:pt x="21309" y="1285"/>
                  <a:pt x="20961" y="585"/>
                  <a:pt x="20518" y="261"/>
                </a:cubicBezTo>
                <a:cubicBezTo>
                  <a:pt x="20211" y="4"/>
                  <a:pt x="19751" y="0"/>
                  <a:pt x="18983" y="0"/>
                </a:cubicBezTo>
                <a:lnTo>
                  <a:pt x="2617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41" name="Google Shape;341;p13"/>
          <p:cNvSpPr txBox="1"/>
          <p:nvPr/>
        </p:nvSpPr>
        <p:spPr>
          <a:xfrm>
            <a:off x="465805" y="432992"/>
            <a:ext cx="4434211" cy="383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000"/>
              <a:buFont typeface="Play"/>
              <a:buNone/>
            </a:pPr>
            <a:r>
              <a:rPr lang="en-US" sz="2000" b="0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Публикация приложения</a:t>
            </a:r>
            <a:endParaRPr/>
          </a:p>
        </p:txBody>
      </p:sp>
      <p:pic>
        <p:nvPicPr>
          <p:cNvPr id="342" name="Google Shape;342;p13" descr="Рисунок 3"/>
          <p:cNvPicPr preferRelativeResize="0"/>
          <p:nvPr/>
        </p:nvPicPr>
        <p:blipFill rotWithShape="1">
          <a:blip r:embed="rId4">
            <a:alphaModFix/>
          </a:blip>
          <a:srcRect l="58769" t="18237" r="10374" b="18267"/>
          <a:stretch/>
        </p:blipFill>
        <p:spPr>
          <a:xfrm>
            <a:off x="4050728" y="1004383"/>
            <a:ext cx="2021285" cy="434580"/>
          </a:xfrm>
          <a:custGeom>
            <a:avLst/>
            <a:gdLst/>
            <a:ahLst/>
            <a:cxnLst/>
            <a:rect l="l" t="t" r="r" b="b"/>
            <a:pathLst>
              <a:path w="21600" h="21588" extrusionOk="0">
                <a:moveTo>
                  <a:pt x="2617" y="0"/>
                </a:moveTo>
                <a:cubicBezTo>
                  <a:pt x="1856" y="0"/>
                  <a:pt x="1398" y="-6"/>
                  <a:pt x="1094" y="552"/>
                </a:cubicBezTo>
                <a:cubicBezTo>
                  <a:pt x="641" y="1320"/>
                  <a:pt x="284" y="2978"/>
                  <a:pt x="119" y="5086"/>
                </a:cubicBezTo>
                <a:cubicBezTo>
                  <a:pt x="15" y="6140"/>
                  <a:pt x="0" y="8577"/>
                  <a:pt x="0" y="10804"/>
                </a:cubicBezTo>
                <a:cubicBezTo>
                  <a:pt x="0" y="13031"/>
                  <a:pt x="15" y="15448"/>
                  <a:pt x="119" y="16502"/>
                </a:cubicBezTo>
                <a:cubicBezTo>
                  <a:pt x="284" y="18610"/>
                  <a:pt x="641" y="20268"/>
                  <a:pt x="1094" y="21036"/>
                </a:cubicBezTo>
                <a:cubicBezTo>
                  <a:pt x="1398" y="21594"/>
                  <a:pt x="1856" y="21588"/>
                  <a:pt x="2617" y="21588"/>
                </a:cubicBezTo>
                <a:lnTo>
                  <a:pt x="18983" y="21588"/>
                </a:lnTo>
                <a:cubicBezTo>
                  <a:pt x="19744" y="21588"/>
                  <a:pt x="20197" y="21594"/>
                  <a:pt x="20502" y="21036"/>
                </a:cubicBezTo>
                <a:cubicBezTo>
                  <a:pt x="20955" y="20268"/>
                  <a:pt x="21316" y="18610"/>
                  <a:pt x="21481" y="16502"/>
                </a:cubicBezTo>
                <a:cubicBezTo>
                  <a:pt x="21585" y="15448"/>
                  <a:pt x="21600" y="13031"/>
                  <a:pt x="21600" y="10804"/>
                </a:cubicBezTo>
                <a:cubicBezTo>
                  <a:pt x="21600" y="8577"/>
                  <a:pt x="21585" y="6140"/>
                  <a:pt x="21481" y="5086"/>
                </a:cubicBezTo>
                <a:cubicBezTo>
                  <a:pt x="21316" y="2978"/>
                  <a:pt x="20955" y="1320"/>
                  <a:pt x="20502" y="552"/>
                </a:cubicBezTo>
                <a:cubicBezTo>
                  <a:pt x="20197" y="-6"/>
                  <a:pt x="19744" y="0"/>
                  <a:pt x="18983" y="0"/>
                </a:cubicBezTo>
                <a:lnTo>
                  <a:pt x="2617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3" name="Google Shape;343;p13" descr="Рисунок 3"/>
          <p:cNvPicPr preferRelativeResize="0"/>
          <p:nvPr/>
        </p:nvPicPr>
        <p:blipFill rotWithShape="1">
          <a:blip r:embed="rId5">
            <a:alphaModFix/>
          </a:blip>
          <a:srcRect t="1743" r="4" b="7893"/>
          <a:stretch/>
        </p:blipFill>
        <p:spPr>
          <a:xfrm>
            <a:off x="466985" y="2085637"/>
            <a:ext cx="3407967" cy="931466"/>
          </a:xfrm>
          <a:custGeom>
            <a:avLst/>
            <a:gdLst/>
            <a:ahLst/>
            <a:cxnLst/>
            <a:rect l="l" t="t" r="r" b="b"/>
            <a:pathLst>
              <a:path w="21598" h="21600" extrusionOk="0">
                <a:moveTo>
                  <a:pt x="1580" y="0"/>
                </a:moveTo>
                <a:cubicBezTo>
                  <a:pt x="1116" y="0"/>
                  <a:pt x="837" y="2"/>
                  <a:pt x="651" y="285"/>
                </a:cubicBezTo>
                <a:cubicBezTo>
                  <a:pt x="384" y="641"/>
                  <a:pt x="175" y="1406"/>
                  <a:pt x="78" y="2384"/>
                </a:cubicBezTo>
                <a:cubicBezTo>
                  <a:pt x="1" y="3062"/>
                  <a:pt x="0" y="4084"/>
                  <a:pt x="0" y="5780"/>
                </a:cubicBezTo>
                <a:lnTo>
                  <a:pt x="0" y="15820"/>
                </a:lnTo>
                <a:cubicBezTo>
                  <a:pt x="0" y="17516"/>
                  <a:pt x="1" y="18529"/>
                  <a:pt x="78" y="19207"/>
                </a:cubicBezTo>
                <a:cubicBezTo>
                  <a:pt x="175" y="20185"/>
                  <a:pt x="384" y="20959"/>
                  <a:pt x="651" y="21315"/>
                </a:cubicBezTo>
                <a:cubicBezTo>
                  <a:pt x="837" y="21598"/>
                  <a:pt x="1116" y="21600"/>
                  <a:pt x="1580" y="21600"/>
                </a:cubicBezTo>
                <a:lnTo>
                  <a:pt x="20021" y="21600"/>
                </a:lnTo>
                <a:cubicBezTo>
                  <a:pt x="20484" y="21600"/>
                  <a:pt x="20761" y="21598"/>
                  <a:pt x="20947" y="21315"/>
                </a:cubicBezTo>
                <a:cubicBezTo>
                  <a:pt x="21214" y="20959"/>
                  <a:pt x="21425" y="20185"/>
                  <a:pt x="21523" y="19207"/>
                </a:cubicBezTo>
                <a:cubicBezTo>
                  <a:pt x="21600" y="18529"/>
                  <a:pt x="21598" y="17516"/>
                  <a:pt x="21598" y="15820"/>
                </a:cubicBezTo>
                <a:lnTo>
                  <a:pt x="21598" y="5780"/>
                </a:lnTo>
                <a:cubicBezTo>
                  <a:pt x="21598" y="4084"/>
                  <a:pt x="21600" y="3062"/>
                  <a:pt x="21523" y="2384"/>
                </a:cubicBezTo>
                <a:cubicBezTo>
                  <a:pt x="21425" y="1406"/>
                  <a:pt x="21214" y="641"/>
                  <a:pt x="20947" y="285"/>
                </a:cubicBezTo>
                <a:cubicBezTo>
                  <a:pt x="20761" y="2"/>
                  <a:pt x="20484" y="0"/>
                  <a:pt x="20021" y="0"/>
                </a:cubicBezTo>
                <a:lnTo>
                  <a:pt x="1580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4" name="Google Shape;344;p13" descr="Рисунок 7"/>
          <p:cNvPicPr preferRelativeResize="0"/>
          <p:nvPr/>
        </p:nvPicPr>
        <p:blipFill rotWithShape="1">
          <a:blip r:embed="rId6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3" descr="Рисунок 3"/>
          <p:cNvPicPr preferRelativeResize="0"/>
          <p:nvPr/>
        </p:nvPicPr>
        <p:blipFill rotWithShape="1">
          <a:blip r:embed="rId7">
            <a:alphaModFix/>
          </a:blip>
          <a:srcRect t="3772" r="4" b="3777"/>
          <a:stretch/>
        </p:blipFill>
        <p:spPr>
          <a:xfrm>
            <a:off x="466985" y="3108651"/>
            <a:ext cx="3407967" cy="1781970"/>
          </a:xfrm>
          <a:custGeom>
            <a:avLst/>
            <a:gdLst/>
            <a:ahLst/>
            <a:cxnLst/>
            <a:rect l="l" t="t" r="r" b="b"/>
            <a:pathLst>
              <a:path w="21598" h="21595" extrusionOk="0">
                <a:moveTo>
                  <a:pt x="1512" y="0"/>
                </a:moveTo>
                <a:cubicBezTo>
                  <a:pt x="1068" y="0"/>
                  <a:pt x="801" y="-3"/>
                  <a:pt x="624" y="139"/>
                </a:cubicBezTo>
                <a:cubicBezTo>
                  <a:pt x="368" y="317"/>
                  <a:pt x="166" y="703"/>
                  <a:pt x="73" y="1192"/>
                </a:cubicBezTo>
                <a:cubicBezTo>
                  <a:pt x="-1" y="1531"/>
                  <a:pt x="0" y="2041"/>
                  <a:pt x="0" y="2890"/>
                </a:cubicBezTo>
                <a:lnTo>
                  <a:pt x="0" y="18704"/>
                </a:lnTo>
                <a:cubicBezTo>
                  <a:pt x="0" y="19553"/>
                  <a:pt x="-1" y="20063"/>
                  <a:pt x="73" y="20402"/>
                </a:cubicBezTo>
                <a:cubicBezTo>
                  <a:pt x="166" y="20891"/>
                  <a:pt x="368" y="21277"/>
                  <a:pt x="624" y="21455"/>
                </a:cubicBezTo>
                <a:cubicBezTo>
                  <a:pt x="801" y="21597"/>
                  <a:pt x="1068" y="21594"/>
                  <a:pt x="1512" y="21594"/>
                </a:cubicBezTo>
                <a:lnTo>
                  <a:pt x="20086" y="21594"/>
                </a:lnTo>
                <a:cubicBezTo>
                  <a:pt x="20530" y="21594"/>
                  <a:pt x="20797" y="21597"/>
                  <a:pt x="20974" y="21455"/>
                </a:cubicBezTo>
                <a:cubicBezTo>
                  <a:pt x="21230" y="21277"/>
                  <a:pt x="21432" y="20891"/>
                  <a:pt x="21525" y="20402"/>
                </a:cubicBezTo>
                <a:cubicBezTo>
                  <a:pt x="21599" y="20063"/>
                  <a:pt x="21598" y="19553"/>
                  <a:pt x="21598" y="18704"/>
                </a:cubicBezTo>
                <a:lnTo>
                  <a:pt x="21598" y="2890"/>
                </a:lnTo>
                <a:cubicBezTo>
                  <a:pt x="21598" y="2041"/>
                  <a:pt x="21599" y="1531"/>
                  <a:pt x="21525" y="1192"/>
                </a:cubicBezTo>
                <a:cubicBezTo>
                  <a:pt x="21432" y="703"/>
                  <a:pt x="21230" y="317"/>
                  <a:pt x="20974" y="139"/>
                </a:cubicBezTo>
                <a:cubicBezTo>
                  <a:pt x="20797" y="-3"/>
                  <a:pt x="20530" y="0"/>
                  <a:pt x="20086" y="0"/>
                </a:cubicBezTo>
                <a:lnTo>
                  <a:pt x="1512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6" name="Google Shape;346;p13" descr="Рисунок 3"/>
          <p:cNvPicPr preferRelativeResize="0"/>
          <p:nvPr/>
        </p:nvPicPr>
        <p:blipFill rotWithShape="1">
          <a:blip r:embed="rId8">
            <a:alphaModFix/>
          </a:blip>
          <a:srcRect t="2033" b="2024"/>
          <a:stretch/>
        </p:blipFill>
        <p:spPr>
          <a:xfrm>
            <a:off x="4039218" y="1595625"/>
            <a:ext cx="2044214" cy="1017192"/>
          </a:xfrm>
          <a:custGeom>
            <a:avLst/>
            <a:gdLst/>
            <a:ahLst/>
            <a:cxnLst/>
            <a:rect l="l" t="t" r="r" b="b"/>
            <a:pathLst>
              <a:path w="21598" h="21596" extrusionOk="0">
                <a:moveTo>
                  <a:pt x="2587" y="0"/>
                </a:moveTo>
                <a:cubicBezTo>
                  <a:pt x="1828" y="0"/>
                  <a:pt x="1373" y="-2"/>
                  <a:pt x="1069" y="253"/>
                </a:cubicBezTo>
                <a:cubicBezTo>
                  <a:pt x="632" y="573"/>
                  <a:pt x="285" y="1269"/>
                  <a:pt x="126" y="2149"/>
                </a:cubicBezTo>
                <a:cubicBezTo>
                  <a:pt x="-1" y="2759"/>
                  <a:pt x="0" y="3674"/>
                  <a:pt x="0" y="5199"/>
                </a:cubicBezTo>
                <a:lnTo>
                  <a:pt x="0" y="16397"/>
                </a:lnTo>
                <a:cubicBezTo>
                  <a:pt x="0" y="17922"/>
                  <a:pt x="-1" y="18837"/>
                  <a:pt x="126" y="19447"/>
                </a:cubicBezTo>
                <a:cubicBezTo>
                  <a:pt x="285" y="20327"/>
                  <a:pt x="632" y="21023"/>
                  <a:pt x="1069" y="21343"/>
                </a:cubicBezTo>
                <a:cubicBezTo>
                  <a:pt x="1373" y="21598"/>
                  <a:pt x="1828" y="21596"/>
                  <a:pt x="2587" y="21596"/>
                </a:cubicBezTo>
                <a:lnTo>
                  <a:pt x="19011" y="21596"/>
                </a:lnTo>
                <a:cubicBezTo>
                  <a:pt x="19770" y="21596"/>
                  <a:pt x="20225" y="21598"/>
                  <a:pt x="20529" y="21343"/>
                </a:cubicBezTo>
                <a:cubicBezTo>
                  <a:pt x="20966" y="21023"/>
                  <a:pt x="21313" y="20327"/>
                  <a:pt x="21472" y="19447"/>
                </a:cubicBezTo>
                <a:cubicBezTo>
                  <a:pt x="21599" y="18837"/>
                  <a:pt x="21598" y="17922"/>
                  <a:pt x="21598" y="16397"/>
                </a:cubicBezTo>
                <a:lnTo>
                  <a:pt x="21598" y="5199"/>
                </a:lnTo>
                <a:cubicBezTo>
                  <a:pt x="21598" y="3674"/>
                  <a:pt x="21599" y="2759"/>
                  <a:pt x="21472" y="2149"/>
                </a:cubicBezTo>
                <a:cubicBezTo>
                  <a:pt x="21313" y="1269"/>
                  <a:pt x="20966" y="573"/>
                  <a:pt x="20529" y="253"/>
                </a:cubicBezTo>
                <a:cubicBezTo>
                  <a:pt x="20225" y="-2"/>
                  <a:pt x="19770" y="0"/>
                  <a:pt x="19011" y="0"/>
                </a:cubicBezTo>
                <a:lnTo>
                  <a:pt x="2587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7" name="Google Shape;347;p13" descr="Рисунок 3"/>
          <p:cNvPicPr preferRelativeResize="0"/>
          <p:nvPr/>
        </p:nvPicPr>
        <p:blipFill rotWithShape="1">
          <a:blip r:embed="rId9">
            <a:alphaModFix/>
          </a:blip>
          <a:srcRect l="2487" r="2484"/>
          <a:stretch/>
        </p:blipFill>
        <p:spPr>
          <a:xfrm>
            <a:off x="4039218" y="2750710"/>
            <a:ext cx="2044304" cy="101708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617" y="0"/>
                </a:moveTo>
                <a:cubicBezTo>
                  <a:pt x="1849" y="0"/>
                  <a:pt x="1389" y="4"/>
                  <a:pt x="1082" y="261"/>
                </a:cubicBezTo>
                <a:cubicBezTo>
                  <a:pt x="639" y="585"/>
                  <a:pt x="291" y="1285"/>
                  <a:pt x="130" y="2174"/>
                </a:cubicBezTo>
                <a:cubicBezTo>
                  <a:pt x="2" y="2792"/>
                  <a:pt x="0" y="3716"/>
                  <a:pt x="0" y="5259"/>
                </a:cubicBezTo>
                <a:lnTo>
                  <a:pt x="0" y="16341"/>
                </a:lnTo>
                <a:cubicBezTo>
                  <a:pt x="0" y="17884"/>
                  <a:pt x="2" y="18808"/>
                  <a:pt x="130" y="19426"/>
                </a:cubicBezTo>
                <a:cubicBezTo>
                  <a:pt x="291" y="20315"/>
                  <a:pt x="639" y="21015"/>
                  <a:pt x="1082" y="21339"/>
                </a:cubicBezTo>
                <a:cubicBezTo>
                  <a:pt x="1389" y="21596"/>
                  <a:pt x="1849" y="21600"/>
                  <a:pt x="2617" y="21600"/>
                </a:cubicBezTo>
                <a:lnTo>
                  <a:pt x="18983" y="21600"/>
                </a:lnTo>
                <a:cubicBezTo>
                  <a:pt x="19751" y="21600"/>
                  <a:pt x="20211" y="21596"/>
                  <a:pt x="20518" y="21339"/>
                </a:cubicBezTo>
                <a:cubicBezTo>
                  <a:pt x="20961" y="21015"/>
                  <a:pt x="21309" y="20315"/>
                  <a:pt x="21470" y="19426"/>
                </a:cubicBezTo>
                <a:cubicBezTo>
                  <a:pt x="21598" y="18808"/>
                  <a:pt x="21600" y="17884"/>
                  <a:pt x="21600" y="16341"/>
                </a:cubicBezTo>
                <a:lnTo>
                  <a:pt x="21600" y="5259"/>
                </a:lnTo>
                <a:cubicBezTo>
                  <a:pt x="21600" y="3716"/>
                  <a:pt x="21598" y="2792"/>
                  <a:pt x="21470" y="2174"/>
                </a:cubicBezTo>
                <a:cubicBezTo>
                  <a:pt x="21309" y="1285"/>
                  <a:pt x="20961" y="585"/>
                  <a:pt x="20518" y="261"/>
                </a:cubicBezTo>
                <a:cubicBezTo>
                  <a:pt x="20211" y="4"/>
                  <a:pt x="19751" y="0"/>
                  <a:pt x="18983" y="0"/>
                </a:cubicBezTo>
                <a:lnTo>
                  <a:pt x="2617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8" name="Google Shape;348;p13" descr="Рисунок 3"/>
          <p:cNvPicPr preferRelativeResize="0"/>
          <p:nvPr/>
        </p:nvPicPr>
        <p:blipFill rotWithShape="1">
          <a:blip r:embed="rId10">
            <a:alphaModFix/>
          </a:blip>
          <a:srcRect l="798" t="11774" r="793" b="11766"/>
          <a:stretch/>
        </p:blipFill>
        <p:spPr>
          <a:xfrm>
            <a:off x="4039218" y="3905794"/>
            <a:ext cx="2044304" cy="101719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470" y="0"/>
                </a:moveTo>
                <a:cubicBezTo>
                  <a:pt x="1745" y="0"/>
                  <a:pt x="1309" y="1"/>
                  <a:pt x="1019" y="244"/>
                </a:cubicBezTo>
                <a:cubicBezTo>
                  <a:pt x="601" y="550"/>
                  <a:pt x="274" y="1208"/>
                  <a:pt x="122" y="2048"/>
                </a:cubicBezTo>
                <a:cubicBezTo>
                  <a:pt x="1" y="2630"/>
                  <a:pt x="0" y="3508"/>
                  <a:pt x="0" y="4964"/>
                </a:cubicBezTo>
                <a:lnTo>
                  <a:pt x="0" y="16636"/>
                </a:lnTo>
                <a:cubicBezTo>
                  <a:pt x="0" y="18092"/>
                  <a:pt x="1" y="18961"/>
                  <a:pt x="122" y="19544"/>
                </a:cubicBezTo>
                <a:cubicBezTo>
                  <a:pt x="274" y="20383"/>
                  <a:pt x="601" y="21050"/>
                  <a:pt x="1019" y="21356"/>
                </a:cubicBezTo>
                <a:cubicBezTo>
                  <a:pt x="1309" y="21599"/>
                  <a:pt x="1745" y="21600"/>
                  <a:pt x="2470" y="21600"/>
                </a:cubicBezTo>
                <a:lnTo>
                  <a:pt x="19130" y="21600"/>
                </a:lnTo>
                <a:cubicBezTo>
                  <a:pt x="19855" y="21600"/>
                  <a:pt x="20291" y="21599"/>
                  <a:pt x="20581" y="21356"/>
                </a:cubicBezTo>
                <a:cubicBezTo>
                  <a:pt x="20999" y="21050"/>
                  <a:pt x="21326" y="20383"/>
                  <a:pt x="21478" y="19544"/>
                </a:cubicBezTo>
                <a:cubicBezTo>
                  <a:pt x="21599" y="18961"/>
                  <a:pt x="21600" y="18092"/>
                  <a:pt x="21600" y="16636"/>
                </a:cubicBezTo>
                <a:lnTo>
                  <a:pt x="21600" y="4964"/>
                </a:lnTo>
                <a:cubicBezTo>
                  <a:pt x="21600" y="3508"/>
                  <a:pt x="21599" y="2630"/>
                  <a:pt x="21478" y="2048"/>
                </a:cubicBezTo>
                <a:cubicBezTo>
                  <a:pt x="21326" y="1208"/>
                  <a:pt x="20999" y="550"/>
                  <a:pt x="20581" y="244"/>
                </a:cubicBezTo>
                <a:cubicBezTo>
                  <a:pt x="20291" y="1"/>
                  <a:pt x="19855" y="0"/>
                  <a:pt x="19130" y="0"/>
                </a:cubicBezTo>
                <a:lnTo>
                  <a:pt x="2470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49" name="Google Shape;349;p13" descr="Рисунок 3"/>
          <p:cNvPicPr preferRelativeResize="0"/>
          <p:nvPr/>
        </p:nvPicPr>
        <p:blipFill rotWithShape="1">
          <a:blip r:embed="rId11">
            <a:alphaModFix/>
          </a:blip>
          <a:srcRect r="6"/>
          <a:stretch/>
        </p:blipFill>
        <p:spPr>
          <a:xfrm>
            <a:off x="6247787" y="1011331"/>
            <a:ext cx="2707483" cy="1334214"/>
          </a:xfrm>
          <a:custGeom>
            <a:avLst/>
            <a:gdLst/>
            <a:ahLst/>
            <a:cxnLst/>
            <a:rect l="l" t="t" r="r" b="b"/>
            <a:pathLst>
              <a:path w="21598" h="21600" extrusionOk="0">
                <a:moveTo>
                  <a:pt x="1061" y="0"/>
                </a:moveTo>
                <a:cubicBezTo>
                  <a:pt x="963" y="28"/>
                  <a:pt x="854" y="42"/>
                  <a:pt x="782" y="103"/>
                </a:cubicBezTo>
                <a:cubicBezTo>
                  <a:pt x="461" y="340"/>
                  <a:pt x="209" y="852"/>
                  <a:pt x="92" y="1503"/>
                </a:cubicBezTo>
                <a:cubicBezTo>
                  <a:pt x="-1" y="1955"/>
                  <a:pt x="0" y="2636"/>
                  <a:pt x="0" y="3765"/>
                </a:cubicBezTo>
                <a:lnTo>
                  <a:pt x="0" y="17835"/>
                </a:lnTo>
                <a:cubicBezTo>
                  <a:pt x="0" y="18964"/>
                  <a:pt x="-1" y="19638"/>
                  <a:pt x="92" y="20090"/>
                </a:cubicBezTo>
                <a:cubicBezTo>
                  <a:pt x="209" y="20741"/>
                  <a:pt x="461" y="21254"/>
                  <a:pt x="782" y="21491"/>
                </a:cubicBezTo>
                <a:cubicBezTo>
                  <a:pt x="855" y="21553"/>
                  <a:pt x="966" y="21572"/>
                  <a:pt x="1067" y="21600"/>
                </a:cubicBezTo>
                <a:lnTo>
                  <a:pt x="20534" y="21600"/>
                </a:lnTo>
                <a:cubicBezTo>
                  <a:pt x="20635" y="21572"/>
                  <a:pt x="20743" y="21552"/>
                  <a:pt x="20816" y="21491"/>
                </a:cubicBezTo>
                <a:cubicBezTo>
                  <a:pt x="21137" y="21254"/>
                  <a:pt x="21389" y="20741"/>
                  <a:pt x="21506" y="20090"/>
                </a:cubicBezTo>
                <a:cubicBezTo>
                  <a:pt x="21599" y="19638"/>
                  <a:pt x="21598" y="18964"/>
                  <a:pt x="21598" y="17835"/>
                </a:cubicBezTo>
                <a:lnTo>
                  <a:pt x="21598" y="3765"/>
                </a:lnTo>
                <a:cubicBezTo>
                  <a:pt x="21598" y="2636"/>
                  <a:pt x="21599" y="1955"/>
                  <a:pt x="21506" y="1503"/>
                </a:cubicBezTo>
                <a:cubicBezTo>
                  <a:pt x="21389" y="852"/>
                  <a:pt x="21137" y="340"/>
                  <a:pt x="20816" y="103"/>
                </a:cubicBezTo>
                <a:cubicBezTo>
                  <a:pt x="20745" y="42"/>
                  <a:pt x="20638" y="28"/>
                  <a:pt x="20540" y="0"/>
                </a:cubicBezTo>
                <a:lnTo>
                  <a:pt x="1061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0" name="Google Shape;350;p13" descr="Рисунок 3"/>
          <p:cNvPicPr preferRelativeResize="0"/>
          <p:nvPr/>
        </p:nvPicPr>
        <p:blipFill rotWithShape="1">
          <a:blip r:embed="rId12">
            <a:alphaModFix/>
          </a:blip>
          <a:srcRect t="23" r="6" b="7"/>
          <a:stretch/>
        </p:blipFill>
        <p:spPr>
          <a:xfrm>
            <a:off x="6247787" y="2444199"/>
            <a:ext cx="2707483" cy="534591"/>
          </a:xfrm>
          <a:custGeom>
            <a:avLst/>
            <a:gdLst/>
            <a:ahLst/>
            <a:cxnLst/>
            <a:rect l="l" t="t" r="r" b="b"/>
            <a:pathLst>
              <a:path w="21598" h="21600" extrusionOk="0">
                <a:moveTo>
                  <a:pt x="1092" y="0"/>
                </a:moveTo>
                <a:cubicBezTo>
                  <a:pt x="971" y="68"/>
                  <a:pt x="853" y="129"/>
                  <a:pt x="769" y="305"/>
                </a:cubicBezTo>
                <a:cubicBezTo>
                  <a:pt x="454" y="886"/>
                  <a:pt x="207" y="2140"/>
                  <a:pt x="92" y="3736"/>
                </a:cubicBezTo>
                <a:cubicBezTo>
                  <a:pt x="1" y="4844"/>
                  <a:pt x="0" y="6500"/>
                  <a:pt x="0" y="9269"/>
                </a:cubicBezTo>
                <a:lnTo>
                  <a:pt x="0" y="12315"/>
                </a:lnTo>
                <a:cubicBezTo>
                  <a:pt x="0" y="15084"/>
                  <a:pt x="1" y="16756"/>
                  <a:pt x="92" y="17864"/>
                </a:cubicBezTo>
                <a:cubicBezTo>
                  <a:pt x="207" y="19460"/>
                  <a:pt x="454" y="20714"/>
                  <a:pt x="769" y="21295"/>
                </a:cubicBezTo>
                <a:cubicBezTo>
                  <a:pt x="853" y="21471"/>
                  <a:pt x="971" y="21532"/>
                  <a:pt x="1092" y="21600"/>
                </a:cubicBezTo>
                <a:lnTo>
                  <a:pt x="20509" y="21600"/>
                </a:lnTo>
                <a:cubicBezTo>
                  <a:pt x="20630" y="21532"/>
                  <a:pt x="20745" y="21471"/>
                  <a:pt x="20828" y="21295"/>
                </a:cubicBezTo>
                <a:cubicBezTo>
                  <a:pt x="21143" y="20714"/>
                  <a:pt x="21394" y="19460"/>
                  <a:pt x="21509" y="17864"/>
                </a:cubicBezTo>
                <a:cubicBezTo>
                  <a:pt x="21600" y="16756"/>
                  <a:pt x="21598" y="15084"/>
                  <a:pt x="21598" y="12315"/>
                </a:cubicBezTo>
                <a:lnTo>
                  <a:pt x="21598" y="9269"/>
                </a:lnTo>
                <a:cubicBezTo>
                  <a:pt x="21598" y="6500"/>
                  <a:pt x="21600" y="4844"/>
                  <a:pt x="21509" y="3736"/>
                </a:cubicBezTo>
                <a:cubicBezTo>
                  <a:pt x="21394" y="2140"/>
                  <a:pt x="21143" y="886"/>
                  <a:pt x="20828" y="305"/>
                </a:cubicBezTo>
                <a:cubicBezTo>
                  <a:pt x="20745" y="129"/>
                  <a:pt x="20630" y="68"/>
                  <a:pt x="20509" y="0"/>
                </a:cubicBezTo>
                <a:lnTo>
                  <a:pt x="1092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59657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4"/>
          <p:cNvSpPr txBox="1"/>
          <p:nvPr/>
        </p:nvSpPr>
        <p:spPr>
          <a:xfrm>
            <a:off x="465805" y="432992"/>
            <a:ext cx="4434211" cy="383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000"/>
              <a:buFont typeface="Play"/>
              <a:buNone/>
            </a:pPr>
            <a:r>
              <a:rPr lang="en-US" sz="2000" b="0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Публикация приложения</a:t>
            </a:r>
            <a:endParaRPr/>
          </a:p>
        </p:txBody>
      </p:sp>
      <p:pic>
        <p:nvPicPr>
          <p:cNvPr id="356" name="Google Shape;356;p14" descr="Рисунок 7"/>
          <p:cNvPicPr preferRelativeResize="0"/>
          <p:nvPr/>
        </p:nvPicPr>
        <p:blipFill rotWithShape="1">
          <a:blip r:embed="rId3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14" descr="Рисунок 3"/>
          <p:cNvPicPr preferRelativeResize="0"/>
          <p:nvPr/>
        </p:nvPicPr>
        <p:blipFill rotWithShape="1">
          <a:blip r:embed="rId4">
            <a:alphaModFix/>
          </a:blip>
          <a:srcRect l="2988" r="2995"/>
          <a:stretch/>
        </p:blipFill>
        <p:spPr>
          <a:xfrm>
            <a:off x="556613" y="978214"/>
            <a:ext cx="1586708" cy="400121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312" y="0"/>
                </a:moveTo>
                <a:cubicBezTo>
                  <a:pt x="2340" y="0"/>
                  <a:pt x="1756" y="0"/>
                  <a:pt x="1367" y="64"/>
                </a:cubicBezTo>
                <a:cubicBezTo>
                  <a:pt x="807" y="145"/>
                  <a:pt x="366" y="320"/>
                  <a:pt x="162" y="542"/>
                </a:cubicBezTo>
                <a:cubicBezTo>
                  <a:pt x="0" y="696"/>
                  <a:pt x="0" y="928"/>
                  <a:pt x="0" y="1313"/>
                </a:cubicBezTo>
                <a:lnTo>
                  <a:pt x="0" y="20287"/>
                </a:lnTo>
                <a:cubicBezTo>
                  <a:pt x="0" y="20672"/>
                  <a:pt x="0" y="20902"/>
                  <a:pt x="162" y="21056"/>
                </a:cubicBezTo>
                <a:cubicBezTo>
                  <a:pt x="366" y="21278"/>
                  <a:pt x="807" y="21455"/>
                  <a:pt x="1367" y="21536"/>
                </a:cubicBezTo>
                <a:cubicBezTo>
                  <a:pt x="1756" y="21600"/>
                  <a:pt x="2340" y="21600"/>
                  <a:pt x="3312" y="21600"/>
                </a:cubicBezTo>
                <a:lnTo>
                  <a:pt x="18288" y="21600"/>
                </a:lnTo>
                <a:cubicBezTo>
                  <a:pt x="19260" y="21600"/>
                  <a:pt x="19844" y="21600"/>
                  <a:pt x="20233" y="21536"/>
                </a:cubicBezTo>
                <a:cubicBezTo>
                  <a:pt x="20793" y="21455"/>
                  <a:pt x="21234" y="21278"/>
                  <a:pt x="21438" y="21056"/>
                </a:cubicBezTo>
                <a:cubicBezTo>
                  <a:pt x="21600" y="20902"/>
                  <a:pt x="21600" y="20672"/>
                  <a:pt x="21600" y="20287"/>
                </a:cubicBezTo>
                <a:lnTo>
                  <a:pt x="21600" y="1313"/>
                </a:lnTo>
                <a:cubicBezTo>
                  <a:pt x="21600" y="928"/>
                  <a:pt x="21600" y="696"/>
                  <a:pt x="21438" y="542"/>
                </a:cubicBezTo>
                <a:cubicBezTo>
                  <a:pt x="21234" y="320"/>
                  <a:pt x="20793" y="145"/>
                  <a:pt x="20233" y="64"/>
                </a:cubicBezTo>
                <a:cubicBezTo>
                  <a:pt x="19844" y="0"/>
                  <a:pt x="19260" y="0"/>
                  <a:pt x="18288" y="0"/>
                </a:cubicBezTo>
                <a:lnTo>
                  <a:pt x="3312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8" name="Google Shape;358;p14" descr="Рисунок 3"/>
          <p:cNvPicPr preferRelativeResize="0"/>
          <p:nvPr/>
        </p:nvPicPr>
        <p:blipFill rotWithShape="1">
          <a:blip r:embed="rId5">
            <a:alphaModFix/>
          </a:blip>
          <a:srcRect l="1776" t="7763" r="274" b="7744"/>
          <a:stretch/>
        </p:blipFill>
        <p:spPr>
          <a:xfrm>
            <a:off x="2417137" y="1030225"/>
            <a:ext cx="2126854" cy="542530"/>
          </a:xfrm>
          <a:custGeom>
            <a:avLst/>
            <a:gdLst/>
            <a:ahLst/>
            <a:cxnLst/>
            <a:rect l="l" t="t" r="r" b="b"/>
            <a:pathLst>
              <a:path w="21599" h="21600" extrusionOk="0">
                <a:moveTo>
                  <a:pt x="1564" y="0"/>
                </a:moveTo>
                <a:cubicBezTo>
                  <a:pt x="1105" y="0"/>
                  <a:pt x="828" y="0"/>
                  <a:pt x="645" y="300"/>
                </a:cubicBezTo>
                <a:cubicBezTo>
                  <a:pt x="381" y="677"/>
                  <a:pt x="173" y="1492"/>
                  <a:pt x="77" y="2528"/>
                </a:cubicBezTo>
                <a:cubicBezTo>
                  <a:pt x="0" y="3247"/>
                  <a:pt x="0" y="4334"/>
                  <a:pt x="0" y="6131"/>
                </a:cubicBezTo>
                <a:lnTo>
                  <a:pt x="0" y="15469"/>
                </a:lnTo>
                <a:cubicBezTo>
                  <a:pt x="0" y="17266"/>
                  <a:pt x="0" y="18353"/>
                  <a:pt x="77" y="19072"/>
                </a:cubicBezTo>
                <a:cubicBezTo>
                  <a:pt x="173" y="20108"/>
                  <a:pt x="381" y="20923"/>
                  <a:pt x="645" y="21300"/>
                </a:cubicBezTo>
                <a:cubicBezTo>
                  <a:pt x="828" y="21600"/>
                  <a:pt x="1105" y="21600"/>
                  <a:pt x="1564" y="21600"/>
                </a:cubicBezTo>
                <a:lnTo>
                  <a:pt x="20040" y="21600"/>
                </a:lnTo>
                <a:cubicBezTo>
                  <a:pt x="20499" y="21600"/>
                  <a:pt x="20772" y="21600"/>
                  <a:pt x="20955" y="21300"/>
                </a:cubicBezTo>
                <a:cubicBezTo>
                  <a:pt x="21219" y="20923"/>
                  <a:pt x="21427" y="20108"/>
                  <a:pt x="21523" y="19072"/>
                </a:cubicBezTo>
                <a:cubicBezTo>
                  <a:pt x="21600" y="18353"/>
                  <a:pt x="21600" y="17266"/>
                  <a:pt x="21600" y="15469"/>
                </a:cubicBezTo>
                <a:lnTo>
                  <a:pt x="21600" y="6131"/>
                </a:lnTo>
                <a:cubicBezTo>
                  <a:pt x="21600" y="4334"/>
                  <a:pt x="21600" y="3247"/>
                  <a:pt x="21523" y="2528"/>
                </a:cubicBezTo>
                <a:cubicBezTo>
                  <a:pt x="21427" y="1492"/>
                  <a:pt x="21219" y="677"/>
                  <a:pt x="20955" y="300"/>
                </a:cubicBezTo>
                <a:cubicBezTo>
                  <a:pt x="20772" y="0"/>
                  <a:pt x="20499" y="0"/>
                  <a:pt x="20040" y="0"/>
                </a:cubicBezTo>
                <a:lnTo>
                  <a:pt x="1564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9" name="Google Shape;359;p14" descr="Рисунок 3"/>
          <p:cNvPicPr preferRelativeResize="0"/>
          <p:nvPr/>
        </p:nvPicPr>
        <p:blipFill rotWithShape="1">
          <a:blip r:embed="rId6">
            <a:alphaModFix/>
          </a:blip>
          <a:srcRect l="254" r="259"/>
          <a:stretch/>
        </p:blipFill>
        <p:spPr>
          <a:xfrm>
            <a:off x="2429291" y="1792797"/>
            <a:ext cx="3304382" cy="1686293"/>
          </a:xfrm>
          <a:custGeom>
            <a:avLst/>
            <a:gdLst/>
            <a:ahLst/>
            <a:cxnLst/>
            <a:rect l="l" t="t" r="r" b="b"/>
            <a:pathLst>
              <a:path w="21599" h="21600" extrusionOk="0">
                <a:moveTo>
                  <a:pt x="1619" y="0"/>
                </a:moveTo>
                <a:cubicBezTo>
                  <a:pt x="1144" y="0"/>
                  <a:pt x="859" y="2"/>
                  <a:pt x="669" y="158"/>
                </a:cubicBezTo>
                <a:cubicBezTo>
                  <a:pt x="395" y="353"/>
                  <a:pt x="180" y="775"/>
                  <a:pt x="80" y="1312"/>
                </a:cubicBezTo>
                <a:cubicBezTo>
                  <a:pt x="1" y="1684"/>
                  <a:pt x="0" y="2242"/>
                  <a:pt x="0" y="3172"/>
                </a:cubicBezTo>
                <a:lnTo>
                  <a:pt x="0" y="18428"/>
                </a:lnTo>
                <a:cubicBezTo>
                  <a:pt x="0" y="19358"/>
                  <a:pt x="1" y="19916"/>
                  <a:pt x="80" y="20288"/>
                </a:cubicBezTo>
                <a:cubicBezTo>
                  <a:pt x="180" y="20825"/>
                  <a:pt x="395" y="21247"/>
                  <a:pt x="669" y="21442"/>
                </a:cubicBezTo>
                <a:cubicBezTo>
                  <a:pt x="859" y="21598"/>
                  <a:pt x="1144" y="21600"/>
                  <a:pt x="1619" y="21600"/>
                </a:cubicBezTo>
                <a:lnTo>
                  <a:pt x="19983" y="21600"/>
                </a:lnTo>
                <a:cubicBezTo>
                  <a:pt x="20458" y="21600"/>
                  <a:pt x="20742" y="21598"/>
                  <a:pt x="20932" y="21442"/>
                </a:cubicBezTo>
                <a:cubicBezTo>
                  <a:pt x="21206" y="21247"/>
                  <a:pt x="21421" y="20825"/>
                  <a:pt x="21521" y="20288"/>
                </a:cubicBezTo>
                <a:cubicBezTo>
                  <a:pt x="21600" y="19916"/>
                  <a:pt x="21599" y="19358"/>
                  <a:pt x="21599" y="18428"/>
                </a:cubicBezTo>
                <a:lnTo>
                  <a:pt x="21599" y="3172"/>
                </a:lnTo>
                <a:cubicBezTo>
                  <a:pt x="21599" y="2242"/>
                  <a:pt x="21600" y="1684"/>
                  <a:pt x="21521" y="1312"/>
                </a:cubicBezTo>
                <a:cubicBezTo>
                  <a:pt x="21421" y="775"/>
                  <a:pt x="21206" y="353"/>
                  <a:pt x="20932" y="158"/>
                </a:cubicBezTo>
                <a:cubicBezTo>
                  <a:pt x="20742" y="2"/>
                  <a:pt x="20458" y="0"/>
                  <a:pt x="19983" y="0"/>
                </a:cubicBezTo>
                <a:lnTo>
                  <a:pt x="1619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402837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5"/>
          <p:cNvSpPr txBox="1"/>
          <p:nvPr/>
        </p:nvSpPr>
        <p:spPr>
          <a:xfrm>
            <a:off x="465805" y="432992"/>
            <a:ext cx="5543110" cy="383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4F5F"/>
              </a:buClr>
              <a:buSzPts val="2000"/>
              <a:buFont typeface="Play"/>
              <a:buNone/>
            </a:pPr>
            <a:r>
              <a:rPr lang="en-US" sz="2000" b="0" i="0" u="none" strike="noStrike" cap="none">
                <a:solidFill>
                  <a:srgbClr val="1C4F5F"/>
                </a:solidFill>
                <a:latin typeface="Play"/>
                <a:ea typeface="Play"/>
                <a:cs typeface="Play"/>
                <a:sym typeface="Play"/>
              </a:rPr>
              <a:t>Регистрация приложения в Telegram</a:t>
            </a:r>
            <a:endParaRPr/>
          </a:p>
        </p:txBody>
      </p:sp>
      <p:pic>
        <p:nvPicPr>
          <p:cNvPr id="365" name="Google Shape;365;p15" descr="Рисунок 7"/>
          <p:cNvPicPr preferRelativeResize="0"/>
          <p:nvPr/>
        </p:nvPicPr>
        <p:blipFill rotWithShape="1">
          <a:blip r:embed="rId3">
            <a:alphaModFix/>
          </a:blip>
          <a:srcRect t="2" r="23160" b="739"/>
          <a:stretch/>
        </p:blipFill>
        <p:spPr>
          <a:xfrm>
            <a:off x="8111818" y="4406481"/>
            <a:ext cx="1032184" cy="1110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5" descr="Рисунок 3"/>
          <p:cNvPicPr preferRelativeResize="0"/>
          <p:nvPr/>
        </p:nvPicPr>
        <p:blipFill rotWithShape="1">
          <a:blip r:embed="rId4">
            <a:alphaModFix/>
          </a:blip>
          <a:srcRect t="803" r="6" b="798"/>
          <a:stretch/>
        </p:blipFill>
        <p:spPr>
          <a:xfrm>
            <a:off x="478348" y="976895"/>
            <a:ext cx="2823372" cy="733426"/>
          </a:xfrm>
          <a:custGeom>
            <a:avLst/>
            <a:gdLst/>
            <a:ahLst/>
            <a:cxnLst/>
            <a:rect l="l" t="t" r="r" b="b"/>
            <a:pathLst>
              <a:path w="21597" h="21600" extrusionOk="0">
                <a:moveTo>
                  <a:pt x="1852" y="0"/>
                </a:moveTo>
                <a:cubicBezTo>
                  <a:pt x="1309" y="0"/>
                  <a:pt x="982" y="1"/>
                  <a:pt x="765" y="351"/>
                </a:cubicBezTo>
                <a:cubicBezTo>
                  <a:pt x="452" y="790"/>
                  <a:pt x="205" y="1739"/>
                  <a:pt x="91" y="2945"/>
                </a:cubicBezTo>
                <a:cubicBezTo>
                  <a:pt x="0" y="3782"/>
                  <a:pt x="0" y="5038"/>
                  <a:pt x="0" y="7130"/>
                </a:cubicBezTo>
                <a:lnTo>
                  <a:pt x="0" y="14470"/>
                </a:lnTo>
                <a:cubicBezTo>
                  <a:pt x="0" y="16562"/>
                  <a:pt x="0" y="17818"/>
                  <a:pt x="91" y="18655"/>
                </a:cubicBezTo>
                <a:cubicBezTo>
                  <a:pt x="205" y="19861"/>
                  <a:pt x="452" y="20810"/>
                  <a:pt x="765" y="21249"/>
                </a:cubicBezTo>
                <a:cubicBezTo>
                  <a:pt x="982" y="21599"/>
                  <a:pt x="1309" y="21600"/>
                  <a:pt x="1852" y="21600"/>
                </a:cubicBezTo>
                <a:lnTo>
                  <a:pt x="19748" y="21600"/>
                </a:lnTo>
                <a:cubicBezTo>
                  <a:pt x="20292" y="21600"/>
                  <a:pt x="20615" y="21599"/>
                  <a:pt x="20832" y="21249"/>
                </a:cubicBezTo>
                <a:cubicBezTo>
                  <a:pt x="21146" y="20810"/>
                  <a:pt x="21395" y="19861"/>
                  <a:pt x="21509" y="18655"/>
                </a:cubicBezTo>
                <a:cubicBezTo>
                  <a:pt x="21600" y="17818"/>
                  <a:pt x="21597" y="16562"/>
                  <a:pt x="21597" y="14470"/>
                </a:cubicBezTo>
                <a:lnTo>
                  <a:pt x="21597" y="7130"/>
                </a:lnTo>
                <a:cubicBezTo>
                  <a:pt x="21597" y="5038"/>
                  <a:pt x="21600" y="3782"/>
                  <a:pt x="21509" y="2945"/>
                </a:cubicBezTo>
                <a:cubicBezTo>
                  <a:pt x="21395" y="1739"/>
                  <a:pt x="21146" y="790"/>
                  <a:pt x="20832" y="351"/>
                </a:cubicBezTo>
                <a:cubicBezTo>
                  <a:pt x="20615" y="1"/>
                  <a:pt x="20292" y="0"/>
                  <a:pt x="19748" y="0"/>
                </a:cubicBezTo>
                <a:lnTo>
                  <a:pt x="1852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7" name="Google Shape;367;p15" descr="Рисунок 3"/>
          <p:cNvPicPr preferRelativeResize="0"/>
          <p:nvPr/>
        </p:nvPicPr>
        <p:blipFill rotWithShape="1">
          <a:blip r:embed="rId5">
            <a:alphaModFix/>
          </a:blip>
          <a:srcRect t="1271" r="1" b="1264"/>
          <a:stretch/>
        </p:blipFill>
        <p:spPr>
          <a:xfrm>
            <a:off x="478349" y="1777969"/>
            <a:ext cx="2823370" cy="117435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895" y="0"/>
                </a:moveTo>
                <a:cubicBezTo>
                  <a:pt x="1339" y="0"/>
                  <a:pt x="1006" y="3"/>
                  <a:pt x="783" y="226"/>
                </a:cubicBezTo>
                <a:cubicBezTo>
                  <a:pt x="463" y="507"/>
                  <a:pt x="211" y="1112"/>
                  <a:pt x="94" y="1883"/>
                </a:cubicBezTo>
                <a:cubicBezTo>
                  <a:pt x="1" y="2418"/>
                  <a:pt x="0" y="3218"/>
                  <a:pt x="0" y="4555"/>
                </a:cubicBezTo>
                <a:lnTo>
                  <a:pt x="0" y="17045"/>
                </a:lnTo>
                <a:cubicBezTo>
                  <a:pt x="0" y="18382"/>
                  <a:pt x="1" y="19182"/>
                  <a:pt x="94" y="19717"/>
                </a:cubicBezTo>
                <a:cubicBezTo>
                  <a:pt x="211" y="20488"/>
                  <a:pt x="463" y="21093"/>
                  <a:pt x="783" y="21374"/>
                </a:cubicBezTo>
                <a:cubicBezTo>
                  <a:pt x="1006" y="21597"/>
                  <a:pt x="1339" y="21600"/>
                  <a:pt x="1895" y="21600"/>
                </a:cubicBezTo>
                <a:lnTo>
                  <a:pt x="19705" y="21600"/>
                </a:lnTo>
                <a:cubicBezTo>
                  <a:pt x="20261" y="21600"/>
                  <a:pt x="20594" y="21597"/>
                  <a:pt x="20817" y="21374"/>
                </a:cubicBezTo>
                <a:cubicBezTo>
                  <a:pt x="21137" y="21093"/>
                  <a:pt x="21389" y="20488"/>
                  <a:pt x="21506" y="19717"/>
                </a:cubicBezTo>
                <a:cubicBezTo>
                  <a:pt x="21599" y="19182"/>
                  <a:pt x="21600" y="18382"/>
                  <a:pt x="21600" y="17045"/>
                </a:cubicBezTo>
                <a:lnTo>
                  <a:pt x="21600" y="4555"/>
                </a:lnTo>
                <a:cubicBezTo>
                  <a:pt x="21600" y="3218"/>
                  <a:pt x="21599" y="2418"/>
                  <a:pt x="21506" y="1883"/>
                </a:cubicBezTo>
                <a:cubicBezTo>
                  <a:pt x="21389" y="1112"/>
                  <a:pt x="21137" y="507"/>
                  <a:pt x="20817" y="226"/>
                </a:cubicBezTo>
                <a:cubicBezTo>
                  <a:pt x="20594" y="3"/>
                  <a:pt x="20261" y="0"/>
                  <a:pt x="19705" y="0"/>
                </a:cubicBezTo>
                <a:lnTo>
                  <a:pt x="1895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8" name="Google Shape;368;p15" descr="Рисунок 3"/>
          <p:cNvPicPr preferRelativeResize="0"/>
          <p:nvPr/>
        </p:nvPicPr>
        <p:blipFill rotWithShape="1">
          <a:blip r:embed="rId6">
            <a:alphaModFix/>
          </a:blip>
          <a:srcRect l="455" r="452"/>
          <a:stretch/>
        </p:blipFill>
        <p:spPr>
          <a:xfrm>
            <a:off x="503287" y="3019972"/>
            <a:ext cx="2044305" cy="1844543"/>
          </a:xfrm>
          <a:custGeom>
            <a:avLst/>
            <a:gdLst/>
            <a:ahLst/>
            <a:cxnLst/>
            <a:rect l="l" t="t" r="r" b="b"/>
            <a:pathLst>
              <a:path w="21598" h="21599" extrusionOk="0">
                <a:moveTo>
                  <a:pt x="3279" y="0"/>
                </a:moveTo>
                <a:cubicBezTo>
                  <a:pt x="2317" y="0"/>
                  <a:pt x="1739" y="-1"/>
                  <a:pt x="1354" y="177"/>
                </a:cubicBezTo>
                <a:cubicBezTo>
                  <a:pt x="799" y="401"/>
                  <a:pt x="361" y="885"/>
                  <a:pt x="159" y="1501"/>
                </a:cubicBezTo>
                <a:cubicBezTo>
                  <a:pt x="-2" y="1927"/>
                  <a:pt x="0" y="2568"/>
                  <a:pt x="0" y="3634"/>
                </a:cubicBezTo>
                <a:lnTo>
                  <a:pt x="0" y="17961"/>
                </a:lnTo>
                <a:cubicBezTo>
                  <a:pt x="0" y="19026"/>
                  <a:pt x="-2" y="19667"/>
                  <a:pt x="159" y="20093"/>
                </a:cubicBezTo>
                <a:cubicBezTo>
                  <a:pt x="361" y="20709"/>
                  <a:pt x="799" y="21194"/>
                  <a:pt x="1354" y="21418"/>
                </a:cubicBezTo>
                <a:cubicBezTo>
                  <a:pt x="1739" y="21596"/>
                  <a:pt x="2317" y="21599"/>
                  <a:pt x="3279" y="21599"/>
                </a:cubicBezTo>
                <a:lnTo>
                  <a:pt x="18315" y="21599"/>
                </a:lnTo>
                <a:cubicBezTo>
                  <a:pt x="19277" y="21599"/>
                  <a:pt x="19859" y="21596"/>
                  <a:pt x="20244" y="21418"/>
                </a:cubicBezTo>
                <a:cubicBezTo>
                  <a:pt x="20799" y="21194"/>
                  <a:pt x="21232" y="20709"/>
                  <a:pt x="21434" y="20093"/>
                </a:cubicBezTo>
                <a:cubicBezTo>
                  <a:pt x="21595" y="19667"/>
                  <a:pt x="21598" y="19026"/>
                  <a:pt x="21598" y="17961"/>
                </a:cubicBezTo>
                <a:lnTo>
                  <a:pt x="21598" y="3634"/>
                </a:lnTo>
                <a:cubicBezTo>
                  <a:pt x="21598" y="2568"/>
                  <a:pt x="21595" y="1927"/>
                  <a:pt x="21434" y="1501"/>
                </a:cubicBezTo>
                <a:cubicBezTo>
                  <a:pt x="21232" y="885"/>
                  <a:pt x="20799" y="401"/>
                  <a:pt x="20244" y="177"/>
                </a:cubicBezTo>
                <a:cubicBezTo>
                  <a:pt x="19859" y="-1"/>
                  <a:pt x="19277" y="0"/>
                  <a:pt x="18315" y="0"/>
                </a:cubicBezTo>
                <a:lnTo>
                  <a:pt x="3279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9" name="Google Shape;369;p15" descr="Рисунок 3"/>
          <p:cNvPicPr preferRelativeResize="0"/>
          <p:nvPr/>
        </p:nvPicPr>
        <p:blipFill rotWithShape="1">
          <a:blip r:embed="rId7">
            <a:alphaModFix/>
          </a:blip>
          <a:srcRect t="155" r="1" b="160"/>
          <a:stretch/>
        </p:blipFill>
        <p:spPr>
          <a:xfrm>
            <a:off x="3492960" y="990397"/>
            <a:ext cx="2582069" cy="3434955"/>
          </a:xfrm>
          <a:custGeom>
            <a:avLst/>
            <a:gdLst/>
            <a:ahLst/>
            <a:cxnLst/>
            <a:rect l="l" t="t" r="r" b="b"/>
            <a:pathLst>
              <a:path w="21600" h="21598" extrusionOk="0">
                <a:moveTo>
                  <a:pt x="2022" y="0"/>
                </a:moveTo>
                <a:cubicBezTo>
                  <a:pt x="1429" y="0"/>
                  <a:pt x="1074" y="0"/>
                  <a:pt x="837" y="75"/>
                </a:cubicBezTo>
                <a:cubicBezTo>
                  <a:pt x="495" y="168"/>
                  <a:pt x="224" y="372"/>
                  <a:pt x="100" y="629"/>
                </a:cubicBezTo>
                <a:cubicBezTo>
                  <a:pt x="1" y="807"/>
                  <a:pt x="0" y="1074"/>
                  <a:pt x="0" y="1520"/>
                </a:cubicBezTo>
                <a:lnTo>
                  <a:pt x="0" y="20081"/>
                </a:lnTo>
                <a:cubicBezTo>
                  <a:pt x="0" y="20527"/>
                  <a:pt x="1" y="20793"/>
                  <a:pt x="100" y="20972"/>
                </a:cubicBezTo>
                <a:cubicBezTo>
                  <a:pt x="224" y="21229"/>
                  <a:pt x="495" y="21432"/>
                  <a:pt x="837" y="21526"/>
                </a:cubicBezTo>
                <a:cubicBezTo>
                  <a:pt x="1074" y="21600"/>
                  <a:pt x="1429" y="21598"/>
                  <a:pt x="2022" y="21598"/>
                </a:cubicBezTo>
                <a:lnTo>
                  <a:pt x="19578" y="21598"/>
                </a:lnTo>
                <a:cubicBezTo>
                  <a:pt x="20171" y="21598"/>
                  <a:pt x="20529" y="21600"/>
                  <a:pt x="20767" y="21526"/>
                </a:cubicBezTo>
                <a:cubicBezTo>
                  <a:pt x="21109" y="21432"/>
                  <a:pt x="21376" y="21229"/>
                  <a:pt x="21500" y="20972"/>
                </a:cubicBezTo>
                <a:cubicBezTo>
                  <a:pt x="21599" y="20793"/>
                  <a:pt x="21600" y="20527"/>
                  <a:pt x="21600" y="20081"/>
                </a:cubicBezTo>
                <a:lnTo>
                  <a:pt x="21600" y="1520"/>
                </a:lnTo>
                <a:cubicBezTo>
                  <a:pt x="21600" y="1074"/>
                  <a:pt x="21599" y="807"/>
                  <a:pt x="21500" y="629"/>
                </a:cubicBezTo>
                <a:cubicBezTo>
                  <a:pt x="21376" y="372"/>
                  <a:pt x="21109" y="168"/>
                  <a:pt x="20767" y="75"/>
                </a:cubicBezTo>
                <a:cubicBezTo>
                  <a:pt x="20529" y="0"/>
                  <a:pt x="20171" y="0"/>
                  <a:pt x="19578" y="0"/>
                </a:cubicBezTo>
                <a:lnTo>
                  <a:pt x="2022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0" name="Google Shape;370;p15" descr="Рисунок 3"/>
          <p:cNvPicPr preferRelativeResize="0"/>
          <p:nvPr/>
        </p:nvPicPr>
        <p:blipFill rotWithShape="1">
          <a:blip r:embed="rId8">
            <a:alphaModFix/>
          </a:blip>
          <a:srcRect t="882" b="875"/>
          <a:stretch/>
        </p:blipFill>
        <p:spPr>
          <a:xfrm>
            <a:off x="6266270" y="990398"/>
            <a:ext cx="1866345" cy="172759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21" y="0"/>
                </a:moveTo>
                <a:cubicBezTo>
                  <a:pt x="1428" y="0"/>
                  <a:pt x="1073" y="2"/>
                  <a:pt x="836" y="109"/>
                </a:cubicBezTo>
                <a:cubicBezTo>
                  <a:pt x="494" y="244"/>
                  <a:pt x="226" y="534"/>
                  <a:pt x="101" y="903"/>
                </a:cubicBezTo>
                <a:cubicBezTo>
                  <a:pt x="2" y="1159"/>
                  <a:pt x="0" y="1543"/>
                  <a:pt x="0" y="2183"/>
                </a:cubicBezTo>
                <a:lnTo>
                  <a:pt x="0" y="19417"/>
                </a:lnTo>
                <a:cubicBezTo>
                  <a:pt x="0" y="20057"/>
                  <a:pt x="2" y="20441"/>
                  <a:pt x="101" y="20697"/>
                </a:cubicBezTo>
                <a:cubicBezTo>
                  <a:pt x="226" y="21066"/>
                  <a:pt x="494" y="21356"/>
                  <a:pt x="836" y="21491"/>
                </a:cubicBezTo>
                <a:cubicBezTo>
                  <a:pt x="1073" y="21598"/>
                  <a:pt x="1428" y="21600"/>
                  <a:pt x="2021" y="21600"/>
                </a:cubicBezTo>
                <a:lnTo>
                  <a:pt x="19579" y="21600"/>
                </a:lnTo>
                <a:cubicBezTo>
                  <a:pt x="20172" y="21600"/>
                  <a:pt x="20527" y="21598"/>
                  <a:pt x="20764" y="21491"/>
                </a:cubicBezTo>
                <a:cubicBezTo>
                  <a:pt x="21106" y="21356"/>
                  <a:pt x="21374" y="21066"/>
                  <a:pt x="21499" y="20697"/>
                </a:cubicBezTo>
                <a:cubicBezTo>
                  <a:pt x="21598" y="20441"/>
                  <a:pt x="21600" y="20057"/>
                  <a:pt x="21600" y="19417"/>
                </a:cubicBezTo>
                <a:lnTo>
                  <a:pt x="21600" y="2183"/>
                </a:lnTo>
                <a:cubicBezTo>
                  <a:pt x="21600" y="1543"/>
                  <a:pt x="21598" y="1159"/>
                  <a:pt x="21499" y="903"/>
                </a:cubicBezTo>
                <a:cubicBezTo>
                  <a:pt x="21374" y="534"/>
                  <a:pt x="21106" y="244"/>
                  <a:pt x="20764" y="109"/>
                </a:cubicBezTo>
                <a:cubicBezTo>
                  <a:pt x="20527" y="2"/>
                  <a:pt x="20172" y="0"/>
                  <a:pt x="19579" y="0"/>
                </a:cubicBezTo>
                <a:lnTo>
                  <a:pt x="2021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1" name="Google Shape;371;p15" descr="Рисунок 3"/>
          <p:cNvPicPr preferRelativeResize="0"/>
          <p:nvPr/>
        </p:nvPicPr>
        <p:blipFill rotWithShape="1">
          <a:blip r:embed="rId9">
            <a:alphaModFix/>
          </a:blip>
          <a:srcRect l="1702" t="437" r="5185" b="25912"/>
          <a:stretch/>
        </p:blipFill>
        <p:spPr>
          <a:xfrm>
            <a:off x="6266271" y="2795118"/>
            <a:ext cx="1506141" cy="214193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9" y="0"/>
                </a:moveTo>
                <a:cubicBezTo>
                  <a:pt x="1532" y="0"/>
                  <a:pt x="1154" y="1"/>
                  <a:pt x="899" y="76"/>
                </a:cubicBezTo>
                <a:cubicBezTo>
                  <a:pt x="532" y="170"/>
                  <a:pt x="242" y="374"/>
                  <a:pt x="108" y="632"/>
                </a:cubicBezTo>
                <a:cubicBezTo>
                  <a:pt x="2" y="812"/>
                  <a:pt x="0" y="1077"/>
                  <a:pt x="0" y="1525"/>
                </a:cubicBezTo>
                <a:lnTo>
                  <a:pt x="0" y="20071"/>
                </a:lnTo>
                <a:cubicBezTo>
                  <a:pt x="0" y="20519"/>
                  <a:pt x="2" y="20788"/>
                  <a:pt x="108" y="20968"/>
                </a:cubicBezTo>
                <a:cubicBezTo>
                  <a:pt x="242" y="21226"/>
                  <a:pt x="532" y="21430"/>
                  <a:pt x="899" y="21524"/>
                </a:cubicBezTo>
                <a:cubicBezTo>
                  <a:pt x="1154" y="21599"/>
                  <a:pt x="1532" y="21600"/>
                  <a:pt x="2169" y="21600"/>
                </a:cubicBezTo>
                <a:lnTo>
                  <a:pt x="19431" y="21600"/>
                </a:lnTo>
                <a:cubicBezTo>
                  <a:pt x="20068" y="21600"/>
                  <a:pt x="20446" y="21599"/>
                  <a:pt x="20701" y="21524"/>
                </a:cubicBezTo>
                <a:cubicBezTo>
                  <a:pt x="21068" y="21430"/>
                  <a:pt x="21358" y="21226"/>
                  <a:pt x="21492" y="20968"/>
                </a:cubicBezTo>
                <a:cubicBezTo>
                  <a:pt x="21598" y="20788"/>
                  <a:pt x="21600" y="20519"/>
                  <a:pt x="21600" y="20071"/>
                </a:cubicBezTo>
                <a:lnTo>
                  <a:pt x="21600" y="1525"/>
                </a:lnTo>
                <a:cubicBezTo>
                  <a:pt x="21600" y="1077"/>
                  <a:pt x="21598" y="812"/>
                  <a:pt x="21492" y="632"/>
                </a:cubicBezTo>
                <a:cubicBezTo>
                  <a:pt x="21358" y="374"/>
                  <a:pt x="21068" y="170"/>
                  <a:pt x="20701" y="76"/>
                </a:cubicBezTo>
                <a:cubicBezTo>
                  <a:pt x="20446" y="1"/>
                  <a:pt x="20068" y="0"/>
                  <a:pt x="19431" y="0"/>
                </a:cubicBezTo>
                <a:lnTo>
                  <a:pt x="2169" y="0"/>
                </a:lnTo>
                <a:close/>
              </a:path>
            </a:pathLst>
          </a:custGeom>
          <a:noFill/>
          <a:ln w="12700" cap="flat" cmpd="sng">
            <a:solidFill>
              <a:srgbClr val="32C2A7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93996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Google Shape;376;p16"/>
          <p:cNvSpPr txBox="1">
            <a:spLocks/>
          </p:cNvSpPr>
          <p:nvPr/>
        </p:nvSpPr>
        <p:spPr>
          <a:xfrm>
            <a:off x="697633" y="1783128"/>
            <a:ext cx="7514912" cy="157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Proxima Nova"/>
              <a:buNone/>
              <a:defRPr sz="20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Proxima Nova"/>
              <a:buNone/>
              <a:defRPr sz="14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  <a:buSzPts val="2400"/>
              <a:buFont typeface="Play"/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ВЫ СДЕЛАЛИ ШАГ В МИР ИИ! ПРОДОЛЖАЙТЕ ИССЛЕДОВАТЬ, ЭКСПЕРИМЕНТИРОВАТЬ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И ВОПЛОЩАТЬ ИДЕИ В РЕАЛЬНОСТЬ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30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DF9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roxima Nova"/>
        <a:ea typeface="Proxima Nova"/>
        <a:cs typeface="Proxima Nov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DF9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roxima Nova"/>
        <a:ea typeface="Proxima Nova"/>
        <a:cs typeface="Proxima Nov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DF9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593</Words>
  <Application>Microsoft Office PowerPoint</Application>
  <PresentationFormat>Экран (16:9)</PresentationFormat>
  <Paragraphs>163</Paragraphs>
  <Slides>37</Slides>
  <Notes>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7" baseType="lpstr">
      <vt:lpstr>Calibri</vt:lpstr>
      <vt:lpstr>Helvetica Neue</vt:lpstr>
      <vt:lpstr>Play</vt:lpstr>
      <vt:lpstr>Proxima Nova</vt:lpstr>
      <vt:lpstr>Proxima Nova Rg</vt:lpstr>
      <vt:lpstr>SB Sans Display</vt:lpstr>
      <vt:lpstr>SB Sans Display Light</vt:lpstr>
      <vt:lpstr>SB Sans Display Semibold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18</cp:revision>
  <cp:lastPrinted>2025-04-08T05:23:16Z</cp:lastPrinted>
  <dcterms:modified xsi:type="dcterms:W3CDTF">2025-04-08T05:23:32Z</dcterms:modified>
</cp:coreProperties>
</file>