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5" d="100"/>
          <a:sy n="85" d="100"/>
        </p:scale>
        <p:origin x="-736" y="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785926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Развитие творческого мышления и функциональной грамотности на уроке английского языка в 3 классе по теме «Моя любимая еда»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7620" y="4643446"/>
            <a:ext cx="4986350" cy="1752600"/>
          </a:xfrm>
        </p:spPr>
        <p:txBody>
          <a:bodyPr>
            <a:normAutofit/>
          </a:bodyPr>
          <a:lstStyle/>
          <a:p>
            <a:pPr algn="l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Нурмашева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Дарига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Борисовна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английского языка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ГБОУ СОШ №10 «ОЦ ЛИК» г.о. Отрадный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Работа с сайтом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SUNO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ПО СОЗДАНИЮ ПЕСЕН И ЧАНТОВ ДЛЯ УРОКА АНГЛИЙСКОГО ЯЗЫКА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500034" y="1428736"/>
            <a:ext cx="3997354" cy="746139"/>
          </a:xfrm>
        </p:spPr>
        <p:txBody>
          <a:bodyPr>
            <a:no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Чтобы создать песн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либо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чант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заходим на сайт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SUNO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выбираем графу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CREATE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затем графу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CUSTOM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вставляем текст песни.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IMG_391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1472" y="2357430"/>
            <a:ext cx="3909892" cy="3482981"/>
          </a:xfrm>
        </p:spPr>
      </p:pic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Затем выбираем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Style of Music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Содержимое 11" descr="IMG_3920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3438" y="2357430"/>
            <a:ext cx="4041775" cy="335758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0034" y="928670"/>
            <a:ext cx="4040188" cy="63976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Последний шаг для создания песни -  это нажать на кнопку </a:t>
            </a:r>
            <a:r>
              <a:rPr lang="en-US" dirty="0" smtClean="0"/>
              <a:t>CREATE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Содержимое 3" descr="IMG_392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8596" y="1785926"/>
            <a:ext cx="4040188" cy="3071834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714876" y="1071546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Песня</a:t>
            </a:r>
            <a:r>
              <a:rPr lang="ru-RU" sz="2000" dirty="0" smtClean="0"/>
              <a:t> готова!</a:t>
            </a:r>
            <a:endParaRPr lang="ru-RU" sz="2000" dirty="0"/>
          </a:p>
        </p:txBody>
      </p:sp>
      <p:pic>
        <p:nvPicPr>
          <p:cNvPr id="9" name="Содержимое 8" descr="IMG_392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786314" y="1857364"/>
            <a:ext cx="4041775" cy="292895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Игра на отработку чтения и спеллинга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38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1604" y="1785926"/>
            <a:ext cx="6034617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Карточки на отработку конструкции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I HAVE</a:t>
            </a:r>
            <a:endParaRPr lang="ru-RU" sz="3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389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7060" y="1600200"/>
            <a:ext cx="5789880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Игра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black box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Цель игры – учить детей обследовать предметы без опоры на зрительный анализатор, развивать тактильные ощущения, внимание, память и мышление.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38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3108" y="1857364"/>
            <a:ext cx="4928703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105</Words>
  <PresentationFormat>Экран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Развитие творческого мышления и функциональной грамотности на уроке английского языка в 3 классе по теме «Моя любимая еда»</vt:lpstr>
      <vt:lpstr>Работа с сайтом SUNO ПО СОЗДАНИЮ ПЕСЕН И ЧАНТОВ ДЛЯ УРОКА АНГЛИЙСКОГО ЯЗЫКА</vt:lpstr>
      <vt:lpstr>Слайд 3</vt:lpstr>
      <vt:lpstr>Игра на отработку чтения и спеллинга</vt:lpstr>
      <vt:lpstr>Карточки на отработку конструкции  I HAVE</vt:lpstr>
      <vt:lpstr>Игра black box  Цель игры – учить детей обследовать предметы без опоры на зрительный анализатор, развивать тактильные ощущения, внимание, память и мышление.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творческого мышления и функциональной грамотности на уроке английского языкав м3 классе по теме «Моя любимая еда»</dc:title>
  <dc:creator>Пользователь</dc:creator>
  <cp:lastModifiedBy>Пользователь</cp:lastModifiedBy>
  <cp:revision>8</cp:revision>
  <dcterms:created xsi:type="dcterms:W3CDTF">2025-03-25T16:00:01Z</dcterms:created>
  <dcterms:modified xsi:type="dcterms:W3CDTF">2025-03-25T17:18:06Z</dcterms:modified>
</cp:coreProperties>
</file>