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449775"/>
            <a:ext cx="3983700" cy="15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концепции Карнавала «Охранять природу — значит, охранять Родину»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3118500"/>
            <a:ext cx="3766800" cy="1760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Театрализованный праздник для привития любви к малой родине и устойчивых привычек.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Миткина Наталья Владимировна, заместитель директора по УВР ГБОУ СОШ "ОЦ" с. Кротовка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Пришвинская идея — ось программы. Аудитория: дети 11–17 лет, учителя, родители. Цель — эмоциональное вовлечение, практические навыки и локальные экологические проекты в школе и районе.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и воспитательная задача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100" y="952627"/>
            <a:ext cx="4124700" cy="37863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100" y="393900"/>
            <a:ext cx="83115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Прием 1: Герои малой родины — примеры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45800" y="30700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для костюма и референсы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костюмов и карточек укажите местообитание, основные угрозы и роль в экосистеме. В качестве фото-референса используйте материалы местного заповедника.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545800" y="12622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героя и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команда выбирает локального «героя»: родник, аллея, редкое растение или бабочка Аполлон. Герой даёт опору для сюжета и делает проблему личной и близкой детям.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863463"/>
            <a:ext cx="4152000" cy="16913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Проектная команда; опыт трёх школ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локаций: цель, оснащение и ожидаемый результат. Каждая локация даёт одно практическое умение.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Чёткая структура локаций обеспечивает практическое умение у каждого участника.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Интерактивные локации — структура и функции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120 учеников, три школы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основан на анкетировании 120 учащихся; даёт представление о приоритетах планирования площадок и логистики.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Ритуал и локации ожидаемо привлекут большинство; мастер-классы требуют дополнительной мотивации и рекламы.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Ожидаемая вовлечённость по активностям (бар-диаграмма)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1" y="3158575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4256" y="1285525"/>
            <a:ext cx="169650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819" y="1285525"/>
            <a:ext cx="197925" cy="226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Прием 2: Форматы со-творчества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41125" y="3588900"/>
            <a:ext cx="7990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пластиком и тканью обучает практическим приёмам вторичного использования. Участники создают предметы-напоминания для дома и школьной выставки.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044400" y="3071625"/>
            <a:ext cx="7487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Мастер-классы переработки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спонтанные выступления позволяют выразить личное отношение к природе. Формат развивает коммуникативные навыки и усиливает эмоциональную вовлечённость.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Микрофон живых высказываний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Полотно с отпечатками ладоней объединяет участников. Длительность 20–30 минут; результат — наглядный арт-объект для выставки и школьного флеш-архива.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Коллективные инсталляции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41800" y="1610406"/>
            <a:ext cx="3449700" cy="14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«Дерево обещаний»: каждое слово на ленточке закрепляет личное обязательство. Ритуал длится несколько минут и фиксируется фотографией для школьного архива и соцсетей.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Прием 3: Эмоциональная кульминация — ритуалы
</a:t>
            </a:r>
            <a:endParaRPr lang="en-US" sz="2325" dirty="0"/>
          </a:p>
        </p:txBody>
      </p:sp>
      <p:sp>
        <p:nvSpPr>
          <p:cNvPr id="9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941800" y="3465256"/>
            <a:ext cx="3449700" cy="14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Синхронный подъём макетов флоры и фауны создаёт визуальную мощь и ощущение общности. Этот кадр служит сильной эмоциональной точкой запоминания события.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музыкально-педагогической группы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стилей помогает поддерживать внимание подростков и усиливать настроения сцены в разные этапы программы.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Классика задаёт эмоциональную основу, современные инструменталы поддерживают динамику, народные мотивы связывают с местной культурой.
</a:t>
            </a:r>
            <a:endParaRPr lang="en-US" sz="1188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эмоциональное сопровождение (пирожковая диаграмма)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Педагогический эффект и дальнейшие шаги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7000" y="28967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1–3 месяца: подготовка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Утвердить сценарии, распределить локации, провести инструктаж педагогов и волонтёров. Составить календарь мероприятий и список материалов.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1327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3–6 месяцев: проведение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Провести карнавал, собрать обратную связь участников, задокументировать события фото и видеоматериалами для отчётности и архива.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314525" y="28878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6–12 месяцев: мониторинг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Отслеживать внедрение практик: сортировка, посадки, подкормка птиц. Сравнивать показатели и фиксировать запуск школьных проектов (цель — 5 проектов).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2692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Ежегодно: календарь и отчётность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Составлять ежегодный план посадок и субботников, готовить публичный отчёт об изменениях и вовлечённости семей и школьного сообщества.
</a:t>
            </a:r>
            <a:endParaRPr lang="en-US" sz="116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и практические последствия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Карнавал как педагогический спектакль объединяет смысл, интерактив и образ. Итог — устойчивые привычки, локальные проекты и медиаархив. Дальше — утвердить сценарии и календарь.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2025-10-27T04:41:11Z</dcterms:created>
  <dcterms:modified xsi:type="dcterms:W3CDTF">2025-10-27T04:41:11Z</dcterms:modified>
</cp:coreProperties>
</file>