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65" r:id="rId2"/>
    <p:sldId id="269" r:id="rId3"/>
    <p:sldId id="279" r:id="rId4"/>
    <p:sldId id="270" r:id="rId5"/>
    <p:sldId id="280" r:id="rId6"/>
    <p:sldId id="281" r:id="rId7"/>
    <p:sldId id="282" r:id="rId8"/>
    <p:sldId id="278" r:id="rId9"/>
    <p:sldId id="271" r:id="rId10"/>
    <p:sldId id="275" r:id="rId11"/>
    <p:sldId id="273" r:id="rId12"/>
    <p:sldId id="276" r:id="rId13"/>
    <p:sldId id="274" r:id="rId14"/>
    <p:sldId id="277" r:id="rId15"/>
    <p:sldId id="28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A1347E-85D2-4E64-BD2B-FFAD3D84A8F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</dgm:pt>
    <dgm:pt modelId="{510FEE77-94FA-43FF-8AD0-72073F824D1C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Обучающиеся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F09EEFB-0D73-4B50-BF72-21A8727A3A5A}" type="parTrans" cxnId="{1DCF7624-E41A-44DD-8D02-234A3DC05EE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BDE2C19-DC4E-44A2-9DAD-A81ADE68A6D0}" type="sibTrans" cxnId="{1DCF7624-E41A-44DD-8D02-234A3DC05EE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3F0665-F6D9-4584-B669-0B508A610EE0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Родители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E69A79F-7032-44C2-ABC5-759FE7405F37}" type="parTrans" cxnId="{B07C1EB8-DAAB-45BD-B404-060D803F30A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6E0530D-E205-46E8-8BAE-9B7B47DE7728}" type="sibTrans" cxnId="{B07C1EB8-DAAB-45BD-B404-060D803F30A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CE3E23-F102-4AEC-B13C-935E270C4DA0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C323390-08FC-4821-9732-DA661B6223A4}" type="parTrans" cxnId="{71120A44-1887-41D6-AACD-E70162388CD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2311ECF-E786-49D5-93D4-1B1DE7DB4A35}" type="sibTrans" cxnId="{71120A44-1887-41D6-AACD-E70162388CD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15FC8F2-66B6-4719-BF1B-B5E2FCC19AEF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Другие участники процесса (экскурсоводы, «интересные» люди…)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0AACF39-45D0-4B0B-8747-57F841296E0C}" type="parTrans" cxnId="{751C164C-D8BE-4F65-9FE9-038957F5F5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FE142F0-AB77-4BD7-BFEB-69555A035B1E}" type="sibTrans" cxnId="{751C164C-D8BE-4F65-9FE9-038957F5F5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9ABEABA-7F92-4F51-AD21-591E17BDB5BF}" type="pres">
      <dgm:prSet presAssocID="{C3A1347E-85D2-4E64-BD2B-FFAD3D84A8F3}" presName="Name0" presStyleCnt="0">
        <dgm:presLayoutVars>
          <dgm:dir/>
          <dgm:resizeHandles val="exact"/>
        </dgm:presLayoutVars>
      </dgm:prSet>
      <dgm:spPr/>
    </dgm:pt>
    <dgm:pt modelId="{FED5874E-07ED-4D0D-ABE7-CBBF2E7F9AF4}" type="pres">
      <dgm:prSet presAssocID="{510FEE77-94FA-43FF-8AD0-72073F824D1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FDA20B-4FDE-4376-BCF0-388EDEA184C2}" type="pres">
      <dgm:prSet presAssocID="{9BDE2C19-DC4E-44A2-9DAD-A81ADE68A6D0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98DF3C8-A4A7-4779-A9CB-ED90F6A97CBB}" type="pres">
      <dgm:prSet presAssocID="{9BDE2C19-DC4E-44A2-9DAD-A81ADE68A6D0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E3F9FD02-149C-4C03-BBA9-3113FDD9862A}" type="pres">
      <dgm:prSet presAssocID="{9A3F0665-F6D9-4584-B669-0B508A610EE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3D5A1-EB02-4821-95AD-CB6E8CC738EC}" type="pres">
      <dgm:prSet presAssocID="{66E0530D-E205-46E8-8BAE-9B7B47DE7728}" presName="sibTrans" presStyleLbl="sibTrans2D1" presStyleIdx="1" presStyleCnt="4"/>
      <dgm:spPr/>
      <dgm:t>
        <a:bodyPr/>
        <a:lstStyle/>
        <a:p>
          <a:endParaRPr lang="ru-RU"/>
        </a:p>
      </dgm:t>
    </dgm:pt>
    <dgm:pt modelId="{E86DC2A5-DCF2-4E7F-9A7B-B3128160D0E6}" type="pres">
      <dgm:prSet presAssocID="{66E0530D-E205-46E8-8BAE-9B7B47DE7728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E6FBBC01-7671-433C-A901-AF1EF0FD751F}" type="pres">
      <dgm:prSet presAssocID="{215FC8F2-66B6-4719-BF1B-B5E2FCC19AE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08E7E8-17AA-45E2-A8CD-6C725640160B}" type="pres">
      <dgm:prSet presAssocID="{9FE142F0-AB77-4BD7-BFEB-69555A035B1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2A548E5A-65D9-40E1-902B-4FD5BECD74F9}" type="pres">
      <dgm:prSet presAssocID="{9FE142F0-AB77-4BD7-BFEB-69555A035B1E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D491B30E-BF09-4B7D-AD59-CF89A85F1159}" type="pres">
      <dgm:prSet presAssocID="{85CE3E23-F102-4AEC-B13C-935E270C4D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E2B5D4-E910-4466-A7F1-56705B9F78E0}" type="pres">
      <dgm:prSet presAssocID="{B2311ECF-E786-49D5-93D4-1B1DE7DB4A35}" presName="sibTrans" presStyleLbl="sibTrans2D1" presStyleIdx="3" presStyleCnt="4"/>
      <dgm:spPr/>
      <dgm:t>
        <a:bodyPr/>
        <a:lstStyle/>
        <a:p>
          <a:endParaRPr lang="ru-RU"/>
        </a:p>
      </dgm:t>
    </dgm:pt>
    <dgm:pt modelId="{6BC75F8A-428F-4C57-A917-C369A7E8D77E}" type="pres">
      <dgm:prSet presAssocID="{B2311ECF-E786-49D5-93D4-1B1DE7DB4A35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32834FD3-38CC-47E5-9B18-19DEE0CE6E01}" type="presOf" srcId="{9FE142F0-AB77-4BD7-BFEB-69555A035B1E}" destId="{D708E7E8-17AA-45E2-A8CD-6C725640160B}" srcOrd="0" destOrd="0" presId="urn:microsoft.com/office/officeart/2005/8/layout/cycle7"/>
    <dgm:cxn modelId="{B07C1EB8-DAAB-45BD-B404-060D803F30AA}" srcId="{C3A1347E-85D2-4E64-BD2B-FFAD3D84A8F3}" destId="{9A3F0665-F6D9-4584-B669-0B508A610EE0}" srcOrd="1" destOrd="0" parTransId="{5E69A79F-7032-44C2-ABC5-759FE7405F37}" sibTransId="{66E0530D-E205-46E8-8BAE-9B7B47DE7728}"/>
    <dgm:cxn modelId="{1DCF7624-E41A-44DD-8D02-234A3DC05EEF}" srcId="{C3A1347E-85D2-4E64-BD2B-FFAD3D84A8F3}" destId="{510FEE77-94FA-43FF-8AD0-72073F824D1C}" srcOrd="0" destOrd="0" parTransId="{CF09EEFB-0D73-4B50-BF72-21A8727A3A5A}" sibTransId="{9BDE2C19-DC4E-44A2-9DAD-A81ADE68A6D0}"/>
    <dgm:cxn modelId="{2D9A019B-6BAC-4BB5-8CFB-1B596A8FFE25}" type="presOf" srcId="{9A3F0665-F6D9-4584-B669-0B508A610EE0}" destId="{E3F9FD02-149C-4C03-BBA9-3113FDD9862A}" srcOrd="0" destOrd="0" presId="urn:microsoft.com/office/officeart/2005/8/layout/cycle7"/>
    <dgm:cxn modelId="{751C164C-D8BE-4F65-9FE9-038957F5F531}" srcId="{C3A1347E-85D2-4E64-BD2B-FFAD3D84A8F3}" destId="{215FC8F2-66B6-4719-BF1B-B5E2FCC19AEF}" srcOrd="2" destOrd="0" parTransId="{70AACF39-45D0-4B0B-8747-57F841296E0C}" sibTransId="{9FE142F0-AB77-4BD7-BFEB-69555A035B1E}"/>
    <dgm:cxn modelId="{2B890EC3-551E-4B6C-B020-425BCD0359E0}" type="presOf" srcId="{9BDE2C19-DC4E-44A2-9DAD-A81ADE68A6D0}" destId="{498DF3C8-A4A7-4779-A9CB-ED90F6A97CBB}" srcOrd="1" destOrd="0" presId="urn:microsoft.com/office/officeart/2005/8/layout/cycle7"/>
    <dgm:cxn modelId="{26D5AE02-9156-40D5-8E3D-5742C65CCEDB}" type="presOf" srcId="{66E0530D-E205-46E8-8BAE-9B7B47DE7728}" destId="{E86DC2A5-DCF2-4E7F-9A7B-B3128160D0E6}" srcOrd="1" destOrd="0" presId="urn:microsoft.com/office/officeart/2005/8/layout/cycle7"/>
    <dgm:cxn modelId="{AF9643FB-1EA9-451D-8C38-C059EEEFA51C}" type="presOf" srcId="{C3A1347E-85D2-4E64-BD2B-FFAD3D84A8F3}" destId="{29ABEABA-7F92-4F51-AD21-591E17BDB5BF}" srcOrd="0" destOrd="0" presId="urn:microsoft.com/office/officeart/2005/8/layout/cycle7"/>
    <dgm:cxn modelId="{0CFEC174-7DDF-44F2-8683-1A6822F5C3A9}" type="presOf" srcId="{510FEE77-94FA-43FF-8AD0-72073F824D1C}" destId="{FED5874E-07ED-4D0D-ABE7-CBBF2E7F9AF4}" srcOrd="0" destOrd="0" presId="urn:microsoft.com/office/officeart/2005/8/layout/cycle7"/>
    <dgm:cxn modelId="{7D142EDF-57F0-4AFA-B378-F5D5E24582EC}" type="presOf" srcId="{85CE3E23-F102-4AEC-B13C-935E270C4DA0}" destId="{D491B30E-BF09-4B7D-AD59-CF89A85F1159}" srcOrd="0" destOrd="0" presId="urn:microsoft.com/office/officeart/2005/8/layout/cycle7"/>
    <dgm:cxn modelId="{68231E96-8A00-4162-B4B9-BE2B7BCA5ED5}" type="presOf" srcId="{215FC8F2-66B6-4719-BF1B-B5E2FCC19AEF}" destId="{E6FBBC01-7671-433C-A901-AF1EF0FD751F}" srcOrd="0" destOrd="0" presId="urn:microsoft.com/office/officeart/2005/8/layout/cycle7"/>
    <dgm:cxn modelId="{0A15F812-5437-4603-A95A-888067F6F2F7}" type="presOf" srcId="{B2311ECF-E786-49D5-93D4-1B1DE7DB4A35}" destId="{CCE2B5D4-E910-4466-A7F1-56705B9F78E0}" srcOrd="0" destOrd="0" presId="urn:microsoft.com/office/officeart/2005/8/layout/cycle7"/>
    <dgm:cxn modelId="{0A748D35-1AE6-4FEE-89DC-6438E04C76C0}" type="presOf" srcId="{9FE142F0-AB77-4BD7-BFEB-69555A035B1E}" destId="{2A548E5A-65D9-40E1-902B-4FD5BECD74F9}" srcOrd="1" destOrd="0" presId="urn:microsoft.com/office/officeart/2005/8/layout/cycle7"/>
    <dgm:cxn modelId="{E5DFCAA6-22DB-4A8F-A3D8-3644D1330290}" type="presOf" srcId="{66E0530D-E205-46E8-8BAE-9B7B47DE7728}" destId="{EDA3D5A1-EB02-4821-95AD-CB6E8CC738EC}" srcOrd="0" destOrd="0" presId="urn:microsoft.com/office/officeart/2005/8/layout/cycle7"/>
    <dgm:cxn modelId="{71120A44-1887-41D6-AACD-E70162388CDF}" srcId="{C3A1347E-85D2-4E64-BD2B-FFAD3D84A8F3}" destId="{85CE3E23-F102-4AEC-B13C-935E270C4DA0}" srcOrd="3" destOrd="0" parTransId="{FC323390-08FC-4821-9732-DA661B6223A4}" sibTransId="{B2311ECF-E786-49D5-93D4-1B1DE7DB4A35}"/>
    <dgm:cxn modelId="{A313D994-ECF2-402E-BA3A-E23A7BEFE30C}" type="presOf" srcId="{9BDE2C19-DC4E-44A2-9DAD-A81ADE68A6D0}" destId="{90FDA20B-4FDE-4376-BCF0-388EDEA184C2}" srcOrd="0" destOrd="0" presId="urn:microsoft.com/office/officeart/2005/8/layout/cycle7"/>
    <dgm:cxn modelId="{C9A53BF0-4C97-4C01-907E-F6BDA5A60B9E}" type="presOf" srcId="{B2311ECF-E786-49D5-93D4-1B1DE7DB4A35}" destId="{6BC75F8A-428F-4C57-A917-C369A7E8D77E}" srcOrd="1" destOrd="0" presId="urn:microsoft.com/office/officeart/2005/8/layout/cycle7"/>
    <dgm:cxn modelId="{EA275E3F-FDF5-4D9D-A132-99FCBFFD5F22}" type="presParOf" srcId="{29ABEABA-7F92-4F51-AD21-591E17BDB5BF}" destId="{FED5874E-07ED-4D0D-ABE7-CBBF2E7F9AF4}" srcOrd="0" destOrd="0" presId="urn:microsoft.com/office/officeart/2005/8/layout/cycle7"/>
    <dgm:cxn modelId="{2B3F92E2-615E-4000-8A60-7D5D025E688E}" type="presParOf" srcId="{29ABEABA-7F92-4F51-AD21-591E17BDB5BF}" destId="{90FDA20B-4FDE-4376-BCF0-388EDEA184C2}" srcOrd="1" destOrd="0" presId="urn:microsoft.com/office/officeart/2005/8/layout/cycle7"/>
    <dgm:cxn modelId="{29038E43-F133-4BDA-9CB6-CA3905844C46}" type="presParOf" srcId="{90FDA20B-4FDE-4376-BCF0-388EDEA184C2}" destId="{498DF3C8-A4A7-4779-A9CB-ED90F6A97CBB}" srcOrd="0" destOrd="0" presId="urn:microsoft.com/office/officeart/2005/8/layout/cycle7"/>
    <dgm:cxn modelId="{A6D39DE7-AC42-4BF0-B94C-57064ED50369}" type="presParOf" srcId="{29ABEABA-7F92-4F51-AD21-591E17BDB5BF}" destId="{E3F9FD02-149C-4C03-BBA9-3113FDD9862A}" srcOrd="2" destOrd="0" presId="urn:microsoft.com/office/officeart/2005/8/layout/cycle7"/>
    <dgm:cxn modelId="{173E9445-58F2-48B0-909F-741FD5CA36F5}" type="presParOf" srcId="{29ABEABA-7F92-4F51-AD21-591E17BDB5BF}" destId="{EDA3D5A1-EB02-4821-95AD-CB6E8CC738EC}" srcOrd="3" destOrd="0" presId="urn:microsoft.com/office/officeart/2005/8/layout/cycle7"/>
    <dgm:cxn modelId="{FEFEC6E1-4919-4123-9A85-D9A62EA78C16}" type="presParOf" srcId="{EDA3D5A1-EB02-4821-95AD-CB6E8CC738EC}" destId="{E86DC2A5-DCF2-4E7F-9A7B-B3128160D0E6}" srcOrd="0" destOrd="0" presId="urn:microsoft.com/office/officeart/2005/8/layout/cycle7"/>
    <dgm:cxn modelId="{0A11DBBD-69B7-4E3C-97C2-55409A009BEB}" type="presParOf" srcId="{29ABEABA-7F92-4F51-AD21-591E17BDB5BF}" destId="{E6FBBC01-7671-433C-A901-AF1EF0FD751F}" srcOrd="4" destOrd="0" presId="urn:microsoft.com/office/officeart/2005/8/layout/cycle7"/>
    <dgm:cxn modelId="{99368A23-2A4A-41D5-A41E-CA10A81A2E79}" type="presParOf" srcId="{29ABEABA-7F92-4F51-AD21-591E17BDB5BF}" destId="{D708E7E8-17AA-45E2-A8CD-6C725640160B}" srcOrd="5" destOrd="0" presId="urn:microsoft.com/office/officeart/2005/8/layout/cycle7"/>
    <dgm:cxn modelId="{15620767-67B8-4CB3-8A35-A21F6922379A}" type="presParOf" srcId="{D708E7E8-17AA-45E2-A8CD-6C725640160B}" destId="{2A548E5A-65D9-40E1-902B-4FD5BECD74F9}" srcOrd="0" destOrd="0" presId="urn:microsoft.com/office/officeart/2005/8/layout/cycle7"/>
    <dgm:cxn modelId="{373688C5-4C08-4AD8-92DD-ECD65CC72D1B}" type="presParOf" srcId="{29ABEABA-7F92-4F51-AD21-591E17BDB5BF}" destId="{D491B30E-BF09-4B7D-AD59-CF89A85F1159}" srcOrd="6" destOrd="0" presId="urn:microsoft.com/office/officeart/2005/8/layout/cycle7"/>
    <dgm:cxn modelId="{464045A9-62BB-4184-9F37-DA6F728E94B5}" type="presParOf" srcId="{29ABEABA-7F92-4F51-AD21-591E17BDB5BF}" destId="{CCE2B5D4-E910-4466-A7F1-56705B9F78E0}" srcOrd="7" destOrd="0" presId="urn:microsoft.com/office/officeart/2005/8/layout/cycle7"/>
    <dgm:cxn modelId="{54EE0E64-E505-4915-9B86-99A676F16BA6}" type="presParOf" srcId="{CCE2B5D4-E910-4466-A7F1-56705B9F78E0}" destId="{6BC75F8A-428F-4C57-A917-C369A7E8D77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99896B-861E-48C1-99C9-6F9B229693C9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75EA1A-240E-49DF-B552-8F1240C2AB27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I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этап 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(сентябрь)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0311277-7245-4726-898F-E1031575151C}" type="parTrans" cxnId="{40E6BB62-5E83-4EAD-A5EB-356BB5D75135}">
      <dgm:prSet/>
      <dgm:spPr/>
      <dgm:t>
        <a:bodyPr/>
        <a:lstStyle/>
        <a:p>
          <a:endParaRPr lang="ru-RU"/>
        </a:p>
      </dgm:t>
    </dgm:pt>
    <dgm:pt modelId="{0CB0BADC-DFB0-4C1B-87FA-EF85EEC75DE7}" type="sibTrans" cxnId="{40E6BB62-5E83-4EAD-A5EB-356BB5D75135}">
      <dgm:prSet/>
      <dgm:spPr/>
      <dgm:t>
        <a:bodyPr/>
        <a:lstStyle/>
        <a:p>
          <a:endParaRPr lang="ru-RU"/>
        </a:p>
      </dgm:t>
    </dgm:pt>
    <dgm:pt modelId="{14908634-3442-43C7-B495-C4F44D34005E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II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Основной 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(октябрь-апрель)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8A8E50B-A5E8-46B7-8FBE-EC2F83918EE2}" type="parTrans" cxnId="{6E3A1C70-2C02-4466-9B23-036224D6FF5C}">
      <dgm:prSet/>
      <dgm:spPr/>
      <dgm:t>
        <a:bodyPr/>
        <a:lstStyle/>
        <a:p>
          <a:endParaRPr lang="ru-RU"/>
        </a:p>
      </dgm:t>
    </dgm:pt>
    <dgm:pt modelId="{16757C2E-33C7-4DC7-B3B3-FCC769A7E7B2}" type="sibTrans" cxnId="{6E3A1C70-2C02-4466-9B23-036224D6FF5C}">
      <dgm:prSet/>
      <dgm:spPr/>
      <dgm:t>
        <a:bodyPr/>
        <a:lstStyle/>
        <a:p>
          <a:endParaRPr lang="ru-RU"/>
        </a:p>
      </dgm:t>
    </dgm:pt>
    <dgm:pt modelId="{0F0C21CE-AEC4-46E5-85DD-D4B7CDE4108F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III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Заключительный</a:t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r>
            <a:rPr lang="ru-RU" dirty="0" smtClean="0">
              <a:latin typeface="Times New Roman" pitchFamily="18" charset="0"/>
              <a:cs typeface="Times New Roman" pitchFamily="18" charset="0"/>
            </a:rPr>
            <a:t>(май)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39FFD28-4BF7-4D4B-8250-65AAC50A87F0}" type="parTrans" cxnId="{DCBA6A31-2C1B-4FBC-A2F9-400BAA6869FB}">
      <dgm:prSet/>
      <dgm:spPr/>
      <dgm:t>
        <a:bodyPr/>
        <a:lstStyle/>
        <a:p>
          <a:endParaRPr lang="ru-RU"/>
        </a:p>
      </dgm:t>
    </dgm:pt>
    <dgm:pt modelId="{75E0AE4D-364C-40DA-9A2B-E26AD9C6D9A2}" type="sibTrans" cxnId="{DCBA6A31-2C1B-4FBC-A2F9-400BAA6869FB}">
      <dgm:prSet/>
      <dgm:spPr/>
      <dgm:t>
        <a:bodyPr/>
        <a:lstStyle/>
        <a:p>
          <a:endParaRPr lang="ru-RU"/>
        </a:p>
      </dgm:t>
    </dgm:pt>
    <dgm:pt modelId="{DADF615A-6EBD-4725-899A-B247BF929363}" type="pres">
      <dgm:prSet presAssocID="{AD99896B-861E-48C1-99C9-6F9B229693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5C481C-E719-43FF-8787-851773607BA6}" type="pres">
      <dgm:prSet presAssocID="{C175EA1A-240E-49DF-B552-8F1240C2AB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D02DE-28C1-48C7-AFDF-0AEFF696C5C6}" type="pres">
      <dgm:prSet presAssocID="{0CB0BADC-DFB0-4C1B-87FA-EF85EEC75DE7}" presName="sibTrans" presStyleCnt="0"/>
      <dgm:spPr/>
    </dgm:pt>
    <dgm:pt modelId="{EDF85772-0EEE-4D82-B055-D7B3A2CEF701}" type="pres">
      <dgm:prSet presAssocID="{14908634-3442-43C7-B495-C4F44D34005E}" presName="node" presStyleLbl="node1" presStyleIdx="1" presStyleCnt="3" custLinFactNeighborX="-16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37DFF-560E-40C6-832D-22773F8E10FA}" type="pres">
      <dgm:prSet presAssocID="{16757C2E-33C7-4DC7-B3B3-FCC769A7E7B2}" presName="sibTrans" presStyleCnt="0"/>
      <dgm:spPr/>
    </dgm:pt>
    <dgm:pt modelId="{0922923A-8222-4411-8FFB-F3CAD8D09D9A}" type="pres">
      <dgm:prSet presAssocID="{0F0C21CE-AEC4-46E5-85DD-D4B7CDE4108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8848CD-E5B6-4CA5-B96E-F49CFDB66CB2}" type="presOf" srcId="{C175EA1A-240E-49DF-B552-8F1240C2AB27}" destId="{DD5C481C-E719-43FF-8787-851773607BA6}" srcOrd="0" destOrd="0" presId="urn:microsoft.com/office/officeart/2005/8/layout/hList6"/>
    <dgm:cxn modelId="{DCBA6A31-2C1B-4FBC-A2F9-400BAA6869FB}" srcId="{AD99896B-861E-48C1-99C9-6F9B229693C9}" destId="{0F0C21CE-AEC4-46E5-85DD-D4B7CDE4108F}" srcOrd="2" destOrd="0" parTransId="{439FFD28-4BF7-4D4B-8250-65AAC50A87F0}" sibTransId="{75E0AE4D-364C-40DA-9A2B-E26AD9C6D9A2}"/>
    <dgm:cxn modelId="{C9E267A9-C59C-432C-AB42-2B41DD7290AC}" type="presOf" srcId="{AD99896B-861E-48C1-99C9-6F9B229693C9}" destId="{DADF615A-6EBD-4725-899A-B247BF929363}" srcOrd="0" destOrd="0" presId="urn:microsoft.com/office/officeart/2005/8/layout/hList6"/>
    <dgm:cxn modelId="{40E6BB62-5E83-4EAD-A5EB-356BB5D75135}" srcId="{AD99896B-861E-48C1-99C9-6F9B229693C9}" destId="{C175EA1A-240E-49DF-B552-8F1240C2AB27}" srcOrd="0" destOrd="0" parTransId="{90311277-7245-4726-898F-E1031575151C}" sibTransId="{0CB0BADC-DFB0-4C1B-87FA-EF85EEC75DE7}"/>
    <dgm:cxn modelId="{E423A39B-F978-4B3E-85C1-C72C539BE57A}" type="presOf" srcId="{0F0C21CE-AEC4-46E5-85DD-D4B7CDE4108F}" destId="{0922923A-8222-4411-8FFB-F3CAD8D09D9A}" srcOrd="0" destOrd="0" presId="urn:microsoft.com/office/officeart/2005/8/layout/hList6"/>
    <dgm:cxn modelId="{7D771360-E2F4-4419-800B-8759F2A0AA9D}" type="presOf" srcId="{14908634-3442-43C7-B495-C4F44D34005E}" destId="{EDF85772-0EEE-4D82-B055-D7B3A2CEF701}" srcOrd="0" destOrd="0" presId="urn:microsoft.com/office/officeart/2005/8/layout/hList6"/>
    <dgm:cxn modelId="{6E3A1C70-2C02-4466-9B23-036224D6FF5C}" srcId="{AD99896B-861E-48C1-99C9-6F9B229693C9}" destId="{14908634-3442-43C7-B495-C4F44D34005E}" srcOrd="1" destOrd="0" parTransId="{C8A8E50B-A5E8-46B7-8FBE-EC2F83918EE2}" sibTransId="{16757C2E-33C7-4DC7-B3B3-FCC769A7E7B2}"/>
    <dgm:cxn modelId="{C2866EA4-6B2A-41DC-9954-F834F43AA315}" type="presParOf" srcId="{DADF615A-6EBD-4725-899A-B247BF929363}" destId="{DD5C481C-E719-43FF-8787-851773607BA6}" srcOrd="0" destOrd="0" presId="urn:microsoft.com/office/officeart/2005/8/layout/hList6"/>
    <dgm:cxn modelId="{1F16DED0-F050-4D45-9CD4-DEB3FF0E3943}" type="presParOf" srcId="{DADF615A-6EBD-4725-899A-B247BF929363}" destId="{317D02DE-28C1-48C7-AFDF-0AEFF696C5C6}" srcOrd="1" destOrd="0" presId="urn:microsoft.com/office/officeart/2005/8/layout/hList6"/>
    <dgm:cxn modelId="{B8F1E4C1-F971-4E50-995F-5C9309D08801}" type="presParOf" srcId="{DADF615A-6EBD-4725-899A-B247BF929363}" destId="{EDF85772-0EEE-4D82-B055-D7B3A2CEF701}" srcOrd="2" destOrd="0" presId="urn:microsoft.com/office/officeart/2005/8/layout/hList6"/>
    <dgm:cxn modelId="{672FD927-AD7C-41B0-9395-49ABEFFC7C62}" type="presParOf" srcId="{DADF615A-6EBD-4725-899A-B247BF929363}" destId="{20E37DFF-560E-40C6-832D-22773F8E10FA}" srcOrd="3" destOrd="0" presId="urn:microsoft.com/office/officeart/2005/8/layout/hList6"/>
    <dgm:cxn modelId="{410BB0AD-B088-48EB-AC0F-39E0F2B3D73C}" type="presParOf" srcId="{DADF615A-6EBD-4725-899A-B247BF929363}" destId="{0922923A-8222-4411-8FFB-F3CAD8D09D9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2DAB36-AF68-419C-82C0-427FD866F19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BC2768-3C8C-4514-B7D9-91222FE9C98A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Углубление знаний детей с ОВЗ об истории, культуре и традициях России.</a:t>
          </a:r>
          <a:endParaRPr kumimoji="0" lang="ru-RU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CC46869-3E1B-4970-A7BD-5DCDD88DD63C}" type="parTrans" cxnId="{2EA39C0D-7B73-48E6-B386-E41639D786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832192-A591-49E9-8CFC-DDA47E12CDF8}" type="sibTrans" cxnId="{2EA39C0D-7B73-48E6-B386-E41639D786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32DD781-B75E-4684-ADE2-8CF6F08A38FD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Формирование чувства патриотизма, гражданственности и национального самосознания.</a:t>
          </a:r>
          <a:endParaRPr kumimoji="0" lang="ru-RU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E74829-1B82-4E9B-A547-BD389E4FDEC7}" type="parTrans" cxnId="{EA34467D-B3CB-4400-A9FD-B9EA129853F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CDFDFFD-4614-48DA-9F59-4165BCE42263}" type="sibTrans" cxnId="{EA34467D-B3CB-4400-A9FD-B9EA129853F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BE9FF2C-1E65-4848-A2F2-50A3BAA1336F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Укрепление связей между школой, семьей и обществом.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8F5FC9E-FE8E-4DF0-81DC-7FBE037A0E7F}" type="parTrans" cxnId="{978DAC5B-8E0F-454F-B276-034F900D712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B0556E9-68D9-4FFE-ABDC-1CCCD7BBC30D}" type="sibTrans" cxnId="{978DAC5B-8E0F-454F-B276-034F900D712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8832360-5266-4328-9792-B1106013088B}">
      <dgm:prSet phldrT="[Текст]" custT="1"/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Повышение заинтересованности родителей в вопросах патриотического воспитания.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8E18266-44BF-4155-BE27-970710D69426}" type="parTrans" cxnId="{4200E999-922A-4E0F-B7DD-BA9234FED62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C3105F5-0F89-402C-87EE-46EA6D18200D}" type="sibTrans" cxnId="{4200E999-922A-4E0F-B7DD-BA9234FED62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6AECD65-8026-4F3D-8015-3716EEEB6935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Социальную адаптацию и интеграцию в общество.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0B62CB5-403D-4454-8FE0-34C6C34AEF71}" type="parTrans" cxnId="{776008B1-4DCB-4A1C-A124-BFC45424D6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57E7C70-255C-4D29-ADDB-3588F290DDD7}" type="sibTrans" cxnId="{776008B1-4DCB-4A1C-A124-BFC45424D6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54613D-C9FF-4B99-A68F-262571BF45F8}">
      <dgm:prSet phldrT="[Текст]" custT="1"/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Развитие творческих способностей и коммуникативных навыков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4873EBF-0C38-4E77-92E2-399A3D4BED5E}" type="parTrans" cxnId="{F7661206-E8E3-49F9-88B4-405D4E8CC9A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4DE1146-480B-4BFA-AAB7-EBB7C662F6C1}" type="sibTrans" cxnId="{F7661206-E8E3-49F9-88B4-405D4E8CC9A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1758B49-9E1E-4F2E-9423-589C26D3E529}" type="pres">
      <dgm:prSet presAssocID="{2A2DAB36-AF68-419C-82C0-427FD866F19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0B28064-34D8-47E2-ABCF-21742BD6B865}" type="pres">
      <dgm:prSet presAssocID="{2A2DAB36-AF68-419C-82C0-427FD866F196}" presName="pyramid" presStyleLbl="node1" presStyleIdx="0" presStyleCnt="1" custScaleX="86914" custScaleY="83425" custLinFactNeighborX="-17687" custLinFactNeighborY="-3053"/>
      <dgm:spPr/>
    </dgm:pt>
    <dgm:pt modelId="{FA56C202-C9A0-4869-BE2A-C8F987A2A78F}" type="pres">
      <dgm:prSet presAssocID="{2A2DAB36-AF68-419C-82C0-427FD866F196}" presName="theList" presStyleCnt="0"/>
      <dgm:spPr/>
    </dgm:pt>
    <dgm:pt modelId="{C4093E60-B3E1-45C4-BF6A-5FA59CDF0C25}" type="pres">
      <dgm:prSet presAssocID="{58BC2768-3C8C-4514-B7D9-91222FE9C98A}" presName="aNode" presStyleLbl="fgAcc1" presStyleIdx="0" presStyleCnt="6" custScaleX="156027" custScaleY="136922" custLinFactY="4344" custLinFactNeighborX="3088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D459D-9751-45AC-987C-5C59EF0B39E1}" type="pres">
      <dgm:prSet presAssocID="{58BC2768-3C8C-4514-B7D9-91222FE9C98A}" presName="aSpace" presStyleCnt="0"/>
      <dgm:spPr/>
    </dgm:pt>
    <dgm:pt modelId="{436539CC-1B90-4BFD-92F2-6F6FCB1B9923}" type="pres">
      <dgm:prSet presAssocID="{832DD781-B75E-4684-ADE2-8CF6F08A38FD}" presName="aNode" presStyleLbl="fgAcc1" presStyleIdx="1" presStyleCnt="6" custScaleX="170120" custScaleY="139773" custLinFactY="17083" custLinFactNeighborX="2416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3628E1-F153-4F15-A425-B7B782795343}" type="pres">
      <dgm:prSet presAssocID="{832DD781-B75E-4684-ADE2-8CF6F08A38FD}" presName="aSpace" presStyleCnt="0"/>
      <dgm:spPr/>
    </dgm:pt>
    <dgm:pt modelId="{3EE6D781-E861-45DF-9477-ABD00890A8F4}" type="pres">
      <dgm:prSet presAssocID="{3054613D-C9FF-4B99-A68F-262571BF45F8}" presName="aNode" presStyleLbl="fgAcc1" presStyleIdx="2" presStyleCnt="6" custScaleX="182200" custScaleY="133493" custLinFactY="17446" custLinFactNeighborX="1811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144D1-5D7B-4739-B61C-D63C0FD6E51B}" type="pres">
      <dgm:prSet presAssocID="{3054613D-C9FF-4B99-A68F-262571BF45F8}" presName="aSpace" presStyleCnt="0"/>
      <dgm:spPr/>
    </dgm:pt>
    <dgm:pt modelId="{1726C28E-2638-4567-B2BB-8B3F5EDEDCD7}" type="pres">
      <dgm:prSet presAssocID="{96AECD65-8026-4F3D-8015-3716EEEB6935}" presName="aNode" presStyleLbl="fgAcc1" presStyleIdx="3" presStyleCnt="6" custScaleX="190108" custScaleY="153110" custLinFactY="30244" custLinFactNeighborX="1442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6F0C3-6864-4E6D-95C6-F49F1D6C7C46}" type="pres">
      <dgm:prSet presAssocID="{96AECD65-8026-4F3D-8015-3716EEEB6935}" presName="aSpace" presStyleCnt="0"/>
      <dgm:spPr/>
    </dgm:pt>
    <dgm:pt modelId="{D9D11480-218B-456B-8F54-E720F50A0663}" type="pres">
      <dgm:prSet presAssocID="{BBE9FF2C-1E65-4848-A2F2-50A3BAA1336F}" presName="aNode" presStyleLbl="fgAcc1" presStyleIdx="4" presStyleCnt="6" custScaleX="217635" custScaleY="155197" custLinFactY="38259" custLinFactNeighborX="10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72501-7250-4EF7-930C-A517805D81A9}" type="pres">
      <dgm:prSet presAssocID="{BBE9FF2C-1E65-4848-A2F2-50A3BAA1336F}" presName="aSpace" presStyleCnt="0"/>
      <dgm:spPr/>
    </dgm:pt>
    <dgm:pt modelId="{E1C097D4-3762-4A75-BBF8-BA29A0CEC2C0}" type="pres">
      <dgm:prSet presAssocID="{F8832360-5266-4328-9792-B1106013088B}" presName="aNode" presStyleLbl="fgAcc1" presStyleIdx="5" presStyleCnt="6" custScaleX="237821" custScaleY="186052" custLinFactY="43601" custLinFactNeighborX="-384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6E4C8-E179-485B-8BDD-FA9A884BB545}" type="pres">
      <dgm:prSet presAssocID="{F8832360-5266-4328-9792-B1106013088B}" presName="aSpace" presStyleCnt="0"/>
      <dgm:spPr/>
    </dgm:pt>
  </dgm:ptLst>
  <dgm:cxnLst>
    <dgm:cxn modelId="{0B62720F-5951-420F-8728-BAE6E9587664}" type="presOf" srcId="{58BC2768-3C8C-4514-B7D9-91222FE9C98A}" destId="{C4093E60-B3E1-45C4-BF6A-5FA59CDF0C25}" srcOrd="0" destOrd="0" presId="urn:microsoft.com/office/officeart/2005/8/layout/pyramid2"/>
    <dgm:cxn modelId="{978DAC5B-8E0F-454F-B276-034F900D712B}" srcId="{2A2DAB36-AF68-419C-82C0-427FD866F196}" destId="{BBE9FF2C-1E65-4848-A2F2-50A3BAA1336F}" srcOrd="4" destOrd="0" parTransId="{38F5FC9E-FE8E-4DF0-81DC-7FBE037A0E7F}" sibTransId="{8B0556E9-68D9-4FFE-ABDC-1CCCD7BBC30D}"/>
    <dgm:cxn modelId="{5EBC4D78-5508-4896-A29E-54EED6DE489E}" type="presOf" srcId="{96AECD65-8026-4F3D-8015-3716EEEB6935}" destId="{1726C28E-2638-4567-B2BB-8B3F5EDEDCD7}" srcOrd="0" destOrd="0" presId="urn:microsoft.com/office/officeart/2005/8/layout/pyramid2"/>
    <dgm:cxn modelId="{4200E999-922A-4E0F-B7DD-BA9234FED624}" srcId="{2A2DAB36-AF68-419C-82C0-427FD866F196}" destId="{F8832360-5266-4328-9792-B1106013088B}" srcOrd="5" destOrd="0" parTransId="{48E18266-44BF-4155-BE27-970710D69426}" sibTransId="{0C3105F5-0F89-402C-87EE-46EA6D18200D}"/>
    <dgm:cxn modelId="{35A057EC-6153-4092-995C-BAD605E95CBE}" type="presOf" srcId="{2A2DAB36-AF68-419C-82C0-427FD866F196}" destId="{11758B49-9E1E-4F2E-9423-589C26D3E529}" srcOrd="0" destOrd="0" presId="urn:microsoft.com/office/officeart/2005/8/layout/pyramid2"/>
    <dgm:cxn modelId="{776008B1-4DCB-4A1C-A124-BFC45424D6A7}" srcId="{2A2DAB36-AF68-419C-82C0-427FD866F196}" destId="{96AECD65-8026-4F3D-8015-3716EEEB6935}" srcOrd="3" destOrd="0" parTransId="{B0B62CB5-403D-4454-8FE0-34C6C34AEF71}" sibTransId="{957E7C70-255C-4D29-ADDB-3588F290DDD7}"/>
    <dgm:cxn modelId="{B268F898-0EBB-42F6-9D42-F52014E48BDE}" type="presOf" srcId="{832DD781-B75E-4684-ADE2-8CF6F08A38FD}" destId="{436539CC-1B90-4BFD-92F2-6F6FCB1B9923}" srcOrd="0" destOrd="0" presId="urn:microsoft.com/office/officeart/2005/8/layout/pyramid2"/>
    <dgm:cxn modelId="{BFCC2F10-4F17-4FD8-9F1B-F54097179271}" type="presOf" srcId="{F8832360-5266-4328-9792-B1106013088B}" destId="{E1C097D4-3762-4A75-BBF8-BA29A0CEC2C0}" srcOrd="0" destOrd="0" presId="urn:microsoft.com/office/officeart/2005/8/layout/pyramid2"/>
    <dgm:cxn modelId="{2EA39C0D-7B73-48E6-B386-E41639D7864B}" srcId="{2A2DAB36-AF68-419C-82C0-427FD866F196}" destId="{58BC2768-3C8C-4514-B7D9-91222FE9C98A}" srcOrd="0" destOrd="0" parTransId="{BCC46869-3E1B-4970-A7BD-5DCDD88DD63C}" sibTransId="{5D832192-A591-49E9-8CFC-DDA47E12CDF8}"/>
    <dgm:cxn modelId="{F7661206-E8E3-49F9-88B4-405D4E8CC9A9}" srcId="{2A2DAB36-AF68-419C-82C0-427FD866F196}" destId="{3054613D-C9FF-4B99-A68F-262571BF45F8}" srcOrd="2" destOrd="0" parTransId="{C4873EBF-0C38-4E77-92E2-399A3D4BED5E}" sibTransId="{E4DE1146-480B-4BFA-AAB7-EBB7C662F6C1}"/>
    <dgm:cxn modelId="{89348E88-CF53-4E78-9304-A624B0A9FE5A}" type="presOf" srcId="{3054613D-C9FF-4B99-A68F-262571BF45F8}" destId="{3EE6D781-E861-45DF-9477-ABD00890A8F4}" srcOrd="0" destOrd="0" presId="urn:microsoft.com/office/officeart/2005/8/layout/pyramid2"/>
    <dgm:cxn modelId="{EA34467D-B3CB-4400-A9FD-B9EA129853F4}" srcId="{2A2DAB36-AF68-419C-82C0-427FD866F196}" destId="{832DD781-B75E-4684-ADE2-8CF6F08A38FD}" srcOrd="1" destOrd="0" parTransId="{5CE74829-1B82-4E9B-A547-BD389E4FDEC7}" sibTransId="{ACDFDFFD-4614-48DA-9F59-4165BCE42263}"/>
    <dgm:cxn modelId="{9BC3C5A4-F5C6-412E-BF11-B32B163E8946}" type="presOf" srcId="{BBE9FF2C-1E65-4848-A2F2-50A3BAA1336F}" destId="{D9D11480-218B-456B-8F54-E720F50A0663}" srcOrd="0" destOrd="0" presId="urn:microsoft.com/office/officeart/2005/8/layout/pyramid2"/>
    <dgm:cxn modelId="{F907C680-BAE0-4618-9CCF-5084C4BFAEFA}" type="presParOf" srcId="{11758B49-9E1E-4F2E-9423-589C26D3E529}" destId="{A0B28064-34D8-47E2-ABCF-21742BD6B865}" srcOrd="0" destOrd="0" presId="urn:microsoft.com/office/officeart/2005/8/layout/pyramid2"/>
    <dgm:cxn modelId="{BCCBF1CC-2BC0-41EC-A1B5-6A7605AD9536}" type="presParOf" srcId="{11758B49-9E1E-4F2E-9423-589C26D3E529}" destId="{FA56C202-C9A0-4869-BE2A-C8F987A2A78F}" srcOrd="1" destOrd="0" presId="urn:microsoft.com/office/officeart/2005/8/layout/pyramid2"/>
    <dgm:cxn modelId="{C106C9D5-EFA9-4A22-A7DF-F1B8862E1865}" type="presParOf" srcId="{FA56C202-C9A0-4869-BE2A-C8F987A2A78F}" destId="{C4093E60-B3E1-45C4-BF6A-5FA59CDF0C25}" srcOrd="0" destOrd="0" presId="urn:microsoft.com/office/officeart/2005/8/layout/pyramid2"/>
    <dgm:cxn modelId="{DE2DA6AE-6CCB-4695-924A-8909D8419CC8}" type="presParOf" srcId="{FA56C202-C9A0-4869-BE2A-C8F987A2A78F}" destId="{D88D459D-9751-45AC-987C-5C59EF0B39E1}" srcOrd="1" destOrd="0" presId="urn:microsoft.com/office/officeart/2005/8/layout/pyramid2"/>
    <dgm:cxn modelId="{57FBA666-F85E-4FCA-B0AD-BADEFBAD3AA4}" type="presParOf" srcId="{FA56C202-C9A0-4869-BE2A-C8F987A2A78F}" destId="{436539CC-1B90-4BFD-92F2-6F6FCB1B9923}" srcOrd="2" destOrd="0" presId="urn:microsoft.com/office/officeart/2005/8/layout/pyramid2"/>
    <dgm:cxn modelId="{1F36C2E7-0027-4C16-A3C8-9A5127425660}" type="presParOf" srcId="{FA56C202-C9A0-4869-BE2A-C8F987A2A78F}" destId="{C23628E1-F153-4F15-A425-B7B782795343}" srcOrd="3" destOrd="0" presId="urn:microsoft.com/office/officeart/2005/8/layout/pyramid2"/>
    <dgm:cxn modelId="{B188FAE3-A59E-4681-8348-F84CED3FD12F}" type="presParOf" srcId="{FA56C202-C9A0-4869-BE2A-C8F987A2A78F}" destId="{3EE6D781-E861-45DF-9477-ABD00890A8F4}" srcOrd="4" destOrd="0" presId="urn:microsoft.com/office/officeart/2005/8/layout/pyramid2"/>
    <dgm:cxn modelId="{241410FB-74C9-4FC3-A971-0424668856F1}" type="presParOf" srcId="{FA56C202-C9A0-4869-BE2A-C8F987A2A78F}" destId="{E20144D1-5D7B-4739-B61C-D63C0FD6E51B}" srcOrd="5" destOrd="0" presId="urn:microsoft.com/office/officeart/2005/8/layout/pyramid2"/>
    <dgm:cxn modelId="{25A539CB-858A-4643-A875-CC7B423975BF}" type="presParOf" srcId="{FA56C202-C9A0-4869-BE2A-C8F987A2A78F}" destId="{1726C28E-2638-4567-B2BB-8B3F5EDEDCD7}" srcOrd="6" destOrd="0" presId="urn:microsoft.com/office/officeart/2005/8/layout/pyramid2"/>
    <dgm:cxn modelId="{0FF3D257-677D-40CF-86F0-23B0EB7825FB}" type="presParOf" srcId="{FA56C202-C9A0-4869-BE2A-C8F987A2A78F}" destId="{3186F0C3-6864-4E6D-95C6-F49F1D6C7C46}" srcOrd="7" destOrd="0" presId="urn:microsoft.com/office/officeart/2005/8/layout/pyramid2"/>
    <dgm:cxn modelId="{3BAE163B-F770-4F7E-B5BB-A3017DF92020}" type="presParOf" srcId="{FA56C202-C9A0-4869-BE2A-C8F987A2A78F}" destId="{D9D11480-218B-456B-8F54-E720F50A0663}" srcOrd="8" destOrd="0" presId="urn:microsoft.com/office/officeart/2005/8/layout/pyramid2"/>
    <dgm:cxn modelId="{B319F58A-DDE7-45A5-B769-06E1F426A91E}" type="presParOf" srcId="{FA56C202-C9A0-4869-BE2A-C8F987A2A78F}" destId="{02D72501-7250-4EF7-930C-A517805D81A9}" srcOrd="9" destOrd="0" presId="urn:microsoft.com/office/officeart/2005/8/layout/pyramid2"/>
    <dgm:cxn modelId="{8846E412-6626-43A1-8DCC-2526F63FAC66}" type="presParOf" srcId="{FA56C202-C9A0-4869-BE2A-C8F987A2A78F}" destId="{E1C097D4-3762-4A75-BBF8-BA29A0CEC2C0}" srcOrd="10" destOrd="0" presId="urn:microsoft.com/office/officeart/2005/8/layout/pyramid2"/>
    <dgm:cxn modelId="{7FC87D10-5739-4C6A-ADE1-A9351F153043}" type="presParOf" srcId="{FA56C202-C9A0-4869-BE2A-C8F987A2A78F}" destId="{1B66E4C8-E179-485B-8BDD-FA9A884BB545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6C3985-2E92-430F-B963-22ABB3EC7B0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F2B529-F8EF-47DA-B828-C84B3DA986F6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личностно-ориентированного общения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69AE2CA-AB3B-47AC-B6D6-5622DA6D8A96}" type="parTrans" cxnId="{6A966303-458E-414D-9C01-5CA6A45EC3C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ACBB508-947F-4EA6-A14C-AC8F6661F4DA}" type="sibTrans" cxnId="{6A966303-458E-414D-9C01-5CA6A45EC3C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1A16CE-8964-48B1-BE38-3D994DF5D5D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культуросообразности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A8A5937-A5D7-47DD-B6BA-94C04D9707B4}" type="parTrans" cxnId="{5F737AD0-92DA-43B1-8CB8-90AF0B4C787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110E139-7467-47AA-821A-627A29873CD3}" type="sibTrans" cxnId="{5F737AD0-92DA-43B1-8CB8-90AF0B4C787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395723B-2C2A-4FE9-8964-FF495DCFCD31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свободы и самостоятельности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8376617-3DEF-4944-8E05-5AFABAA307B5}" type="parTrans" cxnId="{07E4A96A-ACA5-48B2-ACDE-B2C797AF777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5F53C81-7644-4604-8B6D-C70EDC9DCC1F}" type="sibTrans" cxnId="{07E4A96A-ACA5-48B2-ACDE-B2C797AF777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5A5D00E-39D1-4BD3-A935-05D56029096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интеграции различных видов детской деятельности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86F5BCF-B5EB-4764-B924-0DB77BBD090D}" type="parTrans" cxnId="{500F9086-7B2F-4B0E-ADFB-87D5B3F17F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AA8EDE8-406A-45C7-9394-071BA251156D}" type="sibTrans" cxnId="{500F9086-7B2F-4B0E-ADFB-87D5B3F17F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69DF34E-CF8D-4DDB-960E-9135D19996B3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гуманно-творческой направленности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7211477-2E79-469D-9C57-B254283D4AAA}" type="sibTrans" cxnId="{2452088F-FE6C-4B6C-B0A3-493C87C0EBE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D303F7F-CD74-42E4-8F56-3F2FA433DD26}" type="parTrans" cxnId="{2452088F-FE6C-4B6C-B0A3-493C87C0EBE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B7509CA-EF6D-4330-B4E7-F32D970917D6}" type="pres">
      <dgm:prSet presAssocID="{0B6C3985-2E92-430F-B963-22ABB3EC7B0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A48FD6-2A7C-4708-B03C-0654C5D62F96}" type="pres">
      <dgm:prSet presAssocID="{4BF2B529-F8EF-47DA-B828-C84B3DA986F6}" presName="parentLin" presStyleCnt="0"/>
      <dgm:spPr/>
    </dgm:pt>
    <dgm:pt modelId="{F18835C3-9694-4BA1-89C7-CE48A30726D5}" type="pres">
      <dgm:prSet presAssocID="{4BF2B529-F8EF-47DA-B828-C84B3DA986F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DEA519D-6341-4AF9-B86E-1263A3659C44}" type="pres">
      <dgm:prSet presAssocID="{4BF2B529-F8EF-47DA-B828-C84B3DA986F6}" presName="parentText" presStyleLbl="node1" presStyleIdx="0" presStyleCnt="5" custScaleX="911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3DE577-48C9-4338-B3C1-FE1E0CF86A6C}" type="pres">
      <dgm:prSet presAssocID="{4BF2B529-F8EF-47DA-B828-C84B3DA986F6}" presName="negativeSpace" presStyleCnt="0"/>
      <dgm:spPr/>
    </dgm:pt>
    <dgm:pt modelId="{23E14668-448E-4554-935B-661FDA5F11F5}" type="pres">
      <dgm:prSet presAssocID="{4BF2B529-F8EF-47DA-B828-C84B3DA986F6}" presName="childText" presStyleLbl="conFgAcc1" presStyleIdx="0" presStyleCnt="5">
        <dgm:presLayoutVars>
          <dgm:bulletEnabled val="1"/>
        </dgm:presLayoutVars>
      </dgm:prSet>
      <dgm:spPr/>
    </dgm:pt>
    <dgm:pt modelId="{3B747362-252A-4B40-ABD2-22C7BBFFAC35}" type="pres">
      <dgm:prSet presAssocID="{8ACBB508-947F-4EA6-A14C-AC8F6661F4DA}" presName="spaceBetweenRectangles" presStyleCnt="0"/>
      <dgm:spPr/>
    </dgm:pt>
    <dgm:pt modelId="{30D367C9-E7C7-48E7-BCBA-137686E04827}" type="pres">
      <dgm:prSet presAssocID="{921A16CE-8964-48B1-BE38-3D994DF5D5D0}" presName="parentLin" presStyleCnt="0"/>
      <dgm:spPr/>
    </dgm:pt>
    <dgm:pt modelId="{AFE79E7D-E41E-4888-9937-AA7BB47ADA7B}" type="pres">
      <dgm:prSet presAssocID="{921A16CE-8964-48B1-BE38-3D994DF5D5D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B58BED9-2ADE-4D46-ACFC-F018BC1339C9}" type="pres">
      <dgm:prSet presAssocID="{921A16CE-8964-48B1-BE38-3D994DF5D5D0}" presName="parentText" presStyleLbl="node1" presStyleIdx="1" presStyleCnt="5" custScaleX="937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8820E-BDFF-415C-B6D5-1F6DD35E0EF3}" type="pres">
      <dgm:prSet presAssocID="{921A16CE-8964-48B1-BE38-3D994DF5D5D0}" presName="negativeSpace" presStyleCnt="0"/>
      <dgm:spPr/>
    </dgm:pt>
    <dgm:pt modelId="{800E5689-1C2F-4757-937E-DDC3EBD0A2D6}" type="pres">
      <dgm:prSet presAssocID="{921A16CE-8964-48B1-BE38-3D994DF5D5D0}" presName="childText" presStyleLbl="conFgAcc1" presStyleIdx="1" presStyleCnt="5">
        <dgm:presLayoutVars>
          <dgm:bulletEnabled val="1"/>
        </dgm:presLayoutVars>
      </dgm:prSet>
      <dgm:spPr/>
    </dgm:pt>
    <dgm:pt modelId="{296833EE-B091-494F-9200-A7D67B913F4A}" type="pres">
      <dgm:prSet presAssocID="{E110E139-7467-47AA-821A-627A29873CD3}" presName="spaceBetweenRectangles" presStyleCnt="0"/>
      <dgm:spPr/>
    </dgm:pt>
    <dgm:pt modelId="{7E005544-9133-416F-9DA5-EA153287D67F}" type="pres">
      <dgm:prSet presAssocID="{9395723B-2C2A-4FE9-8964-FF495DCFCD31}" presName="parentLin" presStyleCnt="0"/>
      <dgm:spPr/>
    </dgm:pt>
    <dgm:pt modelId="{F9D9A2A7-CC98-4439-BB20-18872A446ECD}" type="pres">
      <dgm:prSet presAssocID="{9395723B-2C2A-4FE9-8964-FF495DCFCD31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62919DC-E609-4FEA-AFC4-EEA07B591CD4}" type="pres">
      <dgm:prSet presAssocID="{9395723B-2C2A-4FE9-8964-FF495DCFCD31}" presName="parentText" presStyleLbl="node1" presStyleIdx="2" presStyleCnt="5" custScaleX="100920" custLinFactNeighborX="142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3EB3A-E49D-4F49-A890-5B6C6CE40FA0}" type="pres">
      <dgm:prSet presAssocID="{9395723B-2C2A-4FE9-8964-FF495DCFCD31}" presName="negativeSpace" presStyleCnt="0"/>
      <dgm:spPr/>
    </dgm:pt>
    <dgm:pt modelId="{8BDA0B0B-367A-4A9A-91C0-5CCEA4C9320F}" type="pres">
      <dgm:prSet presAssocID="{9395723B-2C2A-4FE9-8964-FF495DCFCD31}" presName="childText" presStyleLbl="conFgAcc1" presStyleIdx="2" presStyleCnt="5">
        <dgm:presLayoutVars>
          <dgm:bulletEnabled val="1"/>
        </dgm:presLayoutVars>
      </dgm:prSet>
      <dgm:spPr/>
    </dgm:pt>
    <dgm:pt modelId="{FDCD00FC-5031-482E-9ACD-A3865D4AC73D}" type="pres">
      <dgm:prSet presAssocID="{15F53C81-7644-4604-8B6D-C70EDC9DCC1F}" presName="spaceBetweenRectangles" presStyleCnt="0"/>
      <dgm:spPr/>
    </dgm:pt>
    <dgm:pt modelId="{8AC6DA99-A78C-4BE3-9539-F6179B6359A5}" type="pres">
      <dgm:prSet presAssocID="{069DF34E-CF8D-4DDB-960E-9135D19996B3}" presName="parentLin" presStyleCnt="0"/>
      <dgm:spPr/>
    </dgm:pt>
    <dgm:pt modelId="{A907954F-3540-4B40-984E-1585C3E2F2D2}" type="pres">
      <dgm:prSet presAssocID="{069DF34E-CF8D-4DDB-960E-9135D19996B3}" presName="parentLeftMargin" presStyleLbl="node1" presStyleIdx="2" presStyleCnt="5" custLinFactNeighborX="14286"/>
      <dgm:spPr/>
      <dgm:t>
        <a:bodyPr/>
        <a:lstStyle/>
        <a:p>
          <a:endParaRPr lang="ru-RU"/>
        </a:p>
      </dgm:t>
    </dgm:pt>
    <dgm:pt modelId="{844CA6D5-B4A9-4843-873C-1255CEC98016}" type="pres">
      <dgm:prSet presAssocID="{069DF34E-CF8D-4DDB-960E-9135D19996B3}" presName="parentText" presStyleLbl="node1" presStyleIdx="3" presStyleCnt="5" custScaleX="1044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A3751-ED4A-4213-A338-EB1AE0D711FE}" type="pres">
      <dgm:prSet presAssocID="{069DF34E-CF8D-4DDB-960E-9135D19996B3}" presName="negativeSpace" presStyleCnt="0"/>
      <dgm:spPr/>
    </dgm:pt>
    <dgm:pt modelId="{110E1BD3-184A-4169-A861-B779DB8F1D6D}" type="pres">
      <dgm:prSet presAssocID="{069DF34E-CF8D-4DDB-960E-9135D19996B3}" presName="childText" presStyleLbl="conFgAcc1" presStyleIdx="3" presStyleCnt="5">
        <dgm:presLayoutVars>
          <dgm:bulletEnabled val="1"/>
        </dgm:presLayoutVars>
      </dgm:prSet>
      <dgm:spPr/>
    </dgm:pt>
    <dgm:pt modelId="{B124727C-0D67-432A-A039-FDA4E1B2D704}" type="pres">
      <dgm:prSet presAssocID="{47211477-2E79-469D-9C57-B254283D4AAA}" presName="spaceBetweenRectangles" presStyleCnt="0"/>
      <dgm:spPr/>
    </dgm:pt>
    <dgm:pt modelId="{B35B798F-E009-4022-BBF8-A2D480ED719D}" type="pres">
      <dgm:prSet presAssocID="{F5A5D00E-39D1-4BD3-A935-05D560290960}" presName="parentLin" presStyleCnt="0"/>
      <dgm:spPr/>
    </dgm:pt>
    <dgm:pt modelId="{76150A51-2D5F-4BA7-A220-DED9575F9BCE}" type="pres">
      <dgm:prSet presAssocID="{F5A5D00E-39D1-4BD3-A935-05D560290960}" presName="parentLeftMargin" presStyleLbl="node1" presStyleIdx="3" presStyleCnt="5" custLinFactNeighborX="14286"/>
      <dgm:spPr/>
      <dgm:t>
        <a:bodyPr/>
        <a:lstStyle/>
        <a:p>
          <a:endParaRPr lang="ru-RU"/>
        </a:p>
      </dgm:t>
    </dgm:pt>
    <dgm:pt modelId="{0C497EDD-325C-4554-BC9D-D3A167E92F65}" type="pres">
      <dgm:prSet presAssocID="{F5A5D00E-39D1-4BD3-A935-05D560290960}" presName="parentText" presStyleLbl="node1" presStyleIdx="4" presStyleCnt="5" custScaleX="1136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40BC2-3498-428E-B65C-147AAA153DF4}" type="pres">
      <dgm:prSet presAssocID="{F5A5D00E-39D1-4BD3-A935-05D560290960}" presName="negativeSpace" presStyleCnt="0"/>
      <dgm:spPr/>
    </dgm:pt>
    <dgm:pt modelId="{44A57073-8F8A-45B4-813B-EE6E93CF4A9E}" type="pres">
      <dgm:prSet presAssocID="{F5A5D00E-39D1-4BD3-A935-05D56029096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452088F-FE6C-4B6C-B0A3-493C87C0EBE5}" srcId="{0B6C3985-2E92-430F-B963-22ABB3EC7B01}" destId="{069DF34E-CF8D-4DDB-960E-9135D19996B3}" srcOrd="3" destOrd="0" parTransId="{AD303F7F-CD74-42E4-8F56-3F2FA433DD26}" sibTransId="{47211477-2E79-469D-9C57-B254283D4AAA}"/>
    <dgm:cxn modelId="{2ADF51A1-2C23-4977-A3A3-D2B30B24742E}" type="presOf" srcId="{F5A5D00E-39D1-4BD3-A935-05D560290960}" destId="{0C497EDD-325C-4554-BC9D-D3A167E92F65}" srcOrd="1" destOrd="0" presId="urn:microsoft.com/office/officeart/2005/8/layout/list1"/>
    <dgm:cxn modelId="{63B92D75-3119-4E31-89C4-8C3FBD52329D}" type="presOf" srcId="{9395723B-2C2A-4FE9-8964-FF495DCFCD31}" destId="{F9D9A2A7-CC98-4439-BB20-18872A446ECD}" srcOrd="0" destOrd="0" presId="urn:microsoft.com/office/officeart/2005/8/layout/list1"/>
    <dgm:cxn modelId="{4B7B59EE-CAC0-437A-86C2-32ED6661A534}" type="presOf" srcId="{921A16CE-8964-48B1-BE38-3D994DF5D5D0}" destId="{7B58BED9-2ADE-4D46-ACFC-F018BC1339C9}" srcOrd="1" destOrd="0" presId="urn:microsoft.com/office/officeart/2005/8/layout/list1"/>
    <dgm:cxn modelId="{554DA4EC-BFEA-4D5C-80FF-CF510A09BFB6}" type="presOf" srcId="{4BF2B529-F8EF-47DA-B828-C84B3DA986F6}" destId="{4DEA519D-6341-4AF9-B86E-1263A3659C44}" srcOrd="1" destOrd="0" presId="urn:microsoft.com/office/officeart/2005/8/layout/list1"/>
    <dgm:cxn modelId="{35717106-A9C0-49BB-95F3-AC194698DD83}" type="presOf" srcId="{921A16CE-8964-48B1-BE38-3D994DF5D5D0}" destId="{AFE79E7D-E41E-4888-9937-AA7BB47ADA7B}" srcOrd="0" destOrd="0" presId="urn:microsoft.com/office/officeart/2005/8/layout/list1"/>
    <dgm:cxn modelId="{B57346FF-423B-489A-A978-57A2CDCD7BE5}" type="presOf" srcId="{9395723B-2C2A-4FE9-8964-FF495DCFCD31}" destId="{A62919DC-E609-4FEA-AFC4-EEA07B591CD4}" srcOrd="1" destOrd="0" presId="urn:microsoft.com/office/officeart/2005/8/layout/list1"/>
    <dgm:cxn modelId="{6A966303-458E-414D-9C01-5CA6A45EC3C7}" srcId="{0B6C3985-2E92-430F-B963-22ABB3EC7B01}" destId="{4BF2B529-F8EF-47DA-B828-C84B3DA986F6}" srcOrd="0" destOrd="0" parTransId="{269AE2CA-AB3B-47AC-B6D6-5622DA6D8A96}" sibTransId="{8ACBB508-947F-4EA6-A14C-AC8F6661F4DA}"/>
    <dgm:cxn modelId="{0AF05472-BB14-431F-BA36-CBB909FE93F7}" type="presOf" srcId="{069DF34E-CF8D-4DDB-960E-9135D19996B3}" destId="{844CA6D5-B4A9-4843-873C-1255CEC98016}" srcOrd="1" destOrd="0" presId="urn:microsoft.com/office/officeart/2005/8/layout/list1"/>
    <dgm:cxn modelId="{CED3CB57-4B72-4817-9428-96398664B67F}" type="presOf" srcId="{069DF34E-CF8D-4DDB-960E-9135D19996B3}" destId="{A907954F-3540-4B40-984E-1585C3E2F2D2}" srcOrd="0" destOrd="0" presId="urn:microsoft.com/office/officeart/2005/8/layout/list1"/>
    <dgm:cxn modelId="{07E4A96A-ACA5-48B2-ACDE-B2C797AF7771}" srcId="{0B6C3985-2E92-430F-B963-22ABB3EC7B01}" destId="{9395723B-2C2A-4FE9-8964-FF495DCFCD31}" srcOrd="2" destOrd="0" parTransId="{88376617-3DEF-4944-8E05-5AFABAA307B5}" sibTransId="{15F53C81-7644-4604-8B6D-C70EDC9DCC1F}"/>
    <dgm:cxn modelId="{5F737AD0-92DA-43B1-8CB8-90AF0B4C787E}" srcId="{0B6C3985-2E92-430F-B963-22ABB3EC7B01}" destId="{921A16CE-8964-48B1-BE38-3D994DF5D5D0}" srcOrd="1" destOrd="0" parTransId="{2A8A5937-A5D7-47DD-B6BA-94C04D9707B4}" sibTransId="{E110E139-7467-47AA-821A-627A29873CD3}"/>
    <dgm:cxn modelId="{FF4093F0-C92E-47F5-93B0-281AC54A009E}" type="presOf" srcId="{4BF2B529-F8EF-47DA-B828-C84B3DA986F6}" destId="{F18835C3-9694-4BA1-89C7-CE48A30726D5}" srcOrd="0" destOrd="0" presId="urn:microsoft.com/office/officeart/2005/8/layout/list1"/>
    <dgm:cxn modelId="{B8A3F3EC-B371-40A3-8BBF-5A4B8A0BAA65}" type="presOf" srcId="{0B6C3985-2E92-430F-B963-22ABB3EC7B01}" destId="{FB7509CA-EF6D-4330-B4E7-F32D970917D6}" srcOrd="0" destOrd="0" presId="urn:microsoft.com/office/officeart/2005/8/layout/list1"/>
    <dgm:cxn modelId="{E8D500C4-6A74-4B86-B1A5-1A14FA77BF50}" type="presOf" srcId="{F5A5D00E-39D1-4BD3-A935-05D560290960}" destId="{76150A51-2D5F-4BA7-A220-DED9575F9BCE}" srcOrd="0" destOrd="0" presId="urn:microsoft.com/office/officeart/2005/8/layout/list1"/>
    <dgm:cxn modelId="{500F9086-7B2F-4B0E-ADFB-87D5B3F17FBA}" srcId="{0B6C3985-2E92-430F-B963-22ABB3EC7B01}" destId="{F5A5D00E-39D1-4BD3-A935-05D560290960}" srcOrd="4" destOrd="0" parTransId="{886F5BCF-B5EB-4764-B924-0DB77BBD090D}" sibTransId="{AAA8EDE8-406A-45C7-9394-071BA251156D}"/>
    <dgm:cxn modelId="{28D46CAA-9D19-4308-A26B-B60A8B72D079}" type="presParOf" srcId="{FB7509CA-EF6D-4330-B4E7-F32D970917D6}" destId="{77A48FD6-2A7C-4708-B03C-0654C5D62F96}" srcOrd="0" destOrd="0" presId="urn:microsoft.com/office/officeart/2005/8/layout/list1"/>
    <dgm:cxn modelId="{6F1A91C3-2A40-46CB-B16B-72A638C99798}" type="presParOf" srcId="{77A48FD6-2A7C-4708-B03C-0654C5D62F96}" destId="{F18835C3-9694-4BA1-89C7-CE48A30726D5}" srcOrd="0" destOrd="0" presId="urn:microsoft.com/office/officeart/2005/8/layout/list1"/>
    <dgm:cxn modelId="{C53DF4FE-74AF-4B35-B2FB-3AF4678C4605}" type="presParOf" srcId="{77A48FD6-2A7C-4708-B03C-0654C5D62F96}" destId="{4DEA519D-6341-4AF9-B86E-1263A3659C44}" srcOrd="1" destOrd="0" presId="urn:microsoft.com/office/officeart/2005/8/layout/list1"/>
    <dgm:cxn modelId="{79E9C039-32D8-4E98-A9DA-83FAB994376C}" type="presParOf" srcId="{FB7509CA-EF6D-4330-B4E7-F32D970917D6}" destId="{033DE577-48C9-4338-B3C1-FE1E0CF86A6C}" srcOrd="1" destOrd="0" presId="urn:microsoft.com/office/officeart/2005/8/layout/list1"/>
    <dgm:cxn modelId="{076D0D13-7439-481B-B589-1BB5F8EFF13A}" type="presParOf" srcId="{FB7509CA-EF6D-4330-B4E7-F32D970917D6}" destId="{23E14668-448E-4554-935B-661FDA5F11F5}" srcOrd="2" destOrd="0" presId="urn:microsoft.com/office/officeart/2005/8/layout/list1"/>
    <dgm:cxn modelId="{13D3CD6F-7E88-45C6-842E-4CA85AE51927}" type="presParOf" srcId="{FB7509CA-EF6D-4330-B4E7-F32D970917D6}" destId="{3B747362-252A-4B40-ABD2-22C7BBFFAC35}" srcOrd="3" destOrd="0" presId="urn:microsoft.com/office/officeart/2005/8/layout/list1"/>
    <dgm:cxn modelId="{A43875B1-01AA-45DF-93D7-0FC107C5D6E8}" type="presParOf" srcId="{FB7509CA-EF6D-4330-B4E7-F32D970917D6}" destId="{30D367C9-E7C7-48E7-BCBA-137686E04827}" srcOrd="4" destOrd="0" presId="urn:microsoft.com/office/officeart/2005/8/layout/list1"/>
    <dgm:cxn modelId="{93FA1F18-A8E8-4690-94E5-89338C96496C}" type="presParOf" srcId="{30D367C9-E7C7-48E7-BCBA-137686E04827}" destId="{AFE79E7D-E41E-4888-9937-AA7BB47ADA7B}" srcOrd="0" destOrd="0" presId="urn:microsoft.com/office/officeart/2005/8/layout/list1"/>
    <dgm:cxn modelId="{6C17A65B-6288-4658-8EE1-4F3F37011A1E}" type="presParOf" srcId="{30D367C9-E7C7-48E7-BCBA-137686E04827}" destId="{7B58BED9-2ADE-4D46-ACFC-F018BC1339C9}" srcOrd="1" destOrd="0" presId="urn:microsoft.com/office/officeart/2005/8/layout/list1"/>
    <dgm:cxn modelId="{FAAC2DFE-3F52-4E76-82B5-7AECDB5B362F}" type="presParOf" srcId="{FB7509CA-EF6D-4330-B4E7-F32D970917D6}" destId="{B008820E-BDFF-415C-B6D5-1F6DD35E0EF3}" srcOrd="5" destOrd="0" presId="urn:microsoft.com/office/officeart/2005/8/layout/list1"/>
    <dgm:cxn modelId="{68A71E10-9757-44A9-A6EE-E03A7DD1A57F}" type="presParOf" srcId="{FB7509CA-EF6D-4330-B4E7-F32D970917D6}" destId="{800E5689-1C2F-4757-937E-DDC3EBD0A2D6}" srcOrd="6" destOrd="0" presId="urn:microsoft.com/office/officeart/2005/8/layout/list1"/>
    <dgm:cxn modelId="{72043829-E63F-4D3A-B828-2283CB4DFDE7}" type="presParOf" srcId="{FB7509CA-EF6D-4330-B4E7-F32D970917D6}" destId="{296833EE-B091-494F-9200-A7D67B913F4A}" srcOrd="7" destOrd="0" presId="urn:microsoft.com/office/officeart/2005/8/layout/list1"/>
    <dgm:cxn modelId="{8B594EDD-B39E-4A4D-9650-5B8D5A3F41EA}" type="presParOf" srcId="{FB7509CA-EF6D-4330-B4E7-F32D970917D6}" destId="{7E005544-9133-416F-9DA5-EA153287D67F}" srcOrd="8" destOrd="0" presId="urn:microsoft.com/office/officeart/2005/8/layout/list1"/>
    <dgm:cxn modelId="{553554F3-826A-4B4E-89E8-127851EFD610}" type="presParOf" srcId="{7E005544-9133-416F-9DA5-EA153287D67F}" destId="{F9D9A2A7-CC98-4439-BB20-18872A446ECD}" srcOrd="0" destOrd="0" presId="urn:microsoft.com/office/officeart/2005/8/layout/list1"/>
    <dgm:cxn modelId="{72BDB791-FFA7-416C-BCAC-334C9EB24E9B}" type="presParOf" srcId="{7E005544-9133-416F-9DA5-EA153287D67F}" destId="{A62919DC-E609-4FEA-AFC4-EEA07B591CD4}" srcOrd="1" destOrd="0" presId="urn:microsoft.com/office/officeart/2005/8/layout/list1"/>
    <dgm:cxn modelId="{33FDB7DA-B89F-433C-A6F4-13E4398E53D4}" type="presParOf" srcId="{FB7509CA-EF6D-4330-B4E7-F32D970917D6}" destId="{7403EB3A-E49D-4F49-A890-5B6C6CE40FA0}" srcOrd="9" destOrd="0" presId="urn:microsoft.com/office/officeart/2005/8/layout/list1"/>
    <dgm:cxn modelId="{48025ACE-E0DE-4F53-AFFF-7D18B71CE4E6}" type="presParOf" srcId="{FB7509CA-EF6D-4330-B4E7-F32D970917D6}" destId="{8BDA0B0B-367A-4A9A-91C0-5CCEA4C9320F}" srcOrd="10" destOrd="0" presId="urn:microsoft.com/office/officeart/2005/8/layout/list1"/>
    <dgm:cxn modelId="{6D308A9C-3ACB-4315-8D43-4EF4E7C02013}" type="presParOf" srcId="{FB7509CA-EF6D-4330-B4E7-F32D970917D6}" destId="{FDCD00FC-5031-482E-9ACD-A3865D4AC73D}" srcOrd="11" destOrd="0" presId="urn:microsoft.com/office/officeart/2005/8/layout/list1"/>
    <dgm:cxn modelId="{D1DADF95-8BA1-4387-924F-7F96F1758BBD}" type="presParOf" srcId="{FB7509CA-EF6D-4330-B4E7-F32D970917D6}" destId="{8AC6DA99-A78C-4BE3-9539-F6179B6359A5}" srcOrd="12" destOrd="0" presId="urn:microsoft.com/office/officeart/2005/8/layout/list1"/>
    <dgm:cxn modelId="{D2E47448-6B5C-4DC9-BF54-CCF89C0918C7}" type="presParOf" srcId="{8AC6DA99-A78C-4BE3-9539-F6179B6359A5}" destId="{A907954F-3540-4B40-984E-1585C3E2F2D2}" srcOrd="0" destOrd="0" presId="urn:microsoft.com/office/officeart/2005/8/layout/list1"/>
    <dgm:cxn modelId="{8BE4EDFC-413B-4274-B8FF-B33812074482}" type="presParOf" srcId="{8AC6DA99-A78C-4BE3-9539-F6179B6359A5}" destId="{844CA6D5-B4A9-4843-873C-1255CEC98016}" srcOrd="1" destOrd="0" presId="urn:microsoft.com/office/officeart/2005/8/layout/list1"/>
    <dgm:cxn modelId="{32E60351-F348-4936-A712-C8FEC7152A7A}" type="presParOf" srcId="{FB7509CA-EF6D-4330-B4E7-F32D970917D6}" destId="{D98A3751-ED4A-4213-A338-EB1AE0D711FE}" srcOrd="13" destOrd="0" presId="urn:microsoft.com/office/officeart/2005/8/layout/list1"/>
    <dgm:cxn modelId="{38CD7CA5-5776-4803-9237-8490D572EB00}" type="presParOf" srcId="{FB7509CA-EF6D-4330-B4E7-F32D970917D6}" destId="{110E1BD3-184A-4169-A861-B779DB8F1D6D}" srcOrd="14" destOrd="0" presId="urn:microsoft.com/office/officeart/2005/8/layout/list1"/>
    <dgm:cxn modelId="{DA6B6BF4-474F-48F3-8DE9-4DA0D5E5BEBD}" type="presParOf" srcId="{FB7509CA-EF6D-4330-B4E7-F32D970917D6}" destId="{B124727C-0D67-432A-A039-FDA4E1B2D704}" srcOrd="15" destOrd="0" presId="urn:microsoft.com/office/officeart/2005/8/layout/list1"/>
    <dgm:cxn modelId="{36734E0C-2F2E-4E32-A073-A461CD31ADCE}" type="presParOf" srcId="{FB7509CA-EF6D-4330-B4E7-F32D970917D6}" destId="{B35B798F-E009-4022-BBF8-A2D480ED719D}" srcOrd="16" destOrd="0" presId="urn:microsoft.com/office/officeart/2005/8/layout/list1"/>
    <dgm:cxn modelId="{C9575A9A-4746-4B1E-96D9-26E6AFBDB3F0}" type="presParOf" srcId="{B35B798F-E009-4022-BBF8-A2D480ED719D}" destId="{76150A51-2D5F-4BA7-A220-DED9575F9BCE}" srcOrd="0" destOrd="0" presId="urn:microsoft.com/office/officeart/2005/8/layout/list1"/>
    <dgm:cxn modelId="{4F7D0ED7-EC1B-4B93-B8C4-34E613C91DE1}" type="presParOf" srcId="{B35B798F-E009-4022-BBF8-A2D480ED719D}" destId="{0C497EDD-325C-4554-BC9D-D3A167E92F65}" srcOrd="1" destOrd="0" presId="urn:microsoft.com/office/officeart/2005/8/layout/list1"/>
    <dgm:cxn modelId="{64C3E1D7-511D-4843-8EF4-F3473C5DE2FE}" type="presParOf" srcId="{FB7509CA-EF6D-4330-B4E7-F32D970917D6}" destId="{43140BC2-3498-428E-B65C-147AAA153DF4}" srcOrd="17" destOrd="0" presId="urn:microsoft.com/office/officeart/2005/8/layout/list1"/>
    <dgm:cxn modelId="{54494D94-BFC6-4E7A-812C-467DE28A6E3D}" type="presParOf" srcId="{FB7509CA-EF6D-4330-B4E7-F32D970917D6}" destId="{44A57073-8F8A-45B4-813B-EE6E93CF4A9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5874E-07ED-4D0D-ABE7-CBBF2E7F9AF4}">
      <dsp:nvSpPr>
        <dsp:cNvPr id="0" name=""/>
        <dsp:cNvSpPr/>
      </dsp:nvSpPr>
      <dsp:spPr>
        <a:xfrm>
          <a:off x="4255283" y="2811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Обучающиеся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95167" y="42695"/>
        <a:ext cx="2643722" cy="1281977"/>
      </dsp:txXfrm>
    </dsp:sp>
    <dsp:sp modelId="{90FDA20B-4FDE-4376-BCF0-388EDEA184C2}">
      <dsp:nvSpPr>
        <dsp:cNvPr id="0" name=""/>
        <dsp:cNvSpPr/>
      </dsp:nvSpPr>
      <dsp:spPr>
        <a:xfrm rot="2700000">
          <a:off x="6215601" y="1752722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>
        <a:off x="6358584" y="1848044"/>
        <a:ext cx="1131574" cy="285966"/>
      </dsp:txXfrm>
    </dsp:sp>
    <dsp:sp modelId="{E3F9FD02-149C-4C03-BBA9-3113FDD9862A}">
      <dsp:nvSpPr>
        <dsp:cNvPr id="0" name=""/>
        <dsp:cNvSpPr/>
      </dsp:nvSpPr>
      <dsp:spPr>
        <a:xfrm>
          <a:off x="6869969" y="2617498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Родители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09853" y="2657382"/>
        <a:ext cx="2643722" cy="1281977"/>
      </dsp:txXfrm>
    </dsp:sp>
    <dsp:sp modelId="{EDA3D5A1-EB02-4821-95AD-CB6E8CC738EC}">
      <dsp:nvSpPr>
        <dsp:cNvPr id="0" name=""/>
        <dsp:cNvSpPr/>
      </dsp:nvSpPr>
      <dsp:spPr>
        <a:xfrm rot="8100000">
          <a:off x="6215601" y="4367408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6358584" y="4462730"/>
        <a:ext cx="1131574" cy="285966"/>
      </dsp:txXfrm>
    </dsp:sp>
    <dsp:sp modelId="{E6FBBC01-7671-433C-A901-AF1EF0FD751F}">
      <dsp:nvSpPr>
        <dsp:cNvPr id="0" name=""/>
        <dsp:cNvSpPr/>
      </dsp:nvSpPr>
      <dsp:spPr>
        <a:xfrm>
          <a:off x="4255283" y="5232184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Другие участники процесса (экскурсоводы, «интересные» люди…)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95167" y="5272068"/>
        <a:ext cx="2643722" cy="1281977"/>
      </dsp:txXfrm>
    </dsp:sp>
    <dsp:sp modelId="{D708E7E8-17AA-45E2-A8CD-6C725640160B}">
      <dsp:nvSpPr>
        <dsp:cNvPr id="0" name=""/>
        <dsp:cNvSpPr/>
      </dsp:nvSpPr>
      <dsp:spPr>
        <a:xfrm rot="13500000">
          <a:off x="3600914" y="4367408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3743897" y="4462730"/>
        <a:ext cx="1131574" cy="285966"/>
      </dsp:txXfrm>
    </dsp:sp>
    <dsp:sp modelId="{D491B30E-BF09-4B7D-AD59-CF89A85F1159}">
      <dsp:nvSpPr>
        <dsp:cNvPr id="0" name=""/>
        <dsp:cNvSpPr/>
      </dsp:nvSpPr>
      <dsp:spPr>
        <a:xfrm>
          <a:off x="1640596" y="2617498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Педагоги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80480" y="2657382"/>
        <a:ext cx="2643722" cy="1281977"/>
      </dsp:txXfrm>
    </dsp:sp>
    <dsp:sp modelId="{CCE2B5D4-E910-4466-A7F1-56705B9F78E0}">
      <dsp:nvSpPr>
        <dsp:cNvPr id="0" name=""/>
        <dsp:cNvSpPr/>
      </dsp:nvSpPr>
      <dsp:spPr>
        <a:xfrm rot="18900000">
          <a:off x="3600914" y="1752722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>
        <a:off x="3743897" y="1848044"/>
        <a:ext cx="1131574" cy="285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C481C-E719-43FF-8787-851773607BA6}">
      <dsp:nvSpPr>
        <dsp:cNvPr id="0" name=""/>
        <dsp:cNvSpPr/>
      </dsp:nvSpPr>
      <dsp:spPr>
        <a:xfrm rot="16200000">
          <a:off x="-1021384" y="1022567"/>
          <a:ext cx="5122334" cy="307719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695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этап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(сентябрь)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1184" y="1024466"/>
        <a:ext cx="3077198" cy="3073400"/>
      </dsp:txXfrm>
    </dsp:sp>
    <dsp:sp modelId="{EDF85772-0EEE-4D82-B055-D7B3A2CEF701}">
      <dsp:nvSpPr>
        <dsp:cNvPr id="0" name=""/>
        <dsp:cNvSpPr/>
      </dsp:nvSpPr>
      <dsp:spPr>
        <a:xfrm rot="16200000">
          <a:off x="2248231" y="1022567"/>
          <a:ext cx="5122334" cy="307719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695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II 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Основной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(октябрь-апрель)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270799" y="1024466"/>
        <a:ext cx="3077198" cy="3073400"/>
      </dsp:txXfrm>
    </dsp:sp>
    <dsp:sp modelId="{0922923A-8222-4411-8FFB-F3CAD8D09D9A}">
      <dsp:nvSpPr>
        <dsp:cNvPr id="0" name=""/>
        <dsp:cNvSpPr/>
      </dsp:nvSpPr>
      <dsp:spPr>
        <a:xfrm rot="16200000">
          <a:off x="5594593" y="1022567"/>
          <a:ext cx="5122334" cy="307719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695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III 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Заключительный</a:t>
          </a:r>
          <a:br>
            <a:rPr lang="ru-RU" sz="26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(май)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6617161" y="1024466"/>
        <a:ext cx="3077198" cy="3073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28064-34D8-47E2-ABCF-21742BD6B865}">
      <dsp:nvSpPr>
        <dsp:cNvPr id="0" name=""/>
        <dsp:cNvSpPr/>
      </dsp:nvSpPr>
      <dsp:spPr>
        <a:xfrm>
          <a:off x="0" y="326312"/>
          <a:ext cx="5418119" cy="520061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93E60-B3E1-45C4-BF6A-5FA59CDF0C25}">
      <dsp:nvSpPr>
        <dsp:cNvPr id="0" name=""/>
        <dsp:cNvSpPr/>
      </dsp:nvSpPr>
      <dsp:spPr>
        <a:xfrm>
          <a:off x="3888676" y="710023"/>
          <a:ext cx="6322254" cy="6968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kern="1200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Углубление знаний детей с ОВЗ об истории, культуре и традициях России.</a:t>
          </a:r>
          <a:endParaRPr kumimoji="0" lang="ru-RU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>
            <a:spcBef>
              <a:spcPct val="0"/>
            </a:spcBef>
          </a:pP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22693" y="744040"/>
        <a:ext cx="6254220" cy="628814"/>
      </dsp:txXfrm>
    </dsp:sp>
    <dsp:sp modelId="{436539CC-1B90-4BFD-92F2-6F6FCB1B9923}">
      <dsp:nvSpPr>
        <dsp:cNvPr id="0" name=""/>
        <dsp:cNvSpPr/>
      </dsp:nvSpPr>
      <dsp:spPr>
        <a:xfrm>
          <a:off x="3331016" y="1535322"/>
          <a:ext cx="6893306" cy="7113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kern="1200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Формирование чувства патриотизма, гражданственности и национального самосознания.</a:t>
          </a:r>
          <a:endParaRPr kumimoji="0" lang="ru-RU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>
            <a:spcBef>
              <a:spcPct val="0"/>
            </a:spcBef>
          </a:pP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65742" y="1570048"/>
        <a:ext cx="6823854" cy="641906"/>
      </dsp:txXfrm>
    </dsp:sp>
    <dsp:sp modelId="{3EE6D781-E861-45DF-9477-ABD00890A8F4}">
      <dsp:nvSpPr>
        <dsp:cNvPr id="0" name=""/>
        <dsp:cNvSpPr/>
      </dsp:nvSpPr>
      <dsp:spPr>
        <a:xfrm>
          <a:off x="2841247" y="2312146"/>
          <a:ext cx="7382791" cy="6793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Развитие творческих способностей и коммуникативных навыков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74412" y="2345311"/>
        <a:ext cx="7316461" cy="613067"/>
      </dsp:txXfrm>
    </dsp:sp>
    <dsp:sp modelId="{1726C28E-2638-4567-B2BB-8B3F5EDEDCD7}">
      <dsp:nvSpPr>
        <dsp:cNvPr id="0" name=""/>
        <dsp:cNvSpPr/>
      </dsp:nvSpPr>
      <dsp:spPr>
        <a:xfrm>
          <a:off x="2531511" y="3120294"/>
          <a:ext cx="7703225" cy="7792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Социальную адаптацию и интеграцию в общество.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69550" y="3158333"/>
        <a:ext cx="7627147" cy="703157"/>
      </dsp:txXfrm>
    </dsp:sp>
    <dsp:sp modelId="{D9D11480-218B-456B-8F54-E720F50A0663}">
      <dsp:nvSpPr>
        <dsp:cNvPr id="0" name=""/>
        <dsp:cNvSpPr/>
      </dsp:nvSpPr>
      <dsp:spPr>
        <a:xfrm>
          <a:off x="1431811" y="4003938"/>
          <a:ext cx="8818626" cy="7898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Укрепление связей между школой, семьей и обществом.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70369" y="4042496"/>
        <a:ext cx="8741510" cy="712741"/>
      </dsp:txXfrm>
    </dsp:sp>
    <dsp:sp modelId="{E1C097D4-3762-4A75-BBF8-BA29A0CEC2C0}">
      <dsp:nvSpPr>
        <dsp:cNvPr id="0" name=""/>
        <dsp:cNvSpPr/>
      </dsp:nvSpPr>
      <dsp:spPr>
        <a:xfrm>
          <a:off x="824493" y="4884600"/>
          <a:ext cx="9636568" cy="9468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Повышение заинтересованности родителей в вопросах патриотического воспитания.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870716" y="4930823"/>
        <a:ext cx="9544122" cy="8544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E14668-448E-4554-935B-661FDA5F11F5}">
      <dsp:nvSpPr>
        <dsp:cNvPr id="0" name=""/>
        <dsp:cNvSpPr/>
      </dsp:nvSpPr>
      <dsp:spPr>
        <a:xfrm>
          <a:off x="0" y="33437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EA519D-6341-4AF9-B86E-1263A3659C44}">
      <dsp:nvSpPr>
        <dsp:cNvPr id="0" name=""/>
        <dsp:cNvSpPr/>
      </dsp:nvSpPr>
      <dsp:spPr>
        <a:xfrm>
          <a:off x="560251" y="9651"/>
          <a:ext cx="714677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личностно-ориентированного общения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41354"/>
        <a:ext cx="7083373" cy="586034"/>
      </dsp:txXfrm>
    </dsp:sp>
    <dsp:sp modelId="{800E5689-1C2F-4757-937E-DDC3EBD0A2D6}">
      <dsp:nvSpPr>
        <dsp:cNvPr id="0" name=""/>
        <dsp:cNvSpPr/>
      </dsp:nvSpPr>
      <dsp:spPr>
        <a:xfrm>
          <a:off x="0" y="133229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8BED9-2ADE-4D46-ACFC-F018BC1339C9}">
      <dsp:nvSpPr>
        <dsp:cNvPr id="0" name=""/>
        <dsp:cNvSpPr/>
      </dsp:nvSpPr>
      <dsp:spPr>
        <a:xfrm>
          <a:off x="560251" y="1007572"/>
          <a:ext cx="7350005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культуросообразности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1039275"/>
        <a:ext cx="7286599" cy="586034"/>
      </dsp:txXfrm>
    </dsp:sp>
    <dsp:sp modelId="{8BDA0B0B-367A-4A9A-91C0-5CCEA4C9320F}">
      <dsp:nvSpPr>
        <dsp:cNvPr id="0" name=""/>
        <dsp:cNvSpPr/>
      </dsp:nvSpPr>
      <dsp:spPr>
        <a:xfrm>
          <a:off x="0" y="233021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2919DC-E609-4FEA-AFC4-EEA07B591CD4}">
      <dsp:nvSpPr>
        <dsp:cNvPr id="0" name=""/>
        <dsp:cNvSpPr/>
      </dsp:nvSpPr>
      <dsp:spPr>
        <a:xfrm>
          <a:off x="640288" y="2005492"/>
          <a:ext cx="791567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свободы и самостоятельности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1991" y="2037195"/>
        <a:ext cx="7852273" cy="586034"/>
      </dsp:txXfrm>
    </dsp:sp>
    <dsp:sp modelId="{110E1BD3-184A-4169-A861-B779DB8F1D6D}">
      <dsp:nvSpPr>
        <dsp:cNvPr id="0" name=""/>
        <dsp:cNvSpPr/>
      </dsp:nvSpPr>
      <dsp:spPr>
        <a:xfrm>
          <a:off x="0" y="332813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4CA6D5-B4A9-4843-873C-1255CEC98016}">
      <dsp:nvSpPr>
        <dsp:cNvPr id="0" name=""/>
        <dsp:cNvSpPr/>
      </dsp:nvSpPr>
      <dsp:spPr>
        <a:xfrm>
          <a:off x="560251" y="3003412"/>
          <a:ext cx="819185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гуманно-творческой направленности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3035115"/>
        <a:ext cx="8128444" cy="586034"/>
      </dsp:txXfrm>
    </dsp:sp>
    <dsp:sp modelId="{44A57073-8F8A-45B4-813B-EE6E93CF4A9E}">
      <dsp:nvSpPr>
        <dsp:cNvPr id="0" name=""/>
        <dsp:cNvSpPr/>
      </dsp:nvSpPr>
      <dsp:spPr>
        <a:xfrm>
          <a:off x="0" y="432605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97EDD-325C-4554-BC9D-D3A167E92F65}">
      <dsp:nvSpPr>
        <dsp:cNvPr id="0" name=""/>
        <dsp:cNvSpPr/>
      </dsp:nvSpPr>
      <dsp:spPr>
        <a:xfrm>
          <a:off x="560251" y="4001332"/>
          <a:ext cx="8917611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интеграции различных видов детской деятельности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4033035"/>
        <a:ext cx="8854205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291C8-2139-4EE6-A010-91F935EF4A98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49793-46F1-4C4F-B449-4C322FED96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274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928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1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4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087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62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80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237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78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87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58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31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12309-4049-42CA-AF6A-7B4BF7292D04}" type="datetimeFigureOut">
              <a:rPr lang="ru-RU" smtClean="0"/>
              <a:pPr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62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https://bogatoe-sosh.minobr63.ru/wp-content/uploads/foto_scol.png"/>
          <p:cNvPicPr>
            <a:picLocks noChangeAspect="1" noChangeArrowheads="1"/>
          </p:cNvPicPr>
          <p:nvPr/>
        </p:nvPicPr>
        <p:blipFill>
          <a:blip r:embed="rId2" cstate="print"/>
          <a:srcRect t="13595" b="15809"/>
          <a:stretch>
            <a:fillRect/>
          </a:stretch>
        </p:blipFill>
        <p:spPr bwMode="auto">
          <a:xfrm>
            <a:off x="420914" y="4045672"/>
            <a:ext cx="4954893" cy="206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35430" y="2440968"/>
            <a:ext cx="112505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Проект социально-патриотического воспитания  для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обучающихся с ограниченными возможностями здоровья, реализуемый  Семейным клубом «С Музыкой по жизни»  при ГБОУ СОШ  «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Оц</a:t>
            </a:r>
            <a:r>
              <a:rPr lang="ru-RU" sz="2400" b="1" i="1" dirty="0" smtClean="0">
                <a:solidFill>
                  <a:srgbClr val="002060"/>
                </a:solidFill>
              </a:rPr>
              <a:t>» с.Богатое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981372" y="4888005"/>
            <a:ext cx="6705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Ямщикова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Екатерина Александровна,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музыки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007428" y="6259618"/>
            <a:ext cx="23803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с. Богатое, 2025 г.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465943" y="203200"/>
            <a:ext cx="9376228" cy="13388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государственное бюджетное общеобразовательное учреждение Самарской области 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средняя общеобразовательная школа «Образовательный центр» с. Богатое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Богатовский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Самарской области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имени Героя Советского Союза Павлова Валентина Васильевича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755032" y="186157"/>
            <a:ext cx="10924349" cy="22383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300" b="1" i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ctr"/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формирование у обучающихся с ОВЗ чувства патриотизма, гражданственности, национального самосознания и уважения к истории и культуре России через музыкальную деятельность и взаимодействие в рамках Семейного клуба «С Музыкой по жизни».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768887" y="2541431"/>
            <a:ext cx="10924349" cy="41364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7100" b="1" i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Образовательные: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Расширение знаний обучающихся с ОВЗ об истории России, ее героях, культурном наследии, народных традициях и праздниках.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Формирование уважительного отношения к государственной символике Российской Федерации.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Знакомство с музыкальным наследием России: патриотическими песнями, народными мелодиями, произведениями русских композиторов.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Развивающие: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Развитие творческих способностей обучающихся с ОВЗ через занятия музыкой: вокал, игра на музыкальных инструментах, танцы.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Развитие коммуникативных навыков, умения работать в команде и взаимодействовать с другими людьми.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Развитие эмоционального интеллекта, способности выражать свои чувства и эмоции через музыку.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Воспитательные: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Воспитание чувства гордости за свою Родину и свой народ.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Формирование активной гражданской позиции и готовности  к участию в общественной жизни.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Воспитание уважения к старшему поколению, ветеранам войны и труда.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Создание атмосферы доброжелательности, взаимопомощи и поддержки в рамках Семейного клуба.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800" i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ru-RU" sz="2800" i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ru-RU" sz="28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37028" y="159654"/>
          <a:ext cx="11234057" cy="659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ic.pics.livejournal.com/lisokon/30271382/10030/10030_9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7473" y="2670628"/>
            <a:ext cx="2039151" cy="1706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188686"/>
            <a:ext cx="3784271" cy="1320800"/>
          </a:xfrm>
        </p:spPr>
        <p:txBody>
          <a:bodyPr vert="horz"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</a:t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процесса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330872" y="181428"/>
            <a:ext cx="1665185" cy="6466115"/>
          </a:xfrm>
          <a:prstGeom prst="rect">
            <a:avLst/>
          </a:prstGeom>
        </p:spPr>
        <p:txBody>
          <a:bodyPr vert="wordArtVert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42462" y="258764"/>
            <a:ext cx="4211074" cy="1453922"/>
          </a:xfrm>
          <a:prstGeom prst="rect">
            <a:avLst/>
          </a:prstGeom>
          <a:noFill/>
        </p:spPr>
      </p:pic>
      <p:pic>
        <p:nvPicPr>
          <p:cNvPr id="14346" name="Picture 10" descr="Picture backgroun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63429" y="3832875"/>
            <a:ext cx="3628571" cy="3025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8" name="Picture 12" descr="Picture backgroun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76308" y="4451124"/>
            <a:ext cx="3789127" cy="2181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50" name="Picture 14" descr="Picture backgroun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1882" y="1553029"/>
            <a:ext cx="2510971" cy="2510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c.pics.livejournal.com/lisokon/30271382/10030/10030_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0267" y="1606118"/>
            <a:ext cx="3710471" cy="3104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953121" y="1227228"/>
            <a:ext cx="2473077" cy="11438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Праздники, конкурсы</a:t>
            </a:r>
            <a:r>
              <a:rPr lang="ru-RU" sz="600" i="1" dirty="0" smtClean="0"/>
              <a:t> 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364632" y="2735393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Беседы</a:t>
            </a:r>
            <a:endParaRPr lang="ru-RU" sz="600" i="1" dirty="0" smtClean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336923" y="3497944"/>
            <a:ext cx="2473077" cy="977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Муз. занятия</a:t>
            </a:r>
            <a:endParaRPr lang="ru-RU" sz="600" i="1" dirty="0" smtClean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952958" y="795758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Экскурсии</a:t>
            </a:r>
            <a:endParaRPr lang="ru-RU" sz="600" i="1" dirty="0" smtClean="0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8222631" y="1155976"/>
            <a:ext cx="2473077" cy="10884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Муз. гостиные</a:t>
            </a:r>
            <a:endParaRPr lang="ru-RU" sz="600" i="1" dirty="0" smtClean="0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3996996" y="4827429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Конкурсы</a:t>
            </a:r>
            <a:endParaRPr lang="ru-RU" sz="600" i="1" dirty="0" smtClean="0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8346663" y="2848209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Выставки</a:t>
            </a:r>
            <a:endParaRPr lang="ru-RU" sz="600" i="1" dirty="0" smtClean="0"/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7183542" y="4827430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Встречи</a:t>
            </a:r>
            <a:endParaRPr lang="ru-RU" sz="600" i="1" dirty="0" smtClean="0"/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8139505" y="3843758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Тренинги</a:t>
            </a:r>
            <a:endParaRPr lang="ru-RU" sz="600" i="1" dirty="0" smtClean="0"/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193964" y="4841286"/>
            <a:ext cx="3574473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Совместные дела</a:t>
            </a:r>
            <a:endParaRPr lang="ru-RU" sz="600" i="1" dirty="0" smtClean="0"/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522514" y="5660684"/>
            <a:ext cx="3411518" cy="11102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Театр. представления</a:t>
            </a:r>
            <a:endParaRPr lang="ru-RU" sz="600" i="1" dirty="0" smtClean="0"/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9469540" y="463250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Встречи</a:t>
            </a:r>
            <a:endParaRPr lang="ru-RU" sz="600" i="1" dirty="0" smtClean="0"/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4274086" y="172304"/>
            <a:ext cx="3830823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Круглые столы </a:t>
            </a:r>
            <a:endParaRPr lang="ru-RU" sz="600" i="1" dirty="0" smtClean="0"/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1073686" y="435540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Собрания</a:t>
            </a:r>
            <a:endParaRPr lang="ru-RU" sz="600" i="1" dirty="0" smtClean="0"/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4753717" y="6005068"/>
            <a:ext cx="2924340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Выступления</a:t>
            </a:r>
            <a:endParaRPr lang="ru-RU" sz="600" i="1" dirty="0" smtClean="0"/>
          </a:p>
        </p:txBody>
      </p:sp>
      <p:sp>
        <p:nvSpPr>
          <p:cNvPr id="20" name="Содержимое 2"/>
          <p:cNvSpPr txBox="1">
            <a:spLocks/>
          </p:cNvSpPr>
          <p:nvPr/>
        </p:nvSpPr>
        <p:spPr>
          <a:xfrm>
            <a:off x="9822873" y="4772013"/>
            <a:ext cx="2189018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Беседы</a:t>
            </a:r>
            <a:endParaRPr lang="ru-RU" sz="600" i="1" dirty="0" smtClean="0"/>
          </a:p>
        </p:txBody>
      </p:sp>
      <p:sp>
        <p:nvSpPr>
          <p:cNvPr id="21" name="Содержимое 2"/>
          <p:cNvSpPr txBox="1">
            <a:spLocks/>
          </p:cNvSpPr>
          <p:nvPr/>
        </p:nvSpPr>
        <p:spPr>
          <a:xfrm>
            <a:off x="0" y="1769423"/>
            <a:ext cx="1909948" cy="5964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err="1" smtClean="0"/>
              <a:t>Квесты</a:t>
            </a:r>
            <a:endParaRPr lang="ru-RU" sz="600" i="1" dirty="0" smtClean="0"/>
          </a:p>
        </p:txBody>
      </p:sp>
      <p:sp>
        <p:nvSpPr>
          <p:cNvPr id="22" name="Содержимое 2"/>
          <p:cNvSpPr txBox="1">
            <a:spLocks/>
          </p:cNvSpPr>
          <p:nvPr/>
        </p:nvSpPr>
        <p:spPr>
          <a:xfrm>
            <a:off x="8194924" y="5672558"/>
            <a:ext cx="2916422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Конкурсы</a:t>
            </a:r>
            <a:endParaRPr lang="ru-RU" sz="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422399" y="1335313"/>
          <a:ext cx="9695543" cy="512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972456" y="203200"/>
            <a:ext cx="10130971" cy="1320800"/>
          </a:xfrm>
        </p:spPr>
        <p:txBody>
          <a:bodyPr vert="horz"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Этапы реализации проекта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48343" y="624114"/>
          <a:ext cx="11596914" cy="6233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13560" y="0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91887" y="1248229"/>
          <a:ext cx="11205028" cy="489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7446" y="203200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работы клуба: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587" y="232228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в Семейном клубе</a:t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«Моя малая Родина»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Users\User1\Desktop\a9f7355a-ef28-4e1f-a4fc-e0c62498f8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52862">
            <a:off x="7591304" y="1817274"/>
            <a:ext cx="3553812" cy="4738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User1\Desktop\e645e690-2527-4df6-aba1-3ec5e921b6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93638">
            <a:off x="1279074" y="1669141"/>
            <a:ext cx="3276600" cy="436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930" y="478966"/>
            <a:ext cx="11284567" cy="1393371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Занятие в Семейном клубе 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«Традиции моей семьи» 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итоговым мероприятием «Голоса земли: Музыкальные традиции разных культур»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285" y="2440204"/>
            <a:ext cx="5400989" cy="4000500"/>
          </a:xfrm>
          <a:prstGeom prst="rect">
            <a:avLst/>
          </a:prstGeom>
          <a:noFill/>
        </p:spPr>
      </p:pic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7327" y="2577728"/>
            <a:ext cx="5473336" cy="3648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987" y="290283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Семейные посиделки «Народные обычаи на Руси» с неделей народностей и итоговым занятием </a:t>
            </a:r>
            <a:b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«Наши корни: Вечер русских традиций»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s://sun9-16.userapi.com/impg/glIvOteO5zMcHDCxKTukHF1xE4W87gO1fJ-4Og/VY9PxPgYssU.jpg?size=1280x960&amp;quality=96&amp;sign=61c10dfcfd4aa292b0a7a43151fc9dbf&amp;type=album"/>
          <p:cNvPicPr>
            <a:picLocks noChangeAspect="1" noChangeArrowheads="1"/>
          </p:cNvPicPr>
          <p:nvPr/>
        </p:nvPicPr>
        <p:blipFill>
          <a:blip r:embed="rId2" cstate="print"/>
          <a:srcRect l="18051" t="32126"/>
          <a:stretch>
            <a:fillRect/>
          </a:stretch>
        </p:blipFill>
        <p:spPr bwMode="auto">
          <a:xfrm>
            <a:off x="5907314" y="2861972"/>
            <a:ext cx="6033860" cy="3748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2" name="Picture 2" descr="https://sun9-30.userapi.com/impg/4E1EB7FLUdSUE0u1K82pJuSj6mDQ3QGCPYDb1A/qUg0GXfdkDM.jpg?size=1280x960&amp;quality=95&amp;sign=dabcf4eed0cbf90b220dd3e5aaea8abd&amp;type=album"/>
          <p:cNvPicPr>
            <a:picLocks noChangeAspect="1" noChangeArrowheads="1"/>
          </p:cNvPicPr>
          <p:nvPr/>
        </p:nvPicPr>
        <p:blipFill>
          <a:blip r:embed="rId3" cstate="print"/>
          <a:srcRect t="11297"/>
          <a:stretch>
            <a:fillRect/>
          </a:stretch>
        </p:blipFill>
        <p:spPr bwMode="auto">
          <a:xfrm>
            <a:off x="490916" y="1625600"/>
            <a:ext cx="6239630" cy="4151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https://sun9-62.userapi.com/impg/vG9nnjsDWjNhcAE4U2ngyRaD19CzjXenCVmq4Q/IPRg6FSbnFg.jpg?size=810x1080&amp;quality=95&amp;sign=0e377caa8148493f9d0fc92520077d10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295" y="1601573"/>
            <a:ext cx="2831987" cy="3775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69" name="Picture 1" descr="C:\Users\User1\Desktop\a37812eb-0a70-4833-b19a-096bae7ed75f.jpg"/>
          <p:cNvPicPr>
            <a:picLocks noChangeAspect="1" noChangeArrowheads="1"/>
          </p:cNvPicPr>
          <p:nvPr/>
        </p:nvPicPr>
        <p:blipFill>
          <a:blip r:embed="rId3" cstate="print"/>
          <a:srcRect t="14286" b="11429"/>
          <a:stretch>
            <a:fillRect/>
          </a:stretch>
        </p:blipFill>
        <p:spPr bwMode="auto">
          <a:xfrm>
            <a:off x="8142516" y="1405741"/>
            <a:ext cx="3585027" cy="355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857" y="377373"/>
            <a:ext cx="11491725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Музыкально-спортивные эстафеты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 Дню семьи: «Веселье, Здоровье и Единение»!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3895" y="2747055"/>
            <a:ext cx="6111222" cy="3915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987" y="261255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Интересные встречи</a:t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«Известные личности села»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sun9-77.userapi.com/impg/0ffYT_r8OSPqOlYZacPAi06xmd-0KgjBaggwjQ/6gPhXD61dHw.jpg?size=1280x971&amp;quality=95&amp;sign=a77b1527eb57878b320a260dd328056a&amp;type=album"/>
          <p:cNvPicPr>
            <a:picLocks noChangeAspect="1" noChangeArrowheads="1"/>
          </p:cNvPicPr>
          <p:nvPr/>
        </p:nvPicPr>
        <p:blipFill>
          <a:blip r:embed="rId2" cstate="print"/>
          <a:srcRect t="798" r="472"/>
          <a:stretch>
            <a:fillRect/>
          </a:stretch>
        </p:blipFill>
        <p:spPr bwMode="auto">
          <a:xfrm>
            <a:off x="362858" y="2191663"/>
            <a:ext cx="5269633" cy="3984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2" name="AutoShape 2" descr="blob:https://web.telegram.org/c61eeb09-1947-4c29-8637-b439156bb3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blob:https://web.telegram.org/c61eeb09-1947-4c29-8637-b439156bb3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blob:https://web.telegram.org/c61eeb09-1947-4c29-8637-b439156bb3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7" name="Picture 7" descr="C:\Users\User1\Downloads\photo_5451790143196359396_y.jpg"/>
          <p:cNvPicPr>
            <a:picLocks noChangeAspect="1" noChangeArrowheads="1"/>
          </p:cNvPicPr>
          <p:nvPr/>
        </p:nvPicPr>
        <p:blipFill>
          <a:blip r:embed="rId3" cstate="print"/>
          <a:srcRect t="16315"/>
          <a:stretch>
            <a:fillRect/>
          </a:stretch>
        </p:blipFill>
        <p:spPr bwMode="auto">
          <a:xfrm>
            <a:off x="4378610" y="1451435"/>
            <a:ext cx="4260111" cy="4753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8" name="Picture 8" descr="C:\Users\User1\Desktop\f5520478-8765-4da7-b1d3-a336386146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91550" y="1643744"/>
            <a:ext cx="3339191" cy="4452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364344" y="5857875"/>
            <a:ext cx="5094513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Встреча с ветеранами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432800" y="5857875"/>
            <a:ext cx="3759200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 Ф.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Тимошенко-Бережнова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— местная поэтесса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58062"/>
            <a:ext cx="7416798" cy="1422401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в Семейном клубе 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Карьерный старт: найди свой путь!»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s://sun9-45.userapi.com/impg/KEJc_APVAusFFJAaM4kbkppxmMT6lCRQUFV8ag/06dEjFxcvks.jpg?size=810x1080&amp;quality=96&amp;sign=93f3fea366916e6935f34050c91e08a1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3257" y="420913"/>
            <a:ext cx="4634139" cy="6178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C:\Users\User1\Desktop\9efd0113-3748-46b5-8863-dab1643676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201" y="2238830"/>
            <a:ext cx="4426858" cy="2906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3" name="Picture 1" descr="C:\Users\User1\Desktop\db69f69a-4306-44ba-b738-4b8811bf6a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4342" y="4147459"/>
            <a:ext cx="3614053" cy="2710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03200" y="5312218"/>
            <a:ext cx="4093028" cy="136434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Поход в ГБПОУ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Богатовский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государственный сельскохозяйственный техникум имени Героя Советского Союза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Смолякова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 И.»  - профориентация, мастер-классы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926" y="5508174"/>
            <a:ext cx="11284567" cy="1204686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Музыкальные занятия, где уроки музыки обретают новые краски благодаря использованию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логоритмических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приемов, словно танец звука и движения, открывающий врата в мир гармонии и ритма.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C:\Users\User1\Desktop\4b975ff2-89e0-458a-a7a0-181b1d8eabb9.jpg"/>
          <p:cNvPicPr>
            <a:picLocks noChangeAspect="1" noChangeArrowheads="1"/>
          </p:cNvPicPr>
          <p:nvPr/>
        </p:nvPicPr>
        <p:blipFill>
          <a:blip r:embed="rId2" cstate="print"/>
          <a:srcRect t="21928"/>
          <a:stretch>
            <a:fillRect/>
          </a:stretch>
        </p:blipFill>
        <p:spPr bwMode="auto">
          <a:xfrm>
            <a:off x="2510972" y="957942"/>
            <a:ext cx="7476671" cy="4377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587" y="304798"/>
            <a:ext cx="11284567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Музыкальные занятия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</a:t>
            </a:r>
            <a:r>
              <a:rPr kumimoji="0" lang="ru-RU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емейном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клубе</a:t>
            </a:r>
            <a:b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1\Downloads\photo_5334656309041164254_y.jpg"/>
          <p:cNvPicPr>
            <a:picLocks noChangeAspect="1" noChangeArrowheads="1"/>
          </p:cNvPicPr>
          <p:nvPr/>
        </p:nvPicPr>
        <p:blipFill>
          <a:blip r:embed="rId2" cstate="print"/>
          <a:srcRect r="4825" b="2407"/>
          <a:stretch>
            <a:fillRect/>
          </a:stretch>
        </p:blipFill>
        <p:spPr bwMode="auto">
          <a:xfrm rot="751930">
            <a:off x="7552252" y="1022148"/>
            <a:ext cx="3855693" cy="5482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1\Downloads\photo_5285222962041062165_y.jpg"/>
          <p:cNvPicPr>
            <a:picLocks noChangeAspect="1" noChangeArrowheads="1"/>
          </p:cNvPicPr>
          <p:nvPr/>
        </p:nvPicPr>
        <p:blipFill>
          <a:blip r:embed="rId3" cstate="print"/>
          <a:srcRect l="2288" t="16187" r="3859" b="57504"/>
          <a:stretch>
            <a:fillRect/>
          </a:stretch>
        </p:blipFill>
        <p:spPr bwMode="auto">
          <a:xfrm rot="21242992">
            <a:off x="689707" y="1795805"/>
            <a:ext cx="6532926" cy="396641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1208308">
            <a:off x="579333" y="4859808"/>
            <a:ext cx="6833296" cy="929649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587" y="304798"/>
            <a:ext cx="11284567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Достигнутые результаты: 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433</Words>
  <Application>Microsoft Office PowerPoint</Application>
  <PresentationFormat>Широкоэкранный</PresentationFormat>
  <Paragraphs>85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Участники  процесса</vt:lpstr>
      <vt:lpstr>Презентация PowerPoint</vt:lpstr>
      <vt:lpstr>Этапы реализации проекта</vt:lpstr>
      <vt:lpstr>Ожидаемые результаты:</vt:lpstr>
      <vt:lpstr>Принципы работы клуба:</vt:lpstr>
      <vt:lpstr>Занятие в Семейном клубе «Моя малая Родина»</vt:lpstr>
      <vt:lpstr>Занятие в Семейном клубе  «Традиции моей семьи»  с итоговым мероприятием «Голоса земли: Музыкальные традиции разных культур»</vt:lpstr>
      <vt:lpstr>Семейные посиделки «Народные обычаи на Руси» с неделей народностей и итоговым занятием  «Наши корни: Вечер русских традиций»</vt:lpstr>
      <vt:lpstr>Музыкально-спортивные эстафеты  ко Дню семьи: «Веселье, Здоровье и Единение»!</vt:lpstr>
      <vt:lpstr>Интересные встречи «Известные личности села»</vt:lpstr>
      <vt:lpstr>  Занятие в Семейном клубе  « Карьерный старт: найди свой путь!»    </vt:lpstr>
      <vt:lpstr>Музыкальные занятия, где уроки музыки обретают новые краски благодаря использованию логоритмических приемов, словно танец звука и движения, открывающий врата в мир гармонии и ритма.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User</cp:lastModifiedBy>
  <cp:revision>62</cp:revision>
  <cp:lastPrinted>2025-11-07T08:32:56Z</cp:lastPrinted>
  <dcterms:created xsi:type="dcterms:W3CDTF">2022-02-14T17:19:26Z</dcterms:created>
  <dcterms:modified xsi:type="dcterms:W3CDTF">2025-11-07T08:33:31Z</dcterms:modified>
</cp:coreProperties>
</file>