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E67E7-3BF5-44CB-804B-AF932F21A9C0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A1F575-3BC1-412A-9E29-C5EC4946A5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382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717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691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35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14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753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684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60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9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28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851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196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EB178-4FC8-4E27-A260-683E91428559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7C6DC-E31D-4AE9-BBA4-57CB2EA4D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99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934" y="942108"/>
            <a:ext cx="9861266" cy="3963721"/>
          </a:xfrm>
        </p:spPr>
        <p:txBody>
          <a:bodyPr>
            <a:normAutofit fontScale="90000"/>
          </a:bodyPr>
          <a:lstStyle/>
          <a:p>
            <a:r>
              <a:rPr lang="ru-RU" b="1" u="sng" dirty="0"/>
              <a:t/>
            </a:r>
            <a:br>
              <a:rPr lang="ru-RU" b="1" u="sng" dirty="0"/>
            </a:br>
            <a:r>
              <a:rPr lang="ru-RU" b="1" u="sng" dirty="0"/>
              <a:t/>
            </a:r>
            <a:br>
              <a:rPr lang="ru-RU" b="1" u="sng" dirty="0"/>
            </a:br>
            <a:r>
              <a:rPr lang="ru-RU" b="1" u="sng" dirty="0"/>
              <a:t/>
            </a:r>
            <a:br>
              <a:rPr lang="ru-RU" b="1" u="sng" dirty="0"/>
            </a:b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формирования диалогической речи младших школьников на уроках английского языка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96144" y="5153891"/>
            <a:ext cx="7190509" cy="1122218"/>
          </a:xfrm>
        </p:spPr>
        <p:txBody>
          <a:bodyPr>
            <a:normAutofit/>
          </a:bodyPr>
          <a:lstStyle/>
          <a:p>
            <a:pPr algn="r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Лещевская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С.И.,</a:t>
            </a:r>
          </a:p>
          <a:p>
            <a:pPr algn="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английского языка ГБОУ ООШ с.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Чёрновка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563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400" y="365125"/>
            <a:ext cx="10638971" cy="632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48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618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715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365125"/>
            <a:ext cx="10551886" cy="607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07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0"/>
            <a:ext cx="10515600" cy="638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38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8172" y="365124"/>
            <a:ext cx="8389258" cy="625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8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365125"/>
            <a:ext cx="10671629" cy="620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12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упражнения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Circle / Underline the correct answer (</a:t>
            </a:r>
            <a:r>
              <a:rPr lang="ru-RU" dirty="0"/>
              <a:t>Выберите правильный ответ</a:t>
            </a:r>
            <a:r>
              <a:rPr lang="en-US" dirty="0"/>
              <a:t>);</a:t>
            </a:r>
            <a:endParaRPr lang="ru-RU" dirty="0"/>
          </a:p>
          <a:p>
            <a:r>
              <a:rPr lang="en-US" dirty="0"/>
              <a:t>– Tick (</a:t>
            </a:r>
            <a:r>
              <a:rPr lang="ru-RU" dirty="0"/>
              <a:t>Отметьте галочкой</a:t>
            </a:r>
            <a:r>
              <a:rPr lang="en-US" dirty="0"/>
              <a:t>) / Cross out (</a:t>
            </a:r>
            <a:r>
              <a:rPr lang="ru-RU" dirty="0"/>
              <a:t>Зачеркните</a:t>
            </a:r>
            <a:r>
              <a:rPr lang="en-US" dirty="0"/>
              <a:t>);</a:t>
            </a:r>
            <a:endParaRPr lang="ru-RU" dirty="0"/>
          </a:p>
          <a:p>
            <a:r>
              <a:rPr lang="en-US" dirty="0"/>
              <a:t>– Fill in the gaps in these sentences (</a:t>
            </a:r>
            <a:r>
              <a:rPr lang="ru-RU" dirty="0"/>
              <a:t>Заполните пропуски</a:t>
            </a:r>
            <a:r>
              <a:rPr lang="en-US" dirty="0"/>
              <a:t>);</a:t>
            </a:r>
            <a:endParaRPr lang="ru-RU" dirty="0"/>
          </a:p>
          <a:p>
            <a:r>
              <a:rPr lang="en-US" dirty="0"/>
              <a:t>– Complete the sentences with… (</a:t>
            </a:r>
            <a:r>
              <a:rPr lang="ru-RU" dirty="0"/>
              <a:t>Закончите предложения</a:t>
            </a:r>
            <a:r>
              <a:rPr lang="en-US" dirty="0"/>
              <a:t>, </a:t>
            </a:r>
            <a:r>
              <a:rPr lang="ru-RU" dirty="0"/>
              <a:t>вставив</a:t>
            </a:r>
            <a:r>
              <a:rPr lang="en-US" dirty="0"/>
              <a:t>…);</a:t>
            </a:r>
            <a:endParaRPr lang="ru-RU" dirty="0"/>
          </a:p>
          <a:p>
            <a:r>
              <a:rPr lang="en-US" dirty="0"/>
              <a:t>– Correct the following words / sentences (</a:t>
            </a:r>
            <a:r>
              <a:rPr lang="ru-RU" dirty="0"/>
              <a:t>Найдите и исправьте ошибку</a:t>
            </a:r>
            <a:r>
              <a:rPr lang="en-US" dirty="0"/>
              <a:t>);</a:t>
            </a:r>
            <a:endParaRPr lang="ru-RU" dirty="0"/>
          </a:p>
          <a:p>
            <a:r>
              <a:rPr lang="en-US" dirty="0"/>
              <a:t>– Put … in the correct order (</a:t>
            </a:r>
            <a:r>
              <a:rPr lang="ru-RU" dirty="0"/>
              <a:t>Поставьте</a:t>
            </a:r>
            <a:r>
              <a:rPr lang="en-US" dirty="0"/>
              <a:t>…</a:t>
            </a:r>
            <a:r>
              <a:rPr lang="ru-RU" dirty="0"/>
              <a:t>в нужном порядке</a:t>
            </a:r>
            <a:r>
              <a:rPr lang="en-US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2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Лингафонное оборудование Норд мастер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881" y="1690688"/>
            <a:ext cx="5521658" cy="34681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668" y="2347912"/>
            <a:ext cx="6441601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48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1" y="365124"/>
            <a:ext cx="10972799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5765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91</Words>
  <Application>Microsoft Office PowerPoint</Application>
  <PresentationFormat>Широкоэкранный</PresentationFormat>
  <Paragraphs>11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   Система формирования диалогической речи младших школьников на уроках английского языка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Интерактивные упражнения</vt:lpstr>
      <vt:lpstr>Лингафонное оборудование Норд мастер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формирования диалогической речи младших школьников на уроках английского языка</dc:title>
  <dc:creator>Чёрновская школа</dc:creator>
  <cp:lastModifiedBy>User</cp:lastModifiedBy>
  <cp:revision>7</cp:revision>
  <cp:lastPrinted>2025-11-10T04:41:50Z</cp:lastPrinted>
  <dcterms:created xsi:type="dcterms:W3CDTF">2025-10-29T10:58:22Z</dcterms:created>
  <dcterms:modified xsi:type="dcterms:W3CDTF">2025-11-10T04:42:03Z</dcterms:modified>
</cp:coreProperties>
</file>