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9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A3E3D6-AF76-4C62-ABC3-AD0664210B49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8832B-6920-4C27-B53F-2C1227D2B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1428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571612"/>
            <a:ext cx="7772400" cy="1470025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>
              <a:defRPr b="1" cap="all" spc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34290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BE25C-F44D-4502-9F79-B4D5EC74283F}" type="datetimeFigureOut">
              <a:rPr lang="ru-RU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F7AE8-6BB3-42E7-86CC-7D9A72DCD5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399C6-C98C-4B1E-955D-174F93BB9D1B}" type="datetimeFigureOut">
              <a:rPr lang="ru-RU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1ADF8-F006-4DEB-B26A-7C49E161BA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83A0C-088D-4FD1-9D7E-A283307E19F8}" type="datetimeFigureOut">
              <a:rPr lang="ru-RU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01584-8788-4A80-AD9E-7B6DE73FF8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D409B-6896-4DBC-95C1-1A87603395B1}" type="datetimeFigureOut">
              <a:rPr lang="ru-RU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539CA-0098-40A7-B7F4-A966A601C9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07EED-31AB-44E7-BFF8-7872620176E6}" type="datetimeFigureOut">
              <a:rPr lang="ru-RU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A1A6A-2F4C-463A-AA43-1362AD2A4E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A84A5-A83C-4FE0-88E2-0550832206DB}" type="datetimeFigureOut">
              <a:rPr lang="ru-RU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B53F4-98AE-459D-82DF-6B99BE2813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6518E-A849-4FB0-BDFE-756660205F18}" type="datetimeFigureOut">
              <a:rPr lang="ru-RU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F2CD0-6198-4E41-8763-DCC9FA91B0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0A12E-24C0-498A-ADAC-CE6C96A2B981}" type="datetimeFigureOut">
              <a:rPr lang="ru-RU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7F963-F187-4A17-BF14-2DE93A71C4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B12C8-09FA-448D-8785-84568622DD5F}" type="datetimeFigureOut">
              <a:rPr lang="ru-RU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60649-FF51-4A17-A1DA-9F38110F22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D8BBE-309D-4ACA-964B-1E91594A8175}" type="datetimeFigureOut">
              <a:rPr lang="ru-RU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054A4-AE4E-47DE-AC73-7886E3DA44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6919F-B7A0-4F83-875F-B2DFD15762A1}" type="datetimeFigureOut">
              <a:rPr lang="ru-RU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E322E-0957-476D-9A7E-F4A4A8E52D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813" y="274638"/>
            <a:ext cx="757237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B12CD9A-7DE9-436D-A915-2541279E2932}" type="datetimeFigureOut">
              <a:rPr lang="ru-RU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E78DAA5-09B4-4A6A-8902-D400587DBE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ln w="10541" cmpd="sng">
            <a:solidFill>
              <a:schemeClr val="accent1">
                <a:shade val="88000"/>
                <a:satMod val="110000"/>
              </a:schemeClr>
            </a:solidFill>
            <a:prstDash val="solid"/>
          </a:ln>
          <a:gradFill>
            <a:gsLst>
              <a:gs pos="0">
                <a:schemeClr val="accent1">
                  <a:tint val="40000"/>
                  <a:satMod val="250000"/>
                </a:schemeClr>
              </a:gs>
              <a:gs pos="9000">
                <a:schemeClr val="accent1">
                  <a:tint val="52000"/>
                  <a:satMod val="300000"/>
                </a:schemeClr>
              </a:gs>
              <a:gs pos="50000">
                <a:schemeClr val="accent1">
                  <a:shade val="20000"/>
                  <a:satMod val="300000"/>
                </a:schemeClr>
              </a:gs>
              <a:gs pos="79000">
                <a:schemeClr val="accent1">
                  <a:tint val="52000"/>
                  <a:satMod val="300000"/>
                </a:schemeClr>
              </a:gs>
              <a:gs pos="100000">
                <a:schemeClr val="accent1">
                  <a:tint val="40000"/>
                  <a:satMod val="250000"/>
                </a:schemeClr>
              </a:gs>
            </a:gsLst>
            <a:lin ang="5400000"/>
          </a:gra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rgbClr val="25406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800" i="1" kern="1200">
          <a:solidFill>
            <a:srgbClr val="25406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25406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25406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25406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75" y="1124745"/>
            <a:ext cx="7772400" cy="15841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СОЗВЕЗДИЕ ТАЛАНТОВ – 2025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1" y="2852936"/>
            <a:ext cx="7587183" cy="2862064"/>
          </a:xfrm>
        </p:spPr>
        <p:txBody>
          <a:bodyPr rtlCol="0">
            <a:normAutofit/>
          </a:bodyPr>
          <a:lstStyle/>
          <a:p>
            <a:r>
              <a:rPr lang="ru-RU" sz="2400" dirty="0"/>
              <a:t>открытый  областной </a:t>
            </a:r>
          </a:p>
          <a:p>
            <a:r>
              <a:rPr lang="ru-RU" sz="2400" dirty="0"/>
              <a:t> XIX творческий </a:t>
            </a:r>
            <a:r>
              <a:rPr lang="ru-RU" sz="2400" dirty="0" smtClean="0"/>
              <a:t>конкурс</a:t>
            </a:r>
            <a:endParaRPr lang="ru-RU" sz="2400" dirty="0"/>
          </a:p>
          <a:p>
            <a:pPr eaLnBrk="1" hangingPunct="1">
              <a:spcBef>
                <a:spcPct val="0"/>
              </a:spcBef>
              <a:defRPr/>
            </a:pPr>
            <a:r>
              <a:rPr lang="ru-RU" sz="2400" dirty="0"/>
              <a:t>направление: 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ru-RU" sz="2400" dirty="0"/>
              <a:t>«Чтение произведений на иностранном языке</a:t>
            </a:r>
            <a:r>
              <a:rPr lang="ru-RU" sz="2400" dirty="0" smtClean="0"/>
              <a:t>»</a:t>
            </a:r>
          </a:p>
          <a:p>
            <a:pPr algn="r" eaLnBrk="1" hangingPunct="1">
              <a:spcBef>
                <a:spcPct val="0"/>
              </a:spcBef>
              <a:defRPr/>
            </a:pPr>
            <a:endParaRPr lang="ru-RU" sz="1600" dirty="0" smtClean="0"/>
          </a:p>
          <a:p>
            <a:pPr algn="r" eaLnBrk="1" hangingPunct="1">
              <a:spcBef>
                <a:spcPct val="0"/>
              </a:spcBef>
              <a:defRPr/>
            </a:pPr>
            <a:r>
              <a:rPr lang="ru-RU" sz="1600" dirty="0" smtClean="0"/>
              <a:t>Бурейко Н.В.,</a:t>
            </a:r>
          </a:p>
          <a:p>
            <a:pPr algn="r" eaLnBrk="1" hangingPunct="1">
              <a:spcBef>
                <a:spcPct val="0"/>
              </a:spcBef>
              <a:defRPr/>
            </a:pPr>
            <a:r>
              <a:rPr lang="ru-RU" sz="1600" dirty="0"/>
              <a:t>у</a:t>
            </a:r>
            <a:r>
              <a:rPr lang="ru-RU" sz="1600" dirty="0" smtClean="0"/>
              <a:t>читель английского языка </a:t>
            </a:r>
          </a:p>
          <a:p>
            <a:pPr algn="r" eaLnBrk="1" hangingPunct="1">
              <a:spcBef>
                <a:spcPct val="0"/>
              </a:spcBef>
              <a:defRPr/>
            </a:pPr>
            <a:r>
              <a:rPr lang="ru-RU" sz="1600" dirty="0" smtClean="0"/>
              <a:t>ГБОУ СОШ «</a:t>
            </a:r>
            <a:r>
              <a:rPr lang="ru-RU" sz="1600" dirty="0" err="1" smtClean="0"/>
              <a:t>Оц</a:t>
            </a:r>
            <a:r>
              <a:rPr lang="ru-RU" sz="1600" dirty="0" smtClean="0"/>
              <a:t>» с. Богатое</a:t>
            </a:r>
            <a:endParaRPr lang="ru-RU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ТЕМА КОНКУРСА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/>
              <a:t> </a:t>
            </a:r>
            <a:r>
              <a:rPr lang="ru-RU" b="1" dirty="0"/>
              <a:t>«Помним, гордимся!..»</a:t>
            </a:r>
          </a:p>
          <a:p>
            <a:pPr lvl="1" eaLnBrk="1" hangingPunct="1">
              <a:buNone/>
            </a:pPr>
            <a:r>
              <a:rPr lang="ru-RU" dirty="0"/>
              <a:t>	 Выступления конкурсантов посвящены теме 80-летия Победы в Великой Отечественной войне и теме исторической памяти об участниках специальной военной операции.</a:t>
            </a:r>
          </a:p>
          <a:p>
            <a:pPr eaLnBrk="1" hangingPunct="1"/>
            <a:endParaRPr lang="ru-RU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Цели и задачи Конкурса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формирование духовно-нравственной, гражданской и эстетической культуры подрастающего поколения;</a:t>
            </a:r>
          </a:p>
          <a:p>
            <a:pPr lvl="0"/>
            <a:r>
              <a:rPr lang="ru-RU" dirty="0"/>
              <a:t>приобщение детей к культурным ценностям;</a:t>
            </a:r>
          </a:p>
          <a:p>
            <a:pPr lvl="0"/>
            <a:r>
              <a:rPr lang="ru-RU" dirty="0"/>
              <a:t>воспитание в детях любви к искусству;</a:t>
            </a:r>
          </a:p>
          <a:p>
            <a:pPr lvl="0"/>
            <a:r>
              <a:rPr lang="ru-RU" dirty="0"/>
              <a:t>развитие творческих способностей учащихся.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Возрастные категории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обучающиеся 4-5 классов</a:t>
            </a:r>
          </a:p>
          <a:p>
            <a:pPr lvl="0"/>
            <a:r>
              <a:rPr lang="ru-RU" dirty="0"/>
              <a:t>обучающиеся 6-7 классов</a:t>
            </a:r>
          </a:p>
          <a:p>
            <a:pPr lvl="0"/>
            <a:r>
              <a:rPr lang="ru-RU" dirty="0"/>
              <a:t>обучающиеся 8-9 классов</a:t>
            </a:r>
          </a:p>
          <a:p>
            <a:pPr lvl="0"/>
            <a:r>
              <a:rPr lang="ru-RU" dirty="0"/>
              <a:t>обучающиеся 10-11 классов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Чтение произведений на иностранном языке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   		</a:t>
            </a:r>
            <a:r>
              <a:rPr lang="ru-RU" sz="2800" i="1" dirty="0"/>
              <a:t>В данном направлении принимают участие обучающиеся 4-11 классов.</a:t>
            </a:r>
          </a:p>
          <a:p>
            <a:r>
              <a:rPr lang="ru-RU" b="1" dirty="0"/>
              <a:t>обучающиеся </a:t>
            </a:r>
            <a:r>
              <a:rPr lang="ru-RU" b="1" u="sng" dirty="0"/>
              <a:t>4-7 классов</a:t>
            </a:r>
            <a:r>
              <a:rPr lang="ru-RU" u="sng" dirty="0"/>
              <a:t> </a:t>
            </a:r>
            <a:r>
              <a:rPr lang="ru-RU" dirty="0"/>
              <a:t>читают наизусть стихотворение</a:t>
            </a:r>
          </a:p>
          <a:p>
            <a:r>
              <a:rPr lang="ru-RU" b="1" dirty="0"/>
              <a:t>обучающиеся </a:t>
            </a:r>
            <a:r>
              <a:rPr lang="ru-RU" b="1" u="sng" dirty="0"/>
              <a:t>8-9 классов</a:t>
            </a:r>
            <a:r>
              <a:rPr lang="ru-RU" u="sng" dirty="0"/>
              <a:t> </a:t>
            </a:r>
            <a:r>
              <a:rPr lang="ru-RU" dirty="0"/>
              <a:t>читают наизусть отрывок из произведения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Чтение произведений на иностранном языке»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обучающиеся </a:t>
            </a:r>
            <a:r>
              <a:rPr lang="ru-RU" b="1" u="sng" dirty="0"/>
              <a:t>10-11 классов</a:t>
            </a:r>
            <a:r>
              <a:rPr lang="ru-RU" u="sng" dirty="0"/>
              <a:t> </a:t>
            </a:r>
            <a:r>
              <a:rPr lang="ru-RU" dirty="0"/>
              <a:t>исполняют заранее подготовленное авторское произведение в публицистическом стиле по теме Конкурса. </a:t>
            </a:r>
          </a:p>
          <a:p>
            <a:r>
              <a:rPr lang="ru-RU" b="1" i="1" dirty="0"/>
              <a:t>Время выступления не ограничено</a:t>
            </a:r>
            <a:r>
              <a:rPr lang="ru-RU" i="1" dirty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Критерии оценки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dirty="0"/>
              <a:t>соответствие (раскрытие) тематике конкурса;</a:t>
            </a:r>
          </a:p>
          <a:p>
            <a:pPr lvl="1"/>
            <a:r>
              <a:rPr lang="ru-RU" dirty="0"/>
              <a:t>фонетически правильное звучание речи (правильное произношение звуков, слов и словосочетаний);</a:t>
            </a:r>
          </a:p>
          <a:p>
            <a:pPr lvl="1"/>
            <a:r>
              <a:rPr lang="ru-RU" dirty="0"/>
              <a:t>интонационное оформление речи (мелодика, ритм, интонационный темп речи);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Критерии оценки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dirty="0"/>
              <a:t>знание текста выступления;</a:t>
            </a:r>
          </a:p>
          <a:p>
            <a:pPr lvl="1">
              <a:buNone/>
            </a:pPr>
            <a:endParaRPr lang="ru-RU" dirty="0"/>
          </a:p>
          <a:p>
            <a:pPr lvl="1"/>
            <a:r>
              <a:rPr lang="ru-RU" dirty="0"/>
              <a:t>сложность текста (объём, соответствие возрасту);</a:t>
            </a:r>
          </a:p>
          <a:p>
            <a:pPr lvl="1">
              <a:buNone/>
            </a:pPr>
            <a:endParaRPr lang="ru-RU" dirty="0"/>
          </a:p>
          <a:p>
            <a:pPr lvl="1"/>
            <a:r>
              <a:rPr lang="ru-RU" dirty="0"/>
              <a:t>эмоциональность и выразительность выступления (актерское мастерство)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Награждение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dirty="0"/>
              <a:t> </a:t>
            </a:r>
            <a:r>
              <a:rPr lang="ru-RU" b="1" u="sng" dirty="0"/>
              <a:t>Победители</a:t>
            </a:r>
            <a:r>
              <a:rPr lang="ru-RU" dirty="0"/>
              <a:t> Конкурса награждаются дипломами Общероссийского союза общественных объединений «Всероссийский молодежный центр «Олимп».</a:t>
            </a:r>
          </a:p>
          <a:p>
            <a:pPr lvl="1"/>
            <a:r>
              <a:rPr lang="ru-RU" b="1" u="sng" dirty="0"/>
              <a:t>Призеры</a:t>
            </a:r>
            <a:r>
              <a:rPr lang="ru-RU" dirty="0"/>
              <a:t> Конкурса награждаются дипломами </a:t>
            </a:r>
            <a:r>
              <a:rPr lang="ru-RU" dirty="0" err="1"/>
              <a:t>Отрадненского</a:t>
            </a:r>
            <a:r>
              <a:rPr lang="ru-RU" dirty="0"/>
              <a:t> управления министерства образования Самарской области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Награждение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ru-RU" dirty="0"/>
          </a:p>
          <a:p>
            <a:pPr lvl="1"/>
            <a:r>
              <a:rPr lang="ru-RU" b="1" u="sng" dirty="0"/>
              <a:t>Члены оргкомитета, экспертного совета, ведущие мастер-классов </a:t>
            </a:r>
            <a:r>
              <a:rPr lang="ru-RU" dirty="0"/>
              <a:t>награждаются благодарственными письмами</a:t>
            </a:r>
          </a:p>
          <a:p>
            <a:pPr lvl="1"/>
            <a:r>
              <a:rPr lang="ru-RU" dirty="0"/>
              <a:t>Для награждения </a:t>
            </a:r>
            <a:r>
              <a:rPr lang="ru-RU" b="1" u="sng" dirty="0"/>
              <a:t>участников конкурса </a:t>
            </a:r>
            <a:r>
              <a:rPr lang="ru-RU" dirty="0"/>
              <a:t>высылаются электронные сертификаты </a:t>
            </a:r>
          </a:p>
          <a:p>
            <a:pPr lvl="1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Участники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			</a:t>
            </a:r>
            <a:r>
              <a:rPr lang="ru-RU" b="1" dirty="0"/>
              <a:t>     </a:t>
            </a:r>
            <a:r>
              <a:rPr lang="ru-RU" b="1" u="sng" dirty="0"/>
              <a:t>Созвездие - 2025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dirty="0"/>
              <a:t>   38 человек (47)</a:t>
            </a:r>
          </a:p>
          <a:p>
            <a:pPr>
              <a:buNone/>
            </a:pPr>
            <a:r>
              <a:rPr lang="ru-RU" dirty="0"/>
              <a:t>                      </a:t>
            </a:r>
            <a:r>
              <a:rPr lang="ru-RU" b="1" u="sng" dirty="0"/>
              <a:t>Созвездие – 2024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   46 человек (56)</a:t>
            </a:r>
          </a:p>
          <a:p>
            <a:pPr>
              <a:buNone/>
            </a:pPr>
            <a:r>
              <a:rPr lang="ru-RU" dirty="0"/>
              <a:t>                      </a:t>
            </a:r>
            <a:r>
              <a:rPr lang="ru-RU" b="1" u="sng" dirty="0"/>
              <a:t>Созвездие – 2023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   44 человека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Школы - участники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dirty="0"/>
              <a:t>ГБОУ СОШ "</a:t>
            </a:r>
            <a:r>
              <a:rPr lang="ru-RU" dirty="0" err="1"/>
              <a:t>Оц</a:t>
            </a:r>
            <a:r>
              <a:rPr lang="ru-RU" dirty="0"/>
              <a:t>" с.Богатое - 7</a:t>
            </a:r>
          </a:p>
          <a:p>
            <a:pPr lvl="1"/>
            <a:r>
              <a:rPr lang="ru-RU" dirty="0"/>
              <a:t>ГБОУ СОШ №3 "ОЦ" </a:t>
            </a:r>
            <a:r>
              <a:rPr lang="ru-RU" dirty="0" err="1"/>
              <a:t>с.Кинель-Черкассы</a:t>
            </a:r>
            <a:r>
              <a:rPr lang="ru-RU" dirty="0"/>
              <a:t> - 6 </a:t>
            </a:r>
          </a:p>
          <a:p>
            <a:pPr lvl="1"/>
            <a:r>
              <a:rPr lang="ru-RU" dirty="0"/>
              <a:t>ГБОУ СОШ N2 "ОЦ" с. </a:t>
            </a:r>
            <a:r>
              <a:rPr lang="ru-RU" dirty="0" err="1"/>
              <a:t>Кинель-Черкассы</a:t>
            </a:r>
            <a:r>
              <a:rPr lang="ru-RU" dirty="0"/>
              <a:t>  - 6</a:t>
            </a:r>
          </a:p>
          <a:p>
            <a:pPr lvl="1"/>
            <a:r>
              <a:rPr lang="ru-RU" dirty="0"/>
              <a:t>ГБОУ СОШ №1 "ОЦ" </a:t>
            </a:r>
            <a:r>
              <a:rPr lang="ru-RU" dirty="0" err="1"/>
              <a:t>с.Кинель-Черкассы</a:t>
            </a:r>
            <a:r>
              <a:rPr lang="ru-RU" dirty="0"/>
              <a:t> - 4</a:t>
            </a:r>
          </a:p>
          <a:p>
            <a:pPr lvl="1"/>
            <a:r>
              <a:rPr lang="ru-RU" dirty="0"/>
              <a:t>ГБОУ СОШ с. </a:t>
            </a:r>
            <a:r>
              <a:rPr lang="ru-RU" dirty="0" err="1"/>
              <a:t>Виловатое</a:t>
            </a:r>
            <a:r>
              <a:rPr lang="ru-RU" dirty="0"/>
              <a:t> – 3 </a:t>
            </a:r>
          </a:p>
          <a:p>
            <a:pPr lvl="1"/>
            <a:r>
              <a:rPr lang="ru-RU" dirty="0"/>
              <a:t>ГБОУ ООШ </a:t>
            </a:r>
            <a:r>
              <a:rPr lang="ru-RU" dirty="0" err="1"/>
              <a:t>им.С.Н.Левчишина</a:t>
            </a:r>
            <a:r>
              <a:rPr lang="ru-RU" dirty="0"/>
              <a:t> сЧёрновка-2</a:t>
            </a:r>
          </a:p>
          <a:p>
            <a:pPr lvl="1"/>
            <a:r>
              <a:rPr lang="ru-RU" dirty="0"/>
              <a:t>ГБОУ ООШ с. </a:t>
            </a:r>
            <a:r>
              <a:rPr lang="ru-RU" dirty="0" err="1"/>
              <a:t>Муханово</a:t>
            </a:r>
            <a:r>
              <a:rPr lang="ru-RU" dirty="0"/>
              <a:t> – 2 </a:t>
            </a:r>
          </a:p>
          <a:p>
            <a:pPr lvl="1"/>
            <a:r>
              <a:rPr lang="ru-RU" dirty="0"/>
              <a:t>ГБОУ гимназия "ОЦ"Гармония" г.о.Отрадный - 2</a:t>
            </a:r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pPr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Школы - участники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dirty="0"/>
              <a:t>ГБОУ ООШ с. </a:t>
            </a:r>
            <a:r>
              <a:rPr lang="ru-RU" dirty="0" err="1"/>
              <a:t>Аверьяновка</a:t>
            </a:r>
            <a:r>
              <a:rPr lang="ru-RU" dirty="0"/>
              <a:t> – 1</a:t>
            </a:r>
          </a:p>
          <a:p>
            <a:pPr lvl="1"/>
            <a:r>
              <a:rPr lang="ru-RU" dirty="0"/>
              <a:t>ГБОУ СОШ №8 г.Отрадный – 1</a:t>
            </a:r>
          </a:p>
          <a:p>
            <a:pPr lvl="1"/>
            <a:r>
              <a:rPr lang="ru-RU" dirty="0"/>
              <a:t>ГБОУ СОШ "ОЦ" с. Тимашево – 1 </a:t>
            </a:r>
          </a:p>
          <a:p>
            <a:pPr lvl="1"/>
            <a:r>
              <a:rPr lang="ru-RU" dirty="0"/>
              <a:t>ГБОУ ООШ с.Андреевка – 1 </a:t>
            </a:r>
          </a:p>
          <a:p>
            <a:pPr lvl="1"/>
            <a:r>
              <a:rPr lang="ru-RU" dirty="0"/>
              <a:t>ГБОУ СОШ </a:t>
            </a:r>
            <a:r>
              <a:rPr lang="ru-RU" dirty="0" err="1"/>
              <a:t>с.Беловка</a:t>
            </a:r>
            <a:r>
              <a:rPr lang="ru-RU" dirty="0"/>
              <a:t> – 1</a:t>
            </a:r>
          </a:p>
          <a:p>
            <a:pPr lvl="1"/>
            <a:r>
              <a:rPr lang="ru-RU" dirty="0"/>
              <a:t>ГБПОУ СПО, </a:t>
            </a:r>
            <a:r>
              <a:rPr lang="ru-RU" dirty="0" err="1"/>
              <a:t>Кинель-Черкассы</a:t>
            </a:r>
            <a:r>
              <a:rPr lang="ru-RU" dirty="0"/>
              <a:t> - 1</a:t>
            </a:r>
          </a:p>
          <a:p>
            <a:pPr lvl="1">
              <a:buNone/>
            </a:pPr>
            <a:endParaRPr lang="ru-RU" dirty="0"/>
          </a:p>
          <a:p>
            <a:pPr lvl="1">
              <a:buNone/>
            </a:pPr>
            <a:r>
              <a:rPr lang="ru-RU" dirty="0"/>
              <a:t>    </a:t>
            </a:r>
            <a:r>
              <a:rPr lang="ru-RU" b="1" dirty="0"/>
              <a:t>ИТОГО:  14 образовательных</a:t>
            </a:r>
          </a:p>
          <a:p>
            <a:pPr lvl="1">
              <a:buNone/>
            </a:pPr>
            <a:r>
              <a:rPr lang="ru-RU" b="1" dirty="0"/>
              <a:t>                        учреждений</a:t>
            </a:r>
          </a:p>
          <a:p>
            <a:pPr lvl="1">
              <a:buNone/>
            </a:pPr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Возрастные категории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4 – 5 классы: 9 чел. (12)</a:t>
            </a:r>
          </a:p>
          <a:p>
            <a:r>
              <a:rPr lang="ru-RU" dirty="0"/>
              <a:t>6 – 7 классы: 16 чел. (21)</a:t>
            </a:r>
          </a:p>
          <a:p>
            <a:r>
              <a:rPr lang="ru-RU" dirty="0"/>
              <a:t>8 – 9 классы: 8 чел. (9)</a:t>
            </a:r>
          </a:p>
          <a:p>
            <a:r>
              <a:rPr lang="ru-RU" dirty="0"/>
              <a:t>10 – 11 классы: 5 чел. (5)</a:t>
            </a:r>
          </a:p>
          <a:p>
            <a:endParaRPr lang="ru-RU" dirty="0"/>
          </a:p>
          <a:p>
            <a:pPr>
              <a:buNone/>
            </a:pPr>
            <a:r>
              <a:rPr lang="ru-RU" b="1" dirty="0"/>
              <a:t>			ИТОГО:</a:t>
            </a:r>
            <a:r>
              <a:rPr lang="ru-RU" dirty="0"/>
              <a:t> 38 чел. (47)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Победители и призёры</a:t>
            </a:r>
            <a:br>
              <a:rPr lang="ru-RU" dirty="0"/>
            </a:br>
            <a:r>
              <a:rPr lang="ru-RU" dirty="0"/>
              <a:t>4 – 5 классы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/>
              <a:t>	   			</a:t>
            </a:r>
            <a:r>
              <a:rPr lang="ru-RU" b="1" u="sng" dirty="0"/>
              <a:t>1 место</a:t>
            </a:r>
          </a:p>
          <a:p>
            <a:pPr lvl="1">
              <a:buFont typeface="Wingdings" pitchFamily="2" charset="2"/>
              <a:buChar char="ü"/>
            </a:pPr>
            <a:endParaRPr lang="ru-RU" b="1" i="0" u="sng" dirty="0"/>
          </a:p>
          <a:p>
            <a:pPr lvl="1">
              <a:buFont typeface="Wingdings" pitchFamily="2" charset="2"/>
              <a:buChar char="ü"/>
            </a:pPr>
            <a:r>
              <a:rPr lang="ru-RU" b="1" i="0" dirty="0" err="1"/>
              <a:t>Нурматов</a:t>
            </a:r>
            <a:r>
              <a:rPr lang="ru-RU" b="1" i="0" dirty="0"/>
              <a:t> </a:t>
            </a:r>
            <a:r>
              <a:rPr lang="ru-RU" b="1" i="0" dirty="0" err="1"/>
              <a:t>Абдугаффор</a:t>
            </a:r>
            <a:r>
              <a:rPr lang="ru-RU" b="1" i="0" u="sng" dirty="0"/>
              <a:t>,</a:t>
            </a:r>
          </a:p>
          <a:p>
            <a:pPr lvl="1">
              <a:buNone/>
            </a:pPr>
            <a:endParaRPr lang="ru-RU" b="1" i="0" u="sng" dirty="0"/>
          </a:p>
          <a:p>
            <a:pPr lvl="1">
              <a:buNone/>
            </a:pPr>
            <a:r>
              <a:rPr lang="ru-RU" dirty="0"/>
              <a:t>   ГБОУ СОШ "ОЦ" с. Тимашево </a:t>
            </a:r>
          </a:p>
          <a:p>
            <a:pPr lvl="1">
              <a:buNone/>
            </a:pPr>
            <a:r>
              <a:rPr lang="ru-RU" dirty="0"/>
              <a:t>   (</a:t>
            </a:r>
            <a:r>
              <a:rPr lang="ru-RU" dirty="0" err="1"/>
              <a:t>Фуныгина</a:t>
            </a:r>
            <a:r>
              <a:rPr lang="ru-RU" dirty="0"/>
              <a:t> Татьяна Владимировна)</a:t>
            </a:r>
          </a:p>
          <a:p>
            <a:pPr lvl="1">
              <a:buNone/>
            </a:pPr>
            <a:r>
              <a:rPr lang="ru-RU" dirty="0"/>
              <a:t> </a:t>
            </a:r>
            <a:endParaRPr lang="ru-RU" b="1" dirty="0"/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Победители и призёры</a:t>
            </a:r>
            <a:br>
              <a:rPr lang="ru-RU" dirty="0"/>
            </a:br>
            <a:r>
              <a:rPr lang="ru-RU" dirty="0"/>
              <a:t>4 – 5 классы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ru-RU" b="1" dirty="0"/>
              <a:t>				</a:t>
            </a:r>
            <a:r>
              <a:rPr lang="ru-RU" b="1" u="sng" dirty="0"/>
              <a:t>2 место</a:t>
            </a:r>
          </a:p>
          <a:p>
            <a:pPr lvl="1">
              <a:buFont typeface="Wingdings" pitchFamily="2" charset="2"/>
              <a:buChar char="ü"/>
            </a:pPr>
            <a:r>
              <a:rPr lang="ru-RU" b="1" i="0" dirty="0"/>
              <a:t>Попова Ксения</a:t>
            </a:r>
            <a:r>
              <a:rPr lang="ru-RU" dirty="0"/>
              <a:t>,</a:t>
            </a:r>
          </a:p>
          <a:p>
            <a:pPr lvl="1">
              <a:buNone/>
            </a:pPr>
            <a:r>
              <a:rPr lang="ru-RU" dirty="0"/>
              <a:t> ГБОУ ООШ </a:t>
            </a:r>
            <a:r>
              <a:rPr lang="ru-RU" dirty="0" err="1"/>
              <a:t>с.Аверьяновка</a:t>
            </a:r>
            <a:endParaRPr lang="ru-RU" dirty="0"/>
          </a:p>
          <a:p>
            <a:pPr lvl="2">
              <a:buNone/>
            </a:pPr>
            <a:r>
              <a:rPr lang="ru-RU" sz="2800" dirty="0"/>
              <a:t>		(Попова Светлана Сергеевна)</a:t>
            </a:r>
          </a:p>
          <a:p>
            <a:pPr lvl="2">
              <a:buNone/>
            </a:pPr>
            <a:endParaRPr lang="ru-RU" dirty="0"/>
          </a:p>
          <a:p>
            <a:pPr lvl="1">
              <a:buFont typeface="Wingdings" pitchFamily="2" charset="2"/>
              <a:buChar char="ü"/>
            </a:pPr>
            <a:r>
              <a:rPr lang="ru-RU" b="1" i="0" dirty="0" err="1"/>
              <a:t>Молюкова</a:t>
            </a:r>
            <a:r>
              <a:rPr lang="ru-RU" b="1" i="0" dirty="0"/>
              <a:t> Юлия</a:t>
            </a:r>
            <a:r>
              <a:rPr lang="ru-RU" i="0" dirty="0"/>
              <a:t>,</a:t>
            </a:r>
          </a:p>
          <a:p>
            <a:pPr lvl="1">
              <a:buNone/>
            </a:pPr>
            <a:r>
              <a:rPr lang="ru-RU" i="0" dirty="0"/>
              <a:t> ГБОУ СОШ N2 "ОЦ" с. </a:t>
            </a:r>
            <a:r>
              <a:rPr lang="ru-RU" i="0" dirty="0" err="1"/>
              <a:t>Кинель-Черкассы</a:t>
            </a:r>
            <a:r>
              <a:rPr lang="ru-RU" i="0" dirty="0"/>
              <a:t> 		(Жукова Елена Валерьевна)</a:t>
            </a:r>
          </a:p>
          <a:p>
            <a:pPr lvl="1">
              <a:buFont typeface="Wingdings" pitchFamily="2" charset="2"/>
              <a:buChar char="ü"/>
            </a:pPr>
            <a:endParaRPr lang="ru-RU" dirty="0"/>
          </a:p>
          <a:p>
            <a:pPr lvl="1">
              <a:buFont typeface="Wingdings" pitchFamily="2" charset="2"/>
              <a:buChar char="ü"/>
            </a:pPr>
            <a:endParaRPr lang="ru-RU" dirty="0"/>
          </a:p>
          <a:p>
            <a:pPr lvl="1">
              <a:buFont typeface="Wingdings" pitchFamily="2" charset="2"/>
              <a:buChar char="ü"/>
            </a:pP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Победители и призёры</a:t>
            </a:r>
            <a:br>
              <a:rPr lang="ru-RU" dirty="0"/>
            </a:br>
            <a:r>
              <a:rPr lang="ru-RU" dirty="0"/>
              <a:t>4 – 5 классы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    			  </a:t>
            </a:r>
            <a:r>
              <a:rPr lang="ru-RU" b="1" u="sng" dirty="0"/>
              <a:t>3 место </a:t>
            </a:r>
          </a:p>
          <a:p>
            <a:pPr>
              <a:buNone/>
            </a:pPr>
            <a:endParaRPr lang="ru-RU" b="1" u="sng" dirty="0"/>
          </a:p>
          <a:p>
            <a:pPr>
              <a:buFont typeface="Wingdings" pitchFamily="2" charset="2"/>
              <a:buChar char="ü"/>
            </a:pPr>
            <a:r>
              <a:rPr lang="ru-RU" b="1" dirty="0"/>
              <a:t>Попова Анастасия, </a:t>
            </a:r>
          </a:p>
          <a:p>
            <a:pPr>
              <a:buNone/>
            </a:pPr>
            <a:r>
              <a:rPr lang="ru-RU" b="1" dirty="0"/>
              <a:t>  </a:t>
            </a:r>
            <a:r>
              <a:rPr lang="ru-RU" sz="2800" dirty="0"/>
              <a:t>ГБОУ гимназия "ОЦ"Гармония"    г.о.Отрадный</a:t>
            </a:r>
          </a:p>
          <a:p>
            <a:pPr>
              <a:buNone/>
            </a:pPr>
            <a:r>
              <a:rPr lang="ru-RU" sz="2800" dirty="0"/>
              <a:t>    		(</a:t>
            </a:r>
            <a:r>
              <a:rPr lang="ru-RU" sz="2800" dirty="0" err="1"/>
              <a:t>Рюмшина</a:t>
            </a:r>
            <a:r>
              <a:rPr lang="ru-RU" sz="2800" dirty="0"/>
              <a:t> Елена Юрьевна)</a:t>
            </a:r>
          </a:p>
          <a:p>
            <a:pPr>
              <a:buNone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b="1" dirty="0"/>
          </a:p>
          <a:p>
            <a:pPr>
              <a:buNone/>
            </a:pPr>
            <a:endParaRPr lang="ru-RU" b="1" u="sng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Победители и призёры</a:t>
            </a:r>
            <a:br>
              <a:rPr lang="ru-RU" dirty="0"/>
            </a:br>
            <a:r>
              <a:rPr lang="ru-RU" dirty="0"/>
              <a:t>6 – 7 классы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/>
              <a:t> 				</a:t>
            </a:r>
            <a:r>
              <a:rPr lang="ru-RU" b="1" u="sng" dirty="0"/>
              <a:t>1 место</a:t>
            </a:r>
          </a:p>
          <a:p>
            <a:pPr>
              <a:buFont typeface="Wingdings" pitchFamily="2" charset="2"/>
              <a:buChar char="ü"/>
            </a:pPr>
            <a:r>
              <a:rPr lang="ru-RU" dirty="0"/>
              <a:t>      </a:t>
            </a:r>
            <a:r>
              <a:rPr lang="ru-RU" b="1" dirty="0" err="1"/>
              <a:t>Хоснуллина</a:t>
            </a:r>
            <a:r>
              <a:rPr lang="ru-RU" b="1" dirty="0"/>
              <a:t> Диана</a:t>
            </a:r>
            <a:r>
              <a:rPr lang="ru-RU" dirty="0"/>
              <a:t>,</a:t>
            </a:r>
          </a:p>
          <a:p>
            <a:pPr>
              <a:buNone/>
            </a:pPr>
            <a:r>
              <a:rPr lang="ru-RU" dirty="0"/>
              <a:t> 	</a:t>
            </a:r>
            <a:r>
              <a:rPr lang="ru-RU" sz="2800" dirty="0"/>
              <a:t>ГБОУ СОШ №3 "ОЦ" </a:t>
            </a:r>
            <a:r>
              <a:rPr lang="ru-RU" sz="2800" dirty="0" err="1"/>
              <a:t>с.Кинель-Черкассы</a:t>
            </a:r>
            <a:r>
              <a:rPr lang="ru-RU" sz="2800" dirty="0"/>
              <a:t> 	(</a:t>
            </a:r>
            <a:r>
              <a:rPr lang="ru-RU" sz="2800" dirty="0" err="1"/>
              <a:t>Сивкова</a:t>
            </a:r>
            <a:r>
              <a:rPr lang="ru-RU" sz="2800" dirty="0"/>
              <a:t> Светлана Анатольевна)</a:t>
            </a:r>
          </a:p>
          <a:p>
            <a:pPr>
              <a:buFont typeface="Wingdings" pitchFamily="2" charset="2"/>
              <a:buChar char="ü"/>
            </a:pPr>
            <a:r>
              <a:rPr lang="ru-RU" dirty="0"/>
              <a:t>      </a:t>
            </a:r>
            <a:r>
              <a:rPr lang="ru-RU" b="1" dirty="0"/>
              <a:t>Тур Кира,</a:t>
            </a:r>
          </a:p>
          <a:p>
            <a:pPr>
              <a:buNone/>
            </a:pPr>
            <a:r>
              <a:rPr lang="ru-RU" b="1" dirty="0"/>
              <a:t>      </a:t>
            </a:r>
            <a:r>
              <a:rPr lang="ru-RU" sz="2800" dirty="0"/>
              <a:t>ГБОУ СОШ "</a:t>
            </a:r>
            <a:r>
              <a:rPr lang="ru-RU" sz="2800" dirty="0" err="1"/>
              <a:t>Оц</a:t>
            </a:r>
            <a:r>
              <a:rPr lang="ru-RU" sz="2800" dirty="0"/>
              <a:t>" с.Богатое</a:t>
            </a:r>
          </a:p>
          <a:p>
            <a:pPr>
              <a:buNone/>
            </a:pPr>
            <a:r>
              <a:rPr lang="ru-RU" sz="2800" dirty="0"/>
              <a:t>		(</a:t>
            </a:r>
            <a:r>
              <a:rPr lang="ru-RU" sz="2800" dirty="0" err="1"/>
              <a:t>Бурейко</a:t>
            </a:r>
            <a:r>
              <a:rPr lang="ru-RU" sz="2800" dirty="0"/>
              <a:t> Наталья Викторовна)</a:t>
            </a:r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b="1" u="sng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Победители и призёры</a:t>
            </a:r>
            <a:br>
              <a:rPr lang="ru-RU" dirty="0"/>
            </a:br>
            <a:r>
              <a:rPr lang="ru-RU" dirty="0"/>
              <a:t>6 – 7 классы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       			</a:t>
            </a:r>
            <a:r>
              <a:rPr lang="ru-RU" b="1" u="sng" dirty="0"/>
              <a:t>2 место </a:t>
            </a:r>
          </a:p>
          <a:p>
            <a:pPr>
              <a:buFont typeface="Wingdings" pitchFamily="2" charset="2"/>
              <a:buChar char="ü"/>
            </a:pPr>
            <a:r>
              <a:rPr lang="ru-RU" dirty="0"/>
              <a:t> </a:t>
            </a:r>
            <a:r>
              <a:rPr lang="ru-RU" b="1" dirty="0"/>
              <a:t>Федотов Дмитрий</a:t>
            </a:r>
            <a:r>
              <a:rPr lang="ru-RU" dirty="0"/>
              <a:t>,</a:t>
            </a:r>
          </a:p>
          <a:p>
            <a:pPr>
              <a:buNone/>
            </a:pPr>
            <a:r>
              <a:rPr lang="ru-RU" dirty="0"/>
              <a:t>	</a:t>
            </a:r>
            <a:r>
              <a:rPr lang="ru-RU" sz="2800" dirty="0"/>
              <a:t>ГБОУ СОШ №2 "ОЦ" </a:t>
            </a:r>
            <a:r>
              <a:rPr lang="ru-RU" sz="2800" dirty="0" err="1"/>
              <a:t>с.Кинель-Черкассы</a:t>
            </a:r>
            <a:r>
              <a:rPr lang="ru-RU" sz="2800" dirty="0"/>
              <a:t> 	(Петренко Диана Витальевна) </a:t>
            </a:r>
          </a:p>
          <a:p>
            <a:pPr>
              <a:buFont typeface="Wingdings" pitchFamily="2" charset="2"/>
              <a:buChar char="ü"/>
            </a:pPr>
            <a:r>
              <a:rPr lang="ru-RU" b="1" dirty="0" err="1"/>
              <a:t>Музалевская</a:t>
            </a:r>
            <a:r>
              <a:rPr lang="ru-RU" b="1" dirty="0"/>
              <a:t> Светлана</a:t>
            </a:r>
            <a:r>
              <a:rPr lang="ru-RU" dirty="0"/>
              <a:t>, </a:t>
            </a:r>
          </a:p>
          <a:p>
            <a:pPr>
              <a:buNone/>
            </a:pPr>
            <a:r>
              <a:rPr lang="ru-RU" dirty="0"/>
              <a:t>	</a:t>
            </a:r>
            <a:r>
              <a:rPr lang="ru-RU" sz="2800" dirty="0"/>
              <a:t>ГБОУ СОШ №1 "ОЦ" </a:t>
            </a:r>
            <a:r>
              <a:rPr lang="ru-RU" sz="2800" dirty="0" err="1"/>
              <a:t>с.Кинель-Черкассы</a:t>
            </a:r>
            <a:r>
              <a:rPr lang="ru-RU" sz="2800" dirty="0"/>
              <a:t> 	(</a:t>
            </a:r>
            <a:r>
              <a:rPr lang="ru-RU" sz="2800" dirty="0" err="1"/>
              <a:t>Пушистова</a:t>
            </a:r>
            <a:r>
              <a:rPr lang="ru-RU" sz="2800" dirty="0"/>
              <a:t> Галина Евгеньевна</a:t>
            </a:r>
            <a:r>
              <a:rPr lang="ru-RU" dirty="0"/>
              <a:t>)</a:t>
            </a:r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Победители и призёры</a:t>
            </a:r>
            <a:br>
              <a:rPr lang="ru-RU" dirty="0"/>
            </a:br>
            <a:r>
              <a:rPr lang="ru-RU" dirty="0"/>
              <a:t>6 – 7 классы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                  	</a:t>
            </a:r>
            <a:r>
              <a:rPr lang="ru-RU" b="1" dirty="0"/>
              <a:t> </a:t>
            </a:r>
            <a:r>
              <a:rPr lang="ru-RU" b="1" u="sng" dirty="0"/>
              <a:t>3 место    </a:t>
            </a:r>
            <a:endParaRPr lang="ru-RU" u="sng" dirty="0"/>
          </a:p>
          <a:p>
            <a:pPr lvl="1">
              <a:buFont typeface="Wingdings" pitchFamily="2" charset="2"/>
              <a:buChar char="ü"/>
            </a:pPr>
            <a:r>
              <a:rPr lang="ru-RU" b="1" dirty="0"/>
              <a:t> </a:t>
            </a:r>
            <a:r>
              <a:rPr lang="ru-RU" b="1" i="0" dirty="0"/>
              <a:t>Ильясова Эльвира</a:t>
            </a:r>
            <a:r>
              <a:rPr lang="ru-RU" dirty="0"/>
              <a:t>, </a:t>
            </a:r>
          </a:p>
          <a:p>
            <a:pPr lvl="1">
              <a:buNone/>
            </a:pPr>
            <a:r>
              <a:rPr lang="ru-RU" sz="2400" dirty="0"/>
              <a:t>ГБОУ ООШ </a:t>
            </a:r>
            <a:r>
              <a:rPr lang="ru-RU" sz="2400" dirty="0" err="1"/>
              <a:t>им.СН</a:t>
            </a:r>
            <a:r>
              <a:rPr lang="ru-RU" sz="2400" dirty="0"/>
              <a:t> </a:t>
            </a:r>
            <a:r>
              <a:rPr lang="ru-RU" sz="2400" dirty="0" err="1"/>
              <a:t>Левчишина</a:t>
            </a:r>
            <a:r>
              <a:rPr lang="ru-RU" sz="2400" dirty="0"/>
              <a:t> с.Чёрновка (</a:t>
            </a:r>
            <a:r>
              <a:rPr lang="ru-RU" sz="2400" dirty="0" err="1"/>
              <a:t>Лещевская</a:t>
            </a:r>
            <a:r>
              <a:rPr lang="ru-RU" sz="2400" dirty="0"/>
              <a:t> Светлана Игоревна)</a:t>
            </a:r>
          </a:p>
          <a:p>
            <a:pPr lvl="1">
              <a:buFont typeface="Wingdings" pitchFamily="2" charset="2"/>
              <a:buChar char="ü"/>
            </a:pPr>
            <a:r>
              <a:rPr lang="ru-RU" b="1" i="0" dirty="0" err="1"/>
              <a:t>Самаркина</a:t>
            </a:r>
            <a:r>
              <a:rPr lang="ru-RU" b="1" i="0" dirty="0"/>
              <a:t> Ксения</a:t>
            </a:r>
            <a:r>
              <a:rPr lang="ru-RU" dirty="0"/>
              <a:t>, </a:t>
            </a:r>
          </a:p>
          <a:p>
            <a:pPr lvl="1">
              <a:buNone/>
            </a:pPr>
            <a:r>
              <a:rPr lang="ru-RU" dirty="0"/>
              <a:t>  </a:t>
            </a:r>
            <a:r>
              <a:rPr lang="ru-RU" sz="2400" dirty="0"/>
              <a:t>ГБОУ СОШ №3 "ОЦ" </a:t>
            </a:r>
            <a:r>
              <a:rPr lang="ru-RU" sz="2400" dirty="0" err="1"/>
              <a:t>с.Кинель-Черкассы</a:t>
            </a:r>
            <a:r>
              <a:rPr lang="ru-RU" sz="2400" dirty="0"/>
              <a:t> 	(Сивков Николай Александрович)</a:t>
            </a:r>
          </a:p>
          <a:p>
            <a:pPr lvl="1">
              <a:buFont typeface="Wingdings" pitchFamily="2" charset="2"/>
              <a:buChar char="ü"/>
            </a:pPr>
            <a:r>
              <a:rPr lang="ru-RU" b="1" i="0" dirty="0"/>
              <a:t>Иванова Екатерина</a:t>
            </a:r>
            <a:r>
              <a:rPr lang="ru-RU" dirty="0"/>
              <a:t>, </a:t>
            </a:r>
          </a:p>
          <a:p>
            <a:pPr lvl="1">
              <a:buNone/>
            </a:pPr>
            <a:r>
              <a:rPr lang="ru-RU" sz="2400" dirty="0"/>
              <a:t>    ГБОУ СОШ "</a:t>
            </a:r>
            <a:r>
              <a:rPr lang="ru-RU" sz="2400" dirty="0" err="1"/>
              <a:t>Оц</a:t>
            </a:r>
            <a:r>
              <a:rPr lang="ru-RU" sz="2400" dirty="0"/>
              <a:t>" с.Богатое </a:t>
            </a:r>
          </a:p>
          <a:p>
            <a:pPr lvl="1">
              <a:buNone/>
            </a:pPr>
            <a:r>
              <a:rPr lang="ru-RU" sz="2400" dirty="0"/>
              <a:t>(    </a:t>
            </a:r>
            <a:r>
              <a:rPr lang="ru-RU" sz="2400" dirty="0" err="1"/>
              <a:t>Бурейко</a:t>
            </a:r>
            <a:r>
              <a:rPr lang="ru-RU" sz="2400" dirty="0"/>
              <a:t> Наталья Викторовна)</a:t>
            </a:r>
            <a:endParaRPr lang="ru-RU" sz="2800" dirty="0"/>
          </a:p>
          <a:p>
            <a:pPr lvl="1">
              <a:buNone/>
            </a:pPr>
            <a:endParaRPr lang="ru-RU" sz="2400" dirty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Победители и призёры</a:t>
            </a:r>
            <a:br>
              <a:rPr lang="ru-RU" dirty="0"/>
            </a:br>
            <a:r>
              <a:rPr lang="ru-RU" dirty="0"/>
              <a:t>8 – 9 классы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				</a:t>
            </a:r>
            <a:r>
              <a:rPr lang="ru-RU" b="1" u="sng" dirty="0"/>
              <a:t>1 место </a:t>
            </a:r>
          </a:p>
          <a:p>
            <a:pPr>
              <a:buFont typeface="Wingdings" pitchFamily="2" charset="2"/>
              <a:buChar char="ü"/>
            </a:pPr>
            <a:r>
              <a:rPr lang="ru-RU" b="1" dirty="0" err="1"/>
              <a:t>Подымова</a:t>
            </a:r>
            <a:r>
              <a:rPr lang="ru-RU" b="1" dirty="0"/>
              <a:t> Дарья</a:t>
            </a:r>
            <a:r>
              <a:rPr lang="ru-RU" b="1" u="sng" dirty="0"/>
              <a:t>,</a:t>
            </a:r>
          </a:p>
          <a:p>
            <a:pPr lvl="1">
              <a:buNone/>
            </a:pPr>
            <a:r>
              <a:rPr lang="ru-RU" dirty="0"/>
              <a:t> ГБОУ СОШ №3 "ОЦ" </a:t>
            </a:r>
            <a:r>
              <a:rPr lang="ru-RU" dirty="0" err="1"/>
              <a:t>с.Кинель-Черкассы</a:t>
            </a:r>
            <a:r>
              <a:rPr lang="ru-RU" dirty="0"/>
              <a:t> </a:t>
            </a:r>
          </a:p>
          <a:p>
            <a:pPr lvl="1">
              <a:buNone/>
            </a:pPr>
            <a:r>
              <a:rPr lang="ru-RU" dirty="0"/>
              <a:t> 		(Сивков Николай Александрович)</a:t>
            </a:r>
          </a:p>
          <a:p>
            <a:pPr>
              <a:buNone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Победители и призёры</a:t>
            </a:r>
            <a:br>
              <a:rPr lang="ru-RU" dirty="0"/>
            </a:br>
            <a:r>
              <a:rPr lang="ru-RU" dirty="0"/>
              <a:t>8 – 9 классы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				</a:t>
            </a:r>
            <a:r>
              <a:rPr lang="ru-RU" b="1" u="sng" dirty="0"/>
              <a:t>2 место</a:t>
            </a:r>
          </a:p>
          <a:p>
            <a:pPr>
              <a:buFont typeface="Wingdings" pitchFamily="2" charset="2"/>
              <a:buChar char="ü"/>
            </a:pPr>
            <a:r>
              <a:rPr lang="ru-RU" b="1" dirty="0" err="1"/>
              <a:t>Яфясова</a:t>
            </a:r>
            <a:r>
              <a:rPr lang="ru-RU" b="1" dirty="0"/>
              <a:t> </a:t>
            </a:r>
            <a:r>
              <a:rPr lang="ru-RU" b="1" dirty="0" err="1"/>
              <a:t>Илона</a:t>
            </a:r>
            <a:r>
              <a:rPr lang="ru-RU" dirty="0"/>
              <a:t>,</a:t>
            </a:r>
          </a:p>
          <a:p>
            <a:pPr lvl="1">
              <a:buNone/>
            </a:pPr>
            <a:r>
              <a:rPr lang="ru-RU" dirty="0"/>
              <a:t> ГБОУ СОШ №1 "ОЦ" </a:t>
            </a:r>
            <a:r>
              <a:rPr lang="ru-RU" dirty="0" err="1"/>
              <a:t>с.Кинель-Черкассы</a:t>
            </a:r>
            <a:r>
              <a:rPr lang="ru-RU" dirty="0"/>
              <a:t> 	(Жунусова </a:t>
            </a:r>
            <a:r>
              <a:rPr lang="ru-RU" dirty="0" err="1"/>
              <a:t>Имеда</a:t>
            </a:r>
            <a:r>
              <a:rPr lang="ru-RU" dirty="0"/>
              <a:t> </a:t>
            </a:r>
            <a:r>
              <a:rPr lang="ru-RU" dirty="0" err="1"/>
              <a:t>Джабуловна</a:t>
            </a:r>
            <a:r>
              <a:rPr lang="ru-RU" dirty="0"/>
              <a:t>)</a:t>
            </a:r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Победители и призёры</a:t>
            </a:r>
            <a:br>
              <a:rPr lang="ru-RU" dirty="0"/>
            </a:br>
            <a:r>
              <a:rPr lang="ru-RU" dirty="0"/>
              <a:t>8 – 9 классы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				</a:t>
            </a:r>
            <a:r>
              <a:rPr lang="ru-RU" b="1" u="sng" dirty="0"/>
              <a:t>3 место </a:t>
            </a:r>
          </a:p>
          <a:p>
            <a:pPr>
              <a:buFont typeface="Wingdings" pitchFamily="2" charset="2"/>
              <a:buChar char="ü"/>
            </a:pPr>
            <a:r>
              <a:rPr lang="ru-RU" b="1" dirty="0"/>
              <a:t>Михеева Дарья</a:t>
            </a:r>
            <a:r>
              <a:rPr lang="ru-RU" dirty="0"/>
              <a:t>, </a:t>
            </a:r>
          </a:p>
          <a:p>
            <a:pPr lvl="2">
              <a:buNone/>
            </a:pPr>
            <a:r>
              <a:rPr lang="ru-RU" dirty="0"/>
              <a:t>ГБОУ СОШ "</a:t>
            </a:r>
            <a:r>
              <a:rPr lang="ru-RU" dirty="0" err="1"/>
              <a:t>Оц</a:t>
            </a:r>
            <a:r>
              <a:rPr lang="ru-RU" dirty="0"/>
              <a:t>" с.Богатое</a:t>
            </a:r>
          </a:p>
          <a:p>
            <a:pPr lvl="2">
              <a:buNone/>
            </a:pPr>
            <a:r>
              <a:rPr lang="ru-RU" dirty="0"/>
              <a:t> (</a:t>
            </a:r>
            <a:r>
              <a:rPr lang="ru-RU" dirty="0" err="1"/>
              <a:t>Бурейко</a:t>
            </a:r>
            <a:r>
              <a:rPr lang="ru-RU" dirty="0"/>
              <a:t> Наталья Викторовна)</a:t>
            </a:r>
          </a:p>
          <a:p>
            <a:pPr>
              <a:buFont typeface="Wingdings" pitchFamily="2" charset="2"/>
              <a:buChar char="ü"/>
            </a:pPr>
            <a:r>
              <a:rPr lang="ru-RU" dirty="0"/>
              <a:t> </a:t>
            </a:r>
            <a:r>
              <a:rPr lang="ru-RU" b="1" dirty="0"/>
              <a:t>Шигаева София</a:t>
            </a:r>
            <a:r>
              <a:rPr lang="ru-RU" dirty="0"/>
              <a:t>,</a:t>
            </a:r>
          </a:p>
          <a:p>
            <a:pPr lvl="2">
              <a:buNone/>
            </a:pPr>
            <a:r>
              <a:rPr lang="ru-RU" dirty="0"/>
              <a:t> ГБОУ СОШ "</a:t>
            </a:r>
            <a:r>
              <a:rPr lang="ru-RU" dirty="0" err="1"/>
              <a:t>Оц</a:t>
            </a:r>
            <a:r>
              <a:rPr lang="ru-RU" dirty="0"/>
              <a:t>" с.Богатое </a:t>
            </a:r>
          </a:p>
          <a:p>
            <a:pPr lvl="2">
              <a:buNone/>
            </a:pPr>
            <a:r>
              <a:rPr lang="ru-RU" dirty="0"/>
              <a:t> (</a:t>
            </a:r>
            <a:r>
              <a:rPr lang="ru-RU" dirty="0" err="1"/>
              <a:t>Бурейко</a:t>
            </a:r>
            <a:r>
              <a:rPr lang="ru-RU" dirty="0"/>
              <a:t> Наталья Викторовна)</a:t>
            </a:r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Победители и призёры</a:t>
            </a:r>
            <a:br>
              <a:rPr lang="ru-RU" dirty="0"/>
            </a:br>
            <a:r>
              <a:rPr lang="ru-RU" dirty="0"/>
              <a:t>10 – 11 классы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  				</a:t>
            </a:r>
            <a:r>
              <a:rPr lang="ru-RU" b="1" u="sng" dirty="0"/>
              <a:t>1 место </a:t>
            </a:r>
          </a:p>
          <a:p>
            <a:pPr>
              <a:buFont typeface="Wingdings" pitchFamily="2" charset="2"/>
              <a:buChar char="ü"/>
            </a:pPr>
            <a:r>
              <a:rPr lang="ru-RU" b="1" dirty="0" err="1"/>
              <a:t>Маскайкина</a:t>
            </a:r>
            <a:r>
              <a:rPr lang="ru-RU" b="1" dirty="0"/>
              <a:t> </a:t>
            </a:r>
            <a:r>
              <a:rPr lang="ru-RU" b="1" dirty="0" err="1"/>
              <a:t>Виолетта</a:t>
            </a:r>
            <a:r>
              <a:rPr lang="ru-RU" dirty="0"/>
              <a:t>, </a:t>
            </a:r>
          </a:p>
          <a:p>
            <a:pPr lvl="2">
              <a:buNone/>
            </a:pPr>
            <a:r>
              <a:rPr lang="ru-RU" dirty="0"/>
              <a:t>ГБОУ СОШ №2 "ОЦ" </a:t>
            </a:r>
            <a:r>
              <a:rPr lang="ru-RU" dirty="0" err="1"/>
              <a:t>с.Кинель-Черкассы</a:t>
            </a:r>
            <a:r>
              <a:rPr lang="ru-RU" dirty="0"/>
              <a:t> (Петренко Диана Витальевна)</a:t>
            </a:r>
          </a:p>
          <a:p>
            <a:pPr lvl="1">
              <a:buNone/>
            </a:pPr>
            <a:r>
              <a:rPr lang="ru-RU" dirty="0"/>
              <a:t>			</a:t>
            </a:r>
            <a:r>
              <a:rPr lang="ru-RU" b="1" u="sng" dirty="0"/>
              <a:t>1 место  (экспромт)</a:t>
            </a:r>
            <a:endParaRPr lang="ru-RU" dirty="0"/>
          </a:p>
          <a:p>
            <a:pPr>
              <a:buFont typeface="Wingdings" pitchFamily="2" charset="2"/>
              <a:buChar char="ü"/>
            </a:pPr>
            <a:r>
              <a:rPr lang="ru-RU" b="1" dirty="0"/>
              <a:t>Марычева Софья</a:t>
            </a:r>
            <a:r>
              <a:rPr lang="ru-RU" dirty="0"/>
              <a:t>, </a:t>
            </a:r>
          </a:p>
          <a:p>
            <a:pPr lvl="2">
              <a:buNone/>
            </a:pPr>
            <a:r>
              <a:rPr lang="ru-RU" dirty="0"/>
              <a:t>ГБОУ СОШ №1 "ОЦ" </a:t>
            </a:r>
            <a:r>
              <a:rPr lang="ru-RU" dirty="0" err="1"/>
              <a:t>с.Кинель-Черкассы</a:t>
            </a:r>
            <a:r>
              <a:rPr lang="ru-RU" dirty="0"/>
              <a:t> (Жунусова </a:t>
            </a:r>
            <a:r>
              <a:rPr lang="ru-RU" dirty="0" err="1"/>
              <a:t>Имеда</a:t>
            </a:r>
            <a:r>
              <a:rPr lang="ru-RU" dirty="0"/>
              <a:t> </a:t>
            </a:r>
            <a:r>
              <a:rPr lang="ru-RU" dirty="0" err="1"/>
              <a:t>Джабуловна</a:t>
            </a:r>
            <a:r>
              <a:rPr lang="ru-RU" dirty="0"/>
              <a:t>)</a:t>
            </a:r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Победители и призёры</a:t>
            </a:r>
            <a:br>
              <a:rPr lang="ru-RU" dirty="0"/>
            </a:br>
            <a:r>
              <a:rPr lang="ru-RU" dirty="0"/>
              <a:t>10 – 11 классы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				</a:t>
            </a:r>
            <a:r>
              <a:rPr lang="ru-RU" b="1" u="sng" dirty="0"/>
              <a:t>2 место </a:t>
            </a:r>
          </a:p>
          <a:p>
            <a:pPr>
              <a:buFont typeface="Wingdings" pitchFamily="2" charset="2"/>
              <a:buChar char="ü"/>
            </a:pPr>
            <a:r>
              <a:rPr lang="ru-RU" b="1" dirty="0"/>
              <a:t>Прокофьева Дарья</a:t>
            </a:r>
            <a:r>
              <a:rPr lang="ru-RU" dirty="0"/>
              <a:t>, </a:t>
            </a:r>
          </a:p>
          <a:p>
            <a:pPr lvl="1">
              <a:buNone/>
            </a:pPr>
            <a:r>
              <a:rPr lang="ru-RU" dirty="0"/>
              <a:t>ГБОУ гимназия"ОЦ"Гармония»г.о.Отрадный</a:t>
            </a:r>
          </a:p>
          <a:p>
            <a:pPr lvl="2">
              <a:buNone/>
            </a:pPr>
            <a:r>
              <a:rPr lang="ru-RU" dirty="0"/>
              <a:t>		 (</a:t>
            </a:r>
            <a:r>
              <a:rPr lang="ru-RU" dirty="0" err="1"/>
              <a:t>Рюмшина</a:t>
            </a:r>
            <a:r>
              <a:rPr lang="ru-RU" dirty="0"/>
              <a:t> Елена Юрьевна)</a:t>
            </a:r>
          </a:p>
          <a:p>
            <a:pPr>
              <a:buNone/>
            </a:pPr>
            <a:r>
              <a:rPr lang="ru-RU" dirty="0"/>
              <a:t>				</a:t>
            </a:r>
            <a:r>
              <a:rPr lang="ru-RU" b="1" u="sng" dirty="0"/>
              <a:t>3 место </a:t>
            </a:r>
          </a:p>
          <a:p>
            <a:pPr>
              <a:buFont typeface="Wingdings" pitchFamily="2" charset="2"/>
              <a:buChar char="ü"/>
            </a:pPr>
            <a:r>
              <a:rPr lang="ru-RU" b="1" dirty="0"/>
              <a:t>Неустроева Мария</a:t>
            </a:r>
            <a:r>
              <a:rPr lang="ru-RU" dirty="0"/>
              <a:t>, </a:t>
            </a:r>
          </a:p>
          <a:p>
            <a:pPr lvl="2">
              <a:buNone/>
            </a:pPr>
            <a:r>
              <a:rPr lang="ru-RU" dirty="0"/>
              <a:t>ГБОУ СОШ с. </a:t>
            </a:r>
            <a:r>
              <a:rPr lang="ru-RU" dirty="0" err="1"/>
              <a:t>Виловатое</a:t>
            </a:r>
            <a:endParaRPr lang="ru-RU" dirty="0"/>
          </a:p>
          <a:p>
            <a:pPr lvl="2">
              <a:buNone/>
            </a:pPr>
            <a:r>
              <a:rPr lang="ru-RU" dirty="0"/>
              <a:t>(Лактионова Анна Владимировна)</a:t>
            </a:r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МАСТЕР-КЛАССЫ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u="sng" dirty="0"/>
              <a:t>Жукова Елена Валерьевна </a:t>
            </a:r>
            <a:r>
              <a:rPr lang="ru-RU" dirty="0"/>
              <a:t>(4- 5 классы)</a:t>
            </a:r>
          </a:p>
          <a:p>
            <a:pPr>
              <a:buNone/>
            </a:pPr>
            <a:r>
              <a:rPr lang="ru-RU" dirty="0"/>
              <a:t>		</a:t>
            </a:r>
            <a:r>
              <a:rPr lang="ru-RU" sz="2400" i="1" dirty="0"/>
              <a:t>ГБОУ СОШ N2 "ОЦ" с. </a:t>
            </a:r>
            <a:r>
              <a:rPr lang="ru-RU" sz="2400" i="1" dirty="0" err="1"/>
              <a:t>Кинель-Черкассы</a:t>
            </a:r>
            <a:endParaRPr lang="ru-RU" sz="2400" i="1" dirty="0"/>
          </a:p>
          <a:p>
            <a:pPr>
              <a:buFont typeface="Wingdings" pitchFamily="2" charset="2"/>
              <a:buChar char="Ø"/>
            </a:pPr>
            <a:r>
              <a:rPr lang="ru-RU" sz="2800" u="sng" dirty="0"/>
              <a:t>Петренко Диана Витальевна  </a:t>
            </a:r>
            <a:r>
              <a:rPr lang="ru-RU" sz="2800" dirty="0"/>
              <a:t>(6 – 7 классы)</a:t>
            </a:r>
          </a:p>
          <a:p>
            <a:pPr>
              <a:buNone/>
            </a:pPr>
            <a:r>
              <a:rPr lang="ru-RU" sz="2400" i="1" dirty="0"/>
              <a:t>		ГБОУ СОШ №2 "ОЦ" </a:t>
            </a:r>
            <a:r>
              <a:rPr lang="ru-RU" sz="2400" i="1" dirty="0" err="1"/>
              <a:t>с.Кинель-Черкассы</a:t>
            </a:r>
            <a:endParaRPr lang="ru-RU" sz="2400" i="1" dirty="0"/>
          </a:p>
          <a:p>
            <a:pPr>
              <a:buFont typeface="Wingdings" pitchFamily="2" charset="2"/>
              <a:buChar char="Ø"/>
            </a:pPr>
            <a:r>
              <a:rPr lang="ru-RU" sz="2800" u="sng" dirty="0"/>
              <a:t>Романцева Алёна Андреевна </a:t>
            </a:r>
            <a:r>
              <a:rPr lang="ru-RU" sz="2800" dirty="0"/>
              <a:t>(8 – 9 классы)</a:t>
            </a:r>
          </a:p>
          <a:p>
            <a:pPr>
              <a:buNone/>
            </a:pPr>
            <a:r>
              <a:rPr lang="ru-RU" sz="2400" i="1" dirty="0"/>
              <a:t>		ГБОУ ООШ с.Андреевка</a:t>
            </a:r>
          </a:p>
          <a:p>
            <a:pPr>
              <a:buFont typeface="Wingdings" pitchFamily="2" charset="2"/>
              <a:buChar char="Ø"/>
            </a:pPr>
            <a:r>
              <a:rPr lang="ru-RU" sz="2800" u="sng" dirty="0" err="1"/>
              <a:t>Бурейко</a:t>
            </a:r>
            <a:r>
              <a:rPr lang="ru-RU" sz="2800" u="sng" dirty="0"/>
              <a:t> Наталья Викторовна </a:t>
            </a:r>
            <a:r>
              <a:rPr lang="ru-RU" sz="2800" dirty="0"/>
              <a:t>(10 – 11 классы)</a:t>
            </a:r>
          </a:p>
          <a:p>
            <a:pPr>
              <a:buFont typeface="Wingdings" pitchFamily="2" charset="2"/>
              <a:buChar char="Ø"/>
            </a:pPr>
            <a:r>
              <a:rPr lang="ru-RU" sz="2400" i="1" dirty="0"/>
              <a:t>      ГБОУ СОШ «</a:t>
            </a:r>
            <a:r>
              <a:rPr lang="ru-RU" sz="2400" i="1" dirty="0" err="1"/>
              <a:t>Оц</a:t>
            </a:r>
            <a:r>
              <a:rPr lang="ru-RU" sz="2400" i="1" dirty="0"/>
              <a:t>» с. Богатое</a:t>
            </a:r>
          </a:p>
          <a:p>
            <a:pPr>
              <a:buNone/>
            </a:pPr>
            <a:endParaRPr lang="ru-RU" sz="2800" dirty="0"/>
          </a:p>
          <a:p>
            <a:pPr>
              <a:buFont typeface="Wingdings" pitchFamily="2" charset="2"/>
              <a:buChar char="Ø"/>
            </a:pPr>
            <a:endParaRPr lang="ru-RU" sz="2800" dirty="0"/>
          </a:p>
          <a:p>
            <a:pPr>
              <a:buNone/>
            </a:pPr>
            <a:endParaRPr lang="ru-RU" sz="2800" dirty="0"/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35c047d4f46207c0fa1ed10d26918ac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56971" y="1112482"/>
            <a:ext cx="7359445" cy="4695327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резентация c кнопкам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c кнопками</Template>
  <TotalTime>261</TotalTime>
  <Words>434</Words>
  <Application>Microsoft Office PowerPoint</Application>
  <PresentationFormat>Экран (4:3)</PresentationFormat>
  <Paragraphs>204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Wingdings</vt:lpstr>
      <vt:lpstr>Презентация c кнопками</vt:lpstr>
      <vt:lpstr>СОЗВЕЗДИЕ ТАЛАНТОВ – 2025 </vt:lpstr>
      <vt:lpstr>ТЕМА КОНКУРСА</vt:lpstr>
      <vt:lpstr>Цели и задачи Конкурса </vt:lpstr>
      <vt:lpstr>Возрастные категории </vt:lpstr>
      <vt:lpstr>Чтение произведений на иностранном языке</vt:lpstr>
      <vt:lpstr>Чтение произведений на иностранном языке»</vt:lpstr>
      <vt:lpstr>Критерии оценки</vt:lpstr>
      <vt:lpstr>Критерии оценки</vt:lpstr>
      <vt:lpstr>Награждение</vt:lpstr>
      <vt:lpstr>Награждение</vt:lpstr>
      <vt:lpstr>Участники</vt:lpstr>
      <vt:lpstr>Школы - участники</vt:lpstr>
      <vt:lpstr>Школы - участники</vt:lpstr>
      <vt:lpstr>Возрастные категории</vt:lpstr>
      <vt:lpstr>Победители и призёры 4 – 5 классы</vt:lpstr>
      <vt:lpstr>Победители и призёры 4 – 5 классы</vt:lpstr>
      <vt:lpstr>Победители и призёры 4 – 5 классы</vt:lpstr>
      <vt:lpstr>Победители и призёры 6 – 7 классы</vt:lpstr>
      <vt:lpstr>Победители и призёры 6 – 7 классы</vt:lpstr>
      <vt:lpstr>Победители и призёры 6 – 7 классы</vt:lpstr>
      <vt:lpstr>Победители и призёры 8 – 9 классы</vt:lpstr>
      <vt:lpstr>Победители и призёры 8 – 9 классы</vt:lpstr>
      <vt:lpstr>Победители и призёры 8 – 9 классы</vt:lpstr>
      <vt:lpstr>Победители и призёры 10 – 11 классы</vt:lpstr>
      <vt:lpstr>Победители и призёры 10 – 11 классы</vt:lpstr>
      <vt:lpstr>МАСТЕР-КЛАССЫ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User</cp:lastModifiedBy>
  <cp:revision>30</cp:revision>
  <cp:lastPrinted>2025-11-10T04:38:17Z</cp:lastPrinted>
  <dcterms:created xsi:type="dcterms:W3CDTF">2011-07-13T11:42:07Z</dcterms:created>
  <dcterms:modified xsi:type="dcterms:W3CDTF">2025-11-10T04:38:31Z</dcterms:modified>
</cp:coreProperties>
</file>