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authors.xml" ContentType="application/vnd.ms-powerpoint.author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96" r:id="rId4"/>
  </p:sldMasterIdLst>
  <p:notesMasterIdLst>
    <p:notesMasterId r:id="rId53"/>
  </p:notesMasterIdLst>
  <p:handoutMasterIdLst>
    <p:handoutMasterId r:id="rId54"/>
  </p:handoutMasterIdLst>
  <p:sldIdLst>
    <p:sldId id="334" r:id="rId5"/>
    <p:sldId id="342" r:id="rId6"/>
    <p:sldId id="316" r:id="rId7"/>
    <p:sldId id="337" r:id="rId8"/>
    <p:sldId id="343" r:id="rId9"/>
    <p:sldId id="336" r:id="rId10"/>
    <p:sldId id="350" r:id="rId11"/>
    <p:sldId id="351" r:id="rId12"/>
    <p:sldId id="352" r:id="rId13"/>
    <p:sldId id="353" r:id="rId14"/>
    <p:sldId id="356" r:id="rId15"/>
    <p:sldId id="355" r:id="rId16"/>
    <p:sldId id="357" r:id="rId17"/>
    <p:sldId id="354" r:id="rId18"/>
    <p:sldId id="359" r:id="rId19"/>
    <p:sldId id="358" r:id="rId20"/>
    <p:sldId id="360" r:id="rId21"/>
    <p:sldId id="361" r:id="rId22"/>
    <p:sldId id="362" r:id="rId23"/>
    <p:sldId id="363" r:id="rId24"/>
    <p:sldId id="364" r:id="rId25"/>
    <p:sldId id="365" r:id="rId26"/>
    <p:sldId id="366" r:id="rId27"/>
    <p:sldId id="367" r:id="rId28"/>
    <p:sldId id="368" r:id="rId29"/>
    <p:sldId id="369" r:id="rId30"/>
    <p:sldId id="370" r:id="rId31"/>
    <p:sldId id="371" r:id="rId32"/>
    <p:sldId id="372" r:id="rId33"/>
    <p:sldId id="373" r:id="rId34"/>
    <p:sldId id="374" r:id="rId35"/>
    <p:sldId id="375" r:id="rId36"/>
    <p:sldId id="376" r:id="rId37"/>
    <p:sldId id="377" r:id="rId38"/>
    <p:sldId id="378" r:id="rId39"/>
    <p:sldId id="379" r:id="rId40"/>
    <p:sldId id="380" r:id="rId41"/>
    <p:sldId id="381" r:id="rId42"/>
    <p:sldId id="382" r:id="rId43"/>
    <p:sldId id="383" r:id="rId44"/>
    <p:sldId id="384" r:id="rId45"/>
    <p:sldId id="385" r:id="rId46"/>
    <p:sldId id="386" r:id="rId47"/>
    <p:sldId id="387" r:id="rId48"/>
    <p:sldId id="388" r:id="rId49"/>
    <p:sldId id="389" r:id="rId50"/>
    <p:sldId id="390" r:id="rId51"/>
    <p:sldId id="349" r:id="rId52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4" autoAdjust="0"/>
    <p:restoredTop sz="84967" autoAdjust="0"/>
  </p:normalViewPr>
  <p:slideViewPr>
    <p:cSldViewPr snapToGrid="0">
      <p:cViewPr varScale="1">
        <p:scale>
          <a:sx n="98" d="100"/>
          <a:sy n="98" d="100"/>
        </p:scale>
        <p:origin x="-82" y="-125"/>
      </p:cViewPr>
      <p:guideLst>
        <p:guide orient="horz" pos="1392"/>
        <p:guide orient="horz" pos="3168"/>
        <p:guide pos="7056"/>
      </p:guideLst>
    </p:cSldViewPr>
  </p:slideViewPr>
  <p:outlineViewPr>
    <p:cViewPr>
      <p:scale>
        <a:sx n="33" d="100"/>
        <a:sy n="33" d="100"/>
      </p:scale>
      <p:origin x="0" y="-1103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936" y="9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30E99E25-5B65-D93A-3010-8B947D67E6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DAEB28A-33CC-6CF5-1214-F2C3205F67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5DDD862-3BC1-4627-A929-B8672683DA0E}" type="datetime1">
              <a:rPr lang="ru-RU" smtClean="0"/>
              <a:pPr rtl="0"/>
              <a:t>11.12.2025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43D63414-6160-FF79-B3F6-CD615625C84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2583E93F-BDEC-C5F7-2553-8324882C41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97C78D2-97D1-4B37-BDD1-08A09BD4CA99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69135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518A1D-57D3-4AB0-8C06-4DC19EF685A2}" type="datetime1">
              <a:rPr lang="ru-RU" smtClean="0"/>
              <a:pPr/>
              <a:t>11.12.2025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5939589-3E79-4C82-AA4A-FE78234FAA59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5939589-3E79-4C82-AA4A-FE78234FAA59}" type="slidenum">
              <a:rPr lang="ru-RU" smtClean="0"/>
              <a:pPr rtl="0"/>
              <a:t>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01796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5939589-3E79-4C82-AA4A-FE78234FAA59}" type="slidenum">
              <a:rPr lang="ru-RU" smtClean="0"/>
              <a:pPr rtl="0"/>
              <a:t>2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99010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5939589-3E79-4C82-AA4A-FE78234FAA59}" type="slidenum">
              <a:rPr lang="ru-RU" smtClean="0"/>
              <a:pPr rtl="0"/>
              <a:t>3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66773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5939589-3E79-4C82-AA4A-FE78234FAA59}" type="slidenum">
              <a:rPr lang="ru-RU" smtClean="0"/>
              <a:pPr rtl="0"/>
              <a:t>4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33487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5939589-3E79-4C82-AA4A-FE78234FAA59}" type="slidenum">
              <a:rPr lang="ru-RU" smtClean="0"/>
              <a:pPr rtl="0"/>
              <a:t>5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107760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5939589-3E79-4C82-AA4A-FE78234FAA59}" type="slidenum">
              <a:rPr lang="ru-RU" smtClean="0"/>
              <a:pPr rtl="0"/>
              <a:t>6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315475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5939589-3E79-4C82-AA4A-FE78234FAA59}" type="slidenum">
              <a:rPr lang="ru-RU" smtClean="0"/>
              <a:pPr rtl="0"/>
              <a:t>7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473145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5939589-3E79-4C82-AA4A-FE78234FAA59}" type="slidenum">
              <a:rPr lang="ru-RU" smtClean="0"/>
              <a:pPr rtl="0"/>
              <a:t>48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13364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только с заголовком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57809"/>
            <a:ext cx="7983110" cy="3080335"/>
          </a:xfrm>
        </p:spPr>
        <p:txBody>
          <a:bodyPr lIns="0" tIns="0" rIns="0" bIns="0" rtlCol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pPr rtl="0"/>
            <a:endParaRPr lang="ru-RU" noProof="0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8E825845-66DD-4B77-A729-CD97D156FE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22749162-63A5-5BF9-895E-B0577A6C47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61510" y="2744546"/>
            <a:ext cx="465456" cy="581432"/>
            <a:chOff x="7843462" y="2744546"/>
            <a:chExt cx="465456" cy="581432"/>
          </a:xfrm>
        </p:grpSpPr>
        <p:sp>
          <p:nvSpPr>
            <p:cNvPr id="19" name="Графический объект 12">
              <a:extLst>
                <a:ext uri="{FF2B5EF4-FFF2-40B4-BE49-F238E27FC236}">
                  <a16:creationId xmlns=""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21" name="Графический объект 13">
              <a:extLst>
                <a:ext uri="{FF2B5EF4-FFF2-40B4-BE49-F238E27FC236}">
                  <a16:creationId xmlns=""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23" name="Графический объект 15">
              <a:extLst>
                <a:ext uri="{FF2B5EF4-FFF2-40B4-BE49-F238E27FC236}">
                  <a16:creationId xmlns=""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21379060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изображение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544" y="614202"/>
            <a:ext cx="5918072" cy="2276856"/>
          </a:xfrm>
        </p:spPr>
        <p:txBody>
          <a:bodyPr lIns="0" tIns="0" rIns="0" bIns="0" rtlCol="0" anchor="b"/>
          <a:lstStyle>
            <a:lvl1pPr algn="r">
              <a:lnSpc>
                <a:spcPts val="4000"/>
              </a:lnSpc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1C738AB3-8054-6E21-C34C-36AF3A31AC4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19" name="Рисунок 18">
            <a:extLst>
              <a:ext uri="{FF2B5EF4-FFF2-40B4-BE49-F238E27FC236}">
                <a16:creationId xmlns=""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80160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tIns="914400" rtlCol="0" anchor="t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Щелкните, чтобы добавить рисунок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4FD1B85-4BEF-C1C1-5619-B82E9E44A9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16548" y="3161752"/>
            <a:ext cx="5918068" cy="3144965"/>
          </a:xfrm>
        </p:spPr>
        <p:txBody>
          <a:bodyPr lIns="0" tIns="0" rIns="0" bIns="0" rtlCol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3pPr>
            <a:lvl4pPr marL="13716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13AE7F8D-AE68-4A83-BAB5-3A97D473CE3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Графический объект 12">
            <a:extLst>
              <a:ext uri="{FF2B5EF4-FFF2-40B4-BE49-F238E27FC236}">
                <a16:creationId xmlns="" xmlns:a16="http://schemas.microsoft.com/office/drawing/2014/main" id="{EA1B6985-3E5A-40F4-9268-D4AB3BBF8C9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3" name="Графический объект 13">
            <a:extLst>
              <a:ext uri="{FF2B5EF4-FFF2-40B4-BE49-F238E27FC236}">
                <a16:creationId xmlns="" xmlns:a16="http://schemas.microsoft.com/office/drawing/2014/main" id="{338BC906-9D03-4280-85E8-21A81BC21D7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7" name="Графический объект 15">
            <a:extLst>
              <a:ext uri="{FF2B5EF4-FFF2-40B4-BE49-F238E27FC236}">
                <a16:creationId xmlns="" xmlns:a16="http://schemas.microsoft.com/office/drawing/2014/main" id="{C5C06D53-C9F6-47E8-BFE1-B8193A1AED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52402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="" xmlns:a16="http://schemas.microsoft.com/office/drawing/2014/main" id="{CE9872E9-2F0D-2FEB-0974-F0BBBC5E033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238999" y="6356350"/>
            <a:ext cx="3795615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24907687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рисунок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386775"/>
            <a:ext cx="8311102" cy="3080335"/>
          </a:xfrm>
        </p:spPr>
        <p:txBody>
          <a:bodyPr lIns="0" tIns="274320" rIns="0" bIns="0" rtlCol="0" anchor="t" anchorCtr="0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pPr rtl="0"/>
            <a:endParaRPr lang="ru-RU" noProof="0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8E825845-66DD-4B77-A729-CD97D156FE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0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22749162-63A5-5BF9-895E-B0577A6C47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 rot="19670435">
            <a:off x="7632743" y="794953"/>
            <a:ext cx="465456" cy="581432"/>
            <a:chOff x="7843462" y="2744546"/>
            <a:chExt cx="465456" cy="581432"/>
          </a:xfrm>
        </p:grpSpPr>
        <p:sp>
          <p:nvSpPr>
            <p:cNvPr id="19" name="Графический объект 12">
              <a:extLst>
                <a:ext uri="{FF2B5EF4-FFF2-40B4-BE49-F238E27FC236}">
                  <a16:creationId xmlns=""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21" name="Графический объект 13">
              <a:extLst>
                <a:ext uri="{FF2B5EF4-FFF2-40B4-BE49-F238E27FC236}">
                  <a16:creationId xmlns=""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23" name="Графический объект 15">
              <a:extLst>
                <a:ext uri="{FF2B5EF4-FFF2-40B4-BE49-F238E27FC236}">
                  <a16:creationId xmlns=""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sp>
        <p:nvSpPr>
          <p:cNvPr id="3" name="Рисунок 14">
            <a:extLst>
              <a:ext uri="{FF2B5EF4-FFF2-40B4-BE49-F238E27FC236}">
                <a16:creationId xmlns="" xmlns:a16="http://schemas.microsoft.com/office/drawing/2014/main" id="{01D87F51-D69B-9038-0566-4FDC355AB6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97587" y="411831"/>
            <a:ext cx="3521337" cy="3521344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rtlCol="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Щелкните, чтобы добавить рисунок</a:t>
            </a:r>
          </a:p>
        </p:txBody>
      </p:sp>
    </p:spTree>
    <p:extLst>
      <p:ext uri="{BB962C8B-B14F-4D97-AF65-F5344CB8AC3E}">
        <p14:creationId xmlns="" xmlns:p14="http://schemas.microsoft.com/office/powerpoint/2010/main" val="19512396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подзаголовок + рисунок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0159" y="640080"/>
            <a:ext cx="10302240" cy="1852046"/>
          </a:xfrm>
        </p:spPr>
        <p:txBody>
          <a:bodyPr lIns="0" tIns="0" rIns="0" bIns="0" rtlCol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0158" y="2588447"/>
            <a:ext cx="7853678" cy="726645"/>
          </a:xfrm>
        </p:spPr>
        <p:txBody>
          <a:bodyPr lIns="0" tIns="0" rIns="0" bIns="0" rtlCol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rtl="0"/>
            <a:r>
              <a:rPr lang="ru-RU" noProof="0" dirty="0"/>
              <a:t>Текст слайда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8E825845-66DD-4B77-A729-CD97D156FE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22749162-63A5-5BF9-895E-B0577A6C47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7659974" y="4456458"/>
            <a:ext cx="465456" cy="581432"/>
            <a:chOff x="7843462" y="2744546"/>
            <a:chExt cx="465456" cy="581432"/>
          </a:xfrm>
        </p:grpSpPr>
        <p:sp>
          <p:nvSpPr>
            <p:cNvPr id="19" name="Графический объект 12">
              <a:extLst>
                <a:ext uri="{FF2B5EF4-FFF2-40B4-BE49-F238E27FC236}">
                  <a16:creationId xmlns=""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21" name="Графический объект 13">
              <a:extLst>
                <a:ext uri="{FF2B5EF4-FFF2-40B4-BE49-F238E27FC236}">
                  <a16:creationId xmlns=""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23" name="Графический объект 15">
              <a:extLst>
                <a:ext uri="{FF2B5EF4-FFF2-40B4-BE49-F238E27FC236}">
                  <a16:creationId xmlns=""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sp>
        <p:nvSpPr>
          <p:cNvPr id="5" name="Рисунок 14">
            <a:extLst>
              <a:ext uri="{FF2B5EF4-FFF2-40B4-BE49-F238E27FC236}">
                <a16:creationId xmlns="" xmlns:a16="http://schemas.microsoft.com/office/drawing/2014/main" id="{5DDB7824-50BA-B12F-AD49-CA8953CA3A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536252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rtlCol="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Щелкните, чтобы добавить рисунок</a:t>
            </a:r>
          </a:p>
        </p:txBody>
      </p:sp>
    </p:spTree>
    <p:extLst>
      <p:ext uri="{BB962C8B-B14F-4D97-AF65-F5344CB8AC3E}">
        <p14:creationId xmlns="" xmlns:p14="http://schemas.microsoft.com/office/powerpoint/2010/main" val="6526456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изображение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0" y="640080"/>
            <a:ext cx="7498080" cy="1280160"/>
          </a:xfrm>
        </p:spPr>
        <p:txBody>
          <a:bodyPr lIns="0" tIns="0" rIns="0" bIns="0" rtlCol="0" anchor="b" anchorCtr="0"/>
          <a:lstStyle>
            <a:lvl1pPr>
              <a:defRPr sz="4000" b="1" cap="all" spc="0" baseline="0"/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2376"/>
            <a:ext cx="520991" cy="517379"/>
          </a:xfrm>
        </p:spPr>
        <p:txBody>
          <a:bodyPr rtlCol="0" anchor="t" anchorCtr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15" name="Рисунок 14">
            <a:extLst>
              <a:ext uri="{FF2B5EF4-FFF2-40B4-BE49-F238E27FC236}">
                <a16:creationId xmlns=""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7615" y="895646"/>
            <a:ext cx="1956925" cy="195692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" rtlCol="0" anchor="t" anchorCtr="0">
            <a:noAutofit/>
          </a:bodyPr>
          <a:lstStyle>
            <a:lvl1pPr algn="ctr">
              <a:buNone/>
              <a:defRPr sz="1800"/>
            </a:lvl1pPr>
          </a:lstStyle>
          <a:p>
            <a:pPr rtl="0"/>
            <a:r>
              <a:rPr lang="ru-RU" noProof="0" dirty="0"/>
              <a:t>Щелкните, чтобы добавить рисунок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194560"/>
            <a:ext cx="7498080" cy="4023360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defRPr sz="1600"/>
            </a:lvl2pPr>
            <a:lvl3pPr marL="457200">
              <a:defRPr sz="1400"/>
            </a:lvl3pPr>
            <a:lvl4pPr marL="685800">
              <a:defRPr sz="1200"/>
            </a:lvl4pPr>
            <a:lvl5pPr>
              <a:defRPr sz="14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758B5E78-A531-681D-1312-F21B52D066B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70685" y="620661"/>
            <a:ext cx="403448" cy="381782"/>
            <a:chOff x="10969280" y="1780012"/>
            <a:chExt cx="403448" cy="381782"/>
          </a:xfrm>
        </p:grpSpPr>
        <p:sp>
          <p:nvSpPr>
            <p:cNvPr id="17" name="Графический объект 10">
              <a:extLst>
                <a:ext uri="{FF2B5EF4-FFF2-40B4-BE49-F238E27FC236}">
                  <a16:creationId xmlns="" xmlns:a16="http://schemas.microsoft.com/office/drawing/2014/main" id="{AAD06B87-D9B2-4F94-B734-A8F039A2033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81590" y="2070656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9" name="Графический объект 11">
              <a:extLst>
                <a:ext uri="{FF2B5EF4-FFF2-40B4-BE49-F238E27FC236}">
                  <a16:creationId xmlns="" xmlns:a16="http://schemas.microsoft.com/office/drawing/2014/main" id="{BB13A13C-36EA-4B13-9175-C5FE95B34D3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969280" y="1780012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sp>
        <p:nvSpPr>
          <p:cNvPr id="4" name="Нижний колонтитул 8">
            <a:extLst>
              <a:ext uri="{FF2B5EF4-FFF2-40B4-BE49-F238E27FC236}">
                <a16:creationId xmlns="" xmlns:a16="http://schemas.microsoft.com/office/drawing/2014/main" id="{5189CAD3-7011-6481-11F8-05B5CB106F0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114800" cy="365125"/>
          </a:xfrm>
        </p:spPr>
        <p:txBody>
          <a:bodyPr lIns="0" rIns="91440" rtlCol="0"/>
          <a:lstStyle>
            <a:lvl1pPr algn="l">
              <a:defRPr/>
            </a:lvl1pPr>
          </a:lstStyle>
          <a:p>
            <a:pPr rtl="0"/>
            <a:endParaRPr lang="ru-RU" noProof="0" dirty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CB7CB27F-7A56-A747-A4D6-5627C24638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8971113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Слайд с заголовком + подзаголовком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0159" y="3383280"/>
            <a:ext cx="10302240" cy="1852046"/>
          </a:xfrm>
        </p:spPr>
        <p:txBody>
          <a:bodyPr lIns="0" tIns="274320" rIns="0" bIns="0" rtlCol="0" anchor="t" anchorCtr="0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0158" y="2966886"/>
            <a:ext cx="10302237" cy="397191"/>
          </a:xfrm>
        </p:spPr>
        <p:txBody>
          <a:bodyPr lIns="0" tIns="0" rIns="0" bIns="0" rtlCol="0" anchor="b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rtl="0"/>
            <a:r>
              <a:rPr lang="ru-RU" noProof="0" dirty="0"/>
              <a:t>Текст слайда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22749162-63A5-5BF9-895E-B0577A6C47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97692" y="620298"/>
            <a:ext cx="465456" cy="581432"/>
            <a:chOff x="7843462" y="2744546"/>
            <a:chExt cx="465456" cy="581432"/>
          </a:xfrm>
        </p:grpSpPr>
        <p:sp>
          <p:nvSpPr>
            <p:cNvPr id="19" name="Графический объект 12">
              <a:extLst>
                <a:ext uri="{FF2B5EF4-FFF2-40B4-BE49-F238E27FC236}">
                  <a16:creationId xmlns=""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21" name="Графический объект 13">
              <a:extLst>
                <a:ext uri="{FF2B5EF4-FFF2-40B4-BE49-F238E27FC236}">
                  <a16:creationId xmlns=""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23" name="Графический объект 15">
              <a:extLst>
                <a:ext uri="{FF2B5EF4-FFF2-40B4-BE49-F238E27FC236}">
                  <a16:creationId xmlns=""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57912362-D30D-7B0B-BA94-0993B1EBC4E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0"/>
            <a:ext cx="0" cy="2775857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776449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394" y="1358901"/>
            <a:ext cx="9918405" cy="1646237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8DA9DAA-006C-4F4B-980E-E3DF019B24E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rtl="0"/>
            <a:endParaRPr lang="ru-RU" noProof="0" dirty="0"/>
          </a:p>
        </p:txBody>
      </p:sp>
      <p:sp>
        <p:nvSpPr>
          <p:cNvPr id="6" name="Управляющая кнопка: настраиваемая 5">
            <a:hlinkClick r:id="" action="ppaction://hlinkshowjump?jump=nextslide" highlightClick="1"/>
          </p:cNvPr>
          <p:cNvSpPr/>
          <p:nvPr userDrawn="1"/>
        </p:nvSpPr>
        <p:spPr>
          <a:xfrm>
            <a:off x="4292600" y="5207000"/>
            <a:ext cx="2832100" cy="8509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Узнать ответ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71055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авильный отв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394" y="1244009"/>
            <a:ext cx="9918405" cy="16462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8DA9DAA-006C-4F4B-980E-E3DF019B24E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rtl="0"/>
            <a:endParaRPr lang="ru-RU" noProof="0" dirty="0"/>
          </a:p>
        </p:txBody>
      </p:sp>
      <p:sp>
        <p:nvSpPr>
          <p:cNvPr id="6" name="Управляющая кнопка: настраиваемая 5">
            <a:hlinkClick r:id="" action="ppaction://hlinkshowjump?jump=nextslide" highlightClick="1"/>
          </p:cNvPr>
          <p:cNvSpPr/>
          <p:nvPr userDrawn="1"/>
        </p:nvSpPr>
        <p:spPr>
          <a:xfrm>
            <a:off x="4178594" y="4953000"/>
            <a:ext cx="3657306" cy="9652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hlinkClick r:id="rId2" action="ppaction://hlinksldjump"/>
              </a:rPr>
              <a:t>Вернуться к выбору тем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148877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685800"/>
            <a:ext cx="9137012" cy="1280160"/>
          </a:xfrm>
        </p:spPr>
        <p:txBody>
          <a:bodyPr lIns="0" tIns="0" rIns="0" bIns="0" rtlCol="0"/>
          <a:lstStyle>
            <a:lvl1pPr>
              <a:defRPr sz="4000" b="1" cap="all" spc="0" baseline="0"/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5" name="Номер слайда 14">
            <a:extLst>
              <a:ext uri="{FF2B5EF4-FFF2-40B4-BE49-F238E27FC236}">
                <a16:creationId xmlns="" xmlns:a16="http://schemas.microsoft.com/office/drawing/2014/main" id="{0F91A5DB-A2CA-1D70-9A06-3869A288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2327440"/>
            <a:ext cx="4846320" cy="4040574"/>
          </a:xfrm>
        </p:spPr>
        <p:txBody>
          <a:bodyPr lIns="0" tIns="0" rIns="0" bIns="0" rtlCol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23402" y="2327441"/>
            <a:ext cx="4846320" cy="4040574"/>
          </a:xfrm>
        </p:spPr>
        <p:txBody>
          <a:bodyPr lIns="0" tIns="0" rIns="0" bIns="0" rtlCol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160F34ED-DA60-4CC2-B735-B0EC5D9FEA3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Графический объект 15">
            <a:extLst>
              <a:ext uri="{FF2B5EF4-FFF2-40B4-BE49-F238E27FC236}">
                <a16:creationId xmlns="" xmlns:a16="http://schemas.microsoft.com/office/drawing/2014/main" id="{A9475260-301F-4744-B1DA-7B00F6FB434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4" name="Графический объект 16">
            <a:extLst>
              <a:ext uri="{FF2B5EF4-FFF2-40B4-BE49-F238E27FC236}">
                <a16:creationId xmlns="" xmlns:a16="http://schemas.microsoft.com/office/drawing/2014/main" id="{9BBD3F4B-0836-48C5-AC68-747456D1DD5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6" name="Графический объект 14">
            <a:extLst>
              <a:ext uri="{FF2B5EF4-FFF2-40B4-BE49-F238E27FC236}">
                <a16:creationId xmlns="" xmlns:a16="http://schemas.microsoft.com/office/drawing/2014/main" id="{9B4398D5-99F4-4F83-AA77-9B4177648CA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3" name="Нижний колонтитул 12">
            <a:extLst>
              <a:ext uri="{FF2B5EF4-FFF2-40B4-BE49-F238E27FC236}">
                <a16:creationId xmlns="" xmlns:a16="http://schemas.microsoft.com/office/drawing/2014/main" id="{6D6A69CF-70D6-AB12-CD8B-FD75B7EE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9375955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F9EFE408-BFE1-16DC-F7C6-47F55C171A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992" y="0"/>
            <a:ext cx="5779008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572" y="685800"/>
            <a:ext cx="4754880" cy="5670550"/>
          </a:xfrm>
        </p:spPr>
        <p:txBody>
          <a:bodyPr lIns="0" tIns="0" rIns="0" bIns="0" rtlCol="0" anchor="ctr" anchorCtr="0"/>
          <a:lstStyle>
            <a:lvl1pPr algn="l"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22" name="Номер слайда 21">
            <a:extLst>
              <a:ext uri="{FF2B5EF4-FFF2-40B4-BE49-F238E27FC236}">
                <a16:creationId xmlns="" xmlns:a16="http://schemas.microsoft.com/office/drawing/2014/main" id="{4C0ED5DD-6381-0FFD-7B45-D21179A39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4" name="Объект 5">
            <a:extLst>
              <a:ext uri="{FF2B5EF4-FFF2-40B4-BE49-F238E27FC236}">
                <a16:creationId xmlns="" xmlns:a16="http://schemas.microsoft.com/office/drawing/2014/main" id="{F042E432-AE48-385B-DEA1-32129394CE7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279526" y="1533524"/>
            <a:ext cx="4663440" cy="1895475"/>
          </a:xfrm>
        </p:spPr>
        <p:txBody>
          <a:bodyPr lIns="0" tIns="0" rIns="0" bIns="0" rtlCol="0" anchor="t" anchorCtr="0">
            <a:noAutofit/>
          </a:bodyPr>
          <a:lstStyle>
            <a:lvl1pPr marL="342900" indent="-512064">
              <a:spcBef>
                <a:spcPts val="1000"/>
              </a:spcBef>
              <a:buFont typeface="+mj-lt"/>
              <a:buAutoNum type="arabicPeriod"/>
              <a:defRPr sz="1800"/>
            </a:lvl1pPr>
            <a:lvl2pPr marL="1028700" indent="-342900">
              <a:spcBef>
                <a:spcPts val="1200"/>
              </a:spcBef>
              <a:buFont typeface="+mj-lt"/>
              <a:buAutoNum type="alphaLcPeriod"/>
              <a:defRPr sz="1800"/>
            </a:lvl2pPr>
            <a:lvl3pPr marL="1257300" indent="-342900">
              <a:spcBef>
                <a:spcPts val="1200"/>
              </a:spcBef>
              <a:buFont typeface="+mj-lt"/>
              <a:buAutoNum type="arabicParenR"/>
              <a:defRPr sz="1800"/>
            </a:lvl3pPr>
            <a:lvl4pPr marL="1714500" indent="-342900">
              <a:spcBef>
                <a:spcPts val="1200"/>
              </a:spcBef>
              <a:buFont typeface="+mj-lt"/>
              <a:buAutoNum type="alphaLcParenR"/>
              <a:defRPr sz="1800"/>
            </a:lvl4pPr>
            <a:lvl5pPr marL="2228850" indent="-400050">
              <a:spcBef>
                <a:spcPts val="1200"/>
              </a:spcBef>
              <a:buFont typeface="+mj-lt"/>
              <a:buAutoNum type="romanLcPeriod"/>
              <a:defRPr sz="18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7" name="Объект 5">
            <a:extLst>
              <a:ext uri="{FF2B5EF4-FFF2-40B4-BE49-F238E27FC236}">
                <a16:creationId xmlns="" xmlns:a16="http://schemas.microsoft.com/office/drawing/2014/main" id="{DF111B2E-0535-57E2-FE92-620F9307A95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80160" y="3482974"/>
            <a:ext cx="4663440" cy="1190033"/>
          </a:xfrm>
        </p:spPr>
        <p:txBody>
          <a:bodyPr lIns="0" tIns="0" rIns="0" bIns="0" rtlCol="0" anchor="t" anchorCtr="0">
            <a:no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spcBef>
                <a:spcPts val="1200"/>
              </a:spcBef>
              <a:buNone/>
              <a:defRPr sz="1600"/>
            </a:lvl2pPr>
            <a:lvl3pPr marL="914400" indent="0">
              <a:spcBef>
                <a:spcPts val="1200"/>
              </a:spcBef>
              <a:buNone/>
              <a:defRPr sz="1400"/>
            </a:lvl3pPr>
            <a:lvl4pPr marL="1371600" indent="0">
              <a:spcBef>
                <a:spcPts val="1200"/>
              </a:spcBef>
              <a:buNone/>
              <a:defRPr sz="1200"/>
            </a:lvl4pPr>
            <a:lvl5pPr marL="1828800" indent="0">
              <a:spcBef>
                <a:spcPts val="1200"/>
              </a:spcBef>
              <a:buNone/>
              <a:defRPr sz="1200"/>
            </a:lvl5pPr>
          </a:lstStyle>
          <a:p>
            <a:pPr lvl="0" rtl="0"/>
            <a:r>
              <a:rPr lang="ru-RU" noProof="0" dirty="0"/>
              <a:t>Текст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1280160" y="4692058"/>
            <a:ext cx="4663440" cy="1584918"/>
          </a:xfrm>
        </p:spPr>
        <p:txBody>
          <a:bodyPr lIns="0" tIns="0" rIns="0" bIns="0" rtlCol="0" anchor="t" anchorCtr="0">
            <a:noAutofit/>
          </a:bodyPr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1200"/>
              </a:spcBef>
              <a:defRPr sz="1600"/>
            </a:lvl2pPr>
            <a:lvl3pPr>
              <a:spcBef>
                <a:spcPts val="1200"/>
              </a:spcBef>
              <a:defRPr sz="1400"/>
            </a:lvl3pPr>
            <a:lvl4pPr>
              <a:spcBef>
                <a:spcPts val="1200"/>
              </a:spcBef>
              <a:defRPr sz="1200"/>
            </a:lvl4pPr>
            <a:lvl5pPr>
              <a:spcBef>
                <a:spcPts val="1200"/>
              </a:spcBef>
              <a:defRPr sz="12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21" name="Нижний колонтитул 20">
            <a:extLst>
              <a:ext uri="{FF2B5EF4-FFF2-40B4-BE49-F238E27FC236}">
                <a16:creationId xmlns="" xmlns:a16="http://schemas.microsoft.com/office/drawing/2014/main" id="{34C23E1A-9E5E-DA12-8E11-83F486766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 rtlCol="0"/>
          <a:lstStyle>
            <a:lvl1pPr algn="l">
              <a:defRPr/>
            </a:lvl1pPr>
          </a:lstStyle>
          <a:p>
            <a:pPr rtl="0"/>
            <a:endParaRPr lang="ru-RU" noProof="0" dirty="0"/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="" xmlns:a16="http://schemas.microsoft.com/office/drawing/2014/main" id="{E3FE6E42-6A8F-C459-87EE-E2A5BAFA852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4793202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одержимо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301752"/>
            <a:ext cx="4663438" cy="2441448"/>
          </a:xfrm>
        </p:spPr>
        <p:txBody>
          <a:bodyPr lIns="0" tIns="0" rIns="0" bIns="0" rtlCol="0" anchor="ctr" anchorCtr="0"/>
          <a:lstStyle>
            <a:lvl1pPr algn="l">
              <a:lnSpc>
                <a:spcPts val="4000"/>
              </a:lnSpc>
              <a:spcBef>
                <a:spcPts val="1000"/>
              </a:spcBef>
              <a:defRPr sz="4000" b="1" i="0" cap="all" spc="0" baseline="0"/>
            </a:lvl1pPr>
          </a:lstStyle>
          <a:p>
            <a:pPr rtl="0"/>
            <a:endParaRPr lang="ru-RU" noProof="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6630"/>
            <a:ext cx="520991" cy="517379"/>
          </a:xfrm>
        </p:spPr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8" name="Текст 4">
            <a:extLst>
              <a:ext uri="{FF2B5EF4-FFF2-40B4-BE49-F238E27FC236}">
                <a16:creationId xmlns="" xmlns:a16="http://schemas.microsoft.com/office/drawing/2014/main" id="{9FB40175-FA51-DA14-A5B2-CD06DE6ECC3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80161" y="2777067"/>
            <a:ext cx="4663440" cy="3550581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lnSpc>
                <a:spcPct val="110000"/>
              </a:lnSpc>
              <a:defRPr sz="1600"/>
            </a:lvl2pPr>
            <a:lvl3pPr marL="457200">
              <a:lnSpc>
                <a:spcPct val="110000"/>
              </a:lnSpc>
              <a:defRPr sz="1400"/>
            </a:lvl3pPr>
            <a:lvl4pPr marL="685800">
              <a:lnSpc>
                <a:spcPct val="110000"/>
              </a:lnSpc>
              <a:defRPr sz="1200"/>
            </a:lvl4pPr>
            <a:lvl5pPr marL="914400">
              <a:lnSpc>
                <a:spcPct val="110000"/>
              </a:lnSpc>
              <a:defRPr sz="1200"/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515930B2-E36D-4D05-A6B3-CA1BF61D50C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089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3" name="Рисунок 12">
            <a:extLst>
              <a:ext uri="{FF2B5EF4-FFF2-40B4-BE49-F238E27FC236}">
                <a16:creationId xmlns=""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95553" y="301752"/>
            <a:ext cx="5221224" cy="6263640"/>
          </a:xfrm>
        </p:spPr>
        <p:txBody>
          <a:bodyPr tIns="914400" rtlCol="0" anchor="t" anchorCtr="0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Щелкните, чтобы добавить рисунок</a:t>
            </a:r>
          </a:p>
        </p:txBody>
      </p:sp>
      <p:sp>
        <p:nvSpPr>
          <p:cNvPr id="10" name="Нижний колонтитул 8">
            <a:extLst>
              <a:ext uri="{FF2B5EF4-FFF2-40B4-BE49-F238E27FC236}">
                <a16:creationId xmlns="" xmlns:a16="http://schemas.microsoft.com/office/drawing/2014/main" id="{7A4AE671-C203-0370-2888-FC8F7D444D1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434825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ru-RU" noProof="0" dirty="0"/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1792BFA8-57AD-0B5C-2534-1E862B58DA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5127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4868079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изображе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59" y="640080"/>
            <a:ext cx="4815836" cy="2103120"/>
          </a:xfrm>
        </p:spPr>
        <p:txBody>
          <a:bodyPr lIns="0" tIns="0" rIns="0" bIns="0" rtlCol="0" anchor="ctr" anchorCtr="0"/>
          <a:lstStyle>
            <a:lvl1pPr algn="l">
              <a:defRPr sz="4000" b="1" cap="all" spc="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6" name="Номер слайда 15">
            <a:extLst>
              <a:ext uri="{FF2B5EF4-FFF2-40B4-BE49-F238E27FC236}">
                <a16:creationId xmlns="" xmlns:a16="http://schemas.microsoft.com/office/drawing/2014/main" id="{6183E8BD-29F0-8F9F-FC7D-73F8067BCDD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15" name="Объект 2">
            <a:extLst>
              <a:ext uri="{FF2B5EF4-FFF2-40B4-BE49-F238E27FC236}">
                <a16:creationId xmlns="" xmlns:a16="http://schemas.microsoft.com/office/drawing/2014/main" id="{5C983CA3-739C-6C20-AFE0-0997370354B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31427" y="640080"/>
            <a:ext cx="5122889" cy="2103120"/>
          </a:xfrm>
        </p:spPr>
        <p:txBody>
          <a:bodyPr lIns="0" tIns="0" rIns="0" bIns="0" rtlCol="0" anchor="ctr" anchorCtr="0">
            <a:normAutofit/>
          </a:bodyPr>
          <a:lstStyle>
            <a:lvl1pPr marL="0" indent="0">
              <a:lnSpc>
                <a:spcPct val="110000"/>
              </a:lnSpc>
              <a:buNone/>
              <a:defRPr sz="1800">
                <a:solidFill>
                  <a:schemeClr val="tx1"/>
                </a:solidFill>
              </a:defRPr>
            </a:lvl1pPr>
            <a:lvl2pPr marL="228600">
              <a:lnSpc>
                <a:spcPct val="100000"/>
              </a:lnSpc>
              <a:defRPr sz="1600">
                <a:solidFill>
                  <a:schemeClr val="tx1"/>
                </a:solidFill>
              </a:defRPr>
            </a:lvl2pPr>
            <a:lvl3pPr marL="457200">
              <a:lnSpc>
                <a:spcPct val="100000"/>
              </a:lnSpc>
              <a:defRPr sz="1400">
                <a:solidFill>
                  <a:schemeClr val="tx1"/>
                </a:solidFill>
              </a:defRPr>
            </a:lvl3pPr>
            <a:lvl4pPr marL="685800">
              <a:lnSpc>
                <a:spcPct val="100000"/>
              </a:lnSpc>
              <a:defRPr sz="1200">
                <a:solidFill>
                  <a:schemeClr val="tx1"/>
                </a:solidFill>
              </a:defRPr>
            </a:lvl4pPr>
            <a:lvl5pPr>
              <a:defRPr sz="14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4BC9F29C-BBE9-AFB4-AFC6-30BCA4EB2AF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бъект 2">
            <a:extLst>
              <a:ext uri="{FF2B5EF4-FFF2-40B4-BE49-F238E27FC236}">
                <a16:creationId xmlns="" xmlns:a16="http://schemas.microsoft.com/office/drawing/2014/main" id="{CBC4D286-C480-B4CF-4406-CACC323F9FAD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280160" y="3017520"/>
            <a:ext cx="10374152" cy="3208866"/>
          </a:xfrm>
        </p:spPr>
        <p:txBody>
          <a:bodyPr rtlCol="0"/>
          <a:lstStyle/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="" xmlns:a16="http://schemas.microsoft.com/office/drawing/2014/main" id="{0BEE2817-4518-D59A-BD13-29A3D4FE64F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39516" y="6356350"/>
            <a:ext cx="4114800" cy="365125"/>
          </a:xfrm>
        </p:spPr>
        <p:txBody>
          <a:bodyPr rtlCol="0"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10689052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59" y="4970638"/>
            <a:ext cx="9144000" cy="1280160"/>
          </a:xfrm>
        </p:spPr>
        <p:txBody>
          <a:bodyPr lIns="0" tIns="0" rIns="0" bIns="0" rtlCol="0" anchor="b" anchorCtr="0"/>
          <a:lstStyle>
            <a:lvl1pPr algn="l">
              <a:defRPr sz="4000" b="1" cap="all" spc="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22" name="Номер слайда 21">
            <a:extLst>
              <a:ext uri="{FF2B5EF4-FFF2-40B4-BE49-F238E27FC236}">
                <a16:creationId xmlns="" xmlns:a16="http://schemas.microsoft.com/office/drawing/2014/main" id="{F0626849-9D2D-3C95-8C10-FA8F325FE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685800"/>
            <a:ext cx="4937760" cy="4023360"/>
          </a:xfrm>
        </p:spPr>
        <p:txBody>
          <a:bodyPr lIns="0" tIns="0" rIns="0" bIns="0" rtlCol="0">
            <a:no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>
              <a:spcBef>
                <a:spcPts val="1200"/>
              </a:spcBef>
              <a:defRPr sz="1800"/>
            </a:lvl2pPr>
            <a:lvl3pPr marL="914400">
              <a:spcBef>
                <a:spcPts val="1200"/>
              </a:spcBef>
              <a:defRPr sz="1800"/>
            </a:lvl3pPr>
            <a:lvl4pPr marL="1371600">
              <a:spcBef>
                <a:spcPts val="1200"/>
              </a:spcBef>
              <a:defRPr sz="1800"/>
            </a:lvl4pPr>
            <a:lvl5pPr marL="1828800">
              <a:spcBef>
                <a:spcPts val="1200"/>
              </a:spcBef>
              <a:defRPr sz="18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04755" y="685800"/>
            <a:ext cx="4937760" cy="4023360"/>
          </a:xfrm>
        </p:spPr>
        <p:txBody>
          <a:bodyPr lIns="0" tIns="0" rIns="0" bIns="0" rtlCol="0">
            <a:noAutofit/>
          </a:bodyPr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1200"/>
              </a:spcBef>
              <a:defRPr sz="1800"/>
            </a:lvl2pPr>
            <a:lvl3pPr>
              <a:spcBef>
                <a:spcPts val="1200"/>
              </a:spcBef>
              <a:defRPr sz="1800"/>
            </a:lvl3pPr>
            <a:lvl4pPr>
              <a:spcBef>
                <a:spcPts val="1200"/>
              </a:spcBef>
              <a:defRPr sz="1800"/>
            </a:lvl4pPr>
            <a:lvl5pPr>
              <a:spcBef>
                <a:spcPts val="1200"/>
              </a:spcBef>
              <a:defRPr sz="1800"/>
            </a:lvl5pPr>
          </a:lstStyle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="" xmlns:a16="http://schemas.microsoft.com/office/drawing/2014/main" id="{4717D91C-F78C-0E4C-FB27-7112AB840A1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22570" y="5680647"/>
            <a:ext cx="465456" cy="581432"/>
            <a:chOff x="7843462" y="2744546"/>
            <a:chExt cx="465456" cy="581432"/>
          </a:xfrm>
        </p:grpSpPr>
        <p:sp>
          <p:nvSpPr>
            <p:cNvPr id="15" name="Графический объект 12">
              <a:extLst>
                <a:ext uri="{FF2B5EF4-FFF2-40B4-BE49-F238E27FC236}">
                  <a16:creationId xmlns="" xmlns:a16="http://schemas.microsoft.com/office/drawing/2014/main" id="{CC935CF3-75DF-0DC7-1B2A-E0E0205DF64B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7" name="Графический объект 13">
              <a:extLst>
                <a:ext uri="{FF2B5EF4-FFF2-40B4-BE49-F238E27FC236}">
                  <a16:creationId xmlns="" xmlns:a16="http://schemas.microsoft.com/office/drawing/2014/main" id="{D5782BEB-6319-DEC1-F9ED-BA9201C6B9B7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18" name="Графический объект 15">
              <a:extLst>
                <a:ext uri="{FF2B5EF4-FFF2-40B4-BE49-F238E27FC236}">
                  <a16:creationId xmlns="" xmlns:a16="http://schemas.microsoft.com/office/drawing/2014/main" id="{6E59DFAF-9794-BD12-D89A-422FFFFCE023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sp>
        <p:nvSpPr>
          <p:cNvPr id="21" name="Нижний колонтитул 20">
            <a:extLst>
              <a:ext uri="{FF2B5EF4-FFF2-40B4-BE49-F238E27FC236}">
                <a16:creationId xmlns="" xmlns:a16="http://schemas.microsoft.com/office/drawing/2014/main" id="{36444A47-BCB3-5C86-F2B8-25092BE8D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 rtlCol="0"/>
          <a:lstStyle>
            <a:lvl1pPr algn="l">
              <a:defRPr/>
            </a:lvl1pPr>
          </a:lstStyle>
          <a:p>
            <a:pPr rtl="0"/>
            <a:endParaRPr lang="ru-RU" noProof="0" dirty="0"/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="" xmlns:a16="http://schemas.microsoft.com/office/drawing/2014/main" id="{C648C53D-49AB-C003-70E8-5117AF07971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Группа 23">
            <a:extLst>
              <a:ext uri="{FF2B5EF4-FFF2-40B4-BE49-F238E27FC236}">
                <a16:creationId xmlns="" xmlns:a16="http://schemas.microsoft.com/office/drawing/2014/main" id="{A96BC1DE-6696-3408-564E-2D73B126632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711518" y="5393214"/>
            <a:ext cx="1097341" cy="736658"/>
            <a:chOff x="10508317" y="446637"/>
            <a:chExt cx="1097341" cy="736658"/>
          </a:xfrm>
        </p:grpSpPr>
        <p:sp>
          <p:nvSpPr>
            <p:cNvPr id="25" name="Графический объект 15">
              <a:extLst>
                <a:ext uri="{FF2B5EF4-FFF2-40B4-BE49-F238E27FC236}">
                  <a16:creationId xmlns="" xmlns:a16="http://schemas.microsoft.com/office/drawing/2014/main" id="{268EB1E4-29D6-C3F5-BCBB-FB7E7EE5C25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08317" y="492206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26" name="Графический объект 16">
              <a:extLst>
                <a:ext uri="{FF2B5EF4-FFF2-40B4-BE49-F238E27FC236}">
                  <a16:creationId xmlns="" xmlns:a16="http://schemas.microsoft.com/office/drawing/2014/main" id="{09524D46-140F-2F4F-430B-F59815A07CF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477944" y="1055581"/>
              <a:ext cx="127714" cy="127714"/>
            </a:xfrm>
            <a:custGeom>
              <a:avLst/>
              <a:gdLst>
                <a:gd name="connsiteX0" fmla="*/ 63857 w 127714"/>
                <a:gd name="connsiteY0" fmla="*/ 18874 h 127714"/>
                <a:gd name="connsiteX1" fmla="*/ 108840 w 127714"/>
                <a:gd name="connsiteY1" fmla="*/ 63857 h 127714"/>
                <a:gd name="connsiteX2" fmla="*/ 63857 w 127714"/>
                <a:gd name="connsiteY2" fmla="*/ 108840 h 127714"/>
                <a:gd name="connsiteX3" fmla="*/ 18874 w 127714"/>
                <a:gd name="connsiteY3" fmla="*/ 63857 h 127714"/>
                <a:gd name="connsiteX4" fmla="*/ 63857 w 127714"/>
                <a:gd name="connsiteY4" fmla="*/ 18874 h 127714"/>
                <a:gd name="connsiteX5" fmla="*/ 63857 w 127714"/>
                <a:gd name="connsiteY5" fmla="*/ 0 h 127714"/>
                <a:gd name="connsiteX6" fmla="*/ 0 w 127714"/>
                <a:gd name="connsiteY6" fmla="*/ 63857 h 127714"/>
                <a:gd name="connsiteX7" fmla="*/ 63857 w 127714"/>
                <a:gd name="connsiteY7" fmla="*/ 127714 h 127714"/>
                <a:gd name="connsiteX8" fmla="*/ 127714 w 127714"/>
                <a:gd name="connsiteY8" fmla="*/ 63857 h 127714"/>
                <a:gd name="connsiteX9" fmla="*/ 63857 w 127714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4" h="127714">
                  <a:moveTo>
                    <a:pt x="63857" y="18874"/>
                  </a:moveTo>
                  <a:cubicBezTo>
                    <a:pt x="88700" y="18874"/>
                    <a:pt x="108840" y="39014"/>
                    <a:pt x="108840" y="63857"/>
                  </a:cubicBezTo>
                  <a:cubicBezTo>
                    <a:pt x="108840" y="88700"/>
                    <a:pt x="88700" y="108840"/>
                    <a:pt x="63857" y="108840"/>
                  </a:cubicBezTo>
                  <a:cubicBezTo>
                    <a:pt x="39014" y="108840"/>
                    <a:pt x="18874" y="88700"/>
                    <a:pt x="18874" y="63857"/>
                  </a:cubicBezTo>
                  <a:cubicBezTo>
                    <a:pt x="18898" y="39024"/>
                    <a:pt x="39024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4" y="99124"/>
                    <a:pt x="127714" y="63857"/>
                  </a:cubicBezTo>
                  <a:cubicBezTo>
                    <a:pt x="127714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accent2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27" name="Графический объект 14">
              <a:extLst>
                <a:ext uri="{FF2B5EF4-FFF2-40B4-BE49-F238E27FC236}">
                  <a16:creationId xmlns="" xmlns:a16="http://schemas.microsoft.com/office/drawing/2014/main" id="{AC75143B-C717-8D04-743C-B40FB5EFB2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41555" y="446637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34873764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640080"/>
            <a:ext cx="10087699" cy="1280160"/>
          </a:xfrm>
        </p:spPr>
        <p:txBody>
          <a:bodyPr lIns="0" tIns="0" rIns="0" bIns="0" rtlCol="0" anchor="b" anchorCtr="0"/>
          <a:lstStyle>
            <a:lvl1pPr>
              <a:defRPr sz="4000" b="1" cap="all" baseline="0"/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116B8DF0-B7E6-5032-C3C7-E457E793B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80160" y="2103119"/>
            <a:ext cx="10087699" cy="4114800"/>
          </a:xfrm>
        </p:spPr>
        <p:txBody>
          <a:bodyPr lIns="0" tIns="0" rIns="0" bIns="0" rtlCol="0"/>
          <a:lstStyle/>
          <a:p>
            <a:pPr lvl="0" rtl="0"/>
            <a:r>
              <a:rPr lang="ru-RU" noProof="0" dirty="0"/>
              <a:t>Текст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5C05CAAB-DBA2-4548-AD5F-01BB97FBB20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Нижний колонтитул 8">
            <a:extLst>
              <a:ext uri="{FF2B5EF4-FFF2-40B4-BE49-F238E27FC236}">
                <a16:creationId xmlns="" xmlns:a16="http://schemas.microsoft.com/office/drawing/2014/main" id="{DC5F4D40-ADE4-5EEB-436C-8563A49C5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tlCol="0"/>
          <a:lstStyle>
            <a:lvl1pPr algn="l">
              <a:defRPr/>
            </a:lvl1pPr>
          </a:lstStyle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3217450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е, пузырьки и заголовок 1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2897" y="585216"/>
            <a:ext cx="8965094" cy="2276856"/>
          </a:xfrm>
        </p:spPr>
        <p:txBody>
          <a:bodyPr lIns="0" tIns="0" rIns="0" rtlCol="0" anchor="b"/>
          <a:lstStyle>
            <a:lvl1pPr algn="r">
              <a:lnSpc>
                <a:spcPts val="4800"/>
              </a:lnSpc>
              <a:defRPr sz="4800" b="1" cap="all" spc="0" baseline="0">
                <a:solidFill>
                  <a:schemeClr val="bg1"/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7" name="Рисунок 14">
            <a:extLst>
              <a:ext uri="{FF2B5EF4-FFF2-40B4-BE49-F238E27FC236}">
                <a16:creationId xmlns="" xmlns:a16="http://schemas.microsoft.com/office/drawing/2014/main" id="{FC9B12A4-113B-B3F6-5926-5C2A6F504AB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371606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rtlCol="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Щелкните, чтобы добавить рисунок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=""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0609" y="3127248"/>
            <a:ext cx="6117381" cy="3017520"/>
          </a:xfrm>
        </p:spPr>
        <p:txBody>
          <a:bodyPr lIns="0" tIns="0" rIns="0" bIns="0" rtlCol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 dirty="0"/>
              <a:t>Текст слайда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8AF51D36-DB19-27CD-47E0-A4261648DA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 rot="18614240">
            <a:off x="3975343" y="2819532"/>
            <a:ext cx="465456" cy="581432"/>
            <a:chOff x="7843462" y="2744546"/>
            <a:chExt cx="465456" cy="581432"/>
          </a:xfrm>
        </p:grpSpPr>
        <p:sp>
          <p:nvSpPr>
            <p:cNvPr id="4" name="Графический объект 12">
              <a:extLst>
                <a:ext uri="{FF2B5EF4-FFF2-40B4-BE49-F238E27FC236}">
                  <a16:creationId xmlns="" xmlns:a16="http://schemas.microsoft.com/office/drawing/2014/main" id="{3EFED0E0-17D4-C5B0-09D0-B43338A856B3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5" name="Графический объект 13">
              <a:extLst>
                <a:ext uri="{FF2B5EF4-FFF2-40B4-BE49-F238E27FC236}">
                  <a16:creationId xmlns="" xmlns:a16="http://schemas.microsoft.com/office/drawing/2014/main" id="{8F798BBE-9B6F-700D-08A1-09ABC5388CCE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6" name="Графический объект 15">
              <a:extLst>
                <a:ext uri="{FF2B5EF4-FFF2-40B4-BE49-F238E27FC236}">
                  <a16:creationId xmlns="" xmlns:a16="http://schemas.microsoft.com/office/drawing/2014/main" id="{4AE2D1C5-9D85-9049-690C-3AFCE7E2DA56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9D0FE75D-ACD3-655E-58A7-8F2C182760B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8193626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6525"/>
            <a:ext cx="10515600" cy="1509713"/>
          </a:xfrm>
        </p:spPr>
        <p:txBody>
          <a:bodyPr rtlCol="0"/>
          <a:lstStyle/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6630"/>
            <a:ext cx="520991" cy="517379"/>
          </a:xfrm>
        </p:spPr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B5B2B208-F5B9-0151-C982-A389CB0B299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5890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6632910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="" xmlns:a16="http://schemas.microsoft.com/office/drawing/2014/main" id="{20EEA6CA-DE1E-18ED-E69E-54A1372FE2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5890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2F973C81-5E94-41F6-CE15-3B4763B3A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2C835B5C-F994-9D57-3118-919EE90F5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8408676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394" y="1"/>
            <a:ext cx="9918405" cy="16462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5394" y="1825625"/>
            <a:ext cx="99184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6121" y="726630"/>
            <a:ext cx="520991" cy="51737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1800" b="1" i="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1EF1C86-6A9C-D287-D381-5634A69BF1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35394" y="6356350"/>
            <a:ext cx="27432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21B8477-3F24-EDCB-C8AC-8433636391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8999" y="6356350"/>
            <a:ext cx="41148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17" r:id="rId2"/>
    <p:sldLayoutId id="2147483728" r:id="rId3"/>
    <p:sldLayoutId id="2147483729" r:id="rId4"/>
    <p:sldLayoutId id="2147483710" r:id="rId5"/>
    <p:sldLayoutId id="2147483727" r:id="rId6"/>
    <p:sldLayoutId id="2147483733" r:id="rId7"/>
    <p:sldLayoutId id="2147483734" r:id="rId8"/>
    <p:sldLayoutId id="2147483701" r:id="rId9"/>
    <p:sldLayoutId id="2147483721" r:id="rId10"/>
    <p:sldLayoutId id="2147483720" r:id="rId11"/>
    <p:sldLayoutId id="2147483730" r:id="rId12"/>
    <p:sldLayoutId id="2147483722" r:id="rId13"/>
    <p:sldLayoutId id="2147483698" r:id="rId14"/>
    <p:sldLayoutId id="2147483732" r:id="rId15"/>
    <p:sldLayoutId id="2147483702" r:id="rId16"/>
    <p:sldLayoutId id="2147483703" r:id="rId17"/>
  </p:sldLayoutIdLst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hf sldNum="0" hdr="0" ftr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slide" Target="slide28.xml"/><Relationship Id="rId18" Type="http://schemas.openxmlformats.org/officeDocument/2006/relationships/slide" Target="slide38.xml"/><Relationship Id="rId3" Type="http://schemas.openxmlformats.org/officeDocument/2006/relationships/slide" Target="slide8.xml"/><Relationship Id="rId21" Type="http://schemas.openxmlformats.org/officeDocument/2006/relationships/slide" Target="slide45.xml"/><Relationship Id="rId7" Type="http://schemas.openxmlformats.org/officeDocument/2006/relationships/slide" Target="slide16.xml"/><Relationship Id="rId12" Type="http://schemas.openxmlformats.org/officeDocument/2006/relationships/slide" Target="slide26.xml"/><Relationship Id="rId17" Type="http://schemas.openxmlformats.org/officeDocument/2006/relationships/slide" Target="slide36.xml"/><Relationship Id="rId2" Type="http://schemas.openxmlformats.org/officeDocument/2006/relationships/notesSlide" Target="../notesSlides/notesSlide7.xml"/><Relationship Id="rId16" Type="http://schemas.openxmlformats.org/officeDocument/2006/relationships/slide" Target="slide34.xml"/><Relationship Id="rId20" Type="http://schemas.openxmlformats.org/officeDocument/2006/relationships/slide" Target="slide42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4.xml"/><Relationship Id="rId11" Type="http://schemas.openxmlformats.org/officeDocument/2006/relationships/slide" Target="slide24.xml"/><Relationship Id="rId5" Type="http://schemas.openxmlformats.org/officeDocument/2006/relationships/slide" Target="slide12.xml"/><Relationship Id="rId15" Type="http://schemas.openxmlformats.org/officeDocument/2006/relationships/slide" Target="slide32.xml"/><Relationship Id="rId10" Type="http://schemas.openxmlformats.org/officeDocument/2006/relationships/slide" Target="slide22.xml"/><Relationship Id="rId19" Type="http://schemas.openxmlformats.org/officeDocument/2006/relationships/slide" Target="slide40.xml"/><Relationship Id="rId4" Type="http://schemas.openxmlformats.org/officeDocument/2006/relationships/slide" Target="slide10.xml"/><Relationship Id="rId9" Type="http://schemas.openxmlformats.org/officeDocument/2006/relationships/slide" Target="slide20.xml"/><Relationship Id="rId14" Type="http://schemas.openxmlformats.org/officeDocument/2006/relationships/slide" Target="slide30.xml"/><Relationship Id="rId22" Type="http://schemas.openxmlformats.org/officeDocument/2006/relationships/slide" Target="slide4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3A9968B-2619-4F71-AB00-4C493E120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57809"/>
            <a:ext cx="7983110" cy="3080335"/>
          </a:xfrm>
        </p:spPr>
        <p:txBody>
          <a:bodyPr rtlCol="0"/>
          <a:lstStyle/>
          <a:p>
            <a:pPr algn="ctr" rtl="0"/>
            <a:r>
              <a:rPr lang="ru" dirty="0" smtClean="0"/>
              <a:t>«СВОЯ Игра»</a:t>
            </a:r>
            <a:br>
              <a:rPr lang="ru" dirty="0" smtClean="0"/>
            </a:br>
            <a:r>
              <a:rPr lang="ru" dirty="0" smtClean="0"/>
              <a:t> по произведению «Маленький принц»</a:t>
            </a:r>
            <a:endParaRPr lang="ru" dirty="0"/>
          </a:p>
        </p:txBody>
      </p:sp>
    </p:spTree>
    <p:extLst>
      <p:ext uri="{BB962C8B-B14F-4D97-AF65-F5344CB8AC3E}">
        <p14:creationId xmlns="" xmlns:p14="http://schemas.microsoft.com/office/powerpoint/2010/main" val="29554030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061" y="133826"/>
            <a:ext cx="10223878" cy="659034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502874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81" y="614202"/>
            <a:ext cx="3657917" cy="5761219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116544" y="614202"/>
            <a:ext cx="6702076" cy="3660618"/>
          </a:xfrm>
        </p:spPr>
        <p:txBody>
          <a:bodyPr/>
          <a:lstStyle/>
          <a:p>
            <a:r>
              <a:rPr lang="ru-RU" dirty="0" err="1"/>
              <a:t>Антуан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/>
              <a:t>де Сент-Экзюпери</a:t>
            </a:r>
            <a:br>
              <a:rPr lang="ru-RU" dirty="0"/>
            </a:br>
            <a:r>
              <a:rPr lang="ru-RU" dirty="0"/>
              <a:t>29.06.1900 – 31.07.1944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378128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1021" y="792251"/>
            <a:ext cx="7449958" cy="527349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412357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1419" y="270998"/>
            <a:ext cx="6389162" cy="631600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627539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9832" y="3556412"/>
            <a:ext cx="3042168" cy="30421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15921" y="1275007"/>
            <a:ext cx="84485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  <a:latin typeface="+mj-lt"/>
              </a:rPr>
              <a:t>№1 Выбор названия команды</a:t>
            </a:r>
            <a:endParaRPr lang="ru-RU" sz="4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491687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93505923"/>
              </p:ext>
            </p:extLst>
          </p:nvPr>
        </p:nvGraphicFramePr>
        <p:xfrm>
          <a:off x="0" y="0"/>
          <a:ext cx="12192001" cy="70447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30697"/>
                <a:gridCol w="2065326"/>
                <a:gridCol w="2065326"/>
                <a:gridCol w="2065326"/>
                <a:gridCol w="2065326"/>
              </a:tblGrid>
              <a:tr h="1408949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FF00"/>
                          </a:solidFill>
                        </a:rPr>
                        <a:t>БЛИЦ</a:t>
                      </a:r>
                      <a:r>
                        <a:rPr lang="ru-RU" sz="3200" b="1" baseline="0" dirty="0" smtClean="0">
                          <a:solidFill>
                            <a:srgbClr val="FFFF00"/>
                          </a:solidFill>
                        </a:rPr>
                        <a:t>-ОПРОС 1</a:t>
                      </a:r>
                      <a:endParaRPr lang="ru-RU" sz="32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66000"/>
                        <a:satMod val="1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hlinkClick r:id="rId3" action="ppaction://hlinksldjump"/>
                        </a:rPr>
                        <a:t>200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66000"/>
                        <a:satMod val="1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hlinkClick r:id="rId4" action="ppaction://hlinksldjump"/>
                        </a:rPr>
                        <a:t>400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66000"/>
                        <a:satMod val="1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hlinkClick r:id="rId5" action="ppaction://hlinksldjump"/>
                        </a:rPr>
                        <a:t>600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66000"/>
                        <a:satMod val="1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hlinkClick r:id="rId6" action="ppaction://hlinksldjump"/>
                        </a:rPr>
                        <a:t>800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66000"/>
                        <a:satMod val="160000"/>
                      </a:schemeClr>
                    </a:solidFill>
                  </a:tcPr>
                </a:tc>
              </a:tr>
              <a:tr h="1408949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FF00"/>
                          </a:solidFill>
                        </a:rPr>
                        <a:t>ЖИТЕЛИ ПЛАНЕТ</a:t>
                      </a:r>
                      <a:endParaRPr lang="ru-RU" sz="32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66000"/>
                        <a:satMod val="1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hlinkClick r:id="rId7" action="ppaction://hlinksldjump"/>
                        </a:rPr>
                        <a:t>200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66000"/>
                        <a:satMod val="1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hlinkClick r:id="rId8" action="ppaction://hlinksldjump"/>
                        </a:rPr>
                        <a:t>400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66000"/>
                        <a:satMod val="1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hlinkClick r:id="rId9" action="ppaction://hlinksldjump"/>
                        </a:rPr>
                        <a:t>600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66000"/>
                        <a:satMod val="1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hlinkClick r:id="rId10" action="ppaction://hlinksldjump"/>
                        </a:rPr>
                        <a:t>800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66000"/>
                        <a:satMod val="160000"/>
                      </a:schemeClr>
                    </a:solidFill>
                  </a:tcPr>
                </a:tc>
              </a:tr>
              <a:tr h="1408949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FF00"/>
                          </a:solidFill>
                        </a:rPr>
                        <a:t>АВТОР</a:t>
                      </a:r>
                      <a:endParaRPr lang="ru-RU" sz="32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66000"/>
                        <a:satMod val="1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hlinkClick r:id="rId11" action="ppaction://hlinksldjump"/>
                        </a:rPr>
                        <a:t>200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66000"/>
                        <a:satMod val="1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hlinkClick r:id="rId12" action="ppaction://hlinksldjump"/>
                        </a:rPr>
                        <a:t>400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66000"/>
                        <a:satMod val="1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hlinkClick r:id="rId13" action="ppaction://hlinksldjump"/>
                        </a:rPr>
                        <a:t>600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66000"/>
                        <a:satMod val="1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hlinkClick r:id="rId14" action="ppaction://hlinksldjump"/>
                        </a:rPr>
                        <a:t>800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66000"/>
                        <a:satMod val="160000"/>
                      </a:schemeClr>
                    </a:solidFill>
                  </a:tcPr>
                </a:tc>
              </a:tr>
              <a:tr h="1408949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FF00"/>
                          </a:solidFill>
                        </a:rPr>
                        <a:t>ПРОДОЛЖИ</a:t>
                      </a:r>
                      <a:endParaRPr lang="ru-RU" sz="32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66000"/>
                        <a:satMod val="1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hlinkClick r:id="rId15" action="ppaction://hlinksldjump"/>
                        </a:rPr>
                        <a:t>200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66000"/>
                        <a:satMod val="1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hlinkClick r:id="rId16" action="ppaction://hlinksldjump"/>
                        </a:rPr>
                        <a:t>400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66000"/>
                        <a:satMod val="1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hlinkClick r:id="rId17" action="ppaction://hlinksldjump"/>
                        </a:rPr>
                        <a:t>600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66000"/>
                        <a:satMod val="1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hlinkClick r:id="rId18" action="ppaction://hlinksldjump"/>
                        </a:rPr>
                        <a:t>800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66000"/>
                        <a:satMod val="160000"/>
                      </a:schemeClr>
                    </a:solidFill>
                  </a:tcPr>
                </a:tc>
              </a:tr>
              <a:tr h="1408949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FF00"/>
                          </a:solidFill>
                        </a:rPr>
                        <a:t>БЛИЦ-ОПРОС 2</a:t>
                      </a:r>
                      <a:endParaRPr lang="ru-RU" sz="32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66000"/>
                        <a:satMod val="1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hlinkClick r:id="rId19" action="ppaction://hlinksldjump"/>
                        </a:rPr>
                        <a:t>200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66000"/>
                        <a:satMod val="1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hlinkClick r:id="rId20" action="ppaction://hlinksldjump"/>
                        </a:rPr>
                        <a:t>400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66000"/>
                        <a:satMod val="1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hlinkClick r:id="rId21" action="ppaction://hlinksldjump"/>
                        </a:rPr>
                        <a:t>600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66000"/>
                        <a:satMod val="1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hlinkClick r:id="rId22" action="ppaction://hlinksldjump"/>
                        </a:rPr>
                        <a:t>800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tint val="66000"/>
                        <a:satMod val="1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345230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8640" y="1358901"/>
            <a:ext cx="11864340" cy="164623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5400" i="1" dirty="0">
                <a:solidFill>
                  <a:srgbClr val="000000"/>
                </a:solidFill>
              </a:rPr>
              <a:t>Какой рисунок просил нарисовать Маленький принц? 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5721863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5350" y="154463"/>
            <a:ext cx="9918405" cy="1646237"/>
          </a:xfrm>
        </p:spPr>
        <p:txBody>
          <a:bodyPr/>
          <a:lstStyle/>
          <a:p>
            <a:pPr algn="ctr"/>
            <a:r>
              <a:rPr lang="ru-RU" sz="5400" i="1" dirty="0" smtClean="0"/>
              <a:t>Барашка.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0" y="1593605"/>
            <a:ext cx="3059430" cy="45233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258493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5400" i="1" dirty="0">
                <a:solidFill>
                  <a:srgbClr val="000000"/>
                </a:solidFill>
              </a:rPr>
              <a:t>Какой первый рисунок нарисовал автор книги? 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28988770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8907" y="360465"/>
            <a:ext cx="9918405" cy="1646237"/>
          </a:xfrm>
        </p:spPr>
        <p:txBody>
          <a:bodyPr/>
          <a:lstStyle/>
          <a:p>
            <a:pPr algn="ctr"/>
            <a:r>
              <a:rPr lang="ru-RU" sz="5400" i="1" dirty="0" smtClean="0"/>
              <a:t>Удава</a:t>
            </a:r>
            <a:r>
              <a:rPr lang="ru-RU" sz="5400" i="1" dirty="0"/>
              <a:t>, проглотившего </a:t>
            </a:r>
            <a:r>
              <a:rPr lang="ru-RU" sz="5400" i="1" dirty="0" smtClean="0"/>
              <a:t>слона.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5911" t="38336" r="37165" b="22579"/>
          <a:stretch/>
        </p:blipFill>
        <p:spPr>
          <a:xfrm>
            <a:off x="3438658" y="2006702"/>
            <a:ext cx="4816699" cy="285911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347177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1074" y="1998981"/>
            <a:ext cx="10543246" cy="164623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5400" i="1" dirty="0"/>
              <a:t>Где была сделана вынужденная посадка </a:t>
            </a:r>
            <a:r>
              <a:rPr lang="ru-RU" sz="5400" i="1" dirty="0" smtClean="0"/>
              <a:t>самолёта</a:t>
            </a:r>
            <a:r>
              <a:rPr lang="ru-RU" sz="5400" i="1" dirty="0"/>
              <a:t>?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27143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i="1" dirty="0" smtClean="0"/>
              <a:t>В Сахаре.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3760746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8720" y="1358901"/>
            <a:ext cx="10165079" cy="164623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5400" i="1" dirty="0">
                <a:solidFill>
                  <a:srgbClr val="000000"/>
                </a:solidFill>
              </a:rPr>
              <a:t>С какой планеты прилетел Маленький принц? 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5332383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7275" y="169589"/>
            <a:ext cx="9918405" cy="1646237"/>
          </a:xfrm>
        </p:spPr>
        <p:txBody>
          <a:bodyPr/>
          <a:lstStyle/>
          <a:p>
            <a:pPr algn="ctr"/>
            <a:r>
              <a:rPr lang="ru-RU" sz="5400" i="1" dirty="0" smtClean="0"/>
              <a:t>Планета </a:t>
            </a:r>
            <a:r>
              <a:rPr lang="ru-RU" sz="5400" i="1" dirty="0"/>
              <a:t>- астероид </a:t>
            </a:r>
            <a:r>
              <a:rPr lang="ru-RU" sz="5400" i="1" dirty="0" smtClean="0"/>
              <a:t>Б-612.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7921" t="26562" r="45725" b="26875"/>
          <a:stretch/>
        </p:blipFill>
        <p:spPr>
          <a:xfrm>
            <a:off x="7823623" y="2135866"/>
            <a:ext cx="4086438" cy="40591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759858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5820" y="2410461"/>
            <a:ext cx="11346180" cy="164623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5400" i="1" dirty="0"/>
              <a:t>После встречи с кем Маленький Принц  сделал вывод, что каждый человек должен  найти в себе силы изменить себя.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1165917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5194" y="113983"/>
            <a:ext cx="9918405" cy="1646237"/>
          </a:xfrm>
        </p:spPr>
        <p:txBody>
          <a:bodyPr/>
          <a:lstStyle/>
          <a:p>
            <a:pPr algn="ctr"/>
            <a:r>
              <a:rPr lang="ru-RU" sz="5400" i="1" dirty="0" smtClean="0"/>
              <a:t>С пьяницей.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8272" t="36875" r="41508" b="13437"/>
          <a:stretch/>
        </p:blipFill>
        <p:spPr>
          <a:xfrm>
            <a:off x="7927633" y="2721610"/>
            <a:ext cx="3931921" cy="36347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213432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70191"/>
            <a:ext cx="10931866" cy="1646237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ru-RU" sz="3200" i="1" dirty="0" smtClean="0"/>
              <a:t>      </a:t>
            </a:r>
            <a:r>
              <a:rPr lang="ru-RU" sz="3600" i="1" dirty="0" smtClean="0"/>
              <a:t>Он  </a:t>
            </a:r>
            <a:r>
              <a:rPr lang="ru-RU" sz="3600" i="1" dirty="0"/>
              <a:t>кажется Маленькому Принцу настоящим, но очень скоро принц разочаровывается в нём, потому что тот «никогда не выходит из кабинета» и обо всём знает лишь понаслышке. Его не интересует даже собственная планета, так как он считает себя слишком важным лицом и ему некогда разгуливать. Но именно он заставляет Маленького Принца вспомнить о его недолговечной Розе, задуматься о ней и пожалеть цветок.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12826507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734" y="0"/>
            <a:ext cx="9918405" cy="1646237"/>
          </a:xfrm>
        </p:spPr>
        <p:txBody>
          <a:bodyPr/>
          <a:lstStyle/>
          <a:p>
            <a:pPr algn="ctr"/>
            <a:r>
              <a:rPr lang="ru-RU" sz="5400" i="1" dirty="0" smtClean="0"/>
              <a:t>Географ.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9853" t="43749" r="32372" b="7188"/>
          <a:stretch/>
        </p:blipFill>
        <p:spPr>
          <a:xfrm>
            <a:off x="7277099" y="1188720"/>
            <a:ext cx="4914901" cy="35890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994394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" y="2799081"/>
            <a:ext cx="11010899" cy="1646237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ru-RU" sz="5400" dirty="0" smtClean="0"/>
              <a:t>    </a:t>
            </a:r>
            <a:r>
              <a:rPr lang="ru-RU" sz="5400" i="1" dirty="0" smtClean="0"/>
              <a:t>Маленький </a:t>
            </a:r>
            <a:r>
              <a:rPr lang="ru-RU" sz="5400" i="1" dirty="0"/>
              <a:t>Принц мечтает подружиться с ним, ведь тот думает не только о себе, верен слову, не покладая рук трудится для </a:t>
            </a:r>
            <a:r>
              <a:rPr lang="ru-RU" sz="5400" i="1" dirty="0" smtClean="0"/>
              <a:t>людей.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6367427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304" y="238169"/>
            <a:ext cx="9918405" cy="1646237"/>
          </a:xfrm>
        </p:spPr>
        <p:txBody>
          <a:bodyPr/>
          <a:lstStyle/>
          <a:p>
            <a:pPr algn="ctr"/>
            <a:r>
              <a:rPr lang="ru-RU" sz="5400" i="1" dirty="0" smtClean="0"/>
              <a:t>Фонарщик.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8799" t="35625" r="47482" b="15000"/>
          <a:stretch/>
        </p:blipFill>
        <p:spPr>
          <a:xfrm>
            <a:off x="8161019" y="1884406"/>
            <a:ext cx="3086101" cy="36118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835001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1560" y="3302001"/>
            <a:ext cx="10363200" cy="164623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5400" i="1" dirty="0" smtClean="0">
                <a:solidFill>
                  <a:srgbClr val="000000"/>
                </a:solidFill>
              </a:rPr>
              <a:t>   Неограниченная </a:t>
            </a:r>
            <a:r>
              <a:rPr lang="ru-RU" sz="5400" i="1" dirty="0">
                <a:solidFill>
                  <a:srgbClr val="000000"/>
                </a:solidFill>
              </a:rPr>
              <a:t>власть и беспрекословное повиновение – предел его мечтаний.</a:t>
            </a:r>
            <a:br>
              <a:rPr lang="ru-RU" sz="5400" i="1" dirty="0">
                <a:solidFill>
                  <a:srgbClr val="000000"/>
                </a:solidFill>
              </a:rPr>
            </a:br>
            <a:r>
              <a:rPr lang="ru-RU" sz="5400" i="1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9237888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134" y="283889"/>
            <a:ext cx="10045405" cy="1646237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5400" i="1" dirty="0" smtClean="0"/>
              <a:t>Король.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8799" t="33750" r="42035" b="18750"/>
          <a:stretch/>
        </p:blipFill>
        <p:spPr>
          <a:xfrm>
            <a:off x="8161019" y="1645920"/>
            <a:ext cx="3794761" cy="34747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431761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6994" y="1884681"/>
            <a:ext cx="7640026" cy="164623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5400" i="1" dirty="0"/>
              <a:t>Автор сказки «Маленький Принц</a:t>
            </a:r>
            <a:r>
              <a:rPr lang="ru-RU" sz="5400" i="1" dirty="0" smtClean="0"/>
              <a:t>».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42452380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394" y="0"/>
            <a:ext cx="9918405" cy="1646237"/>
          </a:xfrm>
        </p:spPr>
        <p:txBody>
          <a:bodyPr/>
          <a:lstStyle/>
          <a:p>
            <a:pPr algn="ctr"/>
            <a:r>
              <a:rPr lang="ru-RU" sz="5400" i="1" dirty="0"/>
              <a:t>Антуан </a:t>
            </a:r>
            <a:r>
              <a:rPr lang="ru-RU" sz="5400" i="1" dirty="0" smtClean="0"/>
              <a:t>де </a:t>
            </a:r>
            <a:r>
              <a:rPr lang="ru-RU" sz="5400" i="1" dirty="0"/>
              <a:t>Сент-Экзюпери 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201" y="1987554"/>
            <a:ext cx="2773839" cy="43687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609340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i="1" dirty="0" smtClean="0"/>
              <a:t>Профессия автора.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25106974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78594" y="1742992"/>
            <a:ext cx="7686039" cy="1646237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5400" i="1" dirty="0" smtClean="0"/>
              <a:t>Антуан де Сент-Экзюпери был лётчиком</a:t>
            </a:r>
            <a:r>
              <a:rPr lang="ru-RU" sz="5400" dirty="0" smtClean="0"/>
              <a:t>.</a:t>
            </a:r>
            <a:endParaRPr lang="ru-RU" sz="540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4009"/>
            <a:ext cx="3645724" cy="487722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541151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i="1" dirty="0" smtClean="0"/>
              <a:t>Годы жизни автора.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622092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2020" y="1569050"/>
            <a:ext cx="6771639" cy="1646237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5400" i="1" dirty="0" smtClean="0"/>
              <a:t>29.06.1900 – 31.07.1944</a:t>
            </a:r>
            <a:endParaRPr lang="ru-RU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755" y="1244009"/>
            <a:ext cx="4059021" cy="33051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740073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5820" y="1358901"/>
            <a:ext cx="11178540" cy="1646237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ru-RU" sz="5400" i="1" dirty="0" smtClean="0"/>
              <a:t>    В </a:t>
            </a:r>
            <a:r>
              <a:rPr lang="ru-RU" sz="5400" i="1" dirty="0"/>
              <a:t>каком году написана </a:t>
            </a:r>
            <a:r>
              <a:rPr lang="ru-RU" sz="5400" i="1" dirty="0" smtClean="0"/>
              <a:t>сказка</a:t>
            </a:r>
            <a:r>
              <a:rPr lang="ru-RU" sz="5400" i="1" dirty="0"/>
              <a:t/>
            </a:r>
            <a:br>
              <a:rPr lang="ru-RU" sz="5400" i="1" dirty="0"/>
            </a:br>
            <a:r>
              <a:rPr lang="ru-RU" sz="5400" i="1" dirty="0"/>
              <a:t>«Маленький Принц»?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20104980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9554" y="283889"/>
            <a:ext cx="9918405" cy="1646237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5400" i="1" dirty="0" smtClean="0"/>
              <a:t>Сказка была написана </a:t>
            </a:r>
            <a:br>
              <a:rPr lang="ru-RU" sz="5400" i="1" dirty="0" smtClean="0"/>
            </a:br>
            <a:r>
              <a:rPr lang="ru-RU" sz="5400" i="1" dirty="0" smtClean="0"/>
              <a:t>в 1942 году.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460" y="1674144"/>
            <a:ext cx="3127519" cy="49381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869416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i="1" dirty="0" smtClean="0"/>
              <a:t>Мы в ответе за тех,…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2214002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i="1" dirty="0" smtClean="0"/>
              <a:t>…кого приручили.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5561004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i="1" dirty="0" smtClean="0"/>
              <a:t>Там хорошо, где…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41771479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i="1" dirty="0" smtClean="0"/>
              <a:t>…нас нет.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27724439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58901"/>
            <a:ext cx="11734800" cy="164623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5400" i="1" dirty="0" smtClean="0">
                <a:cs typeface="Times New Roman" panose="02020603050405020304" pitchFamily="18" charset="0"/>
              </a:rPr>
              <a:t>    Есть </a:t>
            </a:r>
            <a:r>
              <a:rPr lang="ru-RU" sz="5400" i="1" dirty="0">
                <a:cs typeface="Times New Roman" panose="02020603050405020304" pitchFamily="18" charset="0"/>
              </a:rPr>
              <a:t>такое </a:t>
            </a:r>
            <a:r>
              <a:rPr lang="ru-RU" sz="5400" i="1" dirty="0" smtClean="0">
                <a:cs typeface="Times New Roman" panose="02020603050405020304" pitchFamily="18" charset="0"/>
              </a:rPr>
              <a:t>твёрдое </a:t>
            </a:r>
            <a:r>
              <a:rPr lang="ru-RU" sz="5400" i="1" dirty="0">
                <a:cs typeface="Times New Roman" panose="02020603050405020304" pitchFamily="18" charset="0"/>
              </a:rPr>
              <a:t>правило. Встал поутру, умылся, </a:t>
            </a:r>
            <a:r>
              <a:rPr lang="ru-RU" sz="5400" i="1" dirty="0" smtClean="0">
                <a:cs typeface="Times New Roman" panose="02020603050405020304" pitchFamily="18" charset="0"/>
              </a:rPr>
              <a:t>привёл </a:t>
            </a:r>
            <a:r>
              <a:rPr lang="ru-RU" sz="5400" i="1" dirty="0">
                <a:cs typeface="Times New Roman" panose="02020603050405020304" pitchFamily="18" charset="0"/>
              </a:rPr>
              <a:t>себя в порядок - и сразу же… 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14975950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1161" y="0"/>
            <a:ext cx="11800839" cy="1646237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5400" i="1" dirty="0" smtClean="0"/>
              <a:t>…приведи в порядок свою планету.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8799" t="38750" r="43616" b="6250"/>
          <a:stretch/>
        </p:blipFill>
        <p:spPr>
          <a:xfrm>
            <a:off x="589573" y="2332990"/>
            <a:ext cx="3589021" cy="40233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868570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462021"/>
            <a:ext cx="11430000" cy="1646237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ru-RU" sz="5400" i="1" dirty="0" smtClean="0"/>
              <a:t>   У </a:t>
            </a:r>
            <a:r>
              <a:rPr lang="ru-RU" sz="5400" i="1" dirty="0"/>
              <a:t>людей уже не хватает времени что-либо узнавать. Они покупают вещи готовыми в магазинах. Но ведь нет таких магазинов, где торговали бы друзьями, и потому… 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14713021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9255" y="1381169"/>
            <a:ext cx="11480799" cy="1646237"/>
          </a:xfrm>
        </p:spPr>
        <p:txBody>
          <a:bodyPr/>
          <a:lstStyle/>
          <a:p>
            <a:pPr algn="ctr"/>
            <a:r>
              <a:rPr lang="ru-RU" sz="5400" i="1" dirty="0" smtClean="0"/>
              <a:t>…люди больше не имеют друзей.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3084212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0" y="1358901"/>
            <a:ext cx="10553699" cy="164623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5400" i="1" dirty="0" smtClean="0"/>
              <a:t>  Что больше всего любил </a:t>
            </a:r>
            <a:r>
              <a:rPr lang="ru-RU" sz="5400" i="1" dirty="0"/>
              <a:t>М</a:t>
            </a:r>
            <a:r>
              <a:rPr lang="ru-RU" sz="5400" i="1" dirty="0" smtClean="0"/>
              <a:t>аленький принц?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28270513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5273" y="97789"/>
            <a:ext cx="9918405" cy="1646237"/>
          </a:xfrm>
        </p:spPr>
        <p:txBody>
          <a:bodyPr/>
          <a:lstStyle/>
          <a:p>
            <a:pPr algn="ctr"/>
            <a:r>
              <a:rPr lang="ru-RU" sz="5400" i="1" dirty="0" smtClean="0"/>
              <a:t>Смотреть на закат.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dirty="0" smtClean="0"/>
              <a:t>20ГГ</a:t>
            </a:r>
            <a:endParaRPr lang="ru-RU" noProof="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6802" t="23900" r="33701" b="16593"/>
          <a:stretch/>
        </p:blipFill>
        <p:spPr>
          <a:xfrm>
            <a:off x="682580" y="2185852"/>
            <a:ext cx="2923505" cy="331592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236044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i="1" dirty="0" smtClean="0"/>
              <a:t>О чём просил Лис принца? 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29698662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2850" y="239457"/>
            <a:ext cx="9918405" cy="1646237"/>
          </a:xfrm>
        </p:spPr>
        <p:txBody>
          <a:bodyPr/>
          <a:lstStyle/>
          <a:p>
            <a:pPr algn="ctr"/>
            <a:r>
              <a:rPr lang="ru-RU" sz="5400" i="1" dirty="0" smtClean="0"/>
              <a:t>Приручить его.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6011" t="33054" r="37462" b="24869"/>
          <a:stretch/>
        </p:blipFill>
        <p:spPr>
          <a:xfrm>
            <a:off x="566671" y="1885694"/>
            <a:ext cx="3451538" cy="30780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058103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6671" y="2466485"/>
            <a:ext cx="10774250" cy="1646237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ru-RU" sz="5400" i="1" dirty="0" smtClean="0"/>
              <a:t>    Что </a:t>
            </a:r>
            <a:r>
              <a:rPr lang="ru-RU" sz="5400" i="1" dirty="0"/>
              <a:t>подсчитывал на своей планете деловой человек и зачем? 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1058708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2732" y="342488"/>
            <a:ext cx="11210343" cy="1646237"/>
          </a:xfrm>
        </p:spPr>
        <p:txBody>
          <a:bodyPr/>
          <a:lstStyle/>
          <a:p>
            <a:pPr algn="ctr"/>
            <a:r>
              <a:rPr lang="ru-RU" sz="5400" i="1" dirty="0" smtClean="0"/>
              <a:t>Звёзды</a:t>
            </a:r>
            <a:r>
              <a:rPr lang="ru-RU" sz="5400" i="1" dirty="0"/>
              <a:t>, чтобы быть </a:t>
            </a:r>
            <a:r>
              <a:rPr lang="ru-RU" sz="5400" i="1" dirty="0" smtClean="0"/>
              <a:t>..</a:t>
            </a:r>
            <a:r>
              <a:rPr lang="ru-RU" sz="5400" i="1" dirty="0" smtClean="0"/>
              <a:t>.</a:t>
            </a:r>
            <a:endParaRPr lang="ru-RU" sz="5400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919" y="1988725"/>
            <a:ext cx="4048125" cy="34766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397942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930124"/>
            <a:ext cx="11147737" cy="1646237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ru-RU" sz="5400" i="1" dirty="0" smtClean="0"/>
              <a:t>   Почему </a:t>
            </a:r>
            <a:r>
              <a:rPr lang="ru-RU" sz="5400" i="1" dirty="0"/>
              <a:t>турецкому астроному, открывшему </a:t>
            </a:r>
            <a:r>
              <a:rPr lang="ru-RU" sz="5400" i="1"/>
              <a:t>астероид </a:t>
            </a:r>
            <a:r>
              <a:rPr lang="ru-RU" sz="5400" i="1" smtClean="0"/>
              <a:t>Б-612</a:t>
            </a:r>
            <a:r>
              <a:rPr lang="ru-RU" sz="5400" i="1" dirty="0"/>
              <a:t>, на котором, вероятно, и жил Маленький принц, никто не поверил? 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10710562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2996" y="239457"/>
            <a:ext cx="9918405" cy="1646237"/>
          </a:xfrm>
        </p:spPr>
        <p:txBody>
          <a:bodyPr/>
          <a:lstStyle/>
          <a:p>
            <a:pPr algn="ctr"/>
            <a:r>
              <a:rPr lang="ru-RU" i="1" dirty="0" smtClean="0"/>
              <a:t>Потому </a:t>
            </a:r>
            <a:r>
              <a:rPr lang="ru-RU" i="1" dirty="0"/>
              <a:t>что он был одет по-турецки, был не как </a:t>
            </a:r>
            <a:r>
              <a:rPr lang="ru-RU" i="1" dirty="0" smtClean="0"/>
              <a:t>все.</a:t>
            </a:r>
            <a:endParaRPr lang="ru-RU" i="1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rtl="0"/>
            <a:r>
              <a:rPr lang="ru-RU" noProof="0" smtClean="0"/>
              <a:t>20ГГ</a:t>
            </a:r>
            <a:endParaRPr lang="ru-RU" noProof="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5813" t="36752" r="40135" b="33670"/>
          <a:stretch/>
        </p:blipFill>
        <p:spPr>
          <a:xfrm>
            <a:off x="231218" y="1983128"/>
            <a:ext cx="4042673" cy="27949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358" y="2411862"/>
            <a:ext cx="3315593" cy="22637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526502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475D893-E98A-260A-9EC4-B9365E533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2897" y="585216"/>
            <a:ext cx="8965094" cy="2276856"/>
          </a:xfrm>
        </p:spPr>
        <p:txBody>
          <a:bodyPr rtlCol="0"/>
          <a:lstStyle/>
          <a:p>
            <a:pPr rtl="0"/>
            <a:r>
              <a:rPr lang="ru-RU" dirty="0" smtClean="0"/>
              <a:t>Подведём итоги</a:t>
            </a:r>
            <a:endParaRPr lang="ru-RU" dirty="0"/>
          </a:p>
        </p:txBody>
      </p:sp>
      <p:pic>
        <p:nvPicPr>
          <p:cNvPr id="5" name="Рисунок 14" descr="Горы под рассветным небом">
            <a:extLst>
              <a:ext uri="{FF2B5EF4-FFF2-40B4-BE49-F238E27FC236}">
                <a16:creationId xmlns="" xmlns:a16="http://schemas.microsoft.com/office/drawing/2014/main" id="{DE72DC91-8DC9-B68C-C1D3-8F5273481A7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13191" r="13191"/>
          <a:stretch/>
        </p:blipFill>
        <p:spPr>
          <a:xfrm>
            <a:off x="1371606" y="3205313"/>
            <a:ext cx="3043077" cy="3043083"/>
          </a:xfrm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D70D88C-5989-4007-4953-F54A4A34B7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40609" y="3127248"/>
            <a:ext cx="6117381" cy="3017520"/>
          </a:xfrm>
        </p:spPr>
        <p:txBody>
          <a:bodyPr rtlCol="0"/>
          <a:lstStyle/>
          <a:p>
            <a:pPr rtl="0"/>
            <a:endParaRPr lang="ru-RU" dirty="0"/>
          </a:p>
          <a:p>
            <a:pPr rtl="0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739491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>
        <p14:flythroug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radientVTI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Galaxy presentation_Win32_SL_V16" id="{36B34AD0-AFC2-468E-8620-6CFD159B149F}" vid="{ACCF8893-1A0E-437D-A612-1659D305EA1C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5F9F641-3334-4981-BACF-D4CA6882CE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B16729F-0CF3-48D0-9AFD-AAAEB43092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5544979-59F0-4F8D-AA35-90255837C7E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460</Words>
  <Application>Microsoft Office PowerPoint</Application>
  <PresentationFormat>Произвольный</PresentationFormat>
  <Paragraphs>117</Paragraphs>
  <Slides>48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49" baseType="lpstr">
      <vt:lpstr>GradientVTI</vt:lpstr>
      <vt:lpstr>«СВОЯ Игра»  по произведению «Маленький принц»</vt:lpstr>
      <vt:lpstr>Слайд 2</vt:lpstr>
      <vt:lpstr>Антуан  де Сент-Экзюпери 29.06.1900 – 31.07.1944  </vt:lpstr>
      <vt:lpstr>Слайд 4</vt:lpstr>
      <vt:lpstr>Слайд 5</vt:lpstr>
      <vt:lpstr>Слайд 6</vt:lpstr>
      <vt:lpstr>Слайд 7</vt:lpstr>
      <vt:lpstr>Какой рисунок просил нарисовать Маленький принц? </vt:lpstr>
      <vt:lpstr>Барашка.</vt:lpstr>
      <vt:lpstr>Какой первый рисунок нарисовал автор книги? </vt:lpstr>
      <vt:lpstr>Удава, проглотившего слона.</vt:lpstr>
      <vt:lpstr>Где была сделана вынужденная посадка самолёта?</vt:lpstr>
      <vt:lpstr>В Сахаре.</vt:lpstr>
      <vt:lpstr>С какой планеты прилетел Маленький принц? </vt:lpstr>
      <vt:lpstr>Планета - астероид Б-612.</vt:lpstr>
      <vt:lpstr>После встречи с кем Маленький Принц  сделал вывод, что каждый человек должен  найти в себе силы изменить себя.</vt:lpstr>
      <vt:lpstr>С пьяницей.</vt:lpstr>
      <vt:lpstr>      Он  кажется Маленькому Принцу настоящим, но очень скоро принц разочаровывается в нём, потому что тот «никогда не выходит из кабинета» и обо всём знает лишь понаслышке. Его не интересует даже собственная планета, так как он считает себя слишком важным лицом и ему некогда разгуливать. Но именно он заставляет Маленького Принца вспомнить о его недолговечной Розе, задуматься о ней и пожалеть цветок.</vt:lpstr>
      <vt:lpstr>Географ.</vt:lpstr>
      <vt:lpstr>    Маленький Принц мечтает подружиться с ним, ведь тот думает не только о себе, верен слову, не покладая рук трудится для людей.</vt:lpstr>
      <vt:lpstr>Фонарщик.</vt:lpstr>
      <vt:lpstr>   Неограниченная власть и беспрекословное повиновение – предел его мечтаний.  </vt:lpstr>
      <vt:lpstr>Король.</vt:lpstr>
      <vt:lpstr>Автор сказки «Маленький Принц».</vt:lpstr>
      <vt:lpstr>Антуан де Сент-Экзюпери </vt:lpstr>
      <vt:lpstr>Профессия автора.</vt:lpstr>
      <vt:lpstr>Антуан де Сент-Экзюпери был лётчиком.</vt:lpstr>
      <vt:lpstr>Годы жизни автора.</vt:lpstr>
      <vt:lpstr>29.06.1900 – 31.07.1944</vt:lpstr>
      <vt:lpstr>    В каком году написана сказка «Маленький Принц»?</vt:lpstr>
      <vt:lpstr>Сказка была написана  в 1942 году.</vt:lpstr>
      <vt:lpstr>Мы в ответе за тех,…</vt:lpstr>
      <vt:lpstr>…кого приручили.</vt:lpstr>
      <vt:lpstr>Там хорошо, где…</vt:lpstr>
      <vt:lpstr>…нас нет.</vt:lpstr>
      <vt:lpstr>    Есть такое твёрдое правило. Встал поутру, умылся, привёл себя в порядок - и сразу же… </vt:lpstr>
      <vt:lpstr>…приведи в порядок свою планету.</vt:lpstr>
      <vt:lpstr>   У людей уже не хватает времени что-либо узнавать. Они покупают вещи готовыми в магазинах. Но ведь нет таких магазинов, где торговали бы друзьями, и потому… </vt:lpstr>
      <vt:lpstr>…люди больше не имеют друзей.</vt:lpstr>
      <vt:lpstr>  Что больше всего любил Маленький принц?</vt:lpstr>
      <vt:lpstr>Смотреть на закат.</vt:lpstr>
      <vt:lpstr>О чём просил Лис принца? </vt:lpstr>
      <vt:lpstr>Приручить его.</vt:lpstr>
      <vt:lpstr>    Что подсчитывал на своей планете деловой человек и зачем? </vt:lpstr>
      <vt:lpstr>Звёзды, чтобы быть ...</vt:lpstr>
      <vt:lpstr>   Почему турецкому астроному, открывшему астероид Б-612, на котором, вероятно, и жил Маленький принц, никто не поверил? </vt:lpstr>
      <vt:lpstr>Потому что он был одет по-турецки, был не как все.</vt:lpstr>
      <vt:lpstr>Подведём итоги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2023-12-10T14:43:58Z</dcterms:created>
  <dcterms:modified xsi:type="dcterms:W3CDTF">2025-12-11T17:49:42Z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