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73" r:id="rId3"/>
    <p:sldId id="271" r:id="rId4"/>
    <p:sldId id="274" r:id="rId5"/>
    <p:sldId id="269" r:id="rId6"/>
    <p:sldId id="270" r:id="rId7"/>
    <p:sldId id="267" r:id="rId8"/>
    <p:sldId id="268" r:id="rId9"/>
    <p:sldId id="275" r:id="rId10"/>
    <p:sldId id="257" r:id="rId11"/>
    <p:sldId id="262" r:id="rId12"/>
    <p:sldId id="261" r:id="rId13"/>
    <p:sldId id="263" r:id="rId14"/>
    <p:sldId id="264" r:id="rId15"/>
    <p:sldId id="265" r:id="rId16"/>
    <p:sldId id="266" r:id="rId17"/>
    <p:sldId id="259" r:id="rId18"/>
    <p:sldId id="272" r:id="rId19"/>
    <p:sldId id="276" r:id="rId20"/>
    <p:sldId id="293" r:id="rId21"/>
    <p:sldId id="295" r:id="rId22"/>
    <p:sldId id="258" r:id="rId23"/>
    <p:sldId id="277" r:id="rId24"/>
    <p:sldId id="282" r:id="rId25"/>
    <p:sldId id="283" r:id="rId26"/>
    <p:sldId id="284" r:id="rId27"/>
    <p:sldId id="279" r:id="rId28"/>
    <p:sldId id="286" r:id="rId29"/>
    <p:sldId id="287" r:id="rId30"/>
    <p:sldId id="288" r:id="rId31"/>
    <p:sldId id="289" r:id="rId32"/>
    <p:sldId id="290" r:id="rId33"/>
    <p:sldId id="285" r:id="rId34"/>
    <p:sldId id="291" r:id="rId35"/>
    <p:sldId id="281" r:id="rId36"/>
    <p:sldId id="280" r:id="rId37"/>
    <p:sldId id="278" r:id="rId38"/>
    <p:sldId id="292" r:id="rId39"/>
    <p:sldId id="294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36" autoAdjust="0"/>
  </p:normalViewPr>
  <p:slideViewPr>
    <p:cSldViewPr snapToGrid="0">
      <p:cViewPr varScale="1">
        <p:scale>
          <a:sx n="96" d="100"/>
          <a:sy n="96" d="100"/>
        </p:scale>
        <p:origin x="10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F27A15-FE79-42D8-B3D0-E3DA0CDA5E76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E33B967-C8EB-4F7D-8838-03D38F8BBBD4}">
      <dgm:prSet phldrT="[Текст]" custT="1"/>
      <dgm:spPr/>
      <dgm:t>
        <a:bodyPr/>
        <a:lstStyle/>
        <a:p>
          <a:r>
            <a:rPr lang="ru-RU" sz="24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методист</a:t>
          </a:r>
          <a:endParaRPr lang="ru-RU" sz="2400" b="1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81A482-2316-4C13-BAAB-27F33B242AEF}" type="parTrans" cxnId="{731AADBB-1FC4-4AC9-8DAE-27CA716CB0DF}">
      <dgm:prSet/>
      <dgm:spPr/>
      <dgm:t>
        <a:bodyPr/>
        <a:lstStyle/>
        <a:p>
          <a:endParaRPr lang="ru-RU"/>
        </a:p>
      </dgm:t>
    </dgm:pt>
    <dgm:pt modelId="{3E5D6D31-4FA7-4CB2-AFA1-5CC68B9D1AE1}" type="sibTrans" cxnId="{731AADBB-1FC4-4AC9-8DAE-27CA716CB0DF}">
      <dgm:prSet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новатор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ED545F-26B2-4895-9C16-EE41F259C1DD}">
      <dgm:prSet phldrT="[Текст]" custT="1"/>
      <dgm:spPr/>
      <dgm:t>
        <a:bodyPr/>
        <a:lstStyle/>
        <a:p>
          <a:pPr algn="ctr"/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Классный руководитель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2CEF59-1A4B-4C8A-8A39-2F67D1B93A5A}" type="parTrans" cxnId="{DF90D3CE-ADA1-4437-9E26-BA6E07BC9B1E}">
      <dgm:prSet/>
      <dgm:spPr/>
      <dgm:t>
        <a:bodyPr/>
        <a:lstStyle/>
        <a:p>
          <a:endParaRPr lang="ru-RU"/>
        </a:p>
      </dgm:t>
    </dgm:pt>
    <dgm:pt modelId="{2D367DCB-50B0-43DF-9F66-80E6CEB6BC7C}" type="sibTrans" cxnId="{DF90D3CE-ADA1-4437-9E26-BA6E07BC9B1E}">
      <dgm:prSet/>
      <dgm:spPr/>
      <dgm:t>
        <a:bodyPr/>
        <a:lstStyle/>
        <a:p>
          <a:endParaRPr lang="ru-RU"/>
        </a:p>
      </dgm:t>
    </dgm:pt>
    <dgm:pt modelId="{D8869590-A6F6-4747-902F-DA6279850503}">
      <dgm:prSet phldrT="[Текст]" custT="1"/>
      <dgm:spPr/>
      <dgm:t>
        <a:bodyPr/>
        <a:lstStyle/>
        <a:p>
          <a:pPr marL="0" indent="0" algn="l">
            <a:tabLst/>
          </a:pPr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наставник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859E85-33EC-4436-85F8-403749EF62CA}" type="parTrans" cxnId="{C97B125E-7A22-45BE-A634-8637B66EA057}">
      <dgm:prSet/>
      <dgm:spPr/>
      <dgm:t>
        <a:bodyPr/>
        <a:lstStyle/>
        <a:p>
          <a:endParaRPr lang="ru-RU"/>
        </a:p>
      </dgm:t>
    </dgm:pt>
    <dgm:pt modelId="{1943D984-85C4-436C-A1C0-CDB710378C6B}" type="sibTrans" cxnId="{C97B125E-7A22-45BE-A634-8637B66EA057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исследователь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31CFD4-76E8-4AB6-8F6C-1A20BA973FA5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Предметник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5BDE99-8E91-43B4-BDB8-D037581E0DFC}" type="parTrans" cxnId="{40DD3642-76F6-4D1B-9B6E-E7C08C0FB1C5}">
      <dgm:prSet/>
      <dgm:spPr/>
      <dgm:t>
        <a:bodyPr/>
        <a:lstStyle/>
        <a:p>
          <a:endParaRPr lang="ru-RU"/>
        </a:p>
      </dgm:t>
    </dgm:pt>
    <dgm:pt modelId="{CB4F0A0E-4F2F-4912-BFD1-782BCDCF199A}" type="sibTrans" cxnId="{40DD3642-76F6-4D1B-9B6E-E7C08C0FB1C5}">
      <dgm:prSet/>
      <dgm:spPr/>
      <dgm:t>
        <a:bodyPr/>
        <a:lstStyle/>
        <a:p>
          <a:endParaRPr lang="ru-RU"/>
        </a:p>
      </dgm:t>
    </dgm:pt>
    <dgm:pt modelId="{9C689B6B-E441-465E-986C-3D92629F3459}">
      <dgm:prSet phldrT="[Текст]"/>
      <dgm:spPr/>
      <dgm:t>
        <a:bodyPr/>
        <a:lstStyle/>
        <a:p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Игротехник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коуч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28B712-3B3B-4AC2-9504-42DA8C569662}" type="parTrans" cxnId="{FF00A1C6-D54F-4135-9904-AC606AD72933}">
      <dgm:prSet/>
      <dgm:spPr/>
      <dgm:t>
        <a:bodyPr/>
        <a:lstStyle/>
        <a:p>
          <a:endParaRPr lang="ru-RU"/>
        </a:p>
      </dgm:t>
    </dgm:pt>
    <dgm:pt modelId="{57EC87E4-F3C7-46C6-A689-3DCA9B6B8A94}" type="sibTrans" cxnId="{FF00A1C6-D54F-4135-9904-AC606AD72933}">
      <dgm:prSet custT="1"/>
      <dgm:spPr/>
      <dgm:t>
        <a:bodyPr/>
        <a:lstStyle/>
        <a:p>
          <a:r>
            <a:rPr lang="ru-RU" sz="2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тьютор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A766CC-2276-4BED-9C9C-DA2355B445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E0D671-A4FB-4C3F-92B5-1301A4092354}" type="parTrans" cxnId="{B256D99C-4ECC-454C-A441-29FA719A2F19}">
      <dgm:prSet/>
      <dgm:spPr/>
      <dgm:t>
        <a:bodyPr/>
        <a:lstStyle/>
        <a:p>
          <a:endParaRPr lang="ru-RU"/>
        </a:p>
      </dgm:t>
    </dgm:pt>
    <dgm:pt modelId="{06690414-50EC-4B29-B361-CE35B1D924AB}" type="sibTrans" cxnId="{B256D99C-4ECC-454C-A441-29FA719A2F19}">
      <dgm:prSet/>
      <dgm:spPr/>
      <dgm:t>
        <a:bodyPr/>
        <a:lstStyle/>
        <a:p>
          <a:endParaRPr lang="ru-RU"/>
        </a:p>
      </dgm:t>
    </dgm:pt>
    <dgm:pt modelId="{528C465D-ED74-4087-B248-97FC04D09B2F}" type="pres">
      <dgm:prSet presAssocID="{FEF27A15-FE79-42D8-B3D0-E3DA0CDA5E7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9CED17D-4947-42F9-9A5F-2B09ED0B60AF}" type="pres">
      <dgm:prSet presAssocID="{9E33B967-C8EB-4F7D-8838-03D38F8BBBD4}" presName="composite" presStyleCnt="0"/>
      <dgm:spPr/>
    </dgm:pt>
    <dgm:pt modelId="{AD2AEDA5-E6D3-4B76-915A-95BB0DC23CFB}" type="pres">
      <dgm:prSet presAssocID="{9E33B967-C8EB-4F7D-8838-03D38F8BBBD4}" presName="Parent1" presStyleLbl="node1" presStyleIdx="0" presStyleCnt="6" custScaleX="117062" custLinFactNeighborX="5042" custLinFactNeighborY="-12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8E6ED-BB2A-41AC-B54A-E11D6A8B297F}" type="pres">
      <dgm:prSet presAssocID="{9E33B967-C8EB-4F7D-8838-03D38F8BBBD4}" presName="Childtext1" presStyleLbl="revTx" presStyleIdx="0" presStyleCnt="3" custLinFactNeighborX="78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44783C-45A4-44B2-B990-C174266E4E15}" type="pres">
      <dgm:prSet presAssocID="{9E33B967-C8EB-4F7D-8838-03D38F8BBBD4}" presName="BalanceSpacing" presStyleCnt="0"/>
      <dgm:spPr/>
    </dgm:pt>
    <dgm:pt modelId="{987E1624-EF72-49BA-A093-61A2F67672F5}" type="pres">
      <dgm:prSet presAssocID="{9E33B967-C8EB-4F7D-8838-03D38F8BBBD4}" presName="BalanceSpacing1" presStyleCnt="0"/>
      <dgm:spPr/>
    </dgm:pt>
    <dgm:pt modelId="{C4417173-C740-4D47-9741-3DC31FE854D5}" type="pres">
      <dgm:prSet presAssocID="{3E5D6D31-4FA7-4CB2-AFA1-5CC68B9D1AE1}" presName="Accent1Text" presStyleLbl="node1" presStyleIdx="1" presStyleCnt="6" custScaleX="117758" custLinFactNeighborX="-6555" custLinFactNeighborY="-120"/>
      <dgm:spPr/>
      <dgm:t>
        <a:bodyPr/>
        <a:lstStyle/>
        <a:p>
          <a:endParaRPr lang="ru-RU"/>
        </a:p>
      </dgm:t>
    </dgm:pt>
    <dgm:pt modelId="{319A3276-7174-4C03-ACE2-5705588378FB}" type="pres">
      <dgm:prSet presAssocID="{3E5D6D31-4FA7-4CB2-AFA1-5CC68B9D1AE1}" presName="spaceBetweenRectangles" presStyleCnt="0"/>
      <dgm:spPr/>
    </dgm:pt>
    <dgm:pt modelId="{8CC3635D-8267-43F8-878C-D51BD728D118}" type="pres">
      <dgm:prSet presAssocID="{D8869590-A6F6-4747-902F-DA6279850503}" presName="composite" presStyleCnt="0"/>
      <dgm:spPr/>
    </dgm:pt>
    <dgm:pt modelId="{A5F8EBF0-5C1F-4819-BE2F-310DD3A0F11D}" type="pres">
      <dgm:prSet presAssocID="{D8869590-A6F6-4747-902F-DA6279850503}" presName="Parent1" presStyleLbl="node1" presStyleIdx="2" presStyleCnt="6" custScaleX="133576" custLinFactNeighborX="-2017" custLinFactNeighborY="-52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2BEB9B-6889-4D57-B499-2DFA627F4A16}" type="pres">
      <dgm:prSet presAssocID="{D8869590-A6F6-4747-902F-DA6279850503}" presName="Childtext1" presStyleLbl="revTx" presStyleIdx="1" presStyleCnt="3" custLinFactNeighborX="-15028" custLinFactNeighborY="-51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7D44A-E49E-4982-A5DA-CAA4D6A4DE06}" type="pres">
      <dgm:prSet presAssocID="{D8869590-A6F6-4747-902F-DA6279850503}" presName="BalanceSpacing" presStyleCnt="0"/>
      <dgm:spPr/>
    </dgm:pt>
    <dgm:pt modelId="{F8E4D672-382D-4844-B65E-55FF480BD2EE}" type="pres">
      <dgm:prSet presAssocID="{D8869590-A6F6-4747-902F-DA6279850503}" presName="BalanceSpacing1" presStyleCnt="0"/>
      <dgm:spPr/>
    </dgm:pt>
    <dgm:pt modelId="{1067F209-6284-470F-9482-4180242A2490}" type="pres">
      <dgm:prSet presAssocID="{1943D984-85C4-436C-A1C0-CDB710378C6B}" presName="Accent1Text" presStyleLbl="node1" presStyleIdx="3" presStyleCnt="6" custScaleX="120139" custLinFactNeighborX="13721" custLinFactNeighborY="-7018"/>
      <dgm:spPr/>
      <dgm:t>
        <a:bodyPr/>
        <a:lstStyle/>
        <a:p>
          <a:endParaRPr lang="ru-RU"/>
        </a:p>
      </dgm:t>
    </dgm:pt>
    <dgm:pt modelId="{510E28D0-436C-4213-AD05-7CDCB670EED1}" type="pres">
      <dgm:prSet presAssocID="{1943D984-85C4-436C-A1C0-CDB710378C6B}" presName="spaceBetweenRectangles" presStyleCnt="0"/>
      <dgm:spPr/>
    </dgm:pt>
    <dgm:pt modelId="{07839C28-6D16-46E5-9D7A-C144FBAA150A}" type="pres">
      <dgm:prSet presAssocID="{9C689B6B-E441-465E-986C-3D92629F3459}" presName="composite" presStyleCnt="0"/>
      <dgm:spPr/>
    </dgm:pt>
    <dgm:pt modelId="{370C18B8-D6F9-4CC5-964F-08D2D8A02B70}" type="pres">
      <dgm:prSet presAssocID="{9C689B6B-E441-465E-986C-3D92629F3459}" presName="Parent1" presStyleLbl="node1" presStyleIdx="4" presStyleCnt="6" custScaleX="115937" custLinFactNeighborX="11093" custLinFactNeighborY="-1052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62C88D-86E6-48BA-8869-51A3FE59C2D9}" type="pres">
      <dgm:prSet presAssocID="{9C689B6B-E441-465E-986C-3D92629F3459}" presName="Childtext1" presStyleLbl="revTx" presStyleIdx="2" presStyleCnt="3" custLinFactNeighborX="14544" custLinFactNeighborY="-43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B452A-9D35-44CE-8332-F7ABB73FB53E}" type="pres">
      <dgm:prSet presAssocID="{9C689B6B-E441-465E-986C-3D92629F3459}" presName="BalanceSpacing" presStyleCnt="0"/>
      <dgm:spPr/>
    </dgm:pt>
    <dgm:pt modelId="{B4B54758-62B1-4F1F-9F26-187AACA92A6F}" type="pres">
      <dgm:prSet presAssocID="{9C689B6B-E441-465E-986C-3D92629F3459}" presName="BalanceSpacing1" presStyleCnt="0"/>
      <dgm:spPr/>
    </dgm:pt>
    <dgm:pt modelId="{D6A418B6-FE24-4665-A6C0-5B29DDF0357D}" type="pres">
      <dgm:prSet presAssocID="{57EC87E4-F3C7-46C6-A689-3DCA9B6B8A94}" presName="Accent1Text" presStyleLbl="node1" presStyleIdx="5" presStyleCnt="6" custScaleX="119224" custLinFactNeighborX="2017" custLinFactNeighborY="-7896"/>
      <dgm:spPr/>
      <dgm:t>
        <a:bodyPr/>
        <a:lstStyle/>
        <a:p>
          <a:endParaRPr lang="ru-RU"/>
        </a:p>
      </dgm:t>
    </dgm:pt>
  </dgm:ptLst>
  <dgm:cxnLst>
    <dgm:cxn modelId="{A1ABF747-9271-480A-BBEC-8E3F447C4234}" type="presOf" srcId="{57EC87E4-F3C7-46C6-A689-3DCA9B6B8A94}" destId="{D6A418B6-FE24-4665-A6C0-5B29DDF0357D}" srcOrd="0" destOrd="0" presId="urn:microsoft.com/office/officeart/2008/layout/AlternatingHexagons"/>
    <dgm:cxn modelId="{26EF92A3-BC5D-4080-9D9D-F3EFF312EF8C}" type="presOf" srcId="{E3A766CC-2276-4BED-9C9C-DA2355B44503}" destId="{FF62C88D-86E6-48BA-8869-51A3FE59C2D9}" srcOrd="0" destOrd="0" presId="urn:microsoft.com/office/officeart/2008/layout/AlternatingHexagons"/>
    <dgm:cxn modelId="{42DEC251-5772-4788-83F2-FA4FF9872C25}" type="presOf" srcId="{9C689B6B-E441-465E-986C-3D92629F3459}" destId="{370C18B8-D6F9-4CC5-964F-08D2D8A02B70}" srcOrd="0" destOrd="0" presId="urn:microsoft.com/office/officeart/2008/layout/AlternatingHexagons"/>
    <dgm:cxn modelId="{731AADBB-1FC4-4AC9-8DAE-27CA716CB0DF}" srcId="{FEF27A15-FE79-42D8-B3D0-E3DA0CDA5E76}" destId="{9E33B967-C8EB-4F7D-8838-03D38F8BBBD4}" srcOrd="0" destOrd="0" parTransId="{D981A482-2316-4C13-BAAB-27F33B242AEF}" sibTransId="{3E5D6D31-4FA7-4CB2-AFA1-5CC68B9D1AE1}"/>
    <dgm:cxn modelId="{C97B125E-7A22-45BE-A634-8637B66EA057}" srcId="{FEF27A15-FE79-42D8-B3D0-E3DA0CDA5E76}" destId="{D8869590-A6F6-4747-902F-DA6279850503}" srcOrd="1" destOrd="0" parTransId="{AD859E85-33EC-4436-85F8-403749EF62CA}" sibTransId="{1943D984-85C4-436C-A1C0-CDB710378C6B}"/>
    <dgm:cxn modelId="{B256D99C-4ECC-454C-A441-29FA719A2F19}" srcId="{9C689B6B-E441-465E-986C-3D92629F3459}" destId="{E3A766CC-2276-4BED-9C9C-DA2355B44503}" srcOrd="0" destOrd="0" parTransId="{9AE0D671-A4FB-4C3F-92B5-1301A4092354}" sibTransId="{06690414-50EC-4B29-B361-CE35B1D924AB}"/>
    <dgm:cxn modelId="{B26C51E8-ABDC-4930-A20E-DF3835B11D32}" type="presOf" srcId="{FEF27A15-FE79-42D8-B3D0-E3DA0CDA5E76}" destId="{528C465D-ED74-4087-B248-97FC04D09B2F}" srcOrd="0" destOrd="0" presId="urn:microsoft.com/office/officeart/2008/layout/AlternatingHexagons"/>
    <dgm:cxn modelId="{BA4935FC-5824-41B9-A434-A14E8FD69E41}" type="presOf" srcId="{3E5D6D31-4FA7-4CB2-AFA1-5CC68B9D1AE1}" destId="{C4417173-C740-4D47-9741-3DC31FE854D5}" srcOrd="0" destOrd="0" presId="urn:microsoft.com/office/officeart/2008/layout/AlternatingHexagons"/>
    <dgm:cxn modelId="{40DD3642-76F6-4D1B-9B6E-E7C08C0FB1C5}" srcId="{D8869590-A6F6-4747-902F-DA6279850503}" destId="{8931CFD4-76E8-4AB6-8F6C-1A20BA973FA5}" srcOrd="0" destOrd="0" parTransId="{D25BDE99-8E91-43B4-BDB8-D037581E0DFC}" sibTransId="{CB4F0A0E-4F2F-4912-BFD1-782BCDCF199A}"/>
    <dgm:cxn modelId="{FF00A1C6-D54F-4135-9904-AC606AD72933}" srcId="{FEF27A15-FE79-42D8-B3D0-E3DA0CDA5E76}" destId="{9C689B6B-E441-465E-986C-3D92629F3459}" srcOrd="2" destOrd="0" parTransId="{C128B712-3B3B-4AC2-9504-42DA8C569662}" sibTransId="{57EC87E4-F3C7-46C6-A689-3DCA9B6B8A94}"/>
    <dgm:cxn modelId="{3EC5025B-712B-423A-B1D9-9EC43F20EE03}" type="presOf" srcId="{9E33B967-C8EB-4F7D-8838-03D38F8BBBD4}" destId="{AD2AEDA5-E6D3-4B76-915A-95BB0DC23CFB}" srcOrd="0" destOrd="0" presId="urn:microsoft.com/office/officeart/2008/layout/AlternatingHexagons"/>
    <dgm:cxn modelId="{207262F7-C6AF-46CD-B820-2E9042EB34FF}" type="presOf" srcId="{D8869590-A6F6-4747-902F-DA6279850503}" destId="{A5F8EBF0-5C1F-4819-BE2F-310DD3A0F11D}" srcOrd="0" destOrd="0" presId="urn:microsoft.com/office/officeart/2008/layout/AlternatingHexagons"/>
    <dgm:cxn modelId="{DF90D3CE-ADA1-4437-9E26-BA6E07BC9B1E}" srcId="{9E33B967-C8EB-4F7D-8838-03D38F8BBBD4}" destId="{7DED545F-26B2-4895-9C16-EE41F259C1DD}" srcOrd="0" destOrd="0" parTransId="{312CEF59-1A4B-4C8A-8A39-2F67D1B93A5A}" sibTransId="{2D367DCB-50B0-43DF-9F66-80E6CEB6BC7C}"/>
    <dgm:cxn modelId="{FD0F92E7-3AA7-4FBF-845A-57A1EEAECAAD}" type="presOf" srcId="{8931CFD4-76E8-4AB6-8F6C-1A20BA973FA5}" destId="{A72BEB9B-6889-4D57-B499-2DFA627F4A16}" srcOrd="0" destOrd="0" presId="urn:microsoft.com/office/officeart/2008/layout/AlternatingHexagons"/>
    <dgm:cxn modelId="{DB53AAFD-AC75-4951-8E4A-33D39DCB4804}" type="presOf" srcId="{7DED545F-26B2-4895-9C16-EE41F259C1DD}" destId="{A768E6ED-BB2A-41AC-B54A-E11D6A8B297F}" srcOrd="0" destOrd="0" presId="urn:microsoft.com/office/officeart/2008/layout/AlternatingHexagons"/>
    <dgm:cxn modelId="{5F8147FF-87F9-4EB2-9E23-6F2D8FD5FE3B}" type="presOf" srcId="{1943D984-85C4-436C-A1C0-CDB710378C6B}" destId="{1067F209-6284-470F-9482-4180242A2490}" srcOrd="0" destOrd="0" presId="urn:microsoft.com/office/officeart/2008/layout/AlternatingHexagons"/>
    <dgm:cxn modelId="{D9FE32F0-0CBA-4921-885D-20D12DA2D747}" type="presParOf" srcId="{528C465D-ED74-4087-B248-97FC04D09B2F}" destId="{79CED17D-4947-42F9-9A5F-2B09ED0B60AF}" srcOrd="0" destOrd="0" presId="urn:microsoft.com/office/officeart/2008/layout/AlternatingHexagons"/>
    <dgm:cxn modelId="{192330D9-ECFB-4D1C-A1B3-2DEF813560E2}" type="presParOf" srcId="{79CED17D-4947-42F9-9A5F-2B09ED0B60AF}" destId="{AD2AEDA5-E6D3-4B76-915A-95BB0DC23CFB}" srcOrd="0" destOrd="0" presId="urn:microsoft.com/office/officeart/2008/layout/AlternatingHexagons"/>
    <dgm:cxn modelId="{DE116706-D510-4FA1-BAE5-70CE03A4AAD8}" type="presParOf" srcId="{79CED17D-4947-42F9-9A5F-2B09ED0B60AF}" destId="{A768E6ED-BB2A-41AC-B54A-E11D6A8B297F}" srcOrd="1" destOrd="0" presId="urn:microsoft.com/office/officeart/2008/layout/AlternatingHexagons"/>
    <dgm:cxn modelId="{A4EC2644-6E87-4B29-B366-F397262B70DD}" type="presParOf" srcId="{79CED17D-4947-42F9-9A5F-2B09ED0B60AF}" destId="{EA44783C-45A4-44B2-B990-C174266E4E15}" srcOrd="2" destOrd="0" presId="urn:microsoft.com/office/officeart/2008/layout/AlternatingHexagons"/>
    <dgm:cxn modelId="{3A1C2E4E-04B3-45E5-B05C-B10920F6F2DB}" type="presParOf" srcId="{79CED17D-4947-42F9-9A5F-2B09ED0B60AF}" destId="{987E1624-EF72-49BA-A093-61A2F67672F5}" srcOrd="3" destOrd="0" presId="urn:microsoft.com/office/officeart/2008/layout/AlternatingHexagons"/>
    <dgm:cxn modelId="{E9CA314F-455E-4FDE-BCA8-A9A52BA1C645}" type="presParOf" srcId="{79CED17D-4947-42F9-9A5F-2B09ED0B60AF}" destId="{C4417173-C740-4D47-9741-3DC31FE854D5}" srcOrd="4" destOrd="0" presId="urn:microsoft.com/office/officeart/2008/layout/AlternatingHexagons"/>
    <dgm:cxn modelId="{D02C8DAF-59FA-4203-B81D-22A05932ABB8}" type="presParOf" srcId="{528C465D-ED74-4087-B248-97FC04D09B2F}" destId="{319A3276-7174-4C03-ACE2-5705588378FB}" srcOrd="1" destOrd="0" presId="urn:microsoft.com/office/officeart/2008/layout/AlternatingHexagons"/>
    <dgm:cxn modelId="{63AEAAF7-2F7D-464E-BD9C-58660BE49ADE}" type="presParOf" srcId="{528C465D-ED74-4087-B248-97FC04D09B2F}" destId="{8CC3635D-8267-43F8-878C-D51BD728D118}" srcOrd="2" destOrd="0" presId="urn:microsoft.com/office/officeart/2008/layout/AlternatingHexagons"/>
    <dgm:cxn modelId="{E0F5A568-A0B0-49AC-AC8B-36E68BC22A46}" type="presParOf" srcId="{8CC3635D-8267-43F8-878C-D51BD728D118}" destId="{A5F8EBF0-5C1F-4819-BE2F-310DD3A0F11D}" srcOrd="0" destOrd="0" presId="urn:microsoft.com/office/officeart/2008/layout/AlternatingHexagons"/>
    <dgm:cxn modelId="{D854701E-8FE0-49A0-9598-7A1385BBF532}" type="presParOf" srcId="{8CC3635D-8267-43F8-878C-D51BD728D118}" destId="{A72BEB9B-6889-4D57-B499-2DFA627F4A16}" srcOrd="1" destOrd="0" presId="urn:microsoft.com/office/officeart/2008/layout/AlternatingHexagons"/>
    <dgm:cxn modelId="{8C6BE8BA-0A6D-42B8-8031-D65E5D18F27A}" type="presParOf" srcId="{8CC3635D-8267-43F8-878C-D51BD728D118}" destId="{21A7D44A-E49E-4982-A5DA-CAA4D6A4DE06}" srcOrd="2" destOrd="0" presId="urn:microsoft.com/office/officeart/2008/layout/AlternatingHexagons"/>
    <dgm:cxn modelId="{50CA3B10-550E-4E04-8123-67B1050573EF}" type="presParOf" srcId="{8CC3635D-8267-43F8-878C-D51BD728D118}" destId="{F8E4D672-382D-4844-B65E-55FF480BD2EE}" srcOrd="3" destOrd="0" presId="urn:microsoft.com/office/officeart/2008/layout/AlternatingHexagons"/>
    <dgm:cxn modelId="{E60E7369-41F0-404B-85A5-7A630F5446D2}" type="presParOf" srcId="{8CC3635D-8267-43F8-878C-D51BD728D118}" destId="{1067F209-6284-470F-9482-4180242A2490}" srcOrd="4" destOrd="0" presId="urn:microsoft.com/office/officeart/2008/layout/AlternatingHexagons"/>
    <dgm:cxn modelId="{E85C474B-F455-446E-B719-2D75BFB6D9D3}" type="presParOf" srcId="{528C465D-ED74-4087-B248-97FC04D09B2F}" destId="{510E28D0-436C-4213-AD05-7CDCB670EED1}" srcOrd="3" destOrd="0" presId="urn:microsoft.com/office/officeart/2008/layout/AlternatingHexagons"/>
    <dgm:cxn modelId="{45214330-1CD8-4FE6-8868-967B7942FD05}" type="presParOf" srcId="{528C465D-ED74-4087-B248-97FC04D09B2F}" destId="{07839C28-6D16-46E5-9D7A-C144FBAA150A}" srcOrd="4" destOrd="0" presId="urn:microsoft.com/office/officeart/2008/layout/AlternatingHexagons"/>
    <dgm:cxn modelId="{6907E480-BA73-4667-9762-1D54C7C9F034}" type="presParOf" srcId="{07839C28-6D16-46E5-9D7A-C144FBAA150A}" destId="{370C18B8-D6F9-4CC5-964F-08D2D8A02B70}" srcOrd="0" destOrd="0" presId="urn:microsoft.com/office/officeart/2008/layout/AlternatingHexagons"/>
    <dgm:cxn modelId="{4484CD7D-C913-4F8E-BCB7-20C302FD5EDD}" type="presParOf" srcId="{07839C28-6D16-46E5-9D7A-C144FBAA150A}" destId="{FF62C88D-86E6-48BA-8869-51A3FE59C2D9}" srcOrd="1" destOrd="0" presId="urn:microsoft.com/office/officeart/2008/layout/AlternatingHexagons"/>
    <dgm:cxn modelId="{8C4D2738-5726-4B4C-9013-8B10109BFEAE}" type="presParOf" srcId="{07839C28-6D16-46E5-9D7A-C144FBAA150A}" destId="{223B452A-9D35-44CE-8332-F7ABB73FB53E}" srcOrd="2" destOrd="0" presId="urn:microsoft.com/office/officeart/2008/layout/AlternatingHexagons"/>
    <dgm:cxn modelId="{28A7E2D3-0F67-4BE3-8099-393C0E01403C}" type="presParOf" srcId="{07839C28-6D16-46E5-9D7A-C144FBAA150A}" destId="{B4B54758-62B1-4F1F-9F26-187AACA92A6F}" srcOrd="3" destOrd="0" presId="urn:microsoft.com/office/officeart/2008/layout/AlternatingHexagons"/>
    <dgm:cxn modelId="{1417DBB9-78F0-4050-8774-606AB2A97627}" type="presParOf" srcId="{07839C28-6D16-46E5-9D7A-C144FBAA150A}" destId="{D6A418B6-FE24-4665-A6C0-5B29DDF0357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A7965B-4457-4311-A592-AD1704010A9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D937A44-0D31-4B4C-BE91-D5A270153F9D}">
      <dgm:prSet phldrT="[Текст]"/>
      <dgm:spPr>
        <a:solidFill>
          <a:srgbClr val="002060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Модель современного учителя, обеспечивающего стабильно высокие образовательные результаты обучающихся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39C20F-8B15-4230-B098-596A786D7277}" type="parTrans" cxnId="{03387FE1-CAE1-4BEC-8940-20366A159CDB}">
      <dgm:prSet/>
      <dgm:spPr/>
      <dgm:t>
        <a:bodyPr/>
        <a:lstStyle/>
        <a:p>
          <a:endParaRPr lang="ru-RU"/>
        </a:p>
      </dgm:t>
    </dgm:pt>
    <dgm:pt modelId="{5882CB58-2219-4BC1-8BDC-D512294A3316}" type="sibTrans" cxnId="{03387FE1-CAE1-4BEC-8940-20366A159CDB}">
      <dgm:prSet/>
      <dgm:spPr/>
      <dgm:t>
        <a:bodyPr/>
        <a:lstStyle/>
        <a:p>
          <a:endParaRPr lang="ru-RU"/>
        </a:p>
      </dgm:t>
    </dgm:pt>
    <dgm:pt modelId="{2E3147D1-6FEA-4C92-9EEF-C63937F97596}">
      <dgm:prSet phldrT="[Текст]" custT="1"/>
      <dgm:spPr/>
      <dgm:t>
        <a:bodyPr/>
        <a:lstStyle/>
        <a:p>
          <a:pPr algn="l"/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Предметные, методические, психолого-педагогические, коммуникативные компетенции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26216C-079F-41F7-BCAF-FC6543E41EB2}" type="parTrans" cxnId="{F6A290A4-0533-4499-B6E4-89C1B420C059}">
      <dgm:prSet/>
      <dgm:spPr/>
      <dgm:t>
        <a:bodyPr/>
        <a:lstStyle/>
        <a:p>
          <a:endParaRPr lang="ru-RU"/>
        </a:p>
      </dgm:t>
    </dgm:pt>
    <dgm:pt modelId="{F710CAA9-54A7-4308-8823-942FB66E4B3D}" type="sibTrans" cxnId="{F6A290A4-0533-4499-B6E4-89C1B420C059}">
      <dgm:prSet/>
      <dgm:spPr/>
      <dgm:t>
        <a:bodyPr/>
        <a:lstStyle/>
        <a:p>
          <a:endParaRPr lang="ru-RU"/>
        </a:p>
      </dgm:t>
    </dgm:pt>
    <dgm:pt modelId="{F513706B-6DEE-4E84-8383-63E9805834A1}">
      <dgm:prSet phldrT="[Текст]"/>
      <dgm:spPr>
        <a:solidFill>
          <a:srgbClr val="002060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индивидуальных особенностей профессиональной деятельности каждого учителя, уровня его профессионализма</a:t>
          </a:r>
          <a:endParaRPr lang="ru-RU" dirty="0">
            <a:solidFill>
              <a:schemeClr val="bg1"/>
            </a:solidFill>
          </a:endParaRPr>
        </a:p>
      </dgm:t>
    </dgm:pt>
    <dgm:pt modelId="{FBCE644F-A2BD-4D68-B505-644560704979}" type="parTrans" cxnId="{FAC8AE95-8C4B-4CB3-BD3D-8637D9540CF9}">
      <dgm:prSet/>
      <dgm:spPr/>
      <dgm:t>
        <a:bodyPr/>
        <a:lstStyle/>
        <a:p>
          <a:endParaRPr lang="ru-RU"/>
        </a:p>
      </dgm:t>
    </dgm:pt>
    <dgm:pt modelId="{7617066E-57C4-4153-9A63-0A6F6E814252}" type="sibTrans" cxnId="{FAC8AE95-8C4B-4CB3-BD3D-8637D9540CF9}">
      <dgm:prSet/>
      <dgm:spPr/>
      <dgm:t>
        <a:bodyPr/>
        <a:lstStyle/>
        <a:p>
          <a:endParaRPr lang="ru-RU"/>
        </a:p>
      </dgm:t>
    </dgm:pt>
    <dgm:pt modelId="{5CE395AE-A1C3-4D98-BC8F-D57B3EF7F532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Фиксация профессиональных достижений учителя, выявление профессиональных дефицитов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1B7666-0F0F-4865-BA8A-7BFAD255C703}" type="parTrans" cxnId="{6701AD59-146F-43A5-BD48-50CD8E7B249B}">
      <dgm:prSet/>
      <dgm:spPr/>
      <dgm:t>
        <a:bodyPr/>
        <a:lstStyle/>
        <a:p>
          <a:endParaRPr lang="ru-RU"/>
        </a:p>
      </dgm:t>
    </dgm:pt>
    <dgm:pt modelId="{6911E66F-077E-4269-B7BC-09B6A2421D9B}" type="sibTrans" cxnId="{6701AD59-146F-43A5-BD48-50CD8E7B249B}">
      <dgm:prSet/>
      <dgm:spPr/>
      <dgm:t>
        <a:bodyPr/>
        <a:lstStyle/>
        <a:p>
          <a:endParaRPr lang="ru-RU"/>
        </a:p>
      </dgm:t>
    </dgm:pt>
    <dgm:pt modelId="{51FB4243-0245-4339-842F-063EE4DB9B40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профессионального роста учителя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F3A01C-C148-429B-8C99-C08442C6790D}" type="parTrans" cxnId="{63A0D7C3-2FD2-4A45-828F-25F927C959D2}">
      <dgm:prSet/>
      <dgm:spPr/>
      <dgm:t>
        <a:bodyPr/>
        <a:lstStyle/>
        <a:p>
          <a:endParaRPr lang="ru-RU"/>
        </a:p>
      </dgm:t>
    </dgm:pt>
    <dgm:pt modelId="{6207FD54-99F6-43EE-BB31-28972BB8B844}" type="sibTrans" cxnId="{63A0D7C3-2FD2-4A45-828F-25F927C959D2}">
      <dgm:prSet/>
      <dgm:spPr/>
      <dgm:t>
        <a:bodyPr/>
        <a:lstStyle/>
        <a:p>
          <a:endParaRPr lang="ru-RU"/>
        </a:p>
      </dgm:t>
    </dgm:pt>
    <dgm:pt modelId="{B163345F-0ACC-4E5D-8FA2-8E9CAB09EDF9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Построение и реализация ИОМ педагога, программы учительского роста</a:t>
          </a:r>
          <a:endParaRPr lang="ru-RU" dirty="0">
            <a:solidFill>
              <a:srgbClr val="002060"/>
            </a:solidFill>
          </a:endParaRPr>
        </a:p>
      </dgm:t>
    </dgm:pt>
    <dgm:pt modelId="{1D69DAE6-25C3-464A-8549-B399B65DFE04}" type="parTrans" cxnId="{240193FC-1BFB-4A21-B662-9115DE922897}">
      <dgm:prSet/>
      <dgm:spPr/>
      <dgm:t>
        <a:bodyPr/>
        <a:lstStyle/>
        <a:p>
          <a:endParaRPr lang="ru-RU"/>
        </a:p>
      </dgm:t>
    </dgm:pt>
    <dgm:pt modelId="{60B29495-7F8A-4DB2-B696-3F7515A76386}" type="sibTrans" cxnId="{240193FC-1BFB-4A21-B662-9115DE922897}">
      <dgm:prSet/>
      <dgm:spPr/>
      <dgm:t>
        <a:bodyPr/>
        <a:lstStyle/>
        <a:p>
          <a:endParaRPr lang="ru-RU"/>
        </a:p>
      </dgm:t>
    </dgm:pt>
    <dgm:pt modelId="{767C8A7F-8C7C-4E65-A94D-C77C45C2C9E2}" type="pres">
      <dgm:prSet presAssocID="{23A7965B-4457-4311-A592-AD1704010A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F636215-8E18-4F0B-A94C-739CC6DBACEE}" type="pres">
      <dgm:prSet presAssocID="{9D937A44-0D31-4B4C-BE91-D5A270153F9D}" presName="composite" presStyleCnt="0"/>
      <dgm:spPr/>
    </dgm:pt>
    <dgm:pt modelId="{5B74196C-04A4-4044-8B26-4BBB52307C88}" type="pres">
      <dgm:prSet presAssocID="{9D937A44-0D31-4B4C-BE91-D5A270153F9D}" presName="bentUpArrow1" presStyleLbl="alignImgPlace1" presStyleIdx="0" presStyleCnt="2"/>
      <dgm:spPr/>
    </dgm:pt>
    <dgm:pt modelId="{1CF4C4FD-0D71-4ABF-92F3-D973F99F8FC1}" type="pres">
      <dgm:prSet presAssocID="{9D937A44-0D31-4B4C-BE91-D5A270153F9D}" presName="ParentText" presStyleLbl="node1" presStyleIdx="0" presStyleCnt="3" custScaleX="14669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F8423-DAE5-4ADB-90FB-431ACA16C1FB}" type="pres">
      <dgm:prSet presAssocID="{9D937A44-0D31-4B4C-BE91-D5A270153F9D}" presName="ChildText" presStyleLbl="revTx" presStyleIdx="0" presStyleCnt="3" custScaleX="349110" custLinFactX="71002" custLinFactNeighborX="100000" custLinFactNeighborY="52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859520-0E88-4F59-8FD5-4C4A2D3620B0}" type="pres">
      <dgm:prSet presAssocID="{5882CB58-2219-4BC1-8BDC-D512294A3316}" presName="sibTrans" presStyleCnt="0"/>
      <dgm:spPr/>
    </dgm:pt>
    <dgm:pt modelId="{D321831F-0BBE-4FB3-AC26-1AB47145E42C}" type="pres">
      <dgm:prSet presAssocID="{F513706B-6DEE-4E84-8383-63E9805834A1}" presName="composite" presStyleCnt="0"/>
      <dgm:spPr/>
    </dgm:pt>
    <dgm:pt modelId="{88D2AAD2-71AA-4DB8-B81B-FE3827EC8E58}" type="pres">
      <dgm:prSet presAssocID="{F513706B-6DEE-4E84-8383-63E9805834A1}" presName="bentUpArrow1" presStyleLbl="alignImgPlace1" presStyleIdx="1" presStyleCnt="2"/>
      <dgm:spPr/>
    </dgm:pt>
    <dgm:pt modelId="{437C96A5-557F-4EC6-B08F-0DA7B0A1DFC0}" type="pres">
      <dgm:prSet presAssocID="{F513706B-6DEE-4E84-8383-63E9805834A1}" presName="ParentText" presStyleLbl="node1" presStyleIdx="1" presStyleCnt="3" custScaleX="142969" custLinFactNeighborX="-25996" custLinFactNeighborY="-114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F6A9DC-C06F-4654-AD9E-A6C501D5B2C6}" type="pres">
      <dgm:prSet presAssocID="{F513706B-6DEE-4E84-8383-63E9805834A1}" presName="ChildText" presStyleLbl="revTx" presStyleIdx="1" presStyleCnt="3" custScaleX="280098" custScaleY="125838" custLinFactX="12728" custLinFactNeighborX="100000" custLinFactNeighborY="-7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BF90B0-23B8-423D-9063-0119E370212C}" type="pres">
      <dgm:prSet presAssocID="{7617066E-57C4-4153-9A63-0A6F6E814252}" presName="sibTrans" presStyleCnt="0"/>
      <dgm:spPr/>
    </dgm:pt>
    <dgm:pt modelId="{6854E08A-D8C0-4082-A381-651391B83539}" type="pres">
      <dgm:prSet presAssocID="{51FB4243-0245-4339-842F-063EE4DB9B40}" presName="composite" presStyleCnt="0"/>
      <dgm:spPr/>
    </dgm:pt>
    <dgm:pt modelId="{C387EF61-6814-46F0-BBC8-06B63EF49F99}" type="pres">
      <dgm:prSet presAssocID="{51FB4243-0245-4339-842F-063EE4DB9B40}" presName="ParentText" presStyleLbl="node1" presStyleIdx="2" presStyleCnt="3" custScaleX="131812" custLinFactNeighborX="-35995" custLinFactNeighborY="14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87F5D-8343-4DD5-81B3-0DF7A4302B44}" type="pres">
      <dgm:prSet presAssocID="{51FB4243-0245-4339-842F-063EE4DB9B40}" presName="FinalChildText" presStyleLbl="revTx" presStyleIdx="2" presStyleCnt="3" custScaleX="193752" custLinFactNeighborX="25932" custLinFactNeighborY="-21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A0D7C3-2FD2-4A45-828F-25F927C959D2}" srcId="{23A7965B-4457-4311-A592-AD1704010A93}" destId="{51FB4243-0245-4339-842F-063EE4DB9B40}" srcOrd="2" destOrd="0" parTransId="{75F3A01C-C148-429B-8C99-C08442C6790D}" sibTransId="{6207FD54-99F6-43EE-BB31-28972BB8B844}"/>
    <dgm:cxn modelId="{599927C3-F7DF-4E1E-B882-467277E81E37}" type="presOf" srcId="{F513706B-6DEE-4E84-8383-63E9805834A1}" destId="{437C96A5-557F-4EC6-B08F-0DA7B0A1DFC0}" srcOrd="0" destOrd="0" presId="urn:microsoft.com/office/officeart/2005/8/layout/StepDownProcess"/>
    <dgm:cxn modelId="{240193FC-1BFB-4A21-B662-9115DE922897}" srcId="{51FB4243-0245-4339-842F-063EE4DB9B40}" destId="{B163345F-0ACC-4E5D-8FA2-8E9CAB09EDF9}" srcOrd="0" destOrd="0" parTransId="{1D69DAE6-25C3-464A-8549-B399B65DFE04}" sibTransId="{60B29495-7F8A-4DB2-B696-3F7515A76386}"/>
    <dgm:cxn modelId="{F6A290A4-0533-4499-B6E4-89C1B420C059}" srcId="{9D937A44-0D31-4B4C-BE91-D5A270153F9D}" destId="{2E3147D1-6FEA-4C92-9EEF-C63937F97596}" srcOrd="0" destOrd="0" parTransId="{5F26216C-079F-41F7-BCAF-FC6543E41EB2}" sibTransId="{F710CAA9-54A7-4308-8823-942FB66E4B3D}"/>
    <dgm:cxn modelId="{3A2EA092-C8E4-48AE-8E80-D6DE08A16935}" type="presOf" srcId="{51FB4243-0245-4339-842F-063EE4DB9B40}" destId="{C387EF61-6814-46F0-BBC8-06B63EF49F99}" srcOrd="0" destOrd="0" presId="urn:microsoft.com/office/officeart/2005/8/layout/StepDownProcess"/>
    <dgm:cxn modelId="{13E5BB3C-A7BE-4AEC-B8C9-D818B2EA1995}" type="presOf" srcId="{5CE395AE-A1C3-4D98-BC8F-D57B3EF7F532}" destId="{86F6A9DC-C06F-4654-AD9E-A6C501D5B2C6}" srcOrd="0" destOrd="0" presId="urn:microsoft.com/office/officeart/2005/8/layout/StepDownProcess"/>
    <dgm:cxn modelId="{FAC8AE95-8C4B-4CB3-BD3D-8637D9540CF9}" srcId="{23A7965B-4457-4311-A592-AD1704010A93}" destId="{F513706B-6DEE-4E84-8383-63E9805834A1}" srcOrd="1" destOrd="0" parTransId="{FBCE644F-A2BD-4D68-B505-644560704979}" sibTransId="{7617066E-57C4-4153-9A63-0A6F6E814252}"/>
    <dgm:cxn modelId="{BBD97C24-D459-40C1-B838-6A02D5E15677}" type="presOf" srcId="{23A7965B-4457-4311-A592-AD1704010A93}" destId="{767C8A7F-8C7C-4E65-A94D-C77C45C2C9E2}" srcOrd="0" destOrd="0" presId="urn:microsoft.com/office/officeart/2005/8/layout/StepDownProcess"/>
    <dgm:cxn modelId="{696EB9C0-3B75-47F0-9664-2A0CD0C99B20}" type="presOf" srcId="{B163345F-0ACC-4E5D-8FA2-8E9CAB09EDF9}" destId="{46087F5D-8343-4DD5-81B3-0DF7A4302B44}" srcOrd="0" destOrd="0" presId="urn:microsoft.com/office/officeart/2005/8/layout/StepDownProcess"/>
    <dgm:cxn modelId="{496CD15B-96F5-49E7-9D13-82C6E0B12E52}" type="presOf" srcId="{2E3147D1-6FEA-4C92-9EEF-C63937F97596}" destId="{AFEF8423-DAE5-4ADB-90FB-431ACA16C1FB}" srcOrd="0" destOrd="0" presId="urn:microsoft.com/office/officeart/2005/8/layout/StepDownProcess"/>
    <dgm:cxn modelId="{6701AD59-146F-43A5-BD48-50CD8E7B249B}" srcId="{F513706B-6DEE-4E84-8383-63E9805834A1}" destId="{5CE395AE-A1C3-4D98-BC8F-D57B3EF7F532}" srcOrd="0" destOrd="0" parTransId="{D11B7666-0F0F-4865-BA8A-7BFAD255C703}" sibTransId="{6911E66F-077E-4269-B7BC-09B6A2421D9B}"/>
    <dgm:cxn modelId="{9D2B37CB-2AFC-44F6-A8E1-FB66AD14FA70}" type="presOf" srcId="{9D937A44-0D31-4B4C-BE91-D5A270153F9D}" destId="{1CF4C4FD-0D71-4ABF-92F3-D973F99F8FC1}" srcOrd="0" destOrd="0" presId="urn:microsoft.com/office/officeart/2005/8/layout/StepDownProcess"/>
    <dgm:cxn modelId="{03387FE1-CAE1-4BEC-8940-20366A159CDB}" srcId="{23A7965B-4457-4311-A592-AD1704010A93}" destId="{9D937A44-0D31-4B4C-BE91-D5A270153F9D}" srcOrd="0" destOrd="0" parTransId="{FB39C20F-8B15-4230-B098-596A786D7277}" sibTransId="{5882CB58-2219-4BC1-8BDC-D512294A3316}"/>
    <dgm:cxn modelId="{144D8BA4-C37A-49ED-B85B-6071E3553FCD}" type="presParOf" srcId="{767C8A7F-8C7C-4E65-A94D-C77C45C2C9E2}" destId="{EF636215-8E18-4F0B-A94C-739CC6DBACEE}" srcOrd="0" destOrd="0" presId="urn:microsoft.com/office/officeart/2005/8/layout/StepDownProcess"/>
    <dgm:cxn modelId="{F7EB8A60-762F-4E27-8878-BB6C34A7FBAC}" type="presParOf" srcId="{EF636215-8E18-4F0B-A94C-739CC6DBACEE}" destId="{5B74196C-04A4-4044-8B26-4BBB52307C88}" srcOrd="0" destOrd="0" presId="urn:microsoft.com/office/officeart/2005/8/layout/StepDownProcess"/>
    <dgm:cxn modelId="{27ACF6E0-78D5-456F-AB00-57938969726F}" type="presParOf" srcId="{EF636215-8E18-4F0B-A94C-739CC6DBACEE}" destId="{1CF4C4FD-0D71-4ABF-92F3-D973F99F8FC1}" srcOrd="1" destOrd="0" presId="urn:microsoft.com/office/officeart/2005/8/layout/StepDownProcess"/>
    <dgm:cxn modelId="{9BC5A28D-987B-4DA3-B9E9-2A827EFCD6DB}" type="presParOf" srcId="{EF636215-8E18-4F0B-A94C-739CC6DBACEE}" destId="{AFEF8423-DAE5-4ADB-90FB-431ACA16C1FB}" srcOrd="2" destOrd="0" presId="urn:microsoft.com/office/officeart/2005/8/layout/StepDownProcess"/>
    <dgm:cxn modelId="{01EDD2A1-9677-4000-8A72-372BE1F8BB1E}" type="presParOf" srcId="{767C8A7F-8C7C-4E65-A94D-C77C45C2C9E2}" destId="{2B859520-0E88-4F59-8FD5-4C4A2D3620B0}" srcOrd="1" destOrd="0" presId="urn:microsoft.com/office/officeart/2005/8/layout/StepDownProcess"/>
    <dgm:cxn modelId="{9F3FA8B9-B759-4E4D-8CFE-E0B9913F2649}" type="presParOf" srcId="{767C8A7F-8C7C-4E65-A94D-C77C45C2C9E2}" destId="{D321831F-0BBE-4FB3-AC26-1AB47145E42C}" srcOrd="2" destOrd="0" presId="urn:microsoft.com/office/officeart/2005/8/layout/StepDownProcess"/>
    <dgm:cxn modelId="{6F9183C7-8F02-4783-A5A2-D1B628B8CF91}" type="presParOf" srcId="{D321831F-0BBE-4FB3-AC26-1AB47145E42C}" destId="{88D2AAD2-71AA-4DB8-B81B-FE3827EC8E58}" srcOrd="0" destOrd="0" presId="urn:microsoft.com/office/officeart/2005/8/layout/StepDownProcess"/>
    <dgm:cxn modelId="{97F7E51C-6C67-4A61-B93E-CF8B33281BF0}" type="presParOf" srcId="{D321831F-0BBE-4FB3-AC26-1AB47145E42C}" destId="{437C96A5-557F-4EC6-B08F-0DA7B0A1DFC0}" srcOrd="1" destOrd="0" presId="urn:microsoft.com/office/officeart/2005/8/layout/StepDownProcess"/>
    <dgm:cxn modelId="{5E535216-3DBE-4E43-A1D3-1AA15D6A06A5}" type="presParOf" srcId="{D321831F-0BBE-4FB3-AC26-1AB47145E42C}" destId="{86F6A9DC-C06F-4654-AD9E-A6C501D5B2C6}" srcOrd="2" destOrd="0" presId="urn:microsoft.com/office/officeart/2005/8/layout/StepDownProcess"/>
    <dgm:cxn modelId="{A7B6C008-F766-44FC-8DF6-2AB5853ECC84}" type="presParOf" srcId="{767C8A7F-8C7C-4E65-A94D-C77C45C2C9E2}" destId="{56BF90B0-23B8-423D-9063-0119E370212C}" srcOrd="3" destOrd="0" presId="urn:microsoft.com/office/officeart/2005/8/layout/StepDownProcess"/>
    <dgm:cxn modelId="{42804FBD-5DD9-4BC8-9768-864FA4355ED0}" type="presParOf" srcId="{767C8A7F-8C7C-4E65-A94D-C77C45C2C9E2}" destId="{6854E08A-D8C0-4082-A381-651391B83539}" srcOrd="4" destOrd="0" presId="urn:microsoft.com/office/officeart/2005/8/layout/StepDownProcess"/>
    <dgm:cxn modelId="{44433425-ACC2-408B-A863-EF79D6874C1D}" type="presParOf" srcId="{6854E08A-D8C0-4082-A381-651391B83539}" destId="{C387EF61-6814-46F0-BBC8-06B63EF49F99}" srcOrd="0" destOrd="0" presId="urn:microsoft.com/office/officeart/2005/8/layout/StepDownProcess"/>
    <dgm:cxn modelId="{C76715BD-3F31-4625-97BA-47ACC194D02F}" type="presParOf" srcId="{6854E08A-D8C0-4082-A381-651391B83539}" destId="{46087F5D-8343-4DD5-81B3-0DF7A4302B44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B16FE5-F7FE-4B76-AF5C-8252BA6A8380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C670AF1-C8C4-428E-8F61-F9F692D6F36A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ПРЕДМЕТНЫЕ КОМПЕТЕНЦИИ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83E477-6A78-4EB7-9DC7-CC2B87FAAE5B}" type="parTrans" cxnId="{100B1DD3-278D-4271-84A8-A675D394FB0D}">
      <dgm:prSet/>
      <dgm:spPr/>
      <dgm:t>
        <a:bodyPr/>
        <a:lstStyle/>
        <a:p>
          <a:endParaRPr lang="ru-RU"/>
        </a:p>
      </dgm:t>
    </dgm:pt>
    <dgm:pt modelId="{F76BF1DD-86AE-4AA1-8CB0-55BC662B8F5B}" type="sibTrans" cxnId="{100B1DD3-278D-4271-84A8-A675D394FB0D}">
      <dgm:prSet/>
      <dgm:spPr/>
      <dgm:t>
        <a:bodyPr/>
        <a:lstStyle/>
        <a:p>
          <a:endParaRPr lang="ru-RU"/>
        </a:p>
      </dgm:t>
    </dgm:pt>
    <dgm:pt modelId="{12E11122-5272-439C-B115-0E1266521D6E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МЕТОДИЧЕСКИЕ КОМПЕТЕНЦИИ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4FF255-E733-4455-A7ED-B6E08A121657}" type="parTrans" cxnId="{1337505B-437A-4DE1-95D8-59115E20E859}">
      <dgm:prSet/>
      <dgm:spPr/>
      <dgm:t>
        <a:bodyPr/>
        <a:lstStyle/>
        <a:p>
          <a:endParaRPr lang="ru-RU"/>
        </a:p>
      </dgm:t>
    </dgm:pt>
    <dgm:pt modelId="{BEEA524E-CCA6-448D-B0C5-D448BEC241B7}" type="sibTrans" cxnId="{1337505B-437A-4DE1-95D8-59115E20E859}">
      <dgm:prSet/>
      <dgm:spPr/>
      <dgm:t>
        <a:bodyPr/>
        <a:lstStyle/>
        <a:p>
          <a:endParaRPr lang="ru-RU"/>
        </a:p>
      </dgm:t>
    </dgm:pt>
    <dgm:pt modelId="{D25DF52A-86C9-47AA-9663-7582558B6154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КОММУНИКАТИВНЫЕ КОМПЕТЕНЦИИ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8D9E98-7739-4D0C-8082-5EBEDDB837EA}" type="parTrans" cxnId="{C0F99591-943F-4473-BE23-50218D623E47}">
      <dgm:prSet/>
      <dgm:spPr/>
      <dgm:t>
        <a:bodyPr/>
        <a:lstStyle/>
        <a:p>
          <a:endParaRPr lang="ru-RU"/>
        </a:p>
      </dgm:t>
    </dgm:pt>
    <dgm:pt modelId="{2923BE88-0EB5-4003-8CBD-190A676AFA37}" type="sibTrans" cxnId="{C0F99591-943F-4473-BE23-50218D623E47}">
      <dgm:prSet/>
      <dgm:spPr/>
      <dgm:t>
        <a:bodyPr/>
        <a:lstStyle/>
        <a:p>
          <a:endParaRPr lang="ru-RU"/>
        </a:p>
      </dgm:t>
    </dgm:pt>
    <dgm:pt modelId="{98AE8AF4-47F9-4D3D-8502-D6713DA5AEEA}">
      <dgm:prSet/>
      <dgm:spPr/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ПСИХОЛОГО-ПЕДАГОГИЧЕСКИЕ КОМПЕТЕНЦИИ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8D889D-3A5C-4134-997E-E890F1784676}" type="parTrans" cxnId="{C5659220-2F3C-4F24-94E9-FE00C2DA5299}">
      <dgm:prSet/>
      <dgm:spPr/>
      <dgm:t>
        <a:bodyPr/>
        <a:lstStyle/>
        <a:p>
          <a:endParaRPr lang="ru-RU"/>
        </a:p>
      </dgm:t>
    </dgm:pt>
    <dgm:pt modelId="{78A3451B-9481-48BE-887C-7D9CF79B119B}" type="sibTrans" cxnId="{C5659220-2F3C-4F24-94E9-FE00C2DA5299}">
      <dgm:prSet/>
      <dgm:spPr/>
      <dgm:t>
        <a:bodyPr/>
        <a:lstStyle/>
        <a:p>
          <a:endParaRPr lang="ru-RU"/>
        </a:p>
      </dgm:t>
    </dgm:pt>
    <dgm:pt modelId="{E36E22C9-8D58-4299-A372-3D56F1336419}" type="pres">
      <dgm:prSet presAssocID="{3EB16FE5-F7FE-4B76-AF5C-8252BA6A838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385D72-8400-4C6E-89E3-2CA1E460FFCE}" type="pres">
      <dgm:prSet presAssocID="{3EB16FE5-F7FE-4B76-AF5C-8252BA6A8380}" presName="dummyMaxCanvas" presStyleCnt="0">
        <dgm:presLayoutVars/>
      </dgm:prSet>
      <dgm:spPr/>
    </dgm:pt>
    <dgm:pt modelId="{7BD71BC1-AA25-48A8-87A3-7742EC826E20}" type="pres">
      <dgm:prSet presAssocID="{3EB16FE5-F7FE-4B76-AF5C-8252BA6A8380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B1B3A3-D38C-41BD-8B8D-3ACF6BA78158}" type="pres">
      <dgm:prSet presAssocID="{3EB16FE5-F7FE-4B76-AF5C-8252BA6A838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F5F4E4-87C0-4AA0-A2C6-9CBEEB414E43}" type="pres">
      <dgm:prSet presAssocID="{3EB16FE5-F7FE-4B76-AF5C-8252BA6A838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E8FBEB-7000-46A8-934F-073EA93BA445}" type="pres">
      <dgm:prSet presAssocID="{3EB16FE5-F7FE-4B76-AF5C-8252BA6A8380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40E7AD-B687-4138-91F3-4F224D13BE21}" type="pres">
      <dgm:prSet presAssocID="{3EB16FE5-F7FE-4B76-AF5C-8252BA6A838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5BB0C-7E39-43FB-BCD3-AB095AFB924C}" type="pres">
      <dgm:prSet presAssocID="{3EB16FE5-F7FE-4B76-AF5C-8252BA6A838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8F9A8-7847-4867-B34F-3F693A9298F9}" type="pres">
      <dgm:prSet presAssocID="{3EB16FE5-F7FE-4B76-AF5C-8252BA6A838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3E971-24BE-4AE6-B093-2DEC7CAE12AF}" type="pres">
      <dgm:prSet presAssocID="{3EB16FE5-F7FE-4B76-AF5C-8252BA6A838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9630F2-5B17-4B9E-98B7-FFE2CD54DE34}" type="pres">
      <dgm:prSet presAssocID="{3EB16FE5-F7FE-4B76-AF5C-8252BA6A838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D88EC-CD4C-4692-A0C3-0D1C5BC46409}" type="pres">
      <dgm:prSet presAssocID="{3EB16FE5-F7FE-4B76-AF5C-8252BA6A838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159367-E351-4FF6-BD3D-D48B4A88E7F8}" type="pres">
      <dgm:prSet presAssocID="{3EB16FE5-F7FE-4B76-AF5C-8252BA6A838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CE3A2A-90DD-4F09-BCC2-35418C1BBF53}" type="presOf" srcId="{98AE8AF4-47F9-4D3D-8502-D6713DA5AEEA}" destId="{C0F5F4E4-87C0-4AA0-A2C6-9CBEEB414E43}" srcOrd="0" destOrd="0" presId="urn:microsoft.com/office/officeart/2005/8/layout/vProcess5"/>
    <dgm:cxn modelId="{C915A917-8966-4ACC-B56F-C2718DF6A0F1}" type="presOf" srcId="{CC670AF1-C8C4-428E-8F61-F9F692D6F36A}" destId="{4573E971-24BE-4AE6-B093-2DEC7CAE12AF}" srcOrd="1" destOrd="0" presId="urn:microsoft.com/office/officeart/2005/8/layout/vProcess5"/>
    <dgm:cxn modelId="{C5CA7B7D-EDD8-4F97-A2EC-011BBBACE539}" type="presOf" srcId="{3EB16FE5-F7FE-4B76-AF5C-8252BA6A8380}" destId="{E36E22C9-8D58-4299-A372-3D56F1336419}" srcOrd="0" destOrd="0" presId="urn:microsoft.com/office/officeart/2005/8/layout/vProcess5"/>
    <dgm:cxn modelId="{3C0BF4FD-4608-4989-9DD5-79D680F1F16A}" type="presOf" srcId="{F76BF1DD-86AE-4AA1-8CB0-55BC662B8F5B}" destId="{FE40E7AD-B687-4138-91F3-4F224D13BE21}" srcOrd="0" destOrd="0" presId="urn:microsoft.com/office/officeart/2005/8/layout/vProcess5"/>
    <dgm:cxn modelId="{B724C0D8-52C4-4D34-B686-1C63C5E41DF6}" type="presOf" srcId="{98AE8AF4-47F9-4D3D-8502-D6713DA5AEEA}" destId="{628D88EC-CD4C-4692-A0C3-0D1C5BC46409}" srcOrd="1" destOrd="0" presId="urn:microsoft.com/office/officeart/2005/8/layout/vProcess5"/>
    <dgm:cxn modelId="{82DB5185-546C-477C-A937-47B8C6E52D9C}" type="presOf" srcId="{CC670AF1-C8C4-428E-8F61-F9F692D6F36A}" destId="{7BD71BC1-AA25-48A8-87A3-7742EC826E20}" srcOrd="0" destOrd="0" presId="urn:microsoft.com/office/officeart/2005/8/layout/vProcess5"/>
    <dgm:cxn modelId="{508AD310-191C-4B80-A185-0CBAB28D2E42}" type="presOf" srcId="{BEEA524E-CCA6-448D-B0C5-D448BEC241B7}" destId="{8B55BB0C-7E39-43FB-BCD3-AB095AFB924C}" srcOrd="0" destOrd="0" presId="urn:microsoft.com/office/officeart/2005/8/layout/vProcess5"/>
    <dgm:cxn modelId="{B8E3F050-1B74-47C8-AA28-80D1AE2BF832}" type="presOf" srcId="{D25DF52A-86C9-47AA-9663-7582558B6154}" destId="{D2E8FBEB-7000-46A8-934F-073EA93BA445}" srcOrd="0" destOrd="0" presId="urn:microsoft.com/office/officeart/2005/8/layout/vProcess5"/>
    <dgm:cxn modelId="{100B1DD3-278D-4271-84A8-A675D394FB0D}" srcId="{3EB16FE5-F7FE-4B76-AF5C-8252BA6A8380}" destId="{CC670AF1-C8C4-428E-8F61-F9F692D6F36A}" srcOrd="0" destOrd="0" parTransId="{6883E477-6A78-4EB7-9DC7-CC2B87FAAE5B}" sibTransId="{F76BF1DD-86AE-4AA1-8CB0-55BC662B8F5B}"/>
    <dgm:cxn modelId="{BDA7CDFB-E8CC-4B49-8753-45B99FE54FC5}" type="presOf" srcId="{12E11122-5272-439C-B115-0E1266521D6E}" destId="{C99630F2-5B17-4B9E-98B7-FFE2CD54DE34}" srcOrd="1" destOrd="0" presId="urn:microsoft.com/office/officeart/2005/8/layout/vProcess5"/>
    <dgm:cxn modelId="{C5659220-2F3C-4F24-94E9-FE00C2DA5299}" srcId="{3EB16FE5-F7FE-4B76-AF5C-8252BA6A8380}" destId="{98AE8AF4-47F9-4D3D-8502-D6713DA5AEEA}" srcOrd="2" destOrd="0" parTransId="{258D889D-3A5C-4134-997E-E890F1784676}" sibTransId="{78A3451B-9481-48BE-887C-7D9CF79B119B}"/>
    <dgm:cxn modelId="{78DA6B4C-E727-4709-8306-F90EBB6CCE64}" type="presOf" srcId="{D25DF52A-86C9-47AA-9663-7582558B6154}" destId="{B7159367-E351-4FF6-BD3D-D48B4A88E7F8}" srcOrd="1" destOrd="0" presId="urn:microsoft.com/office/officeart/2005/8/layout/vProcess5"/>
    <dgm:cxn modelId="{746D3EDB-DB22-405F-A346-5A0F1B4915EF}" type="presOf" srcId="{78A3451B-9481-48BE-887C-7D9CF79B119B}" destId="{6128F9A8-7847-4867-B34F-3F693A9298F9}" srcOrd="0" destOrd="0" presId="urn:microsoft.com/office/officeart/2005/8/layout/vProcess5"/>
    <dgm:cxn modelId="{79AA2080-7A8F-4C3A-A0B3-4B443CA0EAE3}" type="presOf" srcId="{12E11122-5272-439C-B115-0E1266521D6E}" destId="{6EB1B3A3-D38C-41BD-8B8D-3ACF6BA78158}" srcOrd="0" destOrd="0" presId="urn:microsoft.com/office/officeart/2005/8/layout/vProcess5"/>
    <dgm:cxn modelId="{C0F99591-943F-4473-BE23-50218D623E47}" srcId="{3EB16FE5-F7FE-4B76-AF5C-8252BA6A8380}" destId="{D25DF52A-86C9-47AA-9663-7582558B6154}" srcOrd="3" destOrd="0" parTransId="{0B8D9E98-7739-4D0C-8082-5EBEDDB837EA}" sibTransId="{2923BE88-0EB5-4003-8CBD-190A676AFA37}"/>
    <dgm:cxn modelId="{1337505B-437A-4DE1-95D8-59115E20E859}" srcId="{3EB16FE5-F7FE-4B76-AF5C-8252BA6A8380}" destId="{12E11122-5272-439C-B115-0E1266521D6E}" srcOrd="1" destOrd="0" parTransId="{474FF255-E733-4455-A7ED-B6E08A121657}" sibTransId="{BEEA524E-CCA6-448D-B0C5-D448BEC241B7}"/>
    <dgm:cxn modelId="{B5053E49-2443-430D-B172-306EA52123B9}" type="presParOf" srcId="{E36E22C9-8D58-4299-A372-3D56F1336419}" destId="{A5385D72-8400-4C6E-89E3-2CA1E460FFCE}" srcOrd="0" destOrd="0" presId="urn:microsoft.com/office/officeart/2005/8/layout/vProcess5"/>
    <dgm:cxn modelId="{1C76BCA9-C3C3-4E6C-AD53-9FE134908FE5}" type="presParOf" srcId="{E36E22C9-8D58-4299-A372-3D56F1336419}" destId="{7BD71BC1-AA25-48A8-87A3-7742EC826E20}" srcOrd="1" destOrd="0" presId="urn:microsoft.com/office/officeart/2005/8/layout/vProcess5"/>
    <dgm:cxn modelId="{5B829B1E-7C07-436D-9356-5F1F3ECA2102}" type="presParOf" srcId="{E36E22C9-8D58-4299-A372-3D56F1336419}" destId="{6EB1B3A3-D38C-41BD-8B8D-3ACF6BA78158}" srcOrd="2" destOrd="0" presId="urn:microsoft.com/office/officeart/2005/8/layout/vProcess5"/>
    <dgm:cxn modelId="{32375F0A-A3D9-4B42-8898-DFB867C1B79E}" type="presParOf" srcId="{E36E22C9-8D58-4299-A372-3D56F1336419}" destId="{C0F5F4E4-87C0-4AA0-A2C6-9CBEEB414E43}" srcOrd="3" destOrd="0" presId="urn:microsoft.com/office/officeart/2005/8/layout/vProcess5"/>
    <dgm:cxn modelId="{422DC612-D8F8-4B4C-97FE-4E3F471F30FB}" type="presParOf" srcId="{E36E22C9-8D58-4299-A372-3D56F1336419}" destId="{D2E8FBEB-7000-46A8-934F-073EA93BA445}" srcOrd="4" destOrd="0" presId="urn:microsoft.com/office/officeart/2005/8/layout/vProcess5"/>
    <dgm:cxn modelId="{49B3CEA8-2047-4ACC-8D11-B61B7F604DF7}" type="presParOf" srcId="{E36E22C9-8D58-4299-A372-3D56F1336419}" destId="{FE40E7AD-B687-4138-91F3-4F224D13BE21}" srcOrd="5" destOrd="0" presId="urn:microsoft.com/office/officeart/2005/8/layout/vProcess5"/>
    <dgm:cxn modelId="{485E85DC-F73A-48F2-BB6D-8D6DDA5002F3}" type="presParOf" srcId="{E36E22C9-8D58-4299-A372-3D56F1336419}" destId="{8B55BB0C-7E39-43FB-BCD3-AB095AFB924C}" srcOrd="6" destOrd="0" presId="urn:microsoft.com/office/officeart/2005/8/layout/vProcess5"/>
    <dgm:cxn modelId="{AED1B6C9-369A-4879-910E-93D12D2BCA3F}" type="presParOf" srcId="{E36E22C9-8D58-4299-A372-3D56F1336419}" destId="{6128F9A8-7847-4867-B34F-3F693A9298F9}" srcOrd="7" destOrd="0" presId="urn:microsoft.com/office/officeart/2005/8/layout/vProcess5"/>
    <dgm:cxn modelId="{91AAFD4B-A0EB-492E-A7F9-068E2F0CCDB4}" type="presParOf" srcId="{E36E22C9-8D58-4299-A372-3D56F1336419}" destId="{4573E971-24BE-4AE6-B093-2DEC7CAE12AF}" srcOrd="8" destOrd="0" presId="urn:microsoft.com/office/officeart/2005/8/layout/vProcess5"/>
    <dgm:cxn modelId="{8B32F3DE-C5F4-4A22-AFFE-69C11052ED3F}" type="presParOf" srcId="{E36E22C9-8D58-4299-A372-3D56F1336419}" destId="{C99630F2-5B17-4B9E-98B7-FFE2CD54DE34}" srcOrd="9" destOrd="0" presId="urn:microsoft.com/office/officeart/2005/8/layout/vProcess5"/>
    <dgm:cxn modelId="{9AA14079-E100-4EEA-9A95-11B9E4801267}" type="presParOf" srcId="{E36E22C9-8D58-4299-A372-3D56F1336419}" destId="{628D88EC-CD4C-4692-A0C3-0D1C5BC46409}" srcOrd="10" destOrd="0" presId="urn:microsoft.com/office/officeart/2005/8/layout/vProcess5"/>
    <dgm:cxn modelId="{98A9E1E5-1DD8-481C-9D25-28158558E88A}" type="presParOf" srcId="{E36E22C9-8D58-4299-A372-3D56F1336419}" destId="{B7159367-E351-4FF6-BD3D-D48B4A88E7F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CD2DCC-8F45-4AB4-AFB5-B82912DFAAA7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A53C9CA6-FA4E-4E0A-8A91-658F01771DFB}">
      <dgm:prSet phldrT="[Текст]"/>
      <dgm:spPr/>
      <dgm:t>
        <a:bodyPr/>
        <a:lstStyle/>
        <a:p>
          <a:r>
            <a:rPr lang="ru-RU" dirty="0" smtClean="0"/>
            <a:t>Наблюдение за исследуемыми в период </a:t>
          </a:r>
          <a:r>
            <a:rPr lang="en-US" dirty="0" smtClean="0"/>
            <a:t>LS</a:t>
          </a:r>
          <a:endParaRPr lang="ru-RU" dirty="0"/>
        </a:p>
      </dgm:t>
    </dgm:pt>
    <dgm:pt modelId="{7FC10BF5-0207-41A5-8347-3936988A0C2C}" type="parTrans" cxnId="{AF73CC25-90BF-4CCC-9DEC-A9B68A6A5CA0}">
      <dgm:prSet/>
      <dgm:spPr/>
      <dgm:t>
        <a:bodyPr/>
        <a:lstStyle/>
        <a:p>
          <a:endParaRPr lang="ru-RU"/>
        </a:p>
      </dgm:t>
    </dgm:pt>
    <dgm:pt modelId="{5811A5B1-8D01-4D3B-8008-E150055EDC13}" type="sibTrans" cxnId="{AF73CC25-90BF-4CCC-9DEC-A9B68A6A5CA0}">
      <dgm:prSet/>
      <dgm:spPr/>
      <dgm:t>
        <a:bodyPr/>
        <a:lstStyle/>
        <a:p>
          <a:endParaRPr lang="ru-RU"/>
        </a:p>
      </dgm:t>
    </dgm:pt>
    <dgm:pt modelId="{49E39C85-C414-4BF4-88C2-139AE59BFA73}">
      <dgm:prSet phldrT="[Текст]"/>
      <dgm:spPr/>
      <dgm:t>
        <a:bodyPr/>
        <a:lstStyle/>
        <a:p>
          <a:r>
            <a:rPr lang="ru-RU" dirty="0" smtClean="0"/>
            <a:t>Вопросы и обсуждение с учащимися</a:t>
          </a:r>
          <a:endParaRPr lang="ru-RU" dirty="0"/>
        </a:p>
      </dgm:t>
    </dgm:pt>
    <dgm:pt modelId="{E544CB49-6D46-4484-92E4-602F6CC3C421}" type="parTrans" cxnId="{F87D684F-5CBA-428E-A415-873FAFD57912}">
      <dgm:prSet/>
      <dgm:spPr/>
      <dgm:t>
        <a:bodyPr/>
        <a:lstStyle/>
        <a:p>
          <a:endParaRPr lang="ru-RU"/>
        </a:p>
      </dgm:t>
    </dgm:pt>
    <dgm:pt modelId="{C28F9797-700A-4ED6-A011-E195EA0954A4}" type="sibTrans" cxnId="{F87D684F-5CBA-428E-A415-873FAFD57912}">
      <dgm:prSet/>
      <dgm:spPr/>
      <dgm:t>
        <a:bodyPr/>
        <a:lstStyle/>
        <a:p>
          <a:endParaRPr lang="ru-RU"/>
        </a:p>
      </dgm:t>
    </dgm:pt>
    <dgm:pt modelId="{C022688D-F158-4B19-9149-BB61729F9686}">
      <dgm:prSet phldrT="[Текст]"/>
      <dgm:spPr/>
      <dgm:t>
        <a:bodyPr/>
        <a:lstStyle/>
        <a:p>
          <a:r>
            <a:rPr lang="ru-RU" dirty="0" smtClean="0"/>
            <a:t>Вопросы и обсуждение по методике преподавания</a:t>
          </a:r>
          <a:endParaRPr lang="ru-RU" dirty="0"/>
        </a:p>
      </dgm:t>
    </dgm:pt>
    <dgm:pt modelId="{7E9AD321-837B-4277-AF83-03B23099E773}" type="parTrans" cxnId="{51EB5005-614D-4318-9005-0CC41DC21FDF}">
      <dgm:prSet/>
      <dgm:spPr/>
      <dgm:t>
        <a:bodyPr/>
        <a:lstStyle/>
        <a:p>
          <a:endParaRPr lang="ru-RU"/>
        </a:p>
      </dgm:t>
    </dgm:pt>
    <dgm:pt modelId="{39397FF2-4DD8-4E19-8943-36BFCA77028D}" type="sibTrans" cxnId="{51EB5005-614D-4318-9005-0CC41DC21FDF}">
      <dgm:prSet/>
      <dgm:spPr/>
      <dgm:t>
        <a:bodyPr/>
        <a:lstStyle/>
        <a:p>
          <a:endParaRPr lang="ru-RU"/>
        </a:p>
      </dgm:t>
    </dgm:pt>
    <dgm:pt modelId="{A9D09F80-4345-4271-B5CA-E2123204F9FF}" type="pres">
      <dgm:prSet presAssocID="{5DCD2DCC-8F45-4AB4-AFB5-B82912DFAAA7}" presName="Name0" presStyleCnt="0">
        <dgm:presLayoutVars>
          <dgm:dir/>
          <dgm:resizeHandles val="exact"/>
        </dgm:presLayoutVars>
      </dgm:prSet>
      <dgm:spPr/>
    </dgm:pt>
    <dgm:pt modelId="{562DB6C9-0445-472E-B8BF-20299CE5DFD6}" type="pres">
      <dgm:prSet presAssocID="{A53C9CA6-FA4E-4E0A-8A91-658F01771DF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A8C73-59B1-44F2-88C8-93699FB4A5CF}" type="pres">
      <dgm:prSet presAssocID="{5811A5B1-8D01-4D3B-8008-E150055EDC13}" presName="sibTrans" presStyleLbl="sibTrans2D1" presStyleIdx="0" presStyleCnt="2"/>
      <dgm:spPr/>
      <dgm:t>
        <a:bodyPr/>
        <a:lstStyle/>
        <a:p>
          <a:endParaRPr lang="ru-RU"/>
        </a:p>
      </dgm:t>
    </dgm:pt>
    <dgm:pt modelId="{B9AAEB86-B78F-4145-9D4B-071D19F61BCB}" type="pres">
      <dgm:prSet presAssocID="{5811A5B1-8D01-4D3B-8008-E150055EDC13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9608E11-002A-40DB-B287-883ED798418E}" type="pres">
      <dgm:prSet presAssocID="{49E39C85-C414-4BF4-88C2-139AE59BFA7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025E38-8A5F-471C-9EDC-6975D71E1848}" type="pres">
      <dgm:prSet presAssocID="{C28F9797-700A-4ED6-A011-E195EA0954A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B224B79D-2119-4093-B7CC-DCD9CC799A65}" type="pres">
      <dgm:prSet presAssocID="{C28F9797-700A-4ED6-A011-E195EA0954A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59FCC358-EF10-4E59-AFC1-4FACB04EC9F9}" type="pres">
      <dgm:prSet presAssocID="{C022688D-F158-4B19-9149-BB61729F968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EB5005-614D-4318-9005-0CC41DC21FDF}" srcId="{5DCD2DCC-8F45-4AB4-AFB5-B82912DFAAA7}" destId="{C022688D-F158-4B19-9149-BB61729F9686}" srcOrd="2" destOrd="0" parTransId="{7E9AD321-837B-4277-AF83-03B23099E773}" sibTransId="{39397FF2-4DD8-4E19-8943-36BFCA77028D}"/>
    <dgm:cxn modelId="{275AD42A-54F9-46B6-8FD4-F755A4BAA01F}" type="presOf" srcId="{49E39C85-C414-4BF4-88C2-139AE59BFA73}" destId="{A9608E11-002A-40DB-B287-883ED798418E}" srcOrd="0" destOrd="0" presId="urn:microsoft.com/office/officeart/2005/8/layout/process1"/>
    <dgm:cxn modelId="{2253D3CF-72E2-422F-ABE6-5001457AA5BC}" type="presOf" srcId="{C28F9797-700A-4ED6-A011-E195EA0954A4}" destId="{B224B79D-2119-4093-B7CC-DCD9CC799A65}" srcOrd="1" destOrd="0" presId="urn:microsoft.com/office/officeart/2005/8/layout/process1"/>
    <dgm:cxn modelId="{0806FC04-789F-47E5-9BAB-83AFE3BE8CFE}" type="presOf" srcId="{C022688D-F158-4B19-9149-BB61729F9686}" destId="{59FCC358-EF10-4E59-AFC1-4FACB04EC9F9}" srcOrd="0" destOrd="0" presId="urn:microsoft.com/office/officeart/2005/8/layout/process1"/>
    <dgm:cxn modelId="{F87D684F-5CBA-428E-A415-873FAFD57912}" srcId="{5DCD2DCC-8F45-4AB4-AFB5-B82912DFAAA7}" destId="{49E39C85-C414-4BF4-88C2-139AE59BFA73}" srcOrd="1" destOrd="0" parTransId="{E544CB49-6D46-4484-92E4-602F6CC3C421}" sibTransId="{C28F9797-700A-4ED6-A011-E195EA0954A4}"/>
    <dgm:cxn modelId="{AF73CC25-90BF-4CCC-9DEC-A9B68A6A5CA0}" srcId="{5DCD2DCC-8F45-4AB4-AFB5-B82912DFAAA7}" destId="{A53C9CA6-FA4E-4E0A-8A91-658F01771DFB}" srcOrd="0" destOrd="0" parTransId="{7FC10BF5-0207-41A5-8347-3936988A0C2C}" sibTransId="{5811A5B1-8D01-4D3B-8008-E150055EDC13}"/>
    <dgm:cxn modelId="{7426E5BA-8D74-4BF7-A943-0E89ED47AE71}" type="presOf" srcId="{5811A5B1-8D01-4D3B-8008-E150055EDC13}" destId="{1A3A8C73-59B1-44F2-88C8-93699FB4A5CF}" srcOrd="0" destOrd="0" presId="urn:microsoft.com/office/officeart/2005/8/layout/process1"/>
    <dgm:cxn modelId="{38841CDC-E36C-4A1D-BC4E-C348F138A6AE}" type="presOf" srcId="{A53C9CA6-FA4E-4E0A-8A91-658F01771DFB}" destId="{562DB6C9-0445-472E-B8BF-20299CE5DFD6}" srcOrd="0" destOrd="0" presId="urn:microsoft.com/office/officeart/2005/8/layout/process1"/>
    <dgm:cxn modelId="{811CE553-D65A-493F-93E2-B0CA2763D4DA}" type="presOf" srcId="{5DCD2DCC-8F45-4AB4-AFB5-B82912DFAAA7}" destId="{A9D09F80-4345-4271-B5CA-E2123204F9FF}" srcOrd="0" destOrd="0" presId="urn:microsoft.com/office/officeart/2005/8/layout/process1"/>
    <dgm:cxn modelId="{BBAA94CE-9AC3-482B-A14E-DE79E4E465FD}" type="presOf" srcId="{C28F9797-700A-4ED6-A011-E195EA0954A4}" destId="{E1025E38-8A5F-471C-9EDC-6975D71E1848}" srcOrd="0" destOrd="0" presId="urn:microsoft.com/office/officeart/2005/8/layout/process1"/>
    <dgm:cxn modelId="{E0C8458C-E83E-4A48-9A2C-A007E8FFC3DD}" type="presOf" srcId="{5811A5B1-8D01-4D3B-8008-E150055EDC13}" destId="{B9AAEB86-B78F-4145-9D4B-071D19F61BCB}" srcOrd="1" destOrd="0" presId="urn:microsoft.com/office/officeart/2005/8/layout/process1"/>
    <dgm:cxn modelId="{A15A9A22-8A1D-43F3-A266-A3E453993FA1}" type="presParOf" srcId="{A9D09F80-4345-4271-B5CA-E2123204F9FF}" destId="{562DB6C9-0445-472E-B8BF-20299CE5DFD6}" srcOrd="0" destOrd="0" presId="urn:microsoft.com/office/officeart/2005/8/layout/process1"/>
    <dgm:cxn modelId="{422410E9-73F9-4D41-8AC5-400707BEAD6B}" type="presParOf" srcId="{A9D09F80-4345-4271-B5CA-E2123204F9FF}" destId="{1A3A8C73-59B1-44F2-88C8-93699FB4A5CF}" srcOrd="1" destOrd="0" presId="urn:microsoft.com/office/officeart/2005/8/layout/process1"/>
    <dgm:cxn modelId="{BCE38976-D0BD-46EF-BFC8-B997103EFE2A}" type="presParOf" srcId="{1A3A8C73-59B1-44F2-88C8-93699FB4A5CF}" destId="{B9AAEB86-B78F-4145-9D4B-071D19F61BCB}" srcOrd="0" destOrd="0" presId="urn:microsoft.com/office/officeart/2005/8/layout/process1"/>
    <dgm:cxn modelId="{6A1099E5-BD52-46D9-B3D2-0FE3509E006A}" type="presParOf" srcId="{A9D09F80-4345-4271-B5CA-E2123204F9FF}" destId="{A9608E11-002A-40DB-B287-883ED798418E}" srcOrd="2" destOrd="0" presId="urn:microsoft.com/office/officeart/2005/8/layout/process1"/>
    <dgm:cxn modelId="{0065858F-152E-491F-98D1-2886BF5E2FDE}" type="presParOf" srcId="{A9D09F80-4345-4271-B5CA-E2123204F9FF}" destId="{E1025E38-8A5F-471C-9EDC-6975D71E1848}" srcOrd="3" destOrd="0" presId="urn:microsoft.com/office/officeart/2005/8/layout/process1"/>
    <dgm:cxn modelId="{0EF31B6B-2199-431E-8B95-9226715D6685}" type="presParOf" srcId="{E1025E38-8A5F-471C-9EDC-6975D71E1848}" destId="{B224B79D-2119-4093-B7CC-DCD9CC799A65}" srcOrd="0" destOrd="0" presId="urn:microsoft.com/office/officeart/2005/8/layout/process1"/>
    <dgm:cxn modelId="{C0BB0C60-4A88-48EB-A588-E647ACBBE029}" type="presParOf" srcId="{A9D09F80-4345-4271-B5CA-E2123204F9FF}" destId="{59FCC358-EF10-4E59-AFC1-4FACB04EC9F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AEDA5-E6D3-4B76-915A-95BB0DC23CFB}">
      <dsp:nvSpPr>
        <dsp:cNvPr id="0" name=""/>
        <dsp:cNvSpPr/>
      </dsp:nvSpPr>
      <dsp:spPr>
        <a:xfrm rot="5400000">
          <a:off x="3798861" y="-19808"/>
          <a:ext cx="2148959" cy="218858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методист</a:t>
          </a:r>
          <a:endParaRPr lang="ru-RU" sz="2400" b="1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43813" y="358164"/>
        <a:ext cx="1459056" cy="1432639"/>
      </dsp:txXfrm>
    </dsp:sp>
    <dsp:sp modelId="{A768E6ED-BB2A-41AC-B54A-E11D6A8B297F}">
      <dsp:nvSpPr>
        <dsp:cNvPr id="0" name=""/>
        <dsp:cNvSpPr/>
      </dsp:nvSpPr>
      <dsp:spPr>
        <a:xfrm>
          <a:off x="5959131" y="432374"/>
          <a:ext cx="2398238" cy="128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Классный руководитель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59131" y="432374"/>
        <a:ext cx="2398238" cy="1289375"/>
      </dsp:txXfrm>
    </dsp:sp>
    <dsp:sp modelId="{C4417173-C740-4D47-9741-3DC31FE854D5}">
      <dsp:nvSpPr>
        <dsp:cNvPr id="0" name=""/>
        <dsp:cNvSpPr/>
      </dsp:nvSpPr>
      <dsp:spPr>
        <a:xfrm rot="5400000">
          <a:off x="1562882" y="-26314"/>
          <a:ext cx="2148959" cy="220159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новатор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903497" y="358164"/>
        <a:ext cx="1467730" cy="1432639"/>
      </dsp:txXfrm>
    </dsp:sp>
    <dsp:sp modelId="{A5F8EBF0-5C1F-4819-BE2F-310DD3A0F11D}">
      <dsp:nvSpPr>
        <dsp:cNvPr id="0" name=""/>
        <dsp:cNvSpPr/>
      </dsp:nvSpPr>
      <dsp:spPr>
        <a:xfrm rot="5400000">
          <a:off x="2653437" y="1539313"/>
          <a:ext cx="2148959" cy="249732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наставник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895474" y="2071658"/>
        <a:ext cx="1664886" cy="1432639"/>
      </dsp:txXfrm>
    </dsp:sp>
    <dsp:sp modelId="{A72BEB9B-6889-4D57-B499-2DFA627F4A16}">
      <dsp:nvSpPr>
        <dsp:cNvPr id="0" name=""/>
        <dsp:cNvSpPr/>
      </dsp:nvSpPr>
      <dsp:spPr>
        <a:xfrm>
          <a:off x="83810" y="2190421"/>
          <a:ext cx="2320875" cy="128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Предметник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810" y="2190421"/>
        <a:ext cx="2320875" cy="1289375"/>
      </dsp:txXfrm>
    </dsp:sp>
    <dsp:sp modelId="{1067F209-6284-470F-9482-4180242A2490}">
      <dsp:nvSpPr>
        <dsp:cNvPr id="0" name=""/>
        <dsp:cNvSpPr/>
      </dsp:nvSpPr>
      <dsp:spPr>
        <a:xfrm rot="5400000">
          <a:off x="4966836" y="1627229"/>
          <a:ext cx="2148959" cy="224611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исследователь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292612" y="2033965"/>
        <a:ext cx="1497407" cy="1432639"/>
      </dsp:txXfrm>
    </dsp:sp>
    <dsp:sp modelId="{370C18B8-D6F9-4CC5-964F-08D2D8A02B70}">
      <dsp:nvSpPr>
        <dsp:cNvPr id="0" name=""/>
        <dsp:cNvSpPr/>
      </dsp:nvSpPr>
      <dsp:spPr>
        <a:xfrm rot="5400000">
          <a:off x="3911990" y="3415117"/>
          <a:ext cx="2148959" cy="2167551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Игротехник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коуч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263953" y="3782573"/>
        <a:ext cx="1445034" cy="1432639"/>
      </dsp:txXfrm>
    </dsp:sp>
    <dsp:sp modelId="{FF62C88D-86E6-48BA-8869-51A3FE59C2D9}">
      <dsp:nvSpPr>
        <dsp:cNvPr id="0" name=""/>
        <dsp:cNvSpPr/>
      </dsp:nvSpPr>
      <dsp:spPr>
        <a:xfrm>
          <a:off x="6119405" y="4023882"/>
          <a:ext cx="2398238" cy="128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Руководитель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19405" y="4023882"/>
        <a:ext cx="2398238" cy="1289375"/>
      </dsp:txXfrm>
    </dsp:sp>
    <dsp:sp modelId="{D6A418B6-FE24-4665-A6C0-5B29DDF0357D}">
      <dsp:nvSpPr>
        <dsp:cNvPr id="0" name=""/>
        <dsp:cNvSpPr/>
      </dsp:nvSpPr>
      <dsp:spPr>
        <a:xfrm rot="5400000">
          <a:off x="1723144" y="3440951"/>
          <a:ext cx="2148959" cy="222900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тьютор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054622" y="3839134"/>
        <a:ext cx="1486003" cy="1432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4196C-04A4-4044-8B26-4BBB52307C88}">
      <dsp:nvSpPr>
        <dsp:cNvPr id="0" name=""/>
        <dsp:cNvSpPr/>
      </dsp:nvSpPr>
      <dsp:spPr>
        <a:xfrm rot="5400000">
          <a:off x="963297" y="2097284"/>
          <a:ext cx="1452724" cy="165387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F4C4FD-0D71-4ABF-92F3-D973F99F8FC1}">
      <dsp:nvSpPr>
        <dsp:cNvPr id="0" name=""/>
        <dsp:cNvSpPr/>
      </dsp:nvSpPr>
      <dsp:spPr>
        <a:xfrm>
          <a:off x="7503" y="486910"/>
          <a:ext cx="3587352" cy="1711793"/>
        </a:xfrm>
        <a:prstGeom prst="roundRect">
          <a:avLst>
            <a:gd name="adj" fmla="val 16670"/>
          </a:avLst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Модель современного учителя, обеспечивающего стабильно высокие образовательные результаты обучающихся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081" y="570488"/>
        <a:ext cx="3420196" cy="1544637"/>
      </dsp:txXfrm>
    </dsp:sp>
    <dsp:sp modelId="{AFEF8423-DAE5-4ADB-90FB-431ACA16C1FB}">
      <dsp:nvSpPr>
        <dsp:cNvPr id="0" name=""/>
        <dsp:cNvSpPr/>
      </dsp:nvSpPr>
      <dsp:spPr>
        <a:xfrm>
          <a:off x="3850075" y="723233"/>
          <a:ext cx="6209437" cy="1383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Предметные, методические, психолого-педагогические, коммуникативные компетенции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0075" y="723233"/>
        <a:ext cx="6209437" cy="1383547"/>
      </dsp:txXfrm>
    </dsp:sp>
    <dsp:sp modelId="{88D2AAD2-71AA-4DB8-B81B-FE3827EC8E58}">
      <dsp:nvSpPr>
        <dsp:cNvPr id="0" name=""/>
        <dsp:cNvSpPr/>
      </dsp:nvSpPr>
      <dsp:spPr>
        <a:xfrm rot="5400000">
          <a:off x="4282831" y="4035675"/>
          <a:ext cx="1452724" cy="165387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7C96A5-557F-4EC6-B08F-0DA7B0A1DFC0}">
      <dsp:nvSpPr>
        <dsp:cNvPr id="0" name=""/>
        <dsp:cNvSpPr/>
      </dsp:nvSpPr>
      <dsp:spPr>
        <a:xfrm>
          <a:off x="2736796" y="2405735"/>
          <a:ext cx="3496354" cy="1711793"/>
        </a:xfrm>
        <a:prstGeom prst="roundRect">
          <a:avLst>
            <a:gd name="adj" fmla="val 16670"/>
          </a:avLst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индивидуальных особенностей профессиональной деятельности каждого учителя, уровня его профессионализма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2820374" y="2489313"/>
        <a:ext cx="3329198" cy="1544637"/>
      </dsp:txXfrm>
    </dsp:sp>
    <dsp:sp modelId="{86F6A9DC-C06F-4654-AD9E-A6C501D5B2C6}">
      <dsp:nvSpPr>
        <dsp:cNvPr id="0" name=""/>
        <dsp:cNvSpPr/>
      </dsp:nvSpPr>
      <dsp:spPr>
        <a:xfrm>
          <a:off x="6746860" y="2400037"/>
          <a:ext cx="4981956" cy="17410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Фиксация профессиональных достижений учителя, выявление профессиональных дефицитов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46860" y="2400037"/>
        <a:ext cx="4981956" cy="1741028"/>
      </dsp:txXfrm>
    </dsp:sp>
    <dsp:sp modelId="{C387EF61-6814-46F0-BBC8-06B63EF49F99}">
      <dsp:nvSpPr>
        <dsp:cNvPr id="0" name=""/>
        <dsp:cNvSpPr/>
      </dsp:nvSpPr>
      <dsp:spPr>
        <a:xfrm>
          <a:off x="5857300" y="4372689"/>
          <a:ext cx="3223506" cy="1711793"/>
        </a:xfrm>
        <a:prstGeom prst="roundRect">
          <a:avLst>
            <a:gd name="adj" fmla="val 16670"/>
          </a:avLst>
        </a:prstGeom>
        <a:solidFill>
          <a:srgbClr val="00206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профессионального роста учителя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0878" y="4456267"/>
        <a:ext cx="3056350" cy="1544637"/>
      </dsp:txXfrm>
    </dsp:sp>
    <dsp:sp modelId="{46087F5D-8343-4DD5-81B3-0DF7A4302B44}">
      <dsp:nvSpPr>
        <dsp:cNvPr id="0" name=""/>
        <dsp:cNvSpPr/>
      </dsp:nvSpPr>
      <dsp:spPr>
        <a:xfrm>
          <a:off x="8745834" y="4482124"/>
          <a:ext cx="3446165" cy="1383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Построение и реализация ИОМ педагога, программы учительского роста</a:t>
          </a:r>
          <a:endParaRPr lang="ru-RU" sz="2100" kern="1200" dirty="0">
            <a:solidFill>
              <a:srgbClr val="002060"/>
            </a:solidFill>
          </a:endParaRPr>
        </a:p>
      </dsp:txBody>
      <dsp:txXfrm>
        <a:off x="8745834" y="4482124"/>
        <a:ext cx="3446165" cy="13835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71BC1-AA25-48A8-87A3-7742EC826E20}">
      <dsp:nvSpPr>
        <dsp:cNvPr id="0" name=""/>
        <dsp:cNvSpPr/>
      </dsp:nvSpPr>
      <dsp:spPr>
        <a:xfrm>
          <a:off x="0" y="0"/>
          <a:ext cx="9818958" cy="11565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ПРЕДМЕТНЫЕ КОМПЕТЕНЦИИ 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73" y="33873"/>
        <a:ext cx="8473253" cy="1088778"/>
      </dsp:txXfrm>
    </dsp:sp>
    <dsp:sp modelId="{6EB1B3A3-D38C-41BD-8B8D-3ACF6BA78158}">
      <dsp:nvSpPr>
        <dsp:cNvPr id="0" name=""/>
        <dsp:cNvSpPr/>
      </dsp:nvSpPr>
      <dsp:spPr>
        <a:xfrm>
          <a:off x="822337" y="1366801"/>
          <a:ext cx="9818958" cy="115652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МЕТОДИЧЕСКИЕ КОМПЕТЕНЦИИ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6210" y="1400674"/>
        <a:ext cx="8177133" cy="1088778"/>
      </dsp:txXfrm>
    </dsp:sp>
    <dsp:sp modelId="{C0F5F4E4-87C0-4AA0-A2C6-9CBEEB414E43}">
      <dsp:nvSpPr>
        <dsp:cNvPr id="0" name=""/>
        <dsp:cNvSpPr/>
      </dsp:nvSpPr>
      <dsp:spPr>
        <a:xfrm>
          <a:off x="1632401" y="2733602"/>
          <a:ext cx="9818958" cy="11565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ПСИХОЛОГО-ПЕДАГОГИЧЕСКИЕ КОМПЕТЕНЦИИ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66274" y="2767475"/>
        <a:ext cx="8189407" cy="1088778"/>
      </dsp:txXfrm>
    </dsp:sp>
    <dsp:sp modelId="{D2E8FBEB-7000-46A8-934F-073EA93BA445}">
      <dsp:nvSpPr>
        <dsp:cNvPr id="0" name=""/>
        <dsp:cNvSpPr/>
      </dsp:nvSpPr>
      <dsp:spPr>
        <a:xfrm>
          <a:off x="2454739" y="4100403"/>
          <a:ext cx="9818958" cy="11565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КОММУНИКАТИВНЫЕ КОМПЕТЕНЦИИ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88612" y="4134276"/>
        <a:ext cx="8177133" cy="1088778"/>
      </dsp:txXfrm>
    </dsp:sp>
    <dsp:sp modelId="{FE40E7AD-B687-4138-91F3-4F224D13BE21}">
      <dsp:nvSpPr>
        <dsp:cNvPr id="0" name=""/>
        <dsp:cNvSpPr/>
      </dsp:nvSpPr>
      <dsp:spPr>
        <a:xfrm>
          <a:off x="9067217" y="885792"/>
          <a:ext cx="751740" cy="751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9236358" y="885792"/>
        <a:ext cx="413458" cy="565684"/>
      </dsp:txXfrm>
    </dsp:sp>
    <dsp:sp modelId="{8B55BB0C-7E39-43FB-BCD3-AB095AFB924C}">
      <dsp:nvSpPr>
        <dsp:cNvPr id="0" name=""/>
        <dsp:cNvSpPr/>
      </dsp:nvSpPr>
      <dsp:spPr>
        <a:xfrm>
          <a:off x="9889555" y="2252593"/>
          <a:ext cx="751740" cy="751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10058696" y="2252593"/>
        <a:ext cx="413458" cy="565684"/>
      </dsp:txXfrm>
    </dsp:sp>
    <dsp:sp modelId="{6128F9A8-7847-4867-B34F-3F693A9298F9}">
      <dsp:nvSpPr>
        <dsp:cNvPr id="0" name=""/>
        <dsp:cNvSpPr/>
      </dsp:nvSpPr>
      <dsp:spPr>
        <a:xfrm>
          <a:off x="10699619" y="3619394"/>
          <a:ext cx="751740" cy="751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>
        <a:off x="10868760" y="3619394"/>
        <a:ext cx="413458" cy="5656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DB6C9-0445-472E-B8BF-20299CE5DFD6}">
      <dsp:nvSpPr>
        <dsp:cNvPr id="0" name=""/>
        <dsp:cNvSpPr/>
      </dsp:nvSpPr>
      <dsp:spPr>
        <a:xfrm>
          <a:off x="10526" y="1494168"/>
          <a:ext cx="3146210" cy="188772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Наблюдение за исследуемыми в период </a:t>
          </a:r>
          <a:r>
            <a:rPr lang="en-US" sz="2800" kern="1200" dirty="0" smtClean="0"/>
            <a:t>LS</a:t>
          </a:r>
          <a:endParaRPr lang="ru-RU" sz="2800" kern="1200" dirty="0"/>
        </a:p>
      </dsp:txBody>
      <dsp:txXfrm>
        <a:off x="65816" y="1549458"/>
        <a:ext cx="3035630" cy="1777146"/>
      </dsp:txXfrm>
    </dsp:sp>
    <dsp:sp modelId="{1A3A8C73-59B1-44F2-88C8-93699FB4A5CF}">
      <dsp:nvSpPr>
        <dsp:cNvPr id="0" name=""/>
        <dsp:cNvSpPr/>
      </dsp:nvSpPr>
      <dsp:spPr>
        <a:xfrm>
          <a:off x="3471357" y="2047901"/>
          <a:ext cx="666996" cy="78026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3471357" y="2203953"/>
        <a:ext cx="466897" cy="468156"/>
      </dsp:txXfrm>
    </dsp:sp>
    <dsp:sp modelId="{A9608E11-002A-40DB-B287-883ED798418E}">
      <dsp:nvSpPr>
        <dsp:cNvPr id="0" name=""/>
        <dsp:cNvSpPr/>
      </dsp:nvSpPr>
      <dsp:spPr>
        <a:xfrm>
          <a:off x="4415220" y="1494168"/>
          <a:ext cx="3146210" cy="188772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Вопросы и обсуждение с учащимися</a:t>
          </a:r>
          <a:endParaRPr lang="ru-RU" sz="2800" kern="1200" dirty="0"/>
        </a:p>
      </dsp:txBody>
      <dsp:txXfrm>
        <a:off x="4470510" y="1549458"/>
        <a:ext cx="3035630" cy="1777146"/>
      </dsp:txXfrm>
    </dsp:sp>
    <dsp:sp modelId="{E1025E38-8A5F-471C-9EDC-6975D71E1848}">
      <dsp:nvSpPr>
        <dsp:cNvPr id="0" name=""/>
        <dsp:cNvSpPr/>
      </dsp:nvSpPr>
      <dsp:spPr>
        <a:xfrm>
          <a:off x="7876051" y="2047901"/>
          <a:ext cx="666996" cy="78026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7876051" y="2203953"/>
        <a:ext cx="466897" cy="468156"/>
      </dsp:txXfrm>
    </dsp:sp>
    <dsp:sp modelId="{59FCC358-EF10-4E59-AFC1-4FACB04EC9F9}">
      <dsp:nvSpPr>
        <dsp:cNvPr id="0" name=""/>
        <dsp:cNvSpPr/>
      </dsp:nvSpPr>
      <dsp:spPr>
        <a:xfrm>
          <a:off x="8819914" y="1494168"/>
          <a:ext cx="3146210" cy="188772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Вопросы и обсуждение по методике преподавания</a:t>
          </a:r>
          <a:endParaRPr lang="ru-RU" sz="2800" kern="1200" dirty="0"/>
        </a:p>
      </dsp:txBody>
      <dsp:txXfrm>
        <a:off x="8875204" y="1549458"/>
        <a:ext cx="3035630" cy="1777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D54E1-81D8-4114-88DD-349EA9F0EF81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8FA70-D922-4FB9-9E58-38954F8B9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8FA70-D922-4FB9-9E58-38954F8B9A87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792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222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6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23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09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996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810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376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28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33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6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DE4A9-2A3C-4A3E-B290-69E67783947A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1D1E8-7E0D-45DF-A29D-AA25386FD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117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3059" y="1408558"/>
            <a:ext cx="11453567" cy="2387600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будущего начинается сегодня: </a:t>
            </a:r>
            <a:r>
              <a:rPr lang="ru-RU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форматы «горизонтального обучения» в школе, обеспечивающие повышение качества преподавания учителя</a:t>
            </a:r>
            <a:endParaRPr lang="ru-RU" sz="4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6322" y="5399267"/>
            <a:ext cx="9225813" cy="630597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И.В. Сорокина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к.п.н., доцент. заведующий кафедрой педагогики и психологии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695" y="157335"/>
            <a:ext cx="1310440" cy="1310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8" y="4104587"/>
            <a:ext cx="2589361" cy="25893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88"/>
            <a:ext cx="1677971" cy="9588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48693" y="6089715"/>
            <a:ext cx="2535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2433" y="273377"/>
            <a:ext cx="7777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семинары для управленческих команд 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13E4-3DE1-40E3-BA9F-1E0E5CB08B6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83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51" r="212"/>
          <a:stretch/>
        </p:blipFill>
        <p:spPr>
          <a:xfrm>
            <a:off x="448549" y="782425"/>
            <a:ext cx="11401071" cy="541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94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7" y="577391"/>
            <a:ext cx="60960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62713" y="1461155"/>
            <a:ext cx="49302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СТАБИЛЬНО ВЫСОКИЕ РЕЗУЛЬТАТЫ ОБРАЗОВАТЕЛЬНОЙ ПРОГРАММЫ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СВОИХ ОБУЧАЮЩИХСЯ 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62713" y="659876"/>
            <a:ext cx="4930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38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71447405"/>
              </p:ext>
            </p:extLst>
          </p:nvPr>
        </p:nvGraphicFramePr>
        <p:xfrm>
          <a:off x="9164" y="1121790"/>
          <a:ext cx="8601436" cy="5802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13E4-3DE1-40E3-BA9F-1E0E5CB08B69}" type="slidenum">
              <a:rPr lang="ru-RU" smtClean="0"/>
              <a:t>4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0089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МНОГОФУНКЦИОНАЛЬНАЯ МОДЕЛЬ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УЧИТЕЛЯ БУДУЩЕГО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229" y="776522"/>
            <a:ext cx="2341382" cy="234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e76/0002e11d-010c6b2e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566891" cy="2936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955" y="2921167"/>
            <a:ext cx="2564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система учительского роста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13E4-3DE1-40E3-BA9F-1E0E5CB08B69}" type="slidenum">
              <a:rPr lang="ru-RU" smtClean="0"/>
              <a:t>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78112" y="179109"/>
            <a:ext cx="865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современному учителю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13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7856" y="216816"/>
            <a:ext cx="865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современному учителю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9062"/>
            <a:ext cx="12192000" cy="673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58965126"/>
              </p:ext>
            </p:extLst>
          </p:nvPr>
        </p:nvGraphicFramePr>
        <p:xfrm>
          <a:off x="0" y="311085"/>
          <a:ext cx="12192000" cy="6546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1426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9249" y="2884602"/>
            <a:ext cx="95587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управленческая команда школы хочет повысить профессиональное мастерство своего учителя, ей необходимо узнать своего учителя, его личностные и профессиональные особенности </a:t>
            </a:r>
            <a:endParaRPr lang="ru-RU" sz="4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372" y="332840"/>
            <a:ext cx="86372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«Если педагогика хочет воспитать человека во всех отношениях, то она должна прежде узнать его тоже во всех отношениях»  </a:t>
            </a:r>
          </a:p>
          <a:p>
            <a:pPr algn="r"/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К.Д. Ушинский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802" y="332840"/>
            <a:ext cx="1949471" cy="25517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5" y="3218065"/>
            <a:ext cx="2341382" cy="234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15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12040065"/>
              </p:ext>
            </p:extLst>
          </p:nvPr>
        </p:nvGraphicFramePr>
        <p:xfrm>
          <a:off x="0" y="1492665"/>
          <a:ext cx="12273698" cy="5256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329938" y="113121"/>
            <a:ext cx="113121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КОМПЕТЕНТНОСТНАЯ МОДЕЛЬ СОВРЕМЕННОГО УЧИТЕЛЯ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126" y="810704"/>
            <a:ext cx="1534201" cy="153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2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503" y="167163"/>
            <a:ext cx="10515600" cy="68125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C00000"/>
                </a:solidFill>
              </a:rPr>
              <a:t>МЕТОДИЧЕСКАЯ КОМПЕТЕНТНОСТЬ УЧИТЕЛЯ</a:t>
            </a:r>
            <a:endParaRPr lang="ru-RU" b="1" u="sng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907036"/>
              </p:ext>
            </p:extLst>
          </p:nvPr>
        </p:nvGraphicFramePr>
        <p:xfrm>
          <a:off x="0" y="735291"/>
          <a:ext cx="12192000" cy="6035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375908097"/>
                    </a:ext>
                  </a:extLst>
                </a:gridCol>
              </a:tblGrid>
              <a:tr h="5152463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6060" algn="l"/>
                        </a:tabLst>
                      </a:pPr>
                      <a:r>
                        <a:rPr lang="ru-RU" sz="1800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МК-1: проектировать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уроки и внеурочные занятия в соответствии с требованиями ФГОС ОО, </a:t>
                      </a:r>
                      <a:r>
                        <a:rPr lang="ru-RU" sz="1800" i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оформлять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методические разработки в соответствии с установленными техническими и методическими требованиями;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6060" algn="l"/>
                        </a:tabLst>
                      </a:pPr>
                      <a:r>
                        <a:rPr lang="ru-RU" sz="1800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МК-2: отбирать </a:t>
                      </a:r>
                      <a:r>
                        <a:rPr lang="ru-RU" sz="1800" i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конструировать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образования, методы и средства, обеспечивающее формирование учебной мотивации обучающихся с учётом их возрастных и индивидуальных особенностей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ru-RU" sz="1800" b="1" i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МК-3: отбирать и конструировать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образования, методы и средства на уровне учебного предмета, внеурочной деятельности, обеспечивающие развитие функциональной грамотности обучающихся, их готовности к участию в международных исследованиях качества образования (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PISA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ru-RU" sz="1800" b="1" i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МК-4: разрабатывать, корректировать (обновлять), реализовывать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эффективные методические системы обучения и воспитания обучающихся,</a:t>
                      </a:r>
                      <a:r>
                        <a:rPr lang="ru-RU" sz="1800" b="1" i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соответствии с требованиями национальных и международных стандартов качества образования;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r>
                        <a:rPr lang="ru-RU" sz="1800" b="1" i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МК-5: создавать</a:t>
                      </a:r>
                      <a:r>
                        <a:rPr lang="ru-RU" sz="1800" b="1" i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методические и дидактические материалы, направленные на повышение качества образования и образовательной деятельности педагогов;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6060" algn="l"/>
                        </a:tabLst>
                      </a:pPr>
                      <a:r>
                        <a:rPr lang="ru-RU" sz="1800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МК-6: конструировать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задания, вопросы для проведения контрольных работ, тестирования, опроса, обеспечивающие объективность оценки (самооценки)  учебных достижений обучающихся;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6060" algn="l"/>
                        </a:tabLst>
                      </a:pPr>
                      <a:r>
                        <a:rPr lang="ru-RU" sz="1800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МК-7: конструировать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учебное содержание, методы, формы и средства, обеспечивающее формирование и развитие УУД обучающихся в соответствии с требованиями ФГОС ОО;</a:t>
                      </a: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  <a:tabLst>
                          <a:tab pos="226060" algn="l"/>
                        </a:tabLst>
                      </a:pPr>
                      <a:r>
                        <a:rPr lang="ru-RU" sz="1800" i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МК-8: отбирать</a:t>
                      </a:r>
                      <a:r>
                        <a:rPr lang="ru-RU" sz="1800" i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конструировать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содержание, методы и средства организации различных видов внеурочной деятельности обучающихся: игровую, учебно-исследовательскую, художественно-продуктивную, культурно-досуговую с учётом возможностей образовательной организации, местожительства и историко-культурного своеобразия региона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226060" algn="l"/>
                        </a:tabLst>
                        <a:defRPr/>
                      </a:pPr>
                      <a:r>
                        <a:rPr lang="ru-RU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МК-9: находить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ценностно-смысловой аспект (воспитательный потенциал) учебного знания и информации, обеспечивать его понимание и переживание обучающимися;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133715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16" y="1"/>
            <a:ext cx="691694" cy="69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97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38200" y="120028"/>
            <a:ext cx="11353800" cy="709531"/>
          </a:xfrm>
        </p:spPr>
        <p:txBody>
          <a:bodyPr>
            <a:normAutofit/>
          </a:bodyPr>
          <a:lstStyle/>
          <a:p>
            <a:pPr algn="r"/>
            <a:r>
              <a:rPr lang="ru-RU" b="1" u="sng" dirty="0" smtClean="0">
                <a:solidFill>
                  <a:srgbClr val="C00000"/>
                </a:solidFill>
              </a:rPr>
              <a:t>МЕТОДИЧЕСКАЯ КОМПЕТЕНТНОСТЬ УЧИТЕЛЯ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829559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МК-10: проектировать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конструировать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ситуации, события, развивающие эмоционально-ценностную сферу ребёнка (культуру переживаний и ценностные ориентиры ребёнка);</a:t>
            </a:r>
            <a:r>
              <a:rPr lang="ru-RU" dirty="0"/>
              <a:t> </a:t>
            </a:r>
            <a:endParaRPr lang="ru-RU" dirty="0" smtClean="0"/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МК-11: разрабатывать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методические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дидактические материалы,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учебники и учебно-методическую литературу,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обучающимся дополнительные источники информации, в том числе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МК-12: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отражать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основной образовательной программе специфику особых образовательных потребностей (включая региональные, национальные и (или) этнокультурные, личностные, в том числе потребности одаренных детей, детей с ОВЗ и детей-инвалидов);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МК-13: отбирать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конструировать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образования на уровне учебного предмета, обеспечивающего достижение планируемых результатов освоения образовательной программы всеми обучающимися, в том числе и обучающимися с ОВЗ и инвалидами;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МК-14: конструировать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организовывать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разную по характеру учебно-познавательную деятельность обучающихся (поисково-исследовательскую, аналитическую, проектировочную, коллективно-распределительную, творческую, игровую, информационно-коммуникативную и т.д.)  с использованием современных технологий деятельностного типа;</a:t>
            </a:r>
          </a:p>
          <a:p>
            <a:pPr lvl="0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МК-15: отбирать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конструировать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образования, методы и средства, обеспечивающее формирование социальных ценностей обучающихся, основ их гражданской идентичности и социально-профессиональных ориентаций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МК-16: отбирать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конструировать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образования, методы и средства реализации индивидуального и дифференцированных подходов на уроках и внеурочных занятий для достижения планируемых результатов освоения всеми обучающимися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305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129455"/>
            <a:ext cx="12192000" cy="709531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ПСИХОЛОГО-ПЕДАГОГИЧЕСКАЯ КОМПЕТЕНТНОСТЬ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71691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ППК-1: выбирать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декомпозировать и формулировать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личностно-ориентированные цели обучения, воспитания и развития обучающихся;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ППК-2: проводить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(самоанализ) урока, внеурочного занятия с применением современных педагогических технологий;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ППК-3: проектировать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осуществлять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критериально-уровневую оценку (самооценку)  учебных достижений обучающихся, в соответствии с требованиями ФГОС ОО;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ППК-4: включать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образовательных процесс всех обучающихся, в том числе с особыми потребностями в образовании: обучающихся с ОВЗ; обучающихся, проявляющих выдающиеся способности; обучающихся, для которых русский язык не является родным;  планировать и осуществлять адресную помощь; 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ППК-5: знать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владеть и применять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психолого-педагогические технологии профессиональной деятельности, основанные на законах развития личности и поведения в реальной и виртуальной (цифровой) среде;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ППК-6: проектировать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реализовывать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 программы;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ППК-7: проектировать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организовывать и проводить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воспитательные и внеурочные мероприятия, в том числе экскурсии, походы, экспедиции и т.д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ППК-8: владеть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 и средствами развития у обучающихся познавательной активности, самостоятельности, инициативы, творческих способностей, формирование гражданской позиции, способности к труду и жизни в условиях современного мира, формирование у обучающихся культуры здорового и безопасного образа жизни;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ППК-9: проектировать, создавать и поддерживать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уклад, атмосферу и традиции жизни образовательной организации;</a:t>
            </a: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ППК-10: видеть и реализовывать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 возможности различных видов деятельности обучающихся (учебной, игровой, трудовой, спортивной, художественной и т.д.;</a:t>
            </a:r>
          </a:p>
        </p:txBody>
      </p:sp>
    </p:spTree>
    <p:extLst>
      <p:ext uri="{BB962C8B-B14F-4D97-AF65-F5344CB8AC3E}">
        <p14:creationId xmlns:p14="http://schemas.microsoft.com/office/powerpoint/2010/main" val="2776426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9531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ПСИХОЛОГО-ПЕДАГОГИЧЕСКАЯ КОМПЕТЕНТНОСТЬ 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28179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ППК-11: проектировать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создавать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образовательную среду, обеспечивающую достижение целей образования, его высокое качество, доступность и открытость для обучающихся, их родителей (законных представителей), духовно-нравственное развитие и воспитание обучающихся;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ППК-12: проектировать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создавать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образовательную среду, обеспечивающую охрану и укрепление физического, психологического и социального здоровья обучающихся;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ППК-13: разрабатывать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корректировать (обновлять) и реализовывать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воспитания, обеспечивающие развитие личности, способностей, удовлетворения познавательных интересов, самореализации обучающихся, в том числе одарённых и талантливых обучающихся;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ППК-14: разрабатывать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корректировать (обновлять) и реализовывать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(рабочие) программы по учебному предмету, курсу, внеурочной деятельности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ППК-15: проектировать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реализовывать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образовательные планы, программы,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развития ключевых компетенций обучающихся, составляющих основу их успешного обучения, воспитания и развития, ориентации в мире профессий;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ППК-16: организовывать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обучающихся опыт самостоятельной, образовательной, общественной, проектно-исследовательской и художественной деятельности;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ППК-17: проектировать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осуществлять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обучающихся экологической грамотности, навыков здорового и безопасного для человека и окружающей среды образа жизни;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ППК-18: реализовывать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оценивание деятельности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включая: проведение стартовой и промежуточной диагностики,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внутришкольного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мониторинга, осуществление комплексной оценки способности обучающихся решать учебно-практические и учебно-познавательные задачи;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ППК-19: обеспечивать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положительную динамику результатов освоения учащимися образовательных программ по итогам мониторингов;</a:t>
            </a:r>
          </a:p>
        </p:txBody>
      </p:sp>
    </p:spTree>
    <p:extLst>
      <p:ext uri="{BB962C8B-B14F-4D97-AF65-F5344CB8AC3E}">
        <p14:creationId xmlns:p14="http://schemas.microsoft.com/office/powerpoint/2010/main" val="1044749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72893"/>
            <a:ext cx="12192000" cy="709531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ПСИХОЛОГО-ПЕДАГОГИЧЕСКАЯ КОМПЕТЕНТНОСТЬ 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71691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ППК-20: выявлять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проектировать и осуществлять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обучающихся к научной (интеллектуальной) творческой, физкультурно-оздоровительной деятельности;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ППК-21: организовывать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и участие обучающихся в олимпиадах, конкурсах, фестивалях, соревнованиях;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ППК-22: планировать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организовывать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учебно-методического объединения учителей на уровне школы, муниципалитета, округа, области;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ППК-23: обсуждать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нормативных документов, участвовать в разработке и реализации программ дополнительного профессионального образования;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ППК-24: делиться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опытом в профессиональных сообществах,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обучающие семинары, мастер-классы, открытые уроки и внеурочные занятия, методические встречи и т.д.;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ППК-25: разрабатывать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апробировать и внедрять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новые технологии, методики, разработок, пособий, рекомендаций, направленных на повышение качества образования, реализацию приоритетных направлений развития образования;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ППК-26: разрабатывать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планировать, организовывать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сопровождение профессионального роста педагогических работников;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ППК-27: планировать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реализовывать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наставнической деятельности, обеспечивающей совершенствование профессиональных и личностных компетенций наставляемых;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ППК-28: мотивировать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наставляемого на профессиональное и личностное развитие, совершенствование;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ППК-29: знать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владеть, применять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модели, формы, методы, техники наставнической деятельности; 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ППК-30: осуществлять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рефлексию и самооценку своих профессиональных компетенций, профессиональной деятельности, её результатов;</a:t>
            </a: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ППК-31: разрабатывать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реализовывать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учительского роста, индивидуальные образовательные маршруты, дорожные карты;</a:t>
            </a:r>
          </a:p>
        </p:txBody>
      </p:sp>
    </p:spTree>
    <p:extLst>
      <p:ext uri="{BB962C8B-B14F-4D97-AF65-F5344CB8AC3E}">
        <p14:creationId xmlns:p14="http://schemas.microsoft.com/office/powerpoint/2010/main" val="1718274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9531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КОММУНИКАТИВНАЯ КОМПЕТЕНТНОСТЬ УЧИТЕЛЯ 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96277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КК-1: осуществлять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и поддержку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организации ученических органов самоуправления;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КК-2: осуществлять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 в решении вопросов воспитания ребёнка;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КК-3: осуществлять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общение и взаимодействие с детьми, на основе признания их достоинств, принятия и понимания;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КК-4: создавать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учебной группе (классе, кружке, секции и т.д.)  разновозрастные детско-взрослые общности обучающихся, их родителей (законных представителей) и педагогических работников;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КК-5: управлять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учебными группами с целью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вовлечения  обучающихся в процесс обучения и воспитания, мотивируя их  учебно-познавательную деятельность;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КК-6: анализировать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реальное состояние дел в учебной группе,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коллективе деловую, дружелюбную атмосферу;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КК-7: сотрудничать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другими педагогическими работниками и другими специалистами в решении задач обучения, воспитания и развития обучающихся;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КК-8: защищать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 и интересы обучающихся,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оказавшимся в конфликтной ситуации и/или в неблагоприятных условиях;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КК-9: строить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воспитательную деятельность с учётом культурных различий обучающихся, их половозрастных и индивидуальных особенностей;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КК-10: формировать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использовать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 усилия родителей (законных представителей);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КК-11: владеть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методиками и технологиями формирования у обучающихся толерантности и навыков поведения в изменяющейся поликультурной среде;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КК-12: соблюдать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правовые, нравственные и этические нормы, требования профессиональной этики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КК-13: использовать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компьютерные и мультимедийные технологии, цифровые образовательные ресурсы в образовательном процессе;</a:t>
            </a:r>
          </a:p>
        </p:txBody>
      </p:sp>
    </p:spTree>
    <p:extLst>
      <p:ext uri="{BB962C8B-B14F-4D97-AF65-F5344CB8AC3E}">
        <p14:creationId xmlns:p14="http://schemas.microsoft.com/office/powerpoint/2010/main" val="2744829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72893"/>
            <a:ext cx="12192000" cy="709531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КОММУНИКАТИВНАЯ КОМПЕТЕНТНОСТЬ УЧИТЕЛЯ 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71691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КК-14: организовывать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осуществлять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(вести) дистанционную образовательную деятельность;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КК-15: работать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текстовыми редакторами, электронными таблицами, электронной почтой и браузерами, мультимедийным оборудованием; 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КК-16: вести (осуществлять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школьную документацию на электронных носителях;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КК-17: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(осуществлять)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невербальный обмен информацией, а также проводить диагностирование личных свойств и качеств собеседника; 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КК-18: убеждать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аргументировать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позицию, применять ораторские приёмы и техники, осуществлять публичное представление результатов своей работы, отбирать адекватные формы и методы презентации;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КК-19: определять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осуществлять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стратегию, тактику и технику взаимодействия с людьми,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организовывать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их совместную деятельность для достижения определенных социально значимых целей;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КК-20: осуществлять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самостоятельный поиск и анализ информации с помощью современных информационно-поисковых технологий; </a:t>
            </a:r>
          </a:p>
          <a:p>
            <a:pPr lvl="0"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КК-21: организовывать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сопровождать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учебно-исследовательскую и проектную деятельность обучающихся, выполнение ими индивидуального проекта; </a:t>
            </a:r>
          </a:p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КК-22: организовывать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обучающимися ПОР с использование стандартизированных и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нестандартизированных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работ; в том числе с использованием возможности ИКТ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КК-23: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различных профессиональных конкурсах, программах профессионально-личностного развития, в работе профессиональных обучающихся сообществ;</a:t>
            </a:r>
          </a:p>
          <a:p>
            <a:pPr lvl="0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КК-24: руководить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участвовать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методических объединений, проектных групп;</a:t>
            </a:r>
          </a:p>
          <a:p>
            <a:pPr lvl="0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КК-25: проводить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мероприятия для коллег: уроки, мастер-классы, семинары и т.д.;</a:t>
            </a:r>
          </a:p>
          <a:p>
            <a:pPr lvl="0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КК-26: участвовать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экспертных процедурах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КК-27: обеспечивать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конструктивное взаимодействие с наставляемым, систематическую и оперативную обратную связь с ним;</a:t>
            </a:r>
          </a:p>
        </p:txBody>
      </p:sp>
    </p:spTree>
    <p:extLst>
      <p:ext uri="{BB962C8B-B14F-4D97-AF65-F5344CB8AC3E}">
        <p14:creationId xmlns:p14="http://schemas.microsoft.com/office/powerpoint/2010/main" val="1931269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122" y="0"/>
            <a:ext cx="12078877" cy="1065229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профессиональных дефицитов педагога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97899"/>
              </p:ext>
            </p:extLst>
          </p:nvPr>
        </p:nvGraphicFramePr>
        <p:xfrm>
          <a:off x="387545" y="983975"/>
          <a:ext cx="11347780" cy="167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6945">
                  <a:extLst>
                    <a:ext uri="{9D8B030D-6E8A-4147-A177-3AD203B41FA5}">
                      <a16:colId xmlns:a16="http://schemas.microsoft.com/office/drawing/2014/main" val="2056314659"/>
                    </a:ext>
                  </a:extLst>
                </a:gridCol>
                <a:gridCol w="2836945">
                  <a:extLst>
                    <a:ext uri="{9D8B030D-6E8A-4147-A177-3AD203B41FA5}">
                      <a16:colId xmlns:a16="http://schemas.microsoft.com/office/drawing/2014/main" val="2800130590"/>
                    </a:ext>
                  </a:extLst>
                </a:gridCol>
                <a:gridCol w="2836945">
                  <a:extLst>
                    <a:ext uri="{9D8B030D-6E8A-4147-A177-3AD203B41FA5}">
                      <a16:colId xmlns:a16="http://schemas.microsoft.com/office/drawing/2014/main" val="3246268597"/>
                    </a:ext>
                  </a:extLst>
                </a:gridCol>
                <a:gridCol w="2836945">
                  <a:extLst>
                    <a:ext uri="{9D8B030D-6E8A-4147-A177-3AD203B41FA5}">
                      <a16:colId xmlns:a16="http://schemas.microsoft.com/office/drawing/2014/main" val="4129705860"/>
                    </a:ext>
                  </a:extLst>
                </a:gridCol>
              </a:tblGrid>
              <a:tr h="122268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Предметные компетенции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компетенции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Психолого-педагогические компетенции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Коммуникативные компетенции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9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ПК-6, ПК-12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МК-1; МК-4;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ППК-1;</a:t>
                      </a: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ППК-5;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КК-7; КК-13; </a:t>
                      </a:r>
                      <a:endParaRPr lang="ru-RU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721407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710225"/>
              </p:ext>
            </p:extLst>
          </p:nvPr>
        </p:nvGraphicFramePr>
        <p:xfrm>
          <a:off x="0" y="2856016"/>
          <a:ext cx="12122870" cy="3758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148">
                  <a:extLst>
                    <a:ext uri="{9D8B030D-6E8A-4147-A177-3AD203B41FA5}">
                      <a16:colId xmlns:a16="http://schemas.microsoft.com/office/drawing/2014/main" val="3553352043"/>
                    </a:ext>
                  </a:extLst>
                </a:gridCol>
                <a:gridCol w="8554722">
                  <a:extLst>
                    <a:ext uri="{9D8B030D-6E8A-4147-A177-3AD203B41FA5}">
                      <a16:colId xmlns:a16="http://schemas.microsoft.com/office/drawing/2014/main" val="2968534152"/>
                    </a:ext>
                  </a:extLst>
                </a:gridCol>
              </a:tblGrid>
              <a:tr h="7711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Предметные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595690"/>
                  </a:ext>
                </a:extLst>
              </a:tr>
              <a:tr h="11138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компетенции</a:t>
                      </a: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МК-4: разрабатывать, корректировать (обновлять), реализовывать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эффективные методические системы обучения и воспитания обучающихся,</a:t>
                      </a:r>
                      <a:r>
                        <a:rPr lang="ru-RU" sz="1800" b="1" i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соответствии с требованиями национальных и международных стандартов качества образования;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667337"/>
                  </a:ext>
                </a:extLst>
              </a:tr>
              <a:tr h="7711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Психолого-педагогические компетенции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ППК-1: выбирать, декомпозировать и формулировать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личностно-ориентированные цели обучения, воспитания и развития обучающихся;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02041"/>
                  </a:ext>
                </a:extLst>
              </a:tr>
              <a:tr h="1027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Коммуникативные компетенции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КК-13: использовать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компьютерные и мультимедийные технологии, цифровые образовательные ресурсы в образовательном процессе;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671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996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9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391" y="365125"/>
            <a:ext cx="1200647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педагогические технологии учительского роста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870" y="2028618"/>
            <a:ext cx="8249478" cy="110799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</a:rPr>
              <a:t>Проектные сессии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1738" y="3474544"/>
            <a:ext cx="8729870" cy="212365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урока (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</a:t>
            </a:r>
            <a:r>
              <a:rPr lang="en-US" sz="6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Study)</a:t>
            </a:r>
            <a:endParaRPr lang="ru-RU" sz="6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101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79208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ПРОЕКТНЫЕ СЕССИИ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954" y="1162502"/>
            <a:ext cx="1170809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Учителя объединяются в команды и на первой встрече обсуждают типичные проблемы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обучения, воспитания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развития учащихся. Обсуждают возможные и выбирают оптимальные пути решения проблем. Затем проектируются учебные занятия и апробируются  в своих классах.</a:t>
            </a:r>
          </a:p>
          <a:p>
            <a:pPr indent="450215" algn="just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Периодически, раз в месяц, все команды встречаются, проводят друг для друга мастер-классы, обсуждают, у кого что получилось. Происходит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взаимообучение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самое главное – это совместное проектирование образовательного процесса на основе достижений современной педагогической науки и передовой педагогической практики.</a:t>
            </a:r>
          </a:p>
          <a:p>
            <a:pPr indent="450215" algn="just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Затем проводится диагностика детей и анализируется динамика в развитии дефицитных умений.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540" y="4854804"/>
            <a:ext cx="2520098" cy="189007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13E4-3DE1-40E3-BA9F-1E0E5CB08B6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07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277" y="7844"/>
            <a:ext cx="10870501" cy="13208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идеи повышения качества образования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944" y="1192282"/>
            <a:ext cx="11028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Личностно-ориентированное целеполагание образовательного процесса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9934" y="4497551"/>
            <a:ext cx="976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Дифференциация и индивидуализация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935" y="5735365"/>
            <a:ext cx="976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Технологичность образовательной деятельности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9933" y="2938855"/>
            <a:ext cx="976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Умение учиться как цель ценность и основной результат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934" y="3860993"/>
            <a:ext cx="976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Продуктивность учебно-познавательной деятельности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933" y="5098807"/>
            <a:ext cx="976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Методичность преподавания (новые подходы)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949" y="1795727"/>
            <a:ext cx="976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</a:rPr>
              <a:t>Смыслообразование</a:t>
            </a:r>
            <a:r>
              <a:rPr lang="ru-RU" sz="2400" b="1" dirty="0" smtClean="0">
                <a:solidFill>
                  <a:srgbClr val="002060"/>
                </a:solidFill>
              </a:rPr>
              <a:t> учебно-познавательной деятельности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3945" y="2367430"/>
            <a:ext cx="976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Формирующее оценивание образовательных результатов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236696" y="1008300"/>
            <a:ext cx="8606672" cy="37707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368" y="4034958"/>
            <a:ext cx="2589361" cy="258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4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747" y="129209"/>
            <a:ext cx="1147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урока (</a:t>
            </a: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Study)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329" y="960206"/>
            <a:ext cx="119965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педагогический подход, характеризующий особую форму исследования в действии на уроках, направленную на совершенствование знаний в области учительской практики. Основан в Японии в 70-х годах 19 в., примерно через 70 лет стал применяться на Западе (в Великобритании,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веции, а также в США и Канаде), в последние годы активно внедряется в России. В настоящее время в Восточной Азии данный подход используется , помимо Японии, в Сингапуре, Гонконге и Китае.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329" y="3737113"/>
            <a:ext cx="11817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/>
              <a:t>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Study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принимают участие группы учителей, совместно осуществляющие </a:t>
            </a: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планирование, преподавание, наблюдение, анализ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и преподавания, документируя свои выводы.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01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747" y="129209"/>
            <a:ext cx="1147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урока позволяет учителю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747" y="960206"/>
            <a:ext cx="1159896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увидеть обучение детей, подтверждающееся более явно в различных проявлениях и деталях, чем это обычно возможно;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увидеть разницу между тем, что, по мнению учителя, должно происходить во время обучения детей, и тем, что происходит в реальности;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понять, как планировать обучение, чтобы оно в результате максимально удовлетворяло потребностям учащихся;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реализовывать подход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профессионального сообщества учителей, приоритетной целью которого является помощь учащимся в обучении и профессиональное обучение членов группы;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возможности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своей учительской практике.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992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52930" y="228600"/>
            <a:ext cx="5476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Теоретическое обоснование</a:t>
            </a:r>
            <a:endParaRPr lang="ru-RU" sz="32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751" y="1002219"/>
            <a:ext cx="116983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Исследователи установили, что учителя преодолевают сложности первых трёх лет  работы и становятся хорошими педагогами, по той причине, что, каждый раз, когда они находят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способ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учебной ситуацией, являющейся для них проблемой, они незамедлительно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преобразуют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способ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приемлемую форму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в дальнейшем, интуитивно, используют в схожих ситуациях. Практические знания в подобных случаях не подтверждают факт осознанности их учителем и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лишь </a:t>
            </a: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подразумеваемыми (или скрытыми) знаниями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аналогично нашим знаниям о том, как ездить на велосипеде: знания проявляются, когда они необходимы, но их очень сложно выразить словами.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150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52930" y="228600"/>
            <a:ext cx="5476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Теоретическое обоснование</a:t>
            </a:r>
            <a:endParaRPr lang="ru-RU" sz="32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751" y="1002219"/>
            <a:ext cx="118524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помогает совершенствоваться как опытным, так и начинающим учителям. Поскольку, в результате совместного планирования, совместного наблюдения, совместного анализа учителя формируют и «совместное представление» об обучении. Аспекты обучения в данном случае рассматриваются нами не только с собственной позиции, но и глазами коллег, с которыми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готовится, в результате чего фактическое обучение, наблюдаемое на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сопоставляется с обучением, которое мы представляли себе в процессе его планирования. Это побуждает нас осознавать вещи, которым мы обычно не придавали значения, так как они либо нами «отсеивались», либо сохранялись как подразумеваемые знания.</a:t>
            </a:r>
          </a:p>
          <a:p>
            <a:pPr algn="just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60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52930" y="228600"/>
            <a:ext cx="5476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Теоретическое обоснование</a:t>
            </a:r>
            <a:endParaRPr lang="ru-RU" sz="32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751" y="1002219"/>
            <a:ext cx="118524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Многие, кто использует подход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утверждают о том, что, акцентируя внимания и, таким образом, узнавая больше о потребностях в обучении и поведении отдельных исследуемых учащихся, они в определенной степени больше познают индивидуальность каждого из всех своих учащихся. Следовательно, в отличие от преподавания для некоей «середины» класса, между сильными и слабыми учащимися,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позволяет учителям быть более осведомленными 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учитывать потребности каждого учащегося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всей своей практики, при этом, не «перегружая» свой опыт теоретической информацией.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313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747" y="129209"/>
            <a:ext cx="1147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исследования урока (</a:t>
            </a: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Study)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860335"/>
              </p:ext>
            </p:extLst>
          </p:nvPr>
        </p:nvGraphicFramePr>
        <p:xfrm>
          <a:off x="2153204" y="1195379"/>
          <a:ext cx="8452124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3031">
                  <a:extLst>
                    <a:ext uri="{9D8B030D-6E8A-4147-A177-3AD203B41FA5}">
                      <a16:colId xmlns:a16="http://schemas.microsoft.com/office/drawing/2014/main" val="2934717351"/>
                    </a:ext>
                  </a:extLst>
                </a:gridCol>
                <a:gridCol w="2113031">
                  <a:extLst>
                    <a:ext uri="{9D8B030D-6E8A-4147-A177-3AD203B41FA5}">
                      <a16:colId xmlns:a16="http://schemas.microsoft.com/office/drawing/2014/main" val="2871261034"/>
                    </a:ext>
                  </a:extLst>
                </a:gridCol>
                <a:gridCol w="2113031">
                  <a:extLst>
                    <a:ext uri="{9D8B030D-6E8A-4147-A177-3AD203B41FA5}">
                      <a16:colId xmlns:a16="http://schemas.microsoft.com/office/drawing/2014/main" val="3086531961"/>
                    </a:ext>
                  </a:extLst>
                </a:gridCol>
                <a:gridCol w="2113031">
                  <a:extLst>
                    <a:ext uri="{9D8B030D-6E8A-4147-A177-3AD203B41FA5}">
                      <a16:colId xmlns:a16="http://schemas.microsoft.com/office/drawing/2014/main" val="4029049090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1-й цикл исследования урока</a:t>
                      </a:r>
                      <a:endParaRPr lang="ru-RU" b="1" i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65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 планирование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наблюдения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 учащихся</a:t>
                      </a:r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Обсуждение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и согласование общих выводов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374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2-й цикл исследования урока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88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Обсуждение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и согласование общих выводов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 учащихся</a:t>
                      </a:r>
                    </a:p>
                    <a:p>
                      <a:pPr algn="ctr"/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наблюдения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 планирование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61879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3-й цикл исследования урока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96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 планирование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наблюдения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 учащихся</a:t>
                      </a:r>
                    </a:p>
                    <a:p>
                      <a:pPr algn="ctr"/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Обсуждение </a:t>
                      </a:r>
                      <a:r>
                        <a:rPr lang="en-US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</a:t>
                      </a:r>
                      <a:r>
                        <a:rPr lang="ru-RU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и согласование общих выводов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861228"/>
                  </a:ext>
                </a:extLst>
              </a:tr>
            </a:tbl>
          </a:graphicData>
        </a:graphic>
      </p:graphicFrame>
      <p:sp>
        <p:nvSpPr>
          <p:cNvPr id="5" name="Выгнутая вправо стрелка 4"/>
          <p:cNvSpPr/>
          <p:nvPr/>
        </p:nvSpPr>
        <p:spPr>
          <a:xfrm>
            <a:off x="10605328" y="3528391"/>
            <a:ext cx="1143000" cy="12821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990324" y="3528368"/>
            <a:ext cx="1162880" cy="121257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6231" y="1075029"/>
            <a:ext cx="2126973" cy="197283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Первичное заседание группы </a:t>
            </a:r>
            <a:r>
              <a:rPr lang="en-US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определения необходимых усовершенствований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994072" y="4740942"/>
            <a:ext cx="2126973" cy="197283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Запишите/ представьте свои выводы, результаты, проведите открытое исследование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840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426" y="166342"/>
            <a:ext cx="10515600" cy="618849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управленческие действия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991" y="1063487"/>
            <a:ext cx="114697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группу учителей (предпочтительно из трех человек) которым, предположительно, понравится задача внедрения в школе нового профессионального подхода к обучению.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эффективно функционирует, если в данный состав группы включен хотя бы один из представителей руководства и учителя, имеющие значительный преподавательский опыт (руководитель МО). </a:t>
            </a:r>
          </a:p>
          <a:p>
            <a:pPr algn="just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Проведите заседание с участием группы для определения ожидаемых результатов и установления основных правил, позволяющих членам группы «рисковать» без колебаний и не чувствовать над собой жесткого контроля. В процессе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члены группы имеют равный статус профессиональных обучающихся.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64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426" y="166342"/>
            <a:ext cx="10515600" cy="618849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управленческие действия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991" y="1063487"/>
            <a:ext cx="114697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Разработайте ряд параметров на основе потребностей определенной школы или класса/возрастной группы, например: формирование учебной мотивации, развитие УУД, применение формирующего оценивания и т.д.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общие форматы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планирования уроков, их наблюдения, анализа. Предоставьте учителям специальное время (не менее одного часа) для планирования первого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Цените их время в период проведения ими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обеспечьте для них возможность проведения обсуждения сразу либо спустя незначительное время после проведения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000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426" y="166342"/>
            <a:ext cx="10515600" cy="618849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управленческие действия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991" y="1063487"/>
            <a:ext cx="114697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интересуйтесь ходом процесса.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Обеспечьте группу, реализуемую подход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специальными возможностями для презентации своих результатов коллегам (педагогический совет,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коучинг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др.). </a:t>
            </a:r>
          </a:p>
          <a:p>
            <a:pPr algn="just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членов группы в качестве лидеров педагогического коллектива для организации последующих групп по реализации подхода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41013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6342"/>
            <a:ext cx="12191999" cy="89714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действия по планированию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</a:t>
            </a:r>
            <a:r>
              <a:rPr lang="ru-RU" b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321" y="1292087"/>
            <a:ext cx="114697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Определите, в каком классе Вы будете проводить первый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трех учащихся, являющихся типичными представителями различных групп обучающихся в классе: учащихся, имеющих высокие, средние и ниже среднего показатели 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общеучебных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навыках (письменная речь и т.д.) или в аспектах обучения, касающихся конкретных предметов;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7930" y="3326440"/>
            <a:ext cx="46216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уровень каждого из учащихся, работающих по ключевым направлениям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Запишите четко и лаконично ожидаемые Вами результаты от каждого ученика по окончании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7982" y="3326440"/>
            <a:ext cx="6679096" cy="34163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Исследуемый ученик А(ФИО):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исходного состояния ученика по исследуемой проблеме: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окончании серии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ученик А будет: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как он будет демонстрировать динамику достижения цели обучения на уроке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)*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комментарии: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424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6342"/>
            <a:ext cx="12191999" cy="89714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действия по планированию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</a:t>
            </a:r>
            <a:r>
              <a:rPr lang="ru-RU" b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321" y="1292087"/>
            <a:ext cx="114697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Планируйте каждый этап урока, обращая внимание на последовательность использования Вами методики преподавания, которую Вы совершенствуете или планируете использовать.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Фиксируйте ожидаемую реакцию от каждого из исследуемых учащихся: что каждый из учащихся будет делать на каждом из этапов, чтобы продемонстрировать свой прогресс?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с максимально возможной точностью, какие ресурсы будут использованы и каким образом; что Вы будете записывать на доске, и определите временные рамки для каждого этапа.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Определитесь между участниками группы, кто за каким исследуемым учащимся (учащимися) будет наблюдать, что оградит вас от сбора данных всеми участниками лишь о двух учащихся и не оставит без внимания - третьего. </a:t>
            </a:r>
          </a:p>
        </p:txBody>
      </p:sp>
    </p:spTree>
    <p:extLst>
      <p:ext uri="{BB962C8B-B14F-4D97-AF65-F5344CB8AC3E}">
        <p14:creationId xmlns:p14="http://schemas.microsoft.com/office/powerpoint/2010/main" val="841796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831548"/>
              </p:ext>
            </p:extLst>
          </p:nvPr>
        </p:nvGraphicFramePr>
        <p:xfrm>
          <a:off x="0" y="0"/>
          <a:ext cx="12192000" cy="6697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7278">
                  <a:extLst>
                    <a:ext uri="{9D8B030D-6E8A-4147-A177-3AD203B41FA5}">
                      <a16:colId xmlns:a16="http://schemas.microsoft.com/office/drawing/2014/main" val="894355986"/>
                    </a:ext>
                  </a:extLst>
                </a:gridCol>
                <a:gridCol w="1262270">
                  <a:extLst>
                    <a:ext uri="{9D8B030D-6E8A-4147-A177-3AD203B41FA5}">
                      <a16:colId xmlns:a16="http://schemas.microsoft.com/office/drawing/2014/main" val="3952588452"/>
                    </a:ext>
                  </a:extLst>
                </a:gridCol>
                <a:gridCol w="1232452">
                  <a:extLst>
                    <a:ext uri="{9D8B030D-6E8A-4147-A177-3AD203B41FA5}">
                      <a16:colId xmlns:a16="http://schemas.microsoft.com/office/drawing/2014/main" val="118506911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5880868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93387469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99027879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6289264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995798498"/>
                    </a:ext>
                  </a:extLst>
                </a:gridCol>
              </a:tblGrid>
              <a:tr h="720081">
                <a:tc gridSpan="8"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Какова цель  обучения на данном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Lesson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каой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методики обучения является целью данного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Lesson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…</a:t>
                      </a:r>
                      <a:r>
                        <a:rPr lang="ru-RU" sz="1800" b="1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179405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Текущие достижения и критерии успеха. Ожидания от учащихся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Исследуемый ученик А</a:t>
                      </a:r>
                    </a:p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успеха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данной фокусной группы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Исследуемый ученик А</a:t>
                      </a:r>
                    </a:p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успеха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данной фокусной группы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Исследуемый ученик А</a:t>
                      </a:r>
                    </a:p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успеха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данной фокусной группы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748671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 уроков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Ваши ожидания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ученика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Ваши ожидания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ученика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Ваши ожидания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ученика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Примеры/ вопросы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76467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Этап…. 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(примерное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070318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Этап….  (примерное время)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199722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Этап….  (примерное время)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951553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Какого прогресса достигли и какие тому подтверждения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41450"/>
                  </a:ext>
                </a:extLst>
              </a:tr>
              <a:tr h="72008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Предварительные выводы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367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017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6342"/>
            <a:ext cx="12191999" cy="89714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действия по планированию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</a:t>
            </a:r>
            <a:r>
              <a:rPr lang="ru-RU" b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321" y="1292087"/>
            <a:ext cx="1146975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Великобритании группы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его окончании, часто опрашивают исследуемых учащихся, с целью определить их мнение о том, что было для них полезно, что, по их мнению, они узнали, и как, на их взгляд, можно было бы изменить урок, сделать его еще более эффективнее, если бы он проводился повторно, в другом классе.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 должен быть кратким (не более 5-ти минут) проведен со всеми исследуемыми учащимися одновременно или с каждым из них, по отдельности.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 проводить опрос учащихся при первой появившейся возможности, хотя, в идеале – по окончании урока. Необходимо дословно записывать в своих заметках некоторые из их ответов.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случаях, после урока проводят опрос и других учащихся из тех же групп, что и исследуемые учащиеся, что помогает рассматривать ответы с разных точек зрения, хотя, это может усложнить собранные данные</a:t>
            </a:r>
          </a:p>
        </p:txBody>
      </p:sp>
    </p:spTree>
    <p:extLst>
      <p:ext uri="{BB962C8B-B14F-4D97-AF65-F5344CB8AC3E}">
        <p14:creationId xmlns:p14="http://schemas.microsoft.com/office/powerpoint/2010/main" val="3508771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747" y="129209"/>
            <a:ext cx="1147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урока (</a:t>
            </a: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Study)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104" y="1699591"/>
            <a:ext cx="95713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тебе больше всего понравилось на уроке?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Чему ты научился?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ты сейчас можешь делать из того, что не мог делать прежде? Что ты можешь сделать лучше? Насколько лучше? И т.д.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часть обучения была для тебя наиболее эффективна?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этот же урок будет проводиться в другой группе, что бы ты в нем изменил, почему?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7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052" y="33707"/>
            <a:ext cx="1147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урока (</a:t>
            </a: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Study)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514" y="864704"/>
            <a:ext cx="121124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Группе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встретиться по возможности сразу после урока (разумеется, не позднее, чем через 24 часа после урока).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Критериями успешного обсуждения после Урок-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(а) Открытость критическим суждениям и предложениям.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(б)Приверженность результатам наблюдения и отсутствие оправданий неудачам.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(в) Принятие совместных обсуждений после урока как метода совместного обучения. (г) Постановка четких цели и вопросов в плане/карте наблюдения.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(д) Выбор кандидатуры «модератора» обсуждения (председателя, который может координировать обсуждение, обеспечивая ему позитивность), выполняющего функции, совмещенные с функцией «Советника» (заключительного комментатора), роль которого заключается в установлении обучающего эффекта по итогам обсуждения в качестве основы для практических действий группы или отдельных лиц, не входящих в состав группы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Данная кандидатура может не являться работником школы. Самое важное, что следует запомнить: процесс анализа должен начинаться с наблюдения за обучением исследуемых (и других) учащихся, перед анализом преподавания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865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747" y="129209"/>
            <a:ext cx="11479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обсуждения после исследования урока (</a:t>
            </a: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Study)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85015710"/>
              </p:ext>
            </p:extLst>
          </p:nvPr>
        </p:nvGraphicFramePr>
        <p:xfrm>
          <a:off x="99391" y="1262270"/>
          <a:ext cx="11976651" cy="4876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1029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572205"/>
              </p:ext>
            </p:extLst>
          </p:nvPr>
        </p:nvGraphicFramePr>
        <p:xfrm>
          <a:off x="610705" y="312162"/>
          <a:ext cx="11465340" cy="631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4947">
                  <a:extLst>
                    <a:ext uri="{9D8B030D-6E8A-4147-A177-3AD203B41FA5}">
                      <a16:colId xmlns:a16="http://schemas.microsoft.com/office/drawing/2014/main" val="3238578989"/>
                    </a:ext>
                  </a:extLst>
                </a:gridCol>
                <a:gridCol w="2723322">
                  <a:extLst>
                    <a:ext uri="{9D8B030D-6E8A-4147-A177-3AD203B41FA5}">
                      <a16:colId xmlns:a16="http://schemas.microsoft.com/office/drawing/2014/main" val="1689421796"/>
                    </a:ext>
                  </a:extLst>
                </a:gridCol>
                <a:gridCol w="2753139">
                  <a:extLst>
                    <a:ext uri="{9D8B030D-6E8A-4147-A177-3AD203B41FA5}">
                      <a16:colId xmlns:a16="http://schemas.microsoft.com/office/drawing/2014/main" val="242551159"/>
                    </a:ext>
                  </a:extLst>
                </a:gridCol>
                <a:gridCol w="2623932">
                  <a:extLst>
                    <a:ext uri="{9D8B030D-6E8A-4147-A177-3AD203B41FA5}">
                      <a16:colId xmlns:a16="http://schemas.microsoft.com/office/drawing/2014/main" val="36586469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Запись обсуждения по итогам урока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31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Исследуемый ученик А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Исследуемый ученик 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Исследуемый ученик В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78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Какого прогресса достиг каждый из учащихся? Был ли он оптимальным? Какие результаты показывают другие учащиеся в представляемых ими группах? 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1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помогал или мешал внедряемый метод (возможно, то и другое)? Какие были неожиданности?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68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Какой аспект(-ы) метода обучения нуждается в последующем корректировании для повышения результатов каждого 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5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мы должны постараться сделать в следующий раз. 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009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85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037" y="364413"/>
            <a:ext cx="1637134" cy="163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extBox 2"/>
          <p:cNvSpPr txBox="1">
            <a:spLocks noChangeArrowheads="1"/>
          </p:cNvSpPr>
          <p:nvPr/>
        </p:nvSpPr>
        <p:spPr bwMode="auto">
          <a:xfrm>
            <a:off x="2856322" y="633018"/>
            <a:ext cx="729634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i="1" dirty="0">
                <a:solidFill>
                  <a:srgbClr val="002060"/>
                </a:solidFill>
              </a:rPr>
              <a:t>ПРИГЛАШАЕМ К СОТРУДНИЧЕСТВУ</a:t>
            </a:r>
          </a:p>
        </p:txBody>
      </p:sp>
      <p:sp>
        <p:nvSpPr>
          <p:cNvPr id="93188" name="TextBox 3"/>
          <p:cNvSpPr txBox="1">
            <a:spLocks noChangeArrowheads="1"/>
          </p:cNvSpPr>
          <p:nvPr/>
        </p:nvSpPr>
        <p:spPr bwMode="auto">
          <a:xfrm>
            <a:off x="621253" y="3497929"/>
            <a:ext cx="4176712" cy="461963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Arial" charset="0"/>
                <a:cs typeface="Arial" charset="0"/>
              </a:rPr>
              <a:t>Телефон +7(846)242-64-84</a:t>
            </a:r>
          </a:p>
        </p:txBody>
      </p:sp>
      <p:sp>
        <p:nvSpPr>
          <p:cNvPr id="93189" name="TextBox 4"/>
          <p:cNvSpPr txBox="1">
            <a:spLocks noChangeArrowheads="1"/>
          </p:cNvSpPr>
          <p:nvPr/>
        </p:nvSpPr>
        <p:spPr bwMode="auto">
          <a:xfrm>
            <a:off x="621253" y="4247578"/>
            <a:ext cx="4176712" cy="8318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Arial" charset="0"/>
                <a:cs typeface="Arial" charset="0"/>
              </a:rPr>
              <a:t>Электронная  почта: </a:t>
            </a:r>
            <a:r>
              <a:rPr lang="en-US" altLang="ru-RU" sz="2400" b="1">
                <a:solidFill>
                  <a:schemeClr val="bg1"/>
                </a:solidFill>
                <a:latin typeface="Arial" charset="0"/>
                <a:cs typeface="Arial" charset="0"/>
              </a:rPr>
              <a:t>kafped.sipkro@mail.ru</a:t>
            </a:r>
            <a:r>
              <a:rPr lang="ru-RU" altLang="ru-RU" sz="2400" b="1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93190" name="TextBox 5"/>
          <p:cNvSpPr txBox="1">
            <a:spLocks noChangeArrowheads="1"/>
          </p:cNvSpPr>
          <p:nvPr/>
        </p:nvSpPr>
        <p:spPr bwMode="auto">
          <a:xfrm>
            <a:off x="621252" y="5286511"/>
            <a:ext cx="4176713" cy="120015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Arial" charset="0"/>
                <a:cs typeface="Arial" charset="0"/>
              </a:rPr>
              <a:t>Адрес: г. Самара, Московское шоссе, 125 А, кабинет № 305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97965" y="5482717"/>
            <a:ext cx="2652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Данилова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Екатерина </a:t>
            </a:r>
            <a:r>
              <a:rPr lang="ru-RU" b="1" dirty="0">
                <a:solidFill>
                  <a:srgbClr val="C00000"/>
                </a:solidFill>
              </a:rPr>
              <a:t>Александровна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50941" y="3040462"/>
            <a:ext cx="4449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Сорокина Ирина Владимировна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996" y="2650200"/>
            <a:ext cx="1768825" cy="26532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7035260" y="5365246"/>
            <a:ext cx="2652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Кутузова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Ольга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Борисовна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Picture 3" descr="C:\Users\admin\Pictures\Кафедра\Общее фото 2019г.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2" t="38816" r="48011" b="27773"/>
          <a:stretch/>
        </p:blipFill>
        <p:spPr bwMode="auto">
          <a:xfrm>
            <a:off x="7758023" y="2612963"/>
            <a:ext cx="1631074" cy="26348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262097" y="5303438"/>
            <a:ext cx="2652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Сошникова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Юлия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Игоревна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56" y="161154"/>
            <a:ext cx="1922166" cy="28306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046" y="2572010"/>
            <a:ext cx="1987650" cy="265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13E4-3DE1-40E3-BA9F-1E0E5CB08B69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5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3791</Words>
  <Application>Microsoft Office PowerPoint</Application>
  <PresentationFormat>Широкоэкранный</PresentationFormat>
  <Paragraphs>282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Wingdings</vt:lpstr>
      <vt:lpstr>Тема Office</vt:lpstr>
      <vt:lpstr>Учитель будущего начинается сегодня: новые форматы «горизонтального обучения» в школе, обеспечивающие повышение качества преподавания учителя</vt:lpstr>
      <vt:lpstr>Презентация PowerPoint</vt:lpstr>
      <vt:lpstr>Презентация PowerPoint</vt:lpstr>
      <vt:lpstr>МНОГОФУНКЦИОНАЛЬНАЯ МОДЕЛЬ  УЧИТЕЛЯ БУДУЩЕГО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МЕТОДИЧЕСКАЯ КОМПЕТЕНТНОСТЬ УЧИТЕЛЯ</vt:lpstr>
      <vt:lpstr>МЕТОДИЧЕСКАЯ КОМПЕТЕНТНОСТЬ УЧИТЕЛЯ</vt:lpstr>
      <vt:lpstr>ПСИХОЛОГО-ПЕДАГОГИЧЕСКАЯ КОМПЕТЕНТНОСТЬ</vt:lpstr>
      <vt:lpstr>ПСИХОЛОГО-ПЕДАГОГИЧЕСКАЯ КОМПЕТЕНТНОСТЬ </vt:lpstr>
      <vt:lpstr>ПСИХОЛОГО-ПЕДАГОГИЧЕСКАЯ КОМПЕТЕНТНОСТЬ </vt:lpstr>
      <vt:lpstr>КОММУНИКАТИВНАЯ КОМПЕТЕНТНОСТЬ УЧИТЕЛЯ </vt:lpstr>
      <vt:lpstr>КОММУНИКАТИВНАЯ КОМПЕТЕНТНОСТЬ УЧИТЕЛЯ </vt:lpstr>
      <vt:lpstr>Карта профессиональных дефицитов педагога</vt:lpstr>
      <vt:lpstr>Презентация PowerPoint</vt:lpstr>
      <vt:lpstr>Новые педагогические технологии учительского роста</vt:lpstr>
      <vt:lpstr>ПРОЕКТНЫЕ СЕССИИ</vt:lpstr>
      <vt:lpstr>Ведущие идеи повышения качества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Рекомендуемые управленческие действия</vt:lpstr>
      <vt:lpstr>Рекомендуемые управленческие действия</vt:lpstr>
      <vt:lpstr>Рекомендуемые управленческие действия</vt:lpstr>
      <vt:lpstr>Рекомендуемые действия по планированию  первого Lesson Study </vt:lpstr>
      <vt:lpstr>Рекомендуемые действия по планированию  первого Lesson Study </vt:lpstr>
      <vt:lpstr>Презентация PowerPoint</vt:lpstr>
      <vt:lpstr>Рекомендуемые действия по планированию  первого Lesson Study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Учитель будущего начинается сегодня: новые форматы «горизонтального обучения» в школе, обеспечивающие повышение качества преподавания учителя</dc:title>
  <dc:creator>home</dc:creator>
  <cp:lastModifiedBy>home</cp:lastModifiedBy>
  <cp:revision>134</cp:revision>
  <dcterms:created xsi:type="dcterms:W3CDTF">2021-02-16T03:47:58Z</dcterms:created>
  <dcterms:modified xsi:type="dcterms:W3CDTF">2021-02-16T08:58:27Z</dcterms:modified>
</cp:coreProperties>
</file>