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6" r:id="rId2"/>
    <p:sldId id="270" r:id="rId3"/>
    <p:sldId id="257" r:id="rId4"/>
    <p:sldId id="258" r:id="rId5"/>
    <p:sldId id="259" r:id="rId6"/>
    <p:sldId id="260" r:id="rId7"/>
    <p:sldId id="262" r:id="rId8"/>
    <p:sldId id="261" r:id="rId9"/>
    <p:sldId id="265" r:id="rId10"/>
    <p:sldId id="264" r:id="rId11"/>
    <p:sldId id="263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66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6FF79-B954-4C97-A712-BAD97A9287A5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171766E-C767-4B08-8150-2E354F326E58}">
      <dgm:prSet phldrT="[Текст]"/>
      <dgm:spPr>
        <a:solidFill>
          <a:srgbClr val="FF66CC">
            <a:alpha val="89804"/>
          </a:srgb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9-11 </a:t>
          </a:r>
          <a:r>
            <a:rPr lang="ru-RU" b="1" dirty="0" err="1" smtClean="0">
              <a:solidFill>
                <a:srgbClr val="C00000"/>
              </a:solidFill>
            </a:rPr>
            <a:t>кл</a:t>
          </a:r>
          <a:r>
            <a:rPr lang="ru-RU" b="1" dirty="0" smtClean="0">
              <a:solidFill>
                <a:srgbClr val="C00000"/>
              </a:solidFill>
            </a:rPr>
            <a:t>.</a:t>
          </a:r>
          <a:endParaRPr lang="ru-RU" b="1" dirty="0">
            <a:solidFill>
              <a:srgbClr val="C00000"/>
            </a:solidFill>
          </a:endParaRPr>
        </a:p>
      </dgm:t>
    </dgm:pt>
    <dgm:pt modelId="{824FC687-F849-41C4-BDAD-3F498F56A3FF}" type="parTrans" cxnId="{1F8540C3-E67A-4C71-A3EC-844B0E001321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1996E35E-5199-429D-8D7D-365554CF4EE2}" type="sibTrans" cxnId="{1F8540C3-E67A-4C71-A3EC-844B0E001321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58C9E6D4-6F48-41EF-9041-6D6E4FC126A0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5 </a:t>
          </a:r>
          <a:r>
            <a:rPr lang="ru-RU" b="1" dirty="0" err="1" smtClean="0">
              <a:solidFill>
                <a:schemeClr val="bg1"/>
              </a:solidFill>
            </a:rPr>
            <a:t>кл</a:t>
          </a:r>
          <a:r>
            <a:rPr lang="ru-RU" b="1" dirty="0" smtClean="0">
              <a:solidFill>
                <a:schemeClr val="bg1"/>
              </a:solidFill>
            </a:rPr>
            <a:t>.</a:t>
          </a:r>
          <a:endParaRPr lang="ru-RU" b="1" dirty="0">
            <a:solidFill>
              <a:schemeClr val="bg1"/>
            </a:solidFill>
          </a:endParaRPr>
        </a:p>
      </dgm:t>
    </dgm:pt>
    <dgm:pt modelId="{CB1DD97A-DA28-409D-A067-BDB2121F773E}" type="parTrans" cxnId="{3B7CFDB5-6FC3-46BB-95B3-FAAB92CA6753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0591299F-A9D3-4AB5-8DE7-34C634F32B00}" type="sibTrans" cxnId="{3B7CFDB5-6FC3-46BB-95B3-FAAB92CA6753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21288E50-76DD-4035-A001-510BC41B332C}">
      <dgm:prSet phldrT="[Текст]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3,5 часа</a:t>
          </a:r>
          <a:endParaRPr lang="ru-RU" b="1" dirty="0">
            <a:solidFill>
              <a:srgbClr val="C00000"/>
            </a:solidFill>
          </a:endParaRPr>
        </a:p>
      </dgm:t>
    </dgm:pt>
    <dgm:pt modelId="{3DF959CD-6949-438E-BC68-792504DA0858}" type="parTrans" cxnId="{A7B55CC6-3FB4-4BE0-B0E3-F28F5A4F6567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A7DABF55-57B6-4336-95A9-CE2C0FA4CE4E}" type="sibTrans" cxnId="{A7B55CC6-3FB4-4BE0-B0E3-F28F5A4F6567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0EC4B235-5C62-43A9-908C-D664E98FD930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2,5 часа</a:t>
          </a:r>
          <a:endParaRPr lang="ru-RU" b="1" dirty="0">
            <a:solidFill>
              <a:srgbClr val="C00000"/>
            </a:solidFill>
          </a:endParaRPr>
        </a:p>
      </dgm:t>
    </dgm:pt>
    <dgm:pt modelId="{1422C8B7-2BA8-4A53-B413-F20C1A9316BA}" type="parTrans" cxnId="{244E11C8-C59B-4191-B87C-D8B52BC22B9B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C25C4CFF-638F-4930-8C77-EAFAF0BB2B47}" type="sibTrans" cxnId="{244E11C8-C59B-4191-B87C-D8B52BC22B9B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BCCC2706-CE37-4778-9D5E-828ECAEF2EA9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2 часа</a:t>
          </a:r>
          <a:endParaRPr lang="ru-RU" b="1" dirty="0">
            <a:solidFill>
              <a:schemeClr val="bg1"/>
            </a:solidFill>
          </a:endParaRPr>
        </a:p>
      </dgm:t>
    </dgm:pt>
    <dgm:pt modelId="{F59D2EA6-3609-4030-8126-FDCEAB55C260}" type="parTrans" cxnId="{2D3E8498-4718-4C62-BED6-F52F121FA32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5F6DEF08-07D8-4716-94E5-FE1043B3C747}" type="sibTrans" cxnId="{2D3E8498-4718-4C62-BED6-F52F121FA32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F3531431-AD6D-4DC5-B077-34C0CD90E7C7}">
      <dgm:prSet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6-8 </a:t>
          </a:r>
          <a:r>
            <a:rPr lang="ru-RU" b="1" dirty="0" err="1" smtClean="0">
              <a:solidFill>
                <a:srgbClr val="C00000"/>
              </a:solidFill>
            </a:rPr>
            <a:t>кл</a:t>
          </a:r>
          <a:r>
            <a:rPr lang="ru-RU" b="1" dirty="0" smtClean="0">
              <a:solidFill>
                <a:srgbClr val="C00000"/>
              </a:solidFill>
            </a:rPr>
            <a:t>.</a:t>
          </a:r>
          <a:endParaRPr lang="ru-RU" b="1" dirty="0">
            <a:solidFill>
              <a:srgbClr val="C00000"/>
            </a:solidFill>
          </a:endParaRPr>
        </a:p>
      </dgm:t>
    </dgm:pt>
    <dgm:pt modelId="{AFDE9AC8-0E6C-4F75-AD9F-F0A83BB5C9D5}" type="parTrans" cxnId="{F45DF3A5-8F23-412F-9DC2-B276CF2EDAE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A3799DBE-840B-4290-8ED5-72CBF54790FB}" type="sibTrans" cxnId="{F45DF3A5-8F23-412F-9DC2-B276CF2EDAE6}">
      <dgm:prSet/>
      <dgm:spPr/>
      <dgm:t>
        <a:bodyPr/>
        <a:lstStyle/>
        <a:p>
          <a:endParaRPr lang="ru-RU" b="1">
            <a:solidFill>
              <a:srgbClr val="C00000"/>
            </a:solidFill>
          </a:endParaRPr>
        </a:p>
      </dgm:t>
    </dgm:pt>
    <dgm:pt modelId="{DD52DF79-D66A-45F1-A061-974CBA55D54A}" type="pres">
      <dgm:prSet presAssocID="{2566FF79-B954-4C97-A712-BAD97A9287A5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0068C0-C74D-4DFC-A20E-4DD51AD08AF1}" type="pres">
      <dgm:prSet presAssocID="{2566FF79-B954-4C97-A712-BAD97A9287A5}" presName="dummyMaxCanvas" presStyleCnt="0"/>
      <dgm:spPr/>
    </dgm:pt>
    <dgm:pt modelId="{8324A6FE-DEEC-4718-9960-4772FF2B2273}" type="pres">
      <dgm:prSet presAssocID="{2566FF79-B954-4C97-A712-BAD97A9287A5}" presName="parentComposite" presStyleCnt="0"/>
      <dgm:spPr/>
    </dgm:pt>
    <dgm:pt modelId="{89222DB6-935A-4C62-BCE1-3F91B17711C3}" type="pres">
      <dgm:prSet presAssocID="{2566FF79-B954-4C97-A712-BAD97A9287A5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C3B6DC4F-2499-4B0C-A0E3-D6ACB94FC96C}" type="pres">
      <dgm:prSet presAssocID="{2566FF79-B954-4C97-A712-BAD97A9287A5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ru-RU"/>
        </a:p>
      </dgm:t>
    </dgm:pt>
    <dgm:pt modelId="{39DB59BE-26FA-4D84-AB5A-C85419880BAA}" type="pres">
      <dgm:prSet presAssocID="{2566FF79-B954-4C97-A712-BAD97A9287A5}" presName="childrenComposite" presStyleCnt="0"/>
      <dgm:spPr/>
    </dgm:pt>
    <dgm:pt modelId="{B1E215F4-3B0D-44D2-A0CE-6F743DC8C2EC}" type="pres">
      <dgm:prSet presAssocID="{2566FF79-B954-4C97-A712-BAD97A9287A5}" presName="dummyMaxCanvas_ChildArea" presStyleCnt="0"/>
      <dgm:spPr/>
    </dgm:pt>
    <dgm:pt modelId="{920AA1D5-9916-4B00-88C8-0473F546F0C0}" type="pres">
      <dgm:prSet presAssocID="{2566FF79-B954-4C97-A712-BAD97A9287A5}" presName="fulcrum" presStyleLbl="alignAccFollowNode1" presStyleIdx="2" presStyleCnt="4"/>
      <dgm:spPr>
        <a:solidFill>
          <a:srgbClr val="C00000">
            <a:alpha val="90000"/>
          </a:srgbClr>
        </a:solidFill>
      </dgm:spPr>
    </dgm:pt>
    <dgm:pt modelId="{AAAD6AD1-6842-4B60-9402-40F481AED688}" type="pres">
      <dgm:prSet presAssocID="{2566FF79-B954-4C97-A712-BAD97A9287A5}" presName="balance_22" presStyleLbl="alignAccFollowNode1" presStyleIdx="3" presStyleCnt="4">
        <dgm:presLayoutVars>
          <dgm:bulletEnabled val="1"/>
        </dgm:presLayoutVars>
      </dgm:prSet>
      <dgm:spPr>
        <a:solidFill>
          <a:schemeClr val="accent1">
            <a:lumMod val="75000"/>
            <a:alpha val="90000"/>
          </a:schemeClr>
        </a:solidFill>
      </dgm:spPr>
    </dgm:pt>
    <dgm:pt modelId="{49952EDE-8D76-4A05-B97A-2026F169ACDA}" type="pres">
      <dgm:prSet presAssocID="{2566FF79-B954-4C97-A712-BAD97A9287A5}" presName="right_22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838AA6-1FC0-4C0F-9E14-9B7BC1C0B688}" type="pres">
      <dgm:prSet presAssocID="{2566FF79-B954-4C97-A712-BAD97A9287A5}" presName="right_22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94E145-0988-4965-A1EC-4AA2AB7F221A}" type="pres">
      <dgm:prSet presAssocID="{2566FF79-B954-4C97-A712-BAD97A9287A5}" presName="left_22_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4192BA-4588-4DA6-80C2-749487544797}" type="pres">
      <dgm:prSet presAssocID="{2566FF79-B954-4C97-A712-BAD97A9287A5}" presName="left_22_2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7CFDB5-6FC3-46BB-95B3-FAAB92CA6753}" srcId="{4171766E-C767-4B08-8150-2E354F326E58}" destId="{58C9E6D4-6F48-41EF-9041-6D6E4FC126A0}" srcOrd="1" destOrd="0" parTransId="{CB1DD97A-DA28-409D-A067-BDB2121F773E}" sibTransId="{0591299F-A9D3-4AB5-8DE7-34C634F32B00}"/>
    <dgm:cxn modelId="{D9DBA26E-50D0-4792-B101-DE0D5CB5EAF4}" type="presOf" srcId="{2566FF79-B954-4C97-A712-BAD97A9287A5}" destId="{DD52DF79-D66A-45F1-A061-974CBA55D54A}" srcOrd="0" destOrd="0" presId="urn:microsoft.com/office/officeart/2005/8/layout/balance1"/>
    <dgm:cxn modelId="{A7B55CC6-3FB4-4BE0-B0E3-F28F5A4F6567}" srcId="{2566FF79-B954-4C97-A712-BAD97A9287A5}" destId="{21288E50-76DD-4035-A001-510BC41B332C}" srcOrd="1" destOrd="0" parTransId="{3DF959CD-6949-438E-BC68-792504DA0858}" sibTransId="{A7DABF55-57B6-4336-95A9-CE2C0FA4CE4E}"/>
    <dgm:cxn modelId="{29056CBB-E761-4CF0-9B02-5F9506F5E57C}" type="presOf" srcId="{BCCC2706-CE37-4778-9D5E-828ECAEF2EA9}" destId="{BD838AA6-1FC0-4C0F-9E14-9B7BC1C0B688}" srcOrd="0" destOrd="0" presId="urn:microsoft.com/office/officeart/2005/8/layout/balance1"/>
    <dgm:cxn modelId="{1F8540C3-E67A-4C71-A3EC-844B0E001321}" srcId="{2566FF79-B954-4C97-A712-BAD97A9287A5}" destId="{4171766E-C767-4B08-8150-2E354F326E58}" srcOrd="0" destOrd="0" parTransId="{824FC687-F849-41C4-BDAD-3F498F56A3FF}" sibTransId="{1996E35E-5199-429D-8D7D-365554CF4EE2}"/>
    <dgm:cxn modelId="{927538AF-D96B-4F8A-9987-96461517BBA9}" type="presOf" srcId="{0EC4B235-5C62-43A9-908C-D664E98FD930}" destId="{49952EDE-8D76-4A05-B97A-2026F169ACDA}" srcOrd="0" destOrd="0" presId="urn:microsoft.com/office/officeart/2005/8/layout/balance1"/>
    <dgm:cxn modelId="{2512C217-5458-4FED-8D60-2D6423F6FD75}" type="presOf" srcId="{4171766E-C767-4B08-8150-2E354F326E58}" destId="{89222DB6-935A-4C62-BCE1-3F91B17711C3}" srcOrd="0" destOrd="0" presId="urn:microsoft.com/office/officeart/2005/8/layout/balance1"/>
    <dgm:cxn modelId="{7CC009D8-6E1A-4E4D-95C3-7FDC0A66FA50}" type="presOf" srcId="{F3531431-AD6D-4DC5-B077-34C0CD90E7C7}" destId="{6A94E145-0988-4965-A1EC-4AA2AB7F221A}" srcOrd="0" destOrd="0" presId="urn:microsoft.com/office/officeart/2005/8/layout/balance1"/>
    <dgm:cxn modelId="{244E11C8-C59B-4191-B87C-D8B52BC22B9B}" srcId="{21288E50-76DD-4035-A001-510BC41B332C}" destId="{0EC4B235-5C62-43A9-908C-D664E98FD930}" srcOrd="0" destOrd="0" parTransId="{1422C8B7-2BA8-4A53-B413-F20C1A9316BA}" sibTransId="{C25C4CFF-638F-4930-8C77-EAFAF0BB2B47}"/>
    <dgm:cxn modelId="{AB6BAAE2-862D-4FAF-BEA6-2B5C71056714}" type="presOf" srcId="{21288E50-76DD-4035-A001-510BC41B332C}" destId="{C3B6DC4F-2499-4B0C-A0E3-D6ACB94FC96C}" srcOrd="0" destOrd="0" presId="urn:microsoft.com/office/officeart/2005/8/layout/balance1"/>
    <dgm:cxn modelId="{18735CCA-792E-4A51-8DAE-1BEA4F84B86F}" type="presOf" srcId="{58C9E6D4-6F48-41EF-9041-6D6E4FC126A0}" destId="{7F4192BA-4588-4DA6-80C2-749487544797}" srcOrd="0" destOrd="0" presId="urn:microsoft.com/office/officeart/2005/8/layout/balance1"/>
    <dgm:cxn modelId="{F45DF3A5-8F23-412F-9DC2-B276CF2EDAE6}" srcId="{4171766E-C767-4B08-8150-2E354F326E58}" destId="{F3531431-AD6D-4DC5-B077-34C0CD90E7C7}" srcOrd="0" destOrd="0" parTransId="{AFDE9AC8-0E6C-4F75-AD9F-F0A83BB5C9D5}" sibTransId="{A3799DBE-840B-4290-8ED5-72CBF54790FB}"/>
    <dgm:cxn modelId="{2D3E8498-4718-4C62-BED6-F52F121FA326}" srcId="{21288E50-76DD-4035-A001-510BC41B332C}" destId="{BCCC2706-CE37-4778-9D5E-828ECAEF2EA9}" srcOrd="1" destOrd="0" parTransId="{F59D2EA6-3609-4030-8126-FDCEAB55C260}" sibTransId="{5F6DEF08-07D8-4716-94E5-FE1043B3C747}"/>
    <dgm:cxn modelId="{8D038F7B-C010-4091-A488-B94B12A129A6}" type="presParOf" srcId="{DD52DF79-D66A-45F1-A061-974CBA55D54A}" destId="{D00068C0-C74D-4DFC-A20E-4DD51AD08AF1}" srcOrd="0" destOrd="0" presId="urn:microsoft.com/office/officeart/2005/8/layout/balance1"/>
    <dgm:cxn modelId="{E5DAA7AD-EE81-40C4-8265-D0CDD81590D2}" type="presParOf" srcId="{DD52DF79-D66A-45F1-A061-974CBA55D54A}" destId="{8324A6FE-DEEC-4718-9960-4772FF2B2273}" srcOrd="1" destOrd="0" presId="urn:microsoft.com/office/officeart/2005/8/layout/balance1"/>
    <dgm:cxn modelId="{6FF75AB9-F3A2-46F2-B9CB-71EAFBA4FBFB}" type="presParOf" srcId="{8324A6FE-DEEC-4718-9960-4772FF2B2273}" destId="{89222DB6-935A-4C62-BCE1-3F91B17711C3}" srcOrd="0" destOrd="0" presId="urn:microsoft.com/office/officeart/2005/8/layout/balance1"/>
    <dgm:cxn modelId="{A5FB4D04-1063-4F70-9595-4575DDC33670}" type="presParOf" srcId="{8324A6FE-DEEC-4718-9960-4772FF2B2273}" destId="{C3B6DC4F-2499-4B0C-A0E3-D6ACB94FC96C}" srcOrd="1" destOrd="0" presId="urn:microsoft.com/office/officeart/2005/8/layout/balance1"/>
    <dgm:cxn modelId="{9BDF6829-350A-4D9A-B511-67C6902B3B31}" type="presParOf" srcId="{DD52DF79-D66A-45F1-A061-974CBA55D54A}" destId="{39DB59BE-26FA-4D84-AB5A-C85419880BAA}" srcOrd="2" destOrd="0" presId="urn:microsoft.com/office/officeart/2005/8/layout/balance1"/>
    <dgm:cxn modelId="{108B5B80-557B-4CE1-BBA7-A64B5ED5D067}" type="presParOf" srcId="{39DB59BE-26FA-4D84-AB5A-C85419880BAA}" destId="{B1E215F4-3B0D-44D2-A0CE-6F743DC8C2EC}" srcOrd="0" destOrd="0" presId="urn:microsoft.com/office/officeart/2005/8/layout/balance1"/>
    <dgm:cxn modelId="{7930FA9D-1ADD-4E64-9282-B87B63A5C019}" type="presParOf" srcId="{39DB59BE-26FA-4D84-AB5A-C85419880BAA}" destId="{920AA1D5-9916-4B00-88C8-0473F546F0C0}" srcOrd="1" destOrd="0" presId="urn:microsoft.com/office/officeart/2005/8/layout/balance1"/>
    <dgm:cxn modelId="{6D3A027B-A41B-40C5-91E0-4A6E021892A1}" type="presParOf" srcId="{39DB59BE-26FA-4D84-AB5A-C85419880BAA}" destId="{AAAD6AD1-6842-4B60-9402-40F481AED688}" srcOrd="2" destOrd="0" presId="urn:microsoft.com/office/officeart/2005/8/layout/balance1"/>
    <dgm:cxn modelId="{32C7E9D5-4088-4AB2-8A3B-7EBD7B993747}" type="presParOf" srcId="{39DB59BE-26FA-4D84-AB5A-C85419880BAA}" destId="{49952EDE-8D76-4A05-B97A-2026F169ACDA}" srcOrd="3" destOrd="0" presId="urn:microsoft.com/office/officeart/2005/8/layout/balance1"/>
    <dgm:cxn modelId="{51CDB3EB-D55E-423C-8990-2F1E8D597271}" type="presParOf" srcId="{39DB59BE-26FA-4D84-AB5A-C85419880BAA}" destId="{BD838AA6-1FC0-4C0F-9E14-9B7BC1C0B688}" srcOrd="4" destOrd="0" presId="urn:microsoft.com/office/officeart/2005/8/layout/balance1"/>
    <dgm:cxn modelId="{97D133CC-459E-4E30-8800-9262A46B7930}" type="presParOf" srcId="{39DB59BE-26FA-4D84-AB5A-C85419880BAA}" destId="{6A94E145-0988-4965-A1EC-4AA2AB7F221A}" srcOrd="5" destOrd="0" presId="urn:microsoft.com/office/officeart/2005/8/layout/balance1"/>
    <dgm:cxn modelId="{0AA8D79D-8BB9-4CCF-932E-36381E8AB00E}" type="presParOf" srcId="{39DB59BE-26FA-4D84-AB5A-C85419880BAA}" destId="{7F4192BA-4588-4DA6-80C2-749487544797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A66A95-AEF5-445F-A65B-88CFBA663420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2369C03-4DF7-436A-A28D-B5B5462B8F81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правильно</a:t>
          </a:r>
          <a:endParaRPr lang="ru-RU" sz="2000" b="1" dirty="0">
            <a:solidFill>
              <a:schemeClr val="bg1"/>
            </a:solidFill>
          </a:endParaRPr>
        </a:p>
      </dgm:t>
    </dgm:pt>
    <dgm:pt modelId="{E3A76FCB-6DC2-4493-A2F4-FABFFBD9B62D}" type="parTrans" cxnId="{64F658DB-FC48-4951-BC0A-20361F89B774}">
      <dgm:prSet/>
      <dgm:spPr/>
      <dgm:t>
        <a:bodyPr/>
        <a:lstStyle/>
        <a:p>
          <a:endParaRPr lang="ru-RU"/>
        </a:p>
      </dgm:t>
    </dgm:pt>
    <dgm:pt modelId="{4F81E96D-6BB9-4DBF-B280-F5E2EB53D0A9}" type="sibTrans" cxnId="{64F658DB-FC48-4951-BC0A-20361F89B774}">
      <dgm:prSet/>
      <dgm:spPr/>
      <dgm:t>
        <a:bodyPr/>
        <a:lstStyle/>
        <a:p>
          <a:endParaRPr lang="ru-RU"/>
        </a:p>
      </dgm:t>
    </dgm:pt>
    <dgm:pt modelId="{32E199DA-3936-46EB-B906-885B862999C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C0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разбудить мысль, научить анализировать и получать эстетическое удовольствие</a:t>
          </a:r>
          <a:endParaRPr lang="ru-RU" sz="2000" dirty="0">
            <a:solidFill>
              <a:srgbClr val="C00000"/>
            </a:solidFill>
            <a:latin typeface="Arial Black" panose="020B0A04020102020204" pitchFamily="34" charset="0"/>
          </a:endParaRPr>
        </a:p>
      </dgm:t>
    </dgm:pt>
    <dgm:pt modelId="{EAFEDC66-F93B-41AC-8E4C-4811A1CECCF8}" type="parTrans" cxnId="{C744BF8A-A3A3-4B37-A565-29E0EAC63844}">
      <dgm:prSet/>
      <dgm:spPr/>
      <dgm:t>
        <a:bodyPr/>
        <a:lstStyle/>
        <a:p>
          <a:endParaRPr lang="ru-RU"/>
        </a:p>
      </dgm:t>
    </dgm:pt>
    <dgm:pt modelId="{E69799D1-84CF-4E25-853E-4A23CA10EEBF}" type="sibTrans" cxnId="{C744BF8A-A3A3-4B37-A565-29E0EAC63844}">
      <dgm:prSet/>
      <dgm:spPr/>
      <dgm:t>
        <a:bodyPr/>
        <a:lstStyle/>
        <a:p>
          <a:endParaRPr lang="ru-RU"/>
        </a:p>
      </dgm:t>
    </dgm:pt>
    <dgm:pt modelId="{CA024D33-7A03-4DBB-BB45-51C69AC542C0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неправильно</a:t>
          </a:r>
          <a:endParaRPr lang="ru-RU" sz="1800" b="1" dirty="0">
            <a:solidFill>
              <a:schemeClr val="bg1"/>
            </a:solidFill>
          </a:endParaRPr>
        </a:p>
      </dgm:t>
    </dgm:pt>
    <dgm:pt modelId="{F2471819-858E-4BA0-A0E1-CDEF3D22F0BE}" type="parTrans" cxnId="{40AD5014-D2AD-46BC-80D9-D4FDBF984112}">
      <dgm:prSet/>
      <dgm:spPr/>
      <dgm:t>
        <a:bodyPr/>
        <a:lstStyle/>
        <a:p>
          <a:endParaRPr lang="ru-RU"/>
        </a:p>
      </dgm:t>
    </dgm:pt>
    <dgm:pt modelId="{0BC1FEA5-ECEA-469D-A884-4CBF0316F6F3}" type="sibTrans" cxnId="{40AD5014-D2AD-46BC-80D9-D4FDBF984112}">
      <dgm:prSet/>
      <dgm:spPr/>
      <dgm:t>
        <a:bodyPr/>
        <a:lstStyle/>
        <a:p>
          <a:endParaRPr lang="ru-RU"/>
        </a:p>
      </dgm:t>
    </dgm:pt>
    <dgm:pt modelId="{C723802E-3B95-4497-9661-0CC436727D44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загрузить ученика</a:t>
          </a:r>
          <a:endParaRPr lang="ru-RU" b="1" dirty="0">
            <a:solidFill>
              <a:srgbClr val="C00000"/>
            </a:solidFill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A417CAB-CC03-49B6-BE97-3E049C8EC190}" type="parTrans" cxnId="{7DFC0B73-443C-44A2-B6FC-485CE5F4EB6F}">
      <dgm:prSet/>
      <dgm:spPr/>
      <dgm:t>
        <a:bodyPr/>
        <a:lstStyle/>
        <a:p>
          <a:endParaRPr lang="ru-RU"/>
        </a:p>
      </dgm:t>
    </dgm:pt>
    <dgm:pt modelId="{88AE926B-7213-4E84-89B4-7EC5189A3ABA}" type="sibTrans" cxnId="{7DFC0B73-443C-44A2-B6FC-485CE5F4EB6F}">
      <dgm:prSet/>
      <dgm:spPr/>
      <dgm:t>
        <a:bodyPr/>
        <a:lstStyle/>
        <a:p>
          <a:endParaRPr lang="ru-RU"/>
        </a:p>
      </dgm:t>
    </dgm:pt>
    <dgm:pt modelId="{A9AB7DF1-F019-4732-95A6-08E544EF33C7}" type="pres">
      <dgm:prSet presAssocID="{36A66A95-AEF5-445F-A65B-88CFBA663420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0BC778-4F4B-4B37-BDAE-9AFEAC951FBD}" type="pres">
      <dgm:prSet presAssocID="{36A66A95-AEF5-445F-A65B-88CFBA663420}" presName="Background" presStyleLbl="node1" presStyleIdx="0" presStyleCnt="1" custLinFactNeighborX="-170" custLinFactNeighborY="-1644"/>
      <dgm:spPr/>
    </dgm:pt>
    <dgm:pt modelId="{6DE96AA7-EDBD-4DC4-8D19-EBC5BA8446AA}" type="pres">
      <dgm:prSet presAssocID="{36A66A95-AEF5-445F-A65B-88CFBA663420}" presName="Divider" presStyleLbl="callout" presStyleIdx="0" presStyleCnt="1"/>
      <dgm:spPr/>
    </dgm:pt>
    <dgm:pt modelId="{CB42CFC0-1D14-4143-918B-BEED9E6357ED}" type="pres">
      <dgm:prSet presAssocID="{36A66A95-AEF5-445F-A65B-88CFBA663420}" presName="ChildText1" presStyleLbl="revTx" presStyleIdx="0" presStyleCnt="0" custScaleX="1156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8B78E-1984-45A3-BB6A-454B9C1D539C}" type="pres">
      <dgm:prSet presAssocID="{36A66A95-AEF5-445F-A65B-88CFBA663420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9FF04D-A939-4D21-B061-25FB5BF62C59}" type="pres">
      <dgm:prSet presAssocID="{36A66A95-AEF5-445F-A65B-88CFBA663420}" presName="ParentText1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7B29CA14-129F-4622-9D5E-B59F001FFC76}" type="pres">
      <dgm:prSet presAssocID="{36A66A95-AEF5-445F-A65B-88CFBA663420}" presName="ParentShape1" presStyleLbl="alignImgPlace1" presStyleIdx="0" presStyleCnt="2">
        <dgm:presLayoutVars/>
      </dgm:prSet>
      <dgm:spPr/>
      <dgm:t>
        <a:bodyPr/>
        <a:lstStyle/>
        <a:p>
          <a:endParaRPr lang="ru-RU"/>
        </a:p>
      </dgm:t>
    </dgm:pt>
    <dgm:pt modelId="{7BAB7CDD-790B-4E01-893F-0ED9DE03A398}" type="pres">
      <dgm:prSet presAssocID="{36A66A95-AEF5-445F-A65B-88CFBA663420}" presName="ParentText2" presStyleLbl="revTx" presStyleIdx="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5025C2C1-3913-44EA-92E1-EA88751FDC49}" type="pres">
      <dgm:prSet presAssocID="{36A66A95-AEF5-445F-A65B-88CFBA663420}" presName="ParentShape2" presStyleLbl="alignImgPlace1" presStyleIdx="1" presStyleCnt="2" custScaleX="101175" custScaleY="112575">
        <dgm:presLayoutVars/>
      </dgm:prSet>
      <dgm:spPr/>
      <dgm:t>
        <a:bodyPr/>
        <a:lstStyle/>
        <a:p>
          <a:endParaRPr lang="ru-RU"/>
        </a:p>
      </dgm:t>
    </dgm:pt>
  </dgm:ptLst>
  <dgm:cxnLst>
    <dgm:cxn modelId="{345A88A7-A577-4DDE-9AA8-B63E01A93537}" type="presOf" srcId="{E2369C03-4DF7-436A-A28D-B5B5462B8F81}" destId="{7B29CA14-129F-4622-9D5E-B59F001FFC76}" srcOrd="1" destOrd="0" presId="urn:microsoft.com/office/officeart/2009/3/layout/OpposingIdeas"/>
    <dgm:cxn modelId="{64F658DB-FC48-4951-BC0A-20361F89B774}" srcId="{36A66A95-AEF5-445F-A65B-88CFBA663420}" destId="{E2369C03-4DF7-436A-A28D-B5B5462B8F81}" srcOrd="0" destOrd="0" parTransId="{E3A76FCB-6DC2-4493-A2F4-FABFFBD9B62D}" sibTransId="{4F81E96D-6BB9-4DBF-B280-F5E2EB53D0A9}"/>
    <dgm:cxn modelId="{D75D8B87-3E44-4CC8-AACA-A6545994ED28}" type="presOf" srcId="{32E199DA-3936-46EB-B906-885B862999C4}" destId="{CB42CFC0-1D14-4143-918B-BEED9E6357ED}" srcOrd="0" destOrd="0" presId="urn:microsoft.com/office/officeart/2009/3/layout/OpposingIdeas"/>
    <dgm:cxn modelId="{7DFC0B73-443C-44A2-B6FC-485CE5F4EB6F}" srcId="{CA024D33-7A03-4DBB-BB45-51C69AC542C0}" destId="{C723802E-3B95-4497-9661-0CC436727D44}" srcOrd="0" destOrd="0" parTransId="{0A417CAB-CC03-49B6-BE97-3E049C8EC190}" sibTransId="{88AE926B-7213-4E84-89B4-7EC5189A3ABA}"/>
    <dgm:cxn modelId="{53AF829F-97F9-4F2A-9D1C-7E66377A51B4}" type="presOf" srcId="{CA024D33-7A03-4DBB-BB45-51C69AC542C0}" destId="{5025C2C1-3913-44EA-92E1-EA88751FDC49}" srcOrd="1" destOrd="0" presId="urn:microsoft.com/office/officeart/2009/3/layout/OpposingIdeas"/>
    <dgm:cxn modelId="{9EAF34B3-F76F-4898-9E26-0CAE004BFDAC}" type="presOf" srcId="{C723802E-3B95-4497-9661-0CC436727D44}" destId="{C2D8B78E-1984-45A3-BB6A-454B9C1D539C}" srcOrd="0" destOrd="0" presId="urn:microsoft.com/office/officeart/2009/3/layout/OpposingIdeas"/>
    <dgm:cxn modelId="{C744BF8A-A3A3-4B37-A565-29E0EAC63844}" srcId="{E2369C03-4DF7-436A-A28D-B5B5462B8F81}" destId="{32E199DA-3936-46EB-B906-885B862999C4}" srcOrd="0" destOrd="0" parTransId="{EAFEDC66-F93B-41AC-8E4C-4811A1CECCF8}" sibTransId="{E69799D1-84CF-4E25-853E-4A23CA10EEBF}"/>
    <dgm:cxn modelId="{408CCF0D-D775-45EA-B271-6A2485C80B20}" type="presOf" srcId="{36A66A95-AEF5-445F-A65B-88CFBA663420}" destId="{A9AB7DF1-F019-4732-95A6-08E544EF33C7}" srcOrd="0" destOrd="0" presId="urn:microsoft.com/office/officeart/2009/3/layout/OpposingIdeas"/>
    <dgm:cxn modelId="{6EF8AF11-8DE9-47E0-B1A1-EFDBFB0CBF86}" type="presOf" srcId="{E2369C03-4DF7-436A-A28D-B5B5462B8F81}" destId="{B69FF04D-A939-4D21-B061-25FB5BF62C59}" srcOrd="0" destOrd="0" presId="urn:microsoft.com/office/officeart/2009/3/layout/OpposingIdeas"/>
    <dgm:cxn modelId="{770B9450-D6C0-481A-9BD0-DBCD7639999B}" type="presOf" srcId="{CA024D33-7A03-4DBB-BB45-51C69AC542C0}" destId="{7BAB7CDD-790B-4E01-893F-0ED9DE03A398}" srcOrd="0" destOrd="0" presId="urn:microsoft.com/office/officeart/2009/3/layout/OpposingIdeas"/>
    <dgm:cxn modelId="{40AD5014-D2AD-46BC-80D9-D4FDBF984112}" srcId="{36A66A95-AEF5-445F-A65B-88CFBA663420}" destId="{CA024D33-7A03-4DBB-BB45-51C69AC542C0}" srcOrd="1" destOrd="0" parTransId="{F2471819-858E-4BA0-A0E1-CDEF3D22F0BE}" sibTransId="{0BC1FEA5-ECEA-469D-A884-4CBF0316F6F3}"/>
    <dgm:cxn modelId="{C176D87C-7046-4C01-8497-B23B156D4081}" type="presParOf" srcId="{A9AB7DF1-F019-4732-95A6-08E544EF33C7}" destId="{3A0BC778-4F4B-4B37-BDAE-9AFEAC951FBD}" srcOrd="0" destOrd="0" presId="urn:microsoft.com/office/officeart/2009/3/layout/OpposingIdeas"/>
    <dgm:cxn modelId="{DB84D752-E41F-4677-BCE1-DC1A8674DFCB}" type="presParOf" srcId="{A9AB7DF1-F019-4732-95A6-08E544EF33C7}" destId="{6DE96AA7-EDBD-4DC4-8D19-EBC5BA8446AA}" srcOrd="1" destOrd="0" presId="urn:microsoft.com/office/officeart/2009/3/layout/OpposingIdeas"/>
    <dgm:cxn modelId="{70F4F7C0-147B-41BF-AE6F-60EB27C52F3C}" type="presParOf" srcId="{A9AB7DF1-F019-4732-95A6-08E544EF33C7}" destId="{CB42CFC0-1D14-4143-918B-BEED9E6357ED}" srcOrd="2" destOrd="0" presId="urn:microsoft.com/office/officeart/2009/3/layout/OpposingIdeas"/>
    <dgm:cxn modelId="{54FBDE04-E7C2-40AA-9B94-36428513FC8A}" type="presParOf" srcId="{A9AB7DF1-F019-4732-95A6-08E544EF33C7}" destId="{C2D8B78E-1984-45A3-BB6A-454B9C1D539C}" srcOrd="3" destOrd="0" presId="urn:microsoft.com/office/officeart/2009/3/layout/OpposingIdeas"/>
    <dgm:cxn modelId="{ECFC5444-7CA2-4EB7-9DE7-F69C8B65A0F5}" type="presParOf" srcId="{A9AB7DF1-F019-4732-95A6-08E544EF33C7}" destId="{B69FF04D-A939-4D21-B061-25FB5BF62C59}" srcOrd="4" destOrd="0" presId="urn:microsoft.com/office/officeart/2009/3/layout/OpposingIdeas"/>
    <dgm:cxn modelId="{A94C0091-A427-4B81-8420-3D454C71DFDB}" type="presParOf" srcId="{A9AB7DF1-F019-4732-95A6-08E544EF33C7}" destId="{7B29CA14-129F-4622-9D5E-B59F001FFC76}" srcOrd="5" destOrd="0" presId="urn:microsoft.com/office/officeart/2009/3/layout/OpposingIdeas"/>
    <dgm:cxn modelId="{2F383155-D5F2-43F6-9982-DA88CC9A5D20}" type="presParOf" srcId="{A9AB7DF1-F019-4732-95A6-08E544EF33C7}" destId="{7BAB7CDD-790B-4E01-893F-0ED9DE03A398}" srcOrd="6" destOrd="0" presId="urn:microsoft.com/office/officeart/2009/3/layout/OpposingIdeas"/>
    <dgm:cxn modelId="{C70D522A-0584-4806-A730-82DD2452C416}" type="presParOf" srcId="{A9AB7DF1-F019-4732-95A6-08E544EF33C7}" destId="{5025C2C1-3913-44EA-92E1-EA88751FDC49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58F455-EEC2-400C-9D26-04EF0428DCD4}" type="doc">
      <dgm:prSet loTypeId="urn:microsoft.com/office/officeart/2005/8/layout/pyramid2" loCatId="list" qsTypeId="urn:microsoft.com/office/officeart/2005/8/quickstyle/simple1" qsCatId="simple" csTypeId="urn:microsoft.com/office/officeart/2005/8/colors/colorful4" csCatId="colorful" phldr="1"/>
      <dgm:spPr/>
    </dgm:pt>
    <dgm:pt modelId="{7E169264-74BD-421C-A6EB-5B000197C24E}">
      <dgm:prSet phldrT="[Текст]"/>
      <dgm:spPr/>
      <dgm:t>
        <a:bodyPr/>
        <a:lstStyle/>
        <a:p>
          <a:r>
            <a:rPr lang="ru-RU" b="1" smtClean="0">
              <a:solidFill>
                <a:srgbClr val="002060"/>
              </a:solidFill>
            </a:rPr>
            <a:t>посильным</a:t>
          </a:r>
          <a:endParaRPr lang="ru-RU" b="1" dirty="0">
            <a:solidFill>
              <a:srgbClr val="002060"/>
            </a:solidFill>
          </a:endParaRPr>
        </a:p>
      </dgm:t>
    </dgm:pt>
    <dgm:pt modelId="{256A460F-C647-4D2F-8709-22EFA67A1CDB}" type="parTrans" cxnId="{A7357989-DF02-46F9-BF98-14D652A4330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F2E6292-1037-470A-9FB0-65B4D4638609}" type="sibTrans" cxnId="{A7357989-DF02-46F9-BF98-14D652A4330D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3499D166-D3D1-42CB-85D3-B6C03EB39011}">
      <dgm:prSet phldrT="[Текст]"/>
      <dgm:spPr/>
      <dgm:t>
        <a:bodyPr/>
        <a:lstStyle/>
        <a:p>
          <a:r>
            <a:rPr lang="ru-RU" b="1" smtClean="0">
              <a:solidFill>
                <a:srgbClr val="002060"/>
              </a:solidFill>
            </a:rPr>
            <a:t>осмысленным</a:t>
          </a:r>
          <a:endParaRPr lang="ru-RU" b="1" dirty="0">
            <a:solidFill>
              <a:srgbClr val="002060"/>
            </a:solidFill>
          </a:endParaRPr>
        </a:p>
      </dgm:t>
    </dgm:pt>
    <dgm:pt modelId="{42B73973-7FC0-40D0-8272-EB54AC7F7E4C}" type="parTrans" cxnId="{76992908-9DF3-4230-B568-777C941B0FE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012A56E0-4EEA-49A0-91F7-01879F1837E6}" type="sibTrans" cxnId="{76992908-9DF3-4230-B568-777C941B0FE4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7301DC3E-57E4-44B3-8400-537A24F4EF6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</a:rPr>
            <a:t>направленным на развитие навыков</a:t>
          </a:r>
          <a:endParaRPr lang="ru-RU" b="1" dirty="0">
            <a:solidFill>
              <a:srgbClr val="002060"/>
            </a:solidFill>
          </a:endParaRPr>
        </a:p>
      </dgm:t>
    </dgm:pt>
    <dgm:pt modelId="{AF1C6457-1927-4B48-BE36-1AD03C2A341E}" type="parTrans" cxnId="{72DE9846-82DE-412E-83D3-610ABA672B9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C13DED91-1DC9-41FE-9913-93AC9192061A}" type="sibTrans" cxnId="{72DE9846-82DE-412E-83D3-610ABA672B9E}">
      <dgm:prSet/>
      <dgm:spPr/>
      <dgm:t>
        <a:bodyPr/>
        <a:lstStyle/>
        <a:p>
          <a:endParaRPr lang="ru-RU" b="1">
            <a:solidFill>
              <a:srgbClr val="002060"/>
            </a:solidFill>
          </a:endParaRPr>
        </a:p>
      </dgm:t>
    </dgm:pt>
    <dgm:pt modelId="{DEC34BD8-6E49-426F-8972-7C8150DC5254}" type="pres">
      <dgm:prSet presAssocID="{C758F455-EEC2-400C-9D26-04EF0428DCD4}" presName="compositeShape" presStyleCnt="0">
        <dgm:presLayoutVars>
          <dgm:dir/>
          <dgm:resizeHandles/>
        </dgm:presLayoutVars>
      </dgm:prSet>
      <dgm:spPr/>
    </dgm:pt>
    <dgm:pt modelId="{57FBF2C3-B54C-47F8-8589-791763169752}" type="pres">
      <dgm:prSet presAssocID="{C758F455-EEC2-400C-9D26-04EF0428DCD4}" presName="pyramid" presStyleLbl="node1" presStyleIdx="0" presStyleCnt="1" custLinFactNeighborX="-235" custLinFactNeighborY="1197"/>
      <dgm:spPr>
        <a:solidFill>
          <a:srgbClr val="FF6600"/>
        </a:solidFill>
      </dgm:spPr>
    </dgm:pt>
    <dgm:pt modelId="{EEFF724D-C729-4217-B2C3-119AD3DD7378}" type="pres">
      <dgm:prSet presAssocID="{C758F455-EEC2-400C-9D26-04EF0428DCD4}" presName="theList" presStyleCnt="0"/>
      <dgm:spPr/>
    </dgm:pt>
    <dgm:pt modelId="{2F7232D7-456A-4577-BC01-2326A7B6550D}" type="pres">
      <dgm:prSet presAssocID="{7E169264-74BD-421C-A6EB-5B000197C24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2FC99B-F361-4807-AF98-49797DB727A1}" type="pres">
      <dgm:prSet presAssocID="{7E169264-74BD-421C-A6EB-5B000197C24E}" presName="aSpace" presStyleCnt="0"/>
      <dgm:spPr/>
    </dgm:pt>
    <dgm:pt modelId="{E8F43A07-6F73-48DD-A50A-698524F93668}" type="pres">
      <dgm:prSet presAssocID="{3499D166-D3D1-42CB-85D3-B6C03EB39011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7DDB13-0BB9-4D77-9A66-BDFEB7EBFA1A}" type="pres">
      <dgm:prSet presAssocID="{3499D166-D3D1-42CB-85D3-B6C03EB39011}" presName="aSpace" presStyleCnt="0"/>
      <dgm:spPr/>
    </dgm:pt>
    <dgm:pt modelId="{FC6C427C-AD94-4EA3-9289-62DA16B25CA4}" type="pres">
      <dgm:prSet presAssocID="{7301DC3E-57E4-44B3-8400-537A24F4EF63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09979-3911-42DD-A137-F0BB0D1768AA}" type="pres">
      <dgm:prSet presAssocID="{7301DC3E-57E4-44B3-8400-537A24F4EF63}" presName="aSpace" presStyleCnt="0"/>
      <dgm:spPr/>
    </dgm:pt>
  </dgm:ptLst>
  <dgm:cxnLst>
    <dgm:cxn modelId="{81073C0D-66A7-4087-967B-116DFA312E66}" type="presOf" srcId="{3499D166-D3D1-42CB-85D3-B6C03EB39011}" destId="{E8F43A07-6F73-48DD-A50A-698524F93668}" srcOrd="0" destOrd="0" presId="urn:microsoft.com/office/officeart/2005/8/layout/pyramid2"/>
    <dgm:cxn modelId="{AB359711-9E41-40CC-8CE9-BCE116D615B2}" type="presOf" srcId="{C758F455-EEC2-400C-9D26-04EF0428DCD4}" destId="{DEC34BD8-6E49-426F-8972-7C8150DC5254}" srcOrd="0" destOrd="0" presId="urn:microsoft.com/office/officeart/2005/8/layout/pyramid2"/>
    <dgm:cxn modelId="{72DE9846-82DE-412E-83D3-610ABA672B9E}" srcId="{C758F455-EEC2-400C-9D26-04EF0428DCD4}" destId="{7301DC3E-57E4-44B3-8400-537A24F4EF63}" srcOrd="2" destOrd="0" parTransId="{AF1C6457-1927-4B48-BE36-1AD03C2A341E}" sibTransId="{C13DED91-1DC9-41FE-9913-93AC9192061A}"/>
    <dgm:cxn modelId="{76992908-9DF3-4230-B568-777C941B0FE4}" srcId="{C758F455-EEC2-400C-9D26-04EF0428DCD4}" destId="{3499D166-D3D1-42CB-85D3-B6C03EB39011}" srcOrd="1" destOrd="0" parTransId="{42B73973-7FC0-40D0-8272-EB54AC7F7E4C}" sibTransId="{012A56E0-4EEA-49A0-91F7-01879F1837E6}"/>
    <dgm:cxn modelId="{A7357989-DF02-46F9-BF98-14D652A4330D}" srcId="{C758F455-EEC2-400C-9D26-04EF0428DCD4}" destId="{7E169264-74BD-421C-A6EB-5B000197C24E}" srcOrd="0" destOrd="0" parTransId="{256A460F-C647-4D2F-8709-22EFA67A1CDB}" sibTransId="{7F2E6292-1037-470A-9FB0-65B4D4638609}"/>
    <dgm:cxn modelId="{C1C9833E-47E0-474B-AE80-938EDFFD6AA2}" type="presOf" srcId="{7301DC3E-57E4-44B3-8400-537A24F4EF63}" destId="{FC6C427C-AD94-4EA3-9289-62DA16B25CA4}" srcOrd="0" destOrd="0" presId="urn:microsoft.com/office/officeart/2005/8/layout/pyramid2"/>
    <dgm:cxn modelId="{8B9BBD93-A9F4-497C-9A5C-92DF84E84C0D}" type="presOf" srcId="{7E169264-74BD-421C-A6EB-5B000197C24E}" destId="{2F7232D7-456A-4577-BC01-2326A7B6550D}" srcOrd="0" destOrd="0" presId="urn:microsoft.com/office/officeart/2005/8/layout/pyramid2"/>
    <dgm:cxn modelId="{65B14842-909D-4B69-81BC-2DBD13B2637C}" type="presParOf" srcId="{DEC34BD8-6E49-426F-8972-7C8150DC5254}" destId="{57FBF2C3-B54C-47F8-8589-791763169752}" srcOrd="0" destOrd="0" presId="urn:microsoft.com/office/officeart/2005/8/layout/pyramid2"/>
    <dgm:cxn modelId="{07835641-2D78-4CC5-81F1-91673F3BEA73}" type="presParOf" srcId="{DEC34BD8-6E49-426F-8972-7C8150DC5254}" destId="{EEFF724D-C729-4217-B2C3-119AD3DD7378}" srcOrd="1" destOrd="0" presId="urn:microsoft.com/office/officeart/2005/8/layout/pyramid2"/>
    <dgm:cxn modelId="{C18318D9-73D8-4191-B381-9CDC91752D54}" type="presParOf" srcId="{EEFF724D-C729-4217-B2C3-119AD3DD7378}" destId="{2F7232D7-456A-4577-BC01-2326A7B6550D}" srcOrd="0" destOrd="0" presId="urn:microsoft.com/office/officeart/2005/8/layout/pyramid2"/>
    <dgm:cxn modelId="{A53760B1-ECAA-446A-A551-091F63330751}" type="presParOf" srcId="{EEFF724D-C729-4217-B2C3-119AD3DD7378}" destId="{CF2FC99B-F361-4807-AF98-49797DB727A1}" srcOrd="1" destOrd="0" presId="urn:microsoft.com/office/officeart/2005/8/layout/pyramid2"/>
    <dgm:cxn modelId="{B1D0F447-2D30-431A-BCB7-1BAC27550A0A}" type="presParOf" srcId="{EEFF724D-C729-4217-B2C3-119AD3DD7378}" destId="{E8F43A07-6F73-48DD-A50A-698524F93668}" srcOrd="2" destOrd="0" presId="urn:microsoft.com/office/officeart/2005/8/layout/pyramid2"/>
    <dgm:cxn modelId="{6E92D641-602C-40DC-BA2A-EBADB69C6D0E}" type="presParOf" srcId="{EEFF724D-C729-4217-B2C3-119AD3DD7378}" destId="{8A7DDB13-0BB9-4D77-9A66-BDFEB7EBFA1A}" srcOrd="3" destOrd="0" presId="urn:microsoft.com/office/officeart/2005/8/layout/pyramid2"/>
    <dgm:cxn modelId="{45BF979B-EEA7-4EAC-BA31-6F9946528697}" type="presParOf" srcId="{EEFF724D-C729-4217-B2C3-119AD3DD7378}" destId="{FC6C427C-AD94-4EA3-9289-62DA16B25CA4}" srcOrd="4" destOrd="0" presId="urn:microsoft.com/office/officeart/2005/8/layout/pyramid2"/>
    <dgm:cxn modelId="{A0258A00-24F2-440A-8D35-130948730305}" type="presParOf" srcId="{EEFF724D-C729-4217-B2C3-119AD3DD7378}" destId="{64909979-3911-42DD-A137-F0BB0D1768A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4B4896-669D-4324-8169-E63635F6C8D3}" type="doc">
      <dgm:prSet loTypeId="urn:microsoft.com/office/officeart/2005/8/layout/hProcess3" loCatId="process" qsTypeId="urn:microsoft.com/office/officeart/2005/8/quickstyle/simple1" qsCatId="simple" csTypeId="urn:microsoft.com/office/officeart/2005/8/colors/accent2_4" csCatId="accent2" phldr="1"/>
      <dgm:spPr/>
    </dgm:pt>
    <dgm:pt modelId="{3C9E6D14-EA86-443E-A2D5-79F6C1A56035}">
      <dgm:prSet phldrT="[Текст]"/>
      <dgm:spPr/>
      <dgm:t>
        <a:bodyPr/>
        <a:lstStyle/>
        <a:p>
          <a:r>
            <a:rPr lang="ru-RU" b="1" smtClean="0">
              <a:solidFill>
                <a:schemeClr val="bg1"/>
              </a:solidFill>
            </a:rPr>
            <a:t>Лучше меньше,</a:t>
          </a:r>
          <a:endParaRPr lang="ru-RU" b="1" dirty="0">
            <a:solidFill>
              <a:schemeClr val="bg1"/>
            </a:solidFill>
          </a:endParaRPr>
        </a:p>
      </dgm:t>
    </dgm:pt>
    <dgm:pt modelId="{277DB646-D1D1-4A12-A628-5329E5BC1BF6}" type="parTrans" cxnId="{1394DC0F-F424-494E-BF1F-8945F3A7433A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605571C6-531B-40F5-9D7F-E2AEF33690C5}" type="sibTrans" cxnId="{1394DC0F-F424-494E-BF1F-8945F3A7433A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C6C0527D-230B-4F0E-888D-5499A372631C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но качественнее</a:t>
          </a:r>
          <a:endParaRPr lang="ru-RU" b="1" dirty="0">
            <a:solidFill>
              <a:schemeClr val="bg1"/>
            </a:solidFill>
          </a:endParaRPr>
        </a:p>
      </dgm:t>
    </dgm:pt>
    <dgm:pt modelId="{BC84D15C-4431-40EA-9306-9F4427982CDC}" type="parTrans" cxnId="{CE8316C4-EDA8-480E-9ABE-0CA865FD5CD8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DE5C2C58-FE2E-41BB-A85E-A29FF52490CC}" type="sibTrans" cxnId="{CE8316C4-EDA8-480E-9ABE-0CA865FD5CD8}">
      <dgm:prSet/>
      <dgm:spPr/>
      <dgm:t>
        <a:bodyPr/>
        <a:lstStyle/>
        <a:p>
          <a:endParaRPr lang="ru-RU" b="1">
            <a:solidFill>
              <a:schemeClr val="bg1"/>
            </a:solidFill>
          </a:endParaRPr>
        </a:p>
      </dgm:t>
    </dgm:pt>
    <dgm:pt modelId="{EDF0C359-281F-47EC-AECC-AE459AE80D52}" type="pres">
      <dgm:prSet presAssocID="{EB4B4896-669D-4324-8169-E63635F6C8D3}" presName="Name0" presStyleCnt="0">
        <dgm:presLayoutVars>
          <dgm:dir/>
          <dgm:animLvl val="lvl"/>
          <dgm:resizeHandles val="exact"/>
        </dgm:presLayoutVars>
      </dgm:prSet>
      <dgm:spPr/>
    </dgm:pt>
    <dgm:pt modelId="{8C619F3E-1CE0-4EAD-A8E4-8D7750EB99B7}" type="pres">
      <dgm:prSet presAssocID="{EB4B4896-669D-4324-8169-E63635F6C8D3}" presName="dummy" presStyleCnt="0"/>
      <dgm:spPr/>
    </dgm:pt>
    <dgm:pt modelId="{61702035-DB5F-4AF2-A425-5C8845BF97BD}" type="pres">
      <dgm:prSet presAssocID="{EB4B4896-669D-4324-8169-E63635F6C8D3}" presName="linH" presStyleCnt="0"/>
      <dgm:spPr/>
    </dgm:pt>
    <dgm:pt modelId="{BEE6774E-5505-48B2-B3FB-1BDD1F41EAC3}" type="pres">
      <dgm:prSet presAssocID="{EB4B4896-669D-4324-8169-E63635F6C8D3}" presName="padding1" presStyleCnt="0"/>
      <dgm:spPr/>
    </dgm:pt>
    <dgm:pt modelId="{595608F0-F58C-485B-A1CC-3720A924CAB6}" type="pres">
      <dgm:prSet presAssocID="{3C9E6D14-EA86-443E-A2D5-79F6C1A56035}" presName="linV" presStyleCnt="0"/>
      <dgm:spPr/>
    </dgm:pt>
    <dgm:pt modelId="{946774D0-2A04-454E-A02B-9A5E03988CB0}" type="pres">
      <dgm:prSet presAssocID="{3C9E6D14-EA86-443E-A2D5-79F6C1A56035}" presName="spVertical1" presStyleCnt="0"/>
      <dgm:spPr/>
    </dgm:pt>
    <dgm:pt modelId="{537375B7-2D78-43BC-A740-33C7F054CBC3}" type="pres">
      <dgm:prSet presAssocID="{3C9E6D14-EA86-443E-A2D5-79F6C1A56035}" presName="parTx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F8E6B8-DC20-42A9-878D-298CDDEC3245}" type="pres">
      <dgm:prSet presAssocID="{3C9E6D14-EA86-443E-A2D5-79F6C1A56035}" presName="spVertical2" presStyleCnt="0"/>
      <dgm:spPr/>
    </dgm:pt>
    <dgm:pt modelId="{E3D616DC-1409-4AE1-859B-74DBE7F418DF}" type="pres">
      <dgm:prSet presAssocID="{3C9E6D14-EA86-443E-A2D5-79F6C1A56035}" presName="spVertical3" presStyleCnt="0"/>
      <dgm:spPr/>
    </dgm:pt>
    <dgm:pt modelId="{2B3D6415-AB8F-48A1-A3DA-FAF73954756D}" type="pres">
      <dgm:prSet presAssocID="{605571C6-531B-40F5-9D7F-E2AEF33690C5}" presName="space" presStyleCnt="0"/>
      <dgm:spPr/>
    </dgm:pt>
    <dgm:pt modelId="{2DE29E3F-3853-4CC7-93F8-8BB7A5A16031}" type="pres">
      <dgm:prSet presAssocID="{C6C0527D-230B-4F0E-888D-5499A372631C}" presName="linV" presStyleCnt="0"/>
      <dgm:spPr/>
    </dgm:pt>
    <dgm:pt modelId="{72495FDA-1354-4730-A043-467AD5CB0129}" type="pres">
      <dgm:prSet presAssocID="{C6C0527D-230B-4F0E-888D-5499A372631C}" presName="spVertical1" presStyleCnt="0"/>
      <dgm:spPr/>
    </dgm:pt>
    <dgm:pt modelId="{70E9E470-1BC5-4EAE-9802-B70AD2B8C147}" type="pres">
      <dgm:prSet presAssocID="{C6C0527D-230B-4F0E-888D-5499A372631C}" presName="parTx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D48FBB-DF24-492A-939C-E72F05BE134A}" type="pres">
      <dgm:prSet presAssocID="{C6C0527D-230B-4F0E-888D-5499A372631C}" presName="spVertical2" presStyleCnt="0"/>
      <dgm:spPr/>
    </dgm:pt>
    <dgm:pt modelId="{3DBB77EF-5D17-4A98-B018-400BC4BA1792}" type="pres">
      <dgm:prSet presAssocID="{C6C0527D-230B-4F0E-888D-5499A372631C}" presName="spVertical3" presStyleCnt="0"/>
      <dgm:spPr/>
    </dgm:pt>
    <dgm:pt modelId="{B9842A21-B96E-41D4-95B2-995192833EC6}" type="pres">
      <dgm:prSet presAssocID="{EB4B4896-669D-4324-8169-E63635F6C8D3}" presName="padding2" presStyleCnt="0"/>
      <dgm:spPr/>
    </dgm:pt>
    <dgm:pt modelId="{796BBFFF-02AF-451C-A2FF-0A4B71C23404}" type="pres">
      <dgm:prSet presAssocID="{EB4B4896-669D-4324-8169-E63635F6C8D3}" presName="negArrow" presStyleCnt="0"/>
      <dgm:spPr/>
    </dgm:pt>
    <dgm:pt modelId="{AB5A2D19-33D0-49F1-BA06-B38AE470238B}" type="pres">
      <dgm:prSet presAssocID="{EB4B4896-669D-4324-8169-E63635F6C8D3}" presName="backgroundArrow" presStyleLbl="node1" presStyleIdx="0" presStyleCnt="1" custLinFactNeighborX="346" custLinFactNeighborY="2332"/>
      <dgm:spPr/>
    </dgm:pt>
  </dgm:ptLst>
  <dgm:cxnLst>
    <dgm:cxn modelId="{1394DC0F-F424-494E-BF1F-8945F3A7433A}" srcId="{EB4B4896-669D-4324-8169-E63635F6C8D3}" destId="{3C9E6D14-EA86-443E-A2D5-79F6C1A56035}" srcOrd="0" destOrd="0" parTransId="{277DB646-D1D1-4A12-A628-5329E5BC1BF6}" sibTransId="{605571C6-531B-40F5-9D7F-E2AEF33690C5}"/>
    <dgm:cxn modelId="{CE8316C4-EDA8-480E-9ABE-0CA865FD5CD8}" srcId="{EB4B4896-669D-4324-8169-E63635F6C8D3}" destId="{C6C0527D-230B-4F0E-888D-5499A372631C}" srcOrd="1" destOrd="0" parTransId="{BC84D15C-4431-40EA-9306-9F4427982CDC}" sibTransId="{DE5C2C58-FE2E-41BB-A85E-A29FF52490CC}"/>
    <dgm:cxn modelId="{C65FDC49-0862-4DE7-8A63-BF6C8474D4CC}" type="presOf" srcId="{3C9E6D14-EA86-443E-A2D5-79F6C1A56035}" destId="{537375B7-2D78-43BC-A740-33C7F054CBC3}" srcOrd="0" destOrd="0" presId="urn:microsoft.com/office/officeart/2005/8/layout/hProcess3"/>
    <dgm:cxn modelId="{07DB549A-6A29-4B12-8A84-4A725FEBC3AC}" type="presOf" srcId="{EB4B4896-669D-4324-8169-E63635F6C8D3}" destId="{EDF0C359-281F-47EC-AECC-AE459AE80D52}" srcOrd="0" destOrd="0" presId="urn:microsoft.com/office/officeart/2005/8/layout/hProcess3"/>
    <dgm:cxn modelId="{A48B6152-31FE-4365-BEDD-9D3874B7CBAA}" type="presOf" srcId="{C6C0527D-230B-4F0E-888D-5499A372631C}" destId="{70E9E470-1BC5-4EAE-9802-B70AD2B8C147}" srcOrd="0" destOrd="0" presId="urn:microsoft.com/office/officeart/2005/8/layout/hProcess3"/>
    <dgm:cxn modelId="{6FDF782B-8D41-4F73-A9BD-C25F42612ABF}" type="presParOf" srcId="{EDF0C359-281F-47EC-AECC-AE459AE80D52}" destId="{8C619F3E-1CE0-4EAD-A8E4-8D7750EB99B7}" srcOrd="0" destOrd="0" presId="urn:microsoft.com/office/officeart/2005/8/layout/hProcess3"/>
    <dgm:cxn modelId="{92F1420C-4257-47A7-95DD-542D39C4F9AD}" type="presParOf" srcId="{EDF0C359-281F-47EC-AECC-AE459AE80D52}" destId="{61702035-DB5F-4AF2-A425-5C8845BF97BD}" srcOrd="1" destOrd="0" presId="urn:microsoft.com/office/officeart/2005/8/layout/hProcess3"/>
    <dgm:cxn modelId="{4E7F041F-FE05-41C1-A29B-A5CC9BB25C23}" type="presParOf" srcId="{61702035-DB5F-4AF2-A425-5C8845BF97BD}" destId="{BEE6774E-5505-48B2-B3FB-1BDD1F41EAC3}" srcOrd="0" destOrd="0" presId="urn:microsoft.com/office/officeart/2005/8/layout/hProcess3"/>
    <dgm:cxn modelId="{57BFA5B6-6F90-44C1-AAA8-DC6E17BB70E0}" type="presParOf" srcId="{61702035-DB5F-4AF2-A425-5C8845BF97BD}" destId="{595608F0-F58C-485B-A1CC-3720A924CAB6}" srcOrd="1" destOrd="0" presId="urn:microsoft.com/office/officeart/2005/8/layout/hProcess3"/>
    <dgm:cxn modelId="{D776584E-96D9-4876-A11A-20CFCCF33998}" type="presParOf" srcId="{595608F0-F58C-485B-A1CC-3720A924CAB6}" destId="{946774D0-2A04-454E-A02B-9A5E03988CB0}" srcOrd="0" destOrd="0" presId="urn:microsoft.com/office/officeart/2005/8/layout/hProcess3"/>
    <dgm:cxn modelId="{F043B6DC-458D-4143-A8EB-09B55D9A90D9}" type="presParOf" srcId="{595608F0-F58C-485B-A1CC-3720A924CAB6}" destId="{537375B7-2D78-43BC-A740-33C7F054CBC3}" srcOrd="1" destOrd="0" presId="urn:microsoft.com/office/officeart/2005/8/layout/hProcess3"/>
    <dgm:cxn modelId="{D01ED8D9-B698-4D9F-9009-6C6456FA3070}" type="presParOf" srcId="{595608F0-F58C-485B-A1CC-3720A924CAB6}" destId="{B6F8E6B8-DC20-42A9-878D-298CDDEC3245}" srcOrd="2" destOrd="0" presId="urn:microsoft.com/office/officeart/2005/8/layout/hProcess3"/>
    <dgm:cxn modelId="{CBCD95C2-F1C7-4DB3-90D5-2D42658B278C}" type="presParOf" srcId="{595608F0-F58C-485B-A1CC-3720A924CAB6}" destId="{E3D616DC-1409-4AE1-859B-74DBE7F418DF}" srcOrd="3" destOrd="0" presId="urn:microsoft.com/office/officeart/2005/8/layout/hProcess3"/>
    <dgm:cxn modelId="{8160D4E7-541F-4D99-A0EF-54C24C34F1F1}" type="presParOf" srcId="{61702035-DB5F-4AF2-A425-5C8845BF97BD}" destId="{2B3D6415-AB8F-48A1-A3DA-FAF73954756D}" srcOrd="2" destOrd="0" presId="urn:microsoft.com/office/officeart/2005/8/layout/hProcess3"/>
    <dgm:cxn modelId="{988A68E9-740B-4312-8FE1-4C53AB2913AD}" type="presParOf" srcId="{61702035-DB5F-4AF2-A425-5C8845BF97BD}" destId="{2DE29E3F-3853-4CC7-93F8-8BB7A5A16031}" srcOrd="3" destOrd="0" presId="urn:microsoft.com/office/officeart/2005/8/layout/hProcess3"/>
    <dgm:cxn modelId="{CF59B290-1A5B-4D5D-B5FB-E55FBBC618DE}" type="presParOf" srcId="{2DE29E3F-3853-4CC7-93F8-8BB7A5A16031}" destId="{72495FDA-1354-4730-A043-467AD5CB0129}" srcOrd="0" destOrd="0" presId="urn:microsoft.com/office/officeart/2005/8/layout/hProcess3"/>
    <dgm:cxn modelId="{2608D8FB-2ECC-4EFB-9528-F7280C06A2C8}" type="presParOf" srcId="{2DE29E3F-3853-4CC7-93F8-8BB7A5A16031}" destId="{70E9E470-1BC5-4EAE-9802-B70AD2B8C147}" srcOrd="1" destOrd="0" presId="urn:microsoft.com/office/officeart/2005/8/layout/hProcess3"/>
    <dgm:cxn modelId="{B111BDE6-C360-4037-870E-78D2425AAE80}" type="presParOf" srcId="{2DE29E3F-3853-4CC7-93F8-8BB7A5A16031}" destId="{1ED48FBB-DF24-492A-939C-E72F05BE134A}" srcOrd="2" destOrd="0" presId="urn:microsoft.com/office/officeart/2005/8/layout/hProcess3"/>
    <dgm:cxn modelId="{BBF5F740-6601-4964-832A-3023EE5B96E2}" type="presParOf" srcId="{2DE29E3F-3853-4CC7-93F8-8BB7A5A16031}" destId="{3DBB77EF-5D17-4A98-B018-400BC4BA1792}" srcOrd="3" destOrd="0" presId="urn:microsoft.com/office/officeart/2005/8/layout/hProcess3"/>
    <dgm:cxn modelId="{BAE7A837-E5B5-48AB-8630-597D422D03E6}" type="presParOf" srcId="{61702035-DB5F-4AF2-A425-5C8845BF97BD}" destId="{B9842A21-B96E-41D4-95B2-995192833EC6}" srcOrd="4" destOrd="0" presId="urn:microsoft.com/office/officeart/2005/8/layout/hProcess3"/>
    <dgm:cxn modelId="{4D09D2AB-4246-4326-ADDD-7922262C96E6}" type="presParOf" srcId="{61702035-DB5F-4AF2-A425-5C8845BF97BD}" destId="{796BBFFF-02AF-451C-A2FF-0A4B71C23404}" srcOrd="5" destOrd="0" presId="urn:microsoft.com/office/officeart/2005/8/layout/hProcess3"/>
    <dgm:cxn modelId="{48808FD8-0F36-4F2C-846A-D915C2FB2125}" type="presParOf" srcId="{61702035-DB5F-4AF2-A425-5C8845BF97BD}" destId="{AB5A2D19-33D0-49F1-BA06-B38AE470238B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D399FD-DE0E-4922-8E0D-AA57B3680DE3}" type="doc">
      <dgm:prSet loTypeId="urn:microsoft.com/office/officeart/2005/8/layout/arrow6" loCatId="relationship" qsTypeId="urn:microsoft.com/office/officeart/2005/8/quickstyle/3d1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6CFE5F72-BA5E-4607-A0F7-5A7E93368EEB}">
      <dgm:prSet phldrT="[Текст]"/>
      <dgm:spPr/>
      <dgm:t>
        <a:bodyPr/>
        <a:lstStyle/>
        <a:p>
          <a:r>
            <a:rPr lang="ru-RU" dirty="0" smtClean="0"/>
            <a:t>По объему текста</a:t>
          </a:r>
          <a:endParaRPr lang="ru-RU" dirty="0"/>
        </a:p>
      </dgm:t>
    </dgm:pt>
    <dgm:pt modelId="{FC0E97AA-8E62-4101-B014-32CA5B403AFA}" type="parTrans" cxnId="{B9F25879-12DC-4CD7-AB37-FA95D9D6CC62}">
      <dgm:prSet/>
      <dgm:spPr/>
      <dgm:t>
        <a:bodyPr/>
        <a:lstStyle/>
        <a:p>
          <a:endParaRPr lang="ru-RU"/>
        </a:p>
      </dgm:t>
    </dgm:pt>
    <dgm:pt modelId="{53B6288A-3E27-4716-9155-E2F0B316F78A}" type="sibTrans" cxnId="{B9F25879-12DC-4CD7-AB37-FA95D9D6CC62}">
      <dgm:prSet/>
      <dgm:spPr/>
      <dgm:t>
        <a:bodyPr/>
        <a:lstStyle/>
        <a:p>
          <a:endParaRPr lang="ru-RU"/>
        </a:p>
      </dgm:t>
    </dgm:pt>
    <dgm:pt modelId="{D45DC772-ADF2-4A0C-B282-DFF8CC0F99A6}">
      <dgm:prSet phldrT="[Текст]"/>
      <dgm:spPr/>
      <dgm:t>
        <a:bodyPr/>
        <a:lstStyle/>
        <a:p>
          <a:r>
            <a:rPr lang="ru-RU" dirty="0" smtClean="0"/>
            <a:t>По типу задания</a:t>
          </a:r>
          <a:endParaRPr lang="ru-RU" dirty="0"/>
        </a:p>
      </dgm:t>
    </dgm:pt>
    <dgm:pt modelId="{DDD1B26B-D312-40B6-AD51-A98FFBA85054}" type="parTrans" cxnId="{C7678E49-3E08-433F-BF99-D50E410B094E}">
      <dgm:prSet/>
      <dgm:spPr/>
      <dgm:t>
        <a:bodyPr/>
        <a:lstStyle/>
        <a:p>
          <a:endParaRPr lang="ru-RU"/>
        </a:p>
      </dgm:t>
    </dgm:pt>
    <dgm:pt modelId="{4FE3CCDA-9C58-4596-A0EA-3347750B3C84}" type="sibTrans" cxnId="{C7678E49-3E08-433F-BF99-D50E410B094E}">
      <dgm:prSet/>
      <dgm:spPr/>
      <dgm:t>
        <a:bodyPr/>
        <a:lstStyle/>
        <a:p>
          <a:endParaRPr lang="ru-RU"/>
        </a:p>
      </dgm:t>
    </dgm:pt>
    <dgm:pt modelId="{EC8B2C71-17AE-4ACC-97C0-FCEAF2E5F4F4}" type="pres">
      <dgm:prSet presAssocID="{10D399FD-DE0E-4922-8E0D-AA57B3680DE3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7BD57F-AF9E-409A-9417-99801E6B4909}" type="pres">
      <dgm:prSet presAssocID="{10D399FD-DE0E-4922-8E0D-AA57B3680DE3}" presName="ribbon" presStyleLbl="node1" presStyleIdx="0" presStyleCnt="1" custLinFactNeighborX="18436" custLinFactNeighborY="-4350"/>
      <dgm:spPr/>
    </dgm:pt>
    <dgm:pt modelId="{5A0F0E34-1CF2-4D7C-81E6-46E569C88334}" type="pres">
      <dgm:prSet presAssocID="{10D399FD-DE0E-4922-8E0D-AA57B3680DE3}" presName="leftArrowText" presStyleLbl="node1" presStyleIdx="0" presStyleCnt="1" custScaleY="98931" custLinFactNeighborX="56514" custLinFactNeighborY="2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813C5-F3CC-4295-BAF8-F3CD6FF1CBE5}" type="pres">
      <dgm:prSet presAssocID="{10D399FD-DE0E-4922-8E0D-AA57B3680DE3}" presName="rightArrowText" presStyleLbl="node1" presStyleIdx="0" presStyleCnt="1" custLinFactNeighborX="36936" custLinFactNeighborY="30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363D45-44BE-4B0E-81A4-A37AAB1D583E}" type="presOf" srcId="{6CFE5F72-BA5E-4607-A0F7-5A7E93368EEB}" destId="{5A0F0E34-1CF2-4D7C-81E6-46E569C88334}" srcOrd="0" destOrd="0" presId="urn:microsoft.com/office/officeart/2005/8/layout/arrow6"/>
    <dgm:cxn modelId="{B9F25879-12DC-4CD7-AB37-FA95D9D6CC62}" srcId="{10D399FD-DE0E-4922-8E0D-AA57B3680DE3}" destId="{6CFE5F72-BA5E-4607-A0F7-5A7E93368EEB}" srcOrd="0" destOrd="0" parTransId="{FC0E97AA-8E62-4101-B014-32CA5B403AFA}" sibTransId="{53B6288A-3E27-4716-9155-E2F0B316F78A}"/>
    <dgm:cxn modelId="{CD5F2D38-55C7-4DBD-AB45-D1C97AB5AFC3}" type="presOf" srcId="{D45DC772-ADF2-4A0C-B282-DFF8CC0F99A6}" destId="{5B8813C5-F3CC-4295-BAF8-F3CD6FF1CBE5}" srcOrd="0" destOrd="0" presId="urn:microsoft.com/office/officeart/2005/8/layout/arrow6"/>
    <dgm:cxn modelId="{C7678E49-3E08-433F-BF99-D50E410B094E}" srcId="{10D399FD-DE0E-4922-8E0D-AA57B3680DE3}" destId="{D45DC772-ADF2-4A0C-B282-DFF8CC0F99A6}" srcOrd="1" destOrd="0" parTransId="{DDD1B26B-D312-40B6-AD51-A98FFBA85054}" sibTransId="{4FE3CCDA-9C58-4596-A0EA-3347750B3C84}"/>
    <dgm:cxn modelId="{590A00F4-822C-452E-AD26-F9FEAD1D548E}" type="presOf" srcId="{10D399FD-DE0E-4922-8E0D-AA57B3680DE3}" destId="{EC8B2C71-17AE-4ACC-97C0-FCEAF2E5F4F4}" srcOrd="0" destOrd="0" presId="urn:microsoft.com/office/officeart/2005/8/layout/arrow6"/>
    <dgm:cxn modelId="{1E10C45A-C74A-4DDB-802A-1589168720D1}" type="presParOf" srcId="{EC8B2C71-17AE-4ACC-97C0-FCEAF2E5F4F4}" destId="{947BD57F-AF9E-409A-9417-99801E6B4909}" srcOrd="0" destOrd="0" presId="urn:microsoft.com/office/officeart/2005/8/layout/arrow6"/>
    <dgm:cxn modelId="{A103235D-8682-405A-9516-696355033B14}" type="presParOf" srcId="{EC8B2C71-17AE-4ACC-97C0-FCEAF2E5F4F4}" destId="{5A0F0E34-1CF2-4D7C-81E6-46E569C88334}" srcOrd="1" destOrd="0" presId="urn:microsoft.com/office/officeart/2005/8/layout/arrow6"/>
    <dgm:cxn modelId="{7BE025DA-5FD8-44C6-A100-551B30DB6570}" type="presParOf" srcId="{EC8B2C71-17AE-4ACC-97C0-FCEAF2E5F4F4}" destId="{5B8813C5-F3CC-4295-BAF8-F3CD6FF1CBE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2116E2-E7F1-450A-93A1-484C8E27E55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FC50576-3614-4291-8213-B551434135F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задавать «на вчера»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F959E59D-E4A5-4645-A3CB-D0E06ED343A2}" type="parTrans" cxnId="{9896B26C-7951-48FB-9B07-FB6D90A12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27D000AF-2E23-4FB3-A6B8-D0FA96CB7C15}" type="sibTrans" cxnId="{9896B26C-7951-48FB-9B07-FB6D90A12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25C67FF9-36C1-4D1F-99C5-F9E8D97E4FA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Arial Black" panose="020B0A04020102020204" pitchFamily="34" charset="0"/>
            </a:rPr>
            <a:t>формальный подход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C54D54D0-3CF6-4633-B3BC-AB24EE02F482}" type="parTrans" cxnId="{993780AA-B04F-46F3-B46C-8D60F6BFB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6C2DE051-4865-42B1-AFC2-CA4D94B8FAC7}" type="sibTrans" cxnId="{993780AA-B04F-46F3-B46C-8D60F6BFB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7E2EF8C9-C573-45F3-8C44-D38DEBA634D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накопительный эффект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97A6CAA7-44E1-4E91-9C9C-BCF292BEE92F}" type="parTrans" cxnId="{C28DD0FC-6820-4649-B160-35531C23C2CA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59BD4C84-B5EE-470A-B653-D58EABA67752}" type="sibTrans" cxnId="{C28DD0FC-6820-4649-B160-35531C23C2CA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816962D8-0909-44C7-9580-B3E122360243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отсутствие выбора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45D859B7-E55A-42DE-8030-E0283C5ED876}" type="parTrans" cxnId="{2E6966C8-FD85-4E44-BD18-85F3E14084AC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532409A2-0321-4910-A04E-8334CB6E8735}" type="sibTrans" cxnId="{2E6966C8-FD85-4E44-BD18-85F3E14084AC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24F4EA47-04B8-407E-A6D0-42579F10B565}" type="pres">
      <dgm:prSet presAssocID="{D22116E2-E7F1-450A-93A1-484C8E27E5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6E4F983-540D-474B-AA5F-A08DE88097F7}" type="pres">
      <dgm:prSet presAssocID="{D22116E2-E7F1-450A-93A1-484C8E27E55B}" presName="Name1" presStyleCnt="0"/>
      <dgm:spPr/>
    </dgm:pt>
    <dgm:pt modelId="{6E2C7AE7-E2D2-407F-9D34-1024015E3654}" type="pres">
      <dgm:prSet presAssocID="{D22116E2-E7F1-450A-93A1-484C8E27E55B}" presName="cycle" presStyleCnt="0"/>
      <dgm:spPr/>
    </dgm:pt>
    <dgm:pt modelId="{BC389284-4669-42CD-92A8-31F906927380}" type="pres">
      <dgm:prSet presAssocID="{D22116E2-E7F1-450A-93A1-484C8E27E55B}" presName="srcNode" presStyleLbl="node1" presStyleIdx="0" presStyleCnt="4"/>
      <dgm:spPr/>
    </dgm:pt>
    <dgm:pt modelId="{056C0D8D-8603-402A-BAF8-085F2E9E6478}" type="pres">
      <dgm:prSet presAssocID="{D22116E2-E7F1-450A-93A1-484C8E27E55B}" presName="conn" presStyleLbl="parChTrans1D2" presStyleIdx="0" presStyleCnt="1"/>
      <dgm:spPr/>
      <dgm:t>
        <a:bodyPr/>
        <a:lstStyle/>
        <a:p>
          <a:endParaRPr lang="ru-RU"/>
        </a:p>
      </dgm:t>
    </dgm:pt>
    <dgm:pt modelId="{57215931-2802-40E6-BBAF-11120ACFF017}" type="pres">
      <dgm:prSet presAssocID="{D22116E2-E7F1-450A-93A1-484C8E27E55B}" presName="extraNode" presStyleLbl="node1" presStyleIdx="0" presStyleCnt="4"/>
      <dgm:spPr/>
    </dgm:pt>
    <dgm:pt modelId="{B7A7C176-E009-49F7-851F-BAF8B8262027}" type="pres">
      <dgm:prSet presAssocID="{D22116E2-E7F1-450A-93A1-484C8E27E55B}" presName="dstNode" presStyleLbl="node1" presStyleIdx="0" presStyleCnt="4"/>
      <dgm:spPr/>
    </dgm:pt>
    <dgm:pt modelId="{5915C15B-E938-42BF-953D-DE7B0754DD08}" type="pres">
      <dgm:prSet presAssocID="{CFC50576-3614-4291-8213-B551434135F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62A69B-8D5B-4A0C-A8DF-FC4B1F681302}" type="pres">
      <dgm:prSet presAssocID="{CFC50576-3614-4291-8213-B551434135F3}" presName="accent_1" presStyleCnt="0"/>
      <dgm:spPr/>
    </dgm:pt>
    <dgm:pt modelId="{DD7A5120-5A24-4986-8246-FC3A4DA3CBC3}" type="pres">
      <dgm:prSet presAssocID="{CFC50576-3614-4291-8213-B551434135F3}" presName="accentRepeatNode" presStyleLbl="solidFgAcc1" presStyleIdx="0" presStyleCnt="4"/>
      <dgm:spPr/>
    </dgm:pt>
    <dgm:pt modelId="{3491B41C-3618-4151-AC03-7AD66DFBA66C}" type="pres">
      <dgm:prSet presAssocID="{25C67FF9-36C1-4D1F-99C5-F9E8D97E4FA0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6C9BC-21C8-42FE-959C-3CCDC085BBA2}" type="pres">
      <dgm:prSet presAssocID="{25C67FF9-36C1-4D1F-99C5-F9E8D97E4FA0}" presName="accent_2" presStyleCnt="0"/>
      <dgm:spPr/>
    </dgm:pt>
    <dgm:pt modelId="{0240E72D-3149-43E4-8A09-93238D78B29F}" type="pres">
      <dgm:prSet presAssocID="{25C67FF9-36C1-4D1F-99C5-F9E8D97E4FA0}" presName="accentRepeatNode" presStyleLbl="solidFgAcc1" presStyleIdx="1" presStyleCnt="4"/>
      <dgm:spPr/>
    </dgm:pt>
    <dgm:pt modelId="{54C615BB-1505-4886-8352-A6FD3BAF366A}" type="pres">
      <dgm:prSet presAssocID="{7E2EF8C9-C573-45F3-8C44-D38DEBA634D3}" presName="text_3" presStyleLbl="node1" presStyleIdx="2" presStyleCnt="4" custLinFactNeighborX="1442" custLinFactNeighborY="8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64F7F7-F58A-4B96-996E-098252D4EB7E}" type="pres">
      <dgm:prSet presAssocID="{7E2EF8C9-C573-45F3-8C44-D38DEBA634D3}" presName="accent_3" presStyleCnt="0"/>
      <dgm:spPr/>
    </dgm:pt>
    <dgm:pt modelId="{354338E0-E590-464B-8F12-A6A2BF2F0921}" type="pres">
      <dgm:prSet presAssocID="{7E2EF8C9-C573-45F3-8C44-D38DEBA634D3}" presName="accentRepeatNode" presStyleLbl="solidFgAcc1" presStyleIdx="2" presStyleCnt="4"/>
      <dgm:spPr/>
    </dgm:pt>
    <dgm:pt modelId="{AB39C320-01EB-45E8-909E-E7AFBC6EDD24}" type="pres">
      <dgm:prSet presAssocID="{816962D8-0909-44C7-9580-B3E12236024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923EC-6667-4AA7-B256-3E98AF8B8915}" type="pres">
      <dgm:prSet presAssocID="{816962D8-0909-44C7-9580-B3E122360243}" presName="accent_4" presStyleCnt="0"/>
      <dgm:spPr/>
    </dgm:pt>
    <dgm:pt modelId="{95167EF0-8B91-4D19-B0A4-6829045E4858}" type="pres">
      <dgm:prSet presAssocID="{816962D8-0909-44C7-9580-B3E122360243}" presName="accentRepeatNode" presStyleLbl="solidFgAcc1" presStyleIdx="3" presStyleCnt="4"/>
      <dgm:spPr/>
    </dgm:pt>
  </dgm:ptLst>
  <dgm:cxnLst>
    <dgm:cxn modelId="{993780AA-B04F-46F3-B46C-8D60F6BFB517}" srcId="{D22116E2-E7F1-450A-93A1-484C8E27E55B}" destId="{25C67FF9-36C1-4D1F-99C5-F9E8D97E4FA0}" srcOrd="1" destOrd="0" parTransId="{C54D54D0-3CF6-4633-B3BC-AB24EE02F482}" sibTransId="{6C2DE051-4865-42B1-AFC2-CA4D94B8FAC7}"/>
    <dgm:cxn modelId="{985E45D2-1A25-43A6-984D-A4677E2E7B03}" type="presOf" srcId="{27D000AF-2E23-4FB3-A6B8-D0FA96CB7C15}" destId="{056C0D8D-8603-402A-BAF8-085F2E9E6478}" srcOrd="0" destOrd="0" presId="urn:microsoft.com/office/officeart/2008/layout/VerticalCurvedList"/>
    <dgm:cxn modelId="{2E6966C8-FD85-4E44-BD18-85F3E14084AC}" srcId="{D22116E2-E7F1-450A-93A1-484C8E27E55B}" destId="{816962D8-0909-44C7-9580-B3E122360243}" srcOrd="3" destOrd="0" parTransId="{45D859B7-E55A-42DE-8030-E0283C5ED876}" sibTransId="{532409A2-0321-4910-A04E-8334CB6E8735}"/>
    <dgm:cxn modelId="{9896B26C-7951-48FB-9B07-FB6D90A12517}" srcId="{D22116E2-E7F1-450A-93A1-484C8E27E55B}" destId="{CFC50576-3614-4291-8213-B551434135F3}" srcOrd="0" destOrd="0" parTransId="{F959E59D-E4A5-4645-A3CB-D0E06ED343A2}" sibTransId="{27D000AF-2E23-4FB3-A6B8-D0FA96CB7C15}"/>
    <dgm:cxn modelId="{6D18C2D0-3FEB-433C-B662-4B50672CB14E}" type="presOf" srcId="{CFC50576-3614-4291-8213-B551434135F3}" destId="{5915C15B-E938-42BF-953D-DE7B0754DD08}" srcOrd="0" destOrd="0" presId="urn:microsoft.com/office/officeart/2008/layout/VerticalCurvedList"/>
    <dgm:cxn modelId="{F24A013C-ABB8-4326-9764-BC0C01FEAFA9}" type="presOf" srcId="{D22116E2-E7F1-450A-93A1-484C8E27E55B}" destId="{24F4EA47-04B8-407E-A6D0-42579F10B565}" srcOrd="0" destOrd="0" presId="urn:microsoft.com/office/officeart/2008/layout/VerticalCurvedList"/>
    <dgm:cxn modelId="{C28DD0FC-6820-4649-B160-35531C23C2CA}" srcId="{D22116E2-E7F1-450A-93A1-484C8E27E55B}" destId="{7E2EF8C9-C573-45F3-8C44-D38DEBA634D3}" srcOrd="2" destOrd="0" parTransId="{97A6CAA7-44E1-4E91-9C9C-BCF292BEE92F}" sibTransId="{59BD4C84-B5EE-470A-B653-D58EABA67752}"/>
    <dgm:cxn modelId="{EFF4F206-3659-44AE-A538-078E5407967A}" type="presOf" srcId="{816962D8-0909-44C7-9580-B3E122360243}" destId="{AB39C320-01EB-45E8-909E-E7AFBC6EDD24}" srcOrd="0" destOrd="0" presId="urn:microsoft.com/office/officeart/2008/layout/VerticalCurvedList"/>
    <dgm:cxn modelId="{BF13EA8C-8FEE-4D28-9156-B730620BC047}" type="presOf" srcId="{7E2EF8C9-C573-45F3-8C44-D38DEBA634D3}" destId="{54C615BB-1505-4886-8352-A6FD3BAF366A}" srcOrd="0" destOrd="0" presId="urn:microsoft.com/office/officeart/2008/layout/VerticalCurvedList"/>
    <dgm:cxn modelId="{46C16950-E34D-4F25-858B-827BE624D647}" type="presOf" srcId="{25C67FF9-36C1-4D1F-99C5-F9E8D97E4FA0}" destId="{3491B41C-3618-4151-AC03-7AD66DFBA66C}" srcOrd="0" destOrd="0" presId="urn:microsoft.com/office/officeart/2008/layout/VerticalCurvedList"/>
    <dgm:cxn modelId="{86701B2A-47CD-41AB-9D4D-30F4D933A68C}" type="presParOf" srcId="{24F4EA47-04B8-407E-A6D0-42579F10B565}" destId="{86E4F983-540D-474B-AA5F-A08DE88097F7}" srcOrd="0" destOrd="0" presId="urn:microsoft.com/office/officeart/2008/layout/VerticalCurvedList"/>
    <dgm:cxn modelId="{E4571DB4-F6C2-47EC-A231-30EE26EFBFB4}" type="presParOf" srcId="{86E4F983-540D-474B-AA5F-A08DE88097F7}" destId="{6E2C7AE7-E2D2-407F-9D34-1024015E3654}" srcOrd="0" destOrd="0" presId="urn:microsoft.com/office/officeart/2008/layout/VerticalCurvedList"/>
    <dgm:cxn modelId="{A98D5691-DEE0-4B0F-94F9-665FCAE0F1BE}" type="presParOf" srcId="{6E2C7AE7-E2D2-407F-9D34-1024015E3654}" destId="{BC389284-4669-42CD-92A8-31F906927380}" srcOrd="0" destOrd="0" presId="urn:microsoft.com/office/officeart/2008/layout/VerticalCurvedList"/>
    <dgm:cxn modelId="{A4C33A78-E73A-4067-8240-A94FF91A5C26}" type="presParOf" srcId="{6E2C7AE7-E2D2-407F-9D34-1024015E3654}" destId="{056C0D8D-8603-402A-BAF8-085F2E9E6478}" srcOrd="1" destOrd="0" presId="urn:microsoft.com/office/officeart/2008/layout/VerticalCurvedList"/>
    <dgm:cxn modelId="{1107A5E3-6D78-4B99-9812-C000A709D737}" type="presParOf" srcId="{6E2C7AE7-E2D2-407F-9D34-1024015E3654}" destId="{57215931-2802-40E6-BBAF-11120ACFF017}" srcOrd="2" destOrd="0" presId="urn:microsoft.com/office/officeart/2008/layout/VerticalCurvedList"/>
    <dgm:cxn modelId="{D8358D16-CE40-4C66-B190-3294E0F4F46A}" type="presParOf" srcId="{6E2C7AE7-E2D2-407F-9D34-1024015E3654}" destId="{B7A7C176-E009-49F7-851F-BAF8B8262027}" srcOrd="3" destOrd="0" presId="urn:microsoft.com/office/officeart/2008/layout/VerticalCurvedList"/>
    <dgm:cxn modelId="{F49A3E78-FBD2-4BD5-84D8-1F48EC16D303}" type="presParOf" srcId="{86E4F983-540D-474B-AA5F-A08DE88097F7}" destId="{5915C15B-E938-42BF-953D-DE7B0754DD08}" srcOrd="1" destOrd="0" presId="urn:microsoft.com/office/officeart/2008/layout/VerticalCurvedList"/>
    <dgm:cxn modelId="{732E2309-AC29-4CAB-982C-A5FADD012E40}" type="presParOf" srcId="{86E4F983-540D-474B-AA5F-A08DE88097F7}" destId="{0362A69B-8D5B-4A0C-A8DF-FC4B1F681302}" srcOrd="2" destOrd="0" presId="urn:microsoft.com/office/officeart/2008/layout/VerticalCurvedList"/>
    <dgm:cxn modelId="{EEEC3F9F-F015-4BE5-920C-033535AC7C20}" type="presParOf" srcId="{0362A69B-8D5B-4A0C-A8DF-FC4B1F681302}" destId="{DD7A5120-5A24-4986-8246-FC3A4DA3CBC3}" srcOrd="0" destOrd="0" presId="urn:microsoft.com/office/officeart/2008/layout/VerticalCurvedList"/>
    <dgm:cxn modelId="{AAB87D28-4635-4BF6-B622-DD7E3613F06F}" type="presParOf" srcId="{86E4F983-540D-474B-AA5F-A08DE88097F7}" destId="{3491B41C-3618-4151-AC03-7AD66DFBA66C}" srcOrd="3" destOrd="0" presId="urn:microsoft.com/office/officeart/2008/layout/VerticalCurvedList"/>
    <dgm:cxn modelId="{E5E7312F-68EB-4342-8EA6-AA867B068D9D}" type="presParOf" srcId="{86E4F983-540D-474B-AA5F-A08DE88097F7}" destId="{6AC6C9BC-21C8-42FE-959C-3CCDC085BBA2}" srcOrd="4" destOrd="0" presId="urn:microsoft.com/office/officeart/2008/layout/VerticalCurvedList"/>
    <dgm:cxn modelId="{9D7D65E4-B1E4-419A-BDB6-63F5CA8B369D}" type="presParOf" srcId="{6AC6C9BC-21C8-42FE-959C-3CCDC085BBA2}" destId="{0240E72D-3149-43E4-8A09-93238D78B29F}" srcOrd="0" destOrd="0" presId="urn:microsoft.com/office/officeart/2008/layout/VerticalCurvedList"/>
    <dgm:cxn modelId="{30556B01-A42F-4AB3-96B3-AE82AA789231}" type="presParOf" srcId="{86E4F983-540D-474B-AA5F-A08DE88097F7}" destId="{54C615BB-1505-4886-8352-A6FD3BAF366A}" srcOrd="5" destOrd="0" presId="urn:microsoft.com/office/officeart/2008/layout/VerticalCurvedList"/>
    <dgm:cxn modelId="{910D047D-034D-4686-A4F5-109C9B4ABE95}" type="presParOf" srcId="{86E4F983-540D-474B-AA5F-A08DE88097F7}" destId="{BB64F7F7-F58A-4B96-996E-098252D4EB7E}" srcOrd="6" destOrd="0" presId="urn:microsoft.com/office/officeart/2008/layout/VerticalCurvedList"/>
    <dgm:cxn modelId="{49E48EAC-A357-4303-9A8B-96CC02DBDDF6}" type="presParOf" srcId="{BB64F7F7-F58A-4B96-996E-098252D4EB7E}" destId="{354338E0-E590-464B-8F12-A6A2BF2F0921}" srcOrd="0" destOrd="0" presId="urn:microsoft.com/office/officeart/2008/layout/VerticalCurvedList"/>
    <dgm:cxn modelId="{CDE45E2C-59AA-435E-AEA8-392D01D1A14B}" type="presParOf" srcId="{86E4F983-540D-474B-AA5F-A08DE88097F7}" destId="{AB39C320-01EB-45E8-909E-E7AFBC6EDD24}" srcOrd="7" destOrd="0" presId="urn:microsoft.com/office/officeart/2008/layout/VerticalCurvedList"/>
    <dgm:cxn modelId="{57FA492E-5B9E-45B4-98BC-F67F35BE8CC8}" type="presParOf" srcId="{86E4F983-540D-474B-AA5F-A08DE88097F7}" destId="{583923EC-6667-4AA7-B256-3E98AF8B8915}" srcOrd="8" destOrd="0" presId="urn:microsoft.com/office/officeart/2008/layout/VerticalCurvedList"/>
    <dgm:cxn modelId="{973E3FF6-62F5-461A-A770-B26B2F7D38E0}" type="presParOf" srcId="{583923EC-6667-4AA7-B256-3E98AF8B8915}" destId="{95167EF0-8B91-4D19-B0A4-6829045E485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0FF832-AEF9-46C0-8918-E1F8A336979A}" type="doc">
      <dgm:prSet loTypeId="urn:microsoft.com/office/officeart/2005/8/layout/arrow5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6C0A63B-D12B-4502-9DF9-A08F4D01B55E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bg1"/>
              </a:solidFill>
            </a:rPr>
            <a:t>д/з по лит-ре</a:t>
          </a:r>
          <a:endParaRPr lang="ru-RU" sz="2800" b="1" dirty="0">
            <a:solidFill>
              <a:schemeClr val="bg1"/>
            </a:solidFill>
          </a:endParaRPr>
        </a:p>
      </dgm:t>
    </dgm:pt>
    <dgm:pt modelId="{C99D98E7-C1CE-4AB7-AD1D-4D3742350E5A}" type="parTrans" cxnId="{AF72E1F0-8070-4355-9388-593FE4651EC4}">
      <dgm:prSet/>
      <dgm:spPr/>
      <dgm:t>
        <a:bodyPr/>
        <a:lstStyle/>
        <a:p>
          <a:endParaRPr lang="ru-RU" sz="2800" b="1">
            <a:solidFill>
              <a:schemeClr val="bg1"/>
            </a:solidFill>
          </a:endParaRPr>
        </a:p>
      </dgm:t>
    </dgm:pt>
    <dgm:pt modelId="{AC8817B2-3AE1-4DD1-97D6-062BB3DF5F8A}" type="sibTrans" cxnId="{AF72E1F0-8070-4355-9388-593FE4651EC4}">
      <dgm:prSet/>
      <dgm:spPr/>
      <dgm:t>
        <a:bodyPr/>
        <a:lstStyle/>
        <a:p>
          <a:endParaRPr lang="ru-RU" sz="2800" b="1">
            <a:solidFill>
              <a:schemeClr val="bg1"/>
            </a:solidFill>
          </a:endParaRPr>
        </a:p>
      </dgm:t>
    </dgm:pt>
    <dgm:pt modelId="{CD93F93A-91D0-47A6-B29A-2BBDA50D84E1}">
      <dgm:prSet phldrT="[Текст]" custT="1"/>
      <dgm:spPr/>
      <dgm:t>
        <a:bodyPr/>
        <a:lstStyle/>
        <a:p>
          <a:r>
            <a:rPr lang="ru-RU" sz="2800" b="1" dirty="0" smtClean="0">
              <a:solidFill>
                <a:schemeClr val="bg1"/>
              </a:solidFill>
            </a:rPr>
            <a:t>изысканное блюдо</a:t>
          </a:r>
          <a:endParaRPr lang="ru-RU" sz="2800" b="1" dirty="0">
            <a:solidFill>
              <a:schemeClr val="bg1"/>
            </a:solidFill>
          </a:endParaRPr>
        </a:p>
      </dgm:t>
    </dgm:pt>
    <dgm:pt modelId="{F68AB52C-855F-4862-9F2B-4FF453362B37}" type="parTrans" cxnId="{50B51240-DFAA-41ED-B251-AB9B5D7D0EBF}">
      <dgm:prSet/>
      <dgm:spPr/>
      <dgm:t>
        <a:bodyPr/>
        <a:lstStyle/>
        <a:p>
          <a:endParaRPr lang="ru-RU" sz="2800" b="1">
            <a:solidFill>
              <a:schemeClr val="bg1"/>
            </a:solidFill>
          </a:endParaRPr>
        </a:p>
      </dgm:t>
    </dgm:pt>
    <dgm:pt modelId="{62A2DD66-F282-4CF1-9BA4-E2B6C6E38331}" type="sibTrans" cxnId="{50B51240-DFAA-41ED-B251-AB9B5D7D0EBF}">
      <dgm:prSet/>
      <dgm:spPr/>
      <dgm:t>
        <a:bodyPr/>
        <a:lstStyle/>
        <a:p>
          <a:endParaRPr lang="ru-RU" sz="2800" b="1">
            <a:solidFill>
              <a:schemeClr val="bg1"/>
            </a:solidFill>
          </a:endParaRPr>
        </a:p>
      </dgm:t>
    </dgm:pt>
    <dgm:pt modelId="{A185C1AB-00D4-4E57-804C-406B23D62F1F}" type="pres">
      <dgm:prSet presAssocID="{EB0FF832-AEF9-46C0-8918-E1F8A336979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ABDE27-0A7C-4C0F-BE5A-6A6FCE140263}" type="pres">
      <dgm:prSet presAssocID="{76C0A63B-D12B-4502-9DF9-A08F4D01B55E}" presName="arrow" presStyleLbl="node1" presStyleIdx="0" presStyleCnt="2" custScaleY="100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93D9A-A570-44A7-81A1-3D511A267832}" type="pres">
      <dgm:prSet presAssocID="{CD93F93A-91D0-47A6-B29A-2BBDA50D84E1}" presName="arrow" presStyleLbl="node1" presStyleIdx="1" presStyleCnt="2" custScaleY="100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63FA7A7-D84A-41A6-951A-DF8FC80517E8}" type="presOf" srcId="{76C0A63B-D12B-4502-9DF9-A08F4D01B55E}" destId="{E9ABDE27-0A7C-4C0F-BE5A-6A6FCE140263}" srcOrd="0" destOrd="0" presId="urn:microsoft.com/office/officeart/2005/8/layout/arrow5"/>
    <dgm:cxn modelId="{0E2CB1CF-5F0A-456D-979B-D3FB33DA4DAA}" type="presOf" srcId="{EB0FF832-AEF9-46C0-8918-E1F8A336979A}" destId="{A185C1AB-00D4-4E57-804C-406B23D62F1F}" srcOrd="0" destOrd="0" presId="urn:microsoft.com/office/officeart/2005/8/layout/arrow5"/>
    <dgm:cxn modelId="{AF72E1F0-8070-4355-9388-593FE4651EC4}" srcId="{EB0FF832-AEF9-46C0-8918-E1F8A336979A}" destId="{76C0A63B-D12B-4502-9DF9-A08F4D01B55E}" srcOrd="0" destOrd="0" parTransId="{C99D98E7-C1CE-4AB7-AD1D-4D3742350E5A}" sibTransId="{AC8817B2-3AE1-4DD1-97D6-062BB3DF5F8A}"/>
    <dgm:cxn modelId="{50B51240-DFAA-41ED-B251-AB9B5D7D0EBF}" srcId="{EB0FF832-AEF9-46C0-8918-E1F8A336979A}" destId="{CD93F93A-91D0-47A6-B29A-2BBDA50D84E1}" srcOrd="1" destOrd="0" parTransId="{F68AB52C-855F-4862-9F2B-4FF453362B37}" sibTransId="{62A2DD66-F282-4CF1-9BA4-E2B6C6E38331}"/>
    <dgm:cxn modelId="{67934EE4-633E-460C-AB6F-2DBDAB23FD4D}" type="presOf" srcId="{CD93F93A-91D0-47A6-B29A-2BBDA50D84E1}" destId="{1A393D9A-A570-44A7-81A1-3D511A267832}" srcOrd="0" destOrd="0" presId="urn:microsoft.com/office/officeart/2005/8/layout/arrow5"/>
    <dgm:cxn modelId="{6588AE40-62EF-466B-8D8A-3AA98344F084}" type="presParOf" srcId="{A185C1AB-00D4-4E57-804C-406B23D62F1F}" destId="{E9ABDE27-0A7C-4C0F-BE5A-6A6FCE140263}" srcOrd="0" destOrd="0" presId="urn:microsoft.com/office/officeart/2005/8/layout/arrow5"/>
    <dgm:cxn modelId="{D570AC53-7627-4F3D-9533-4652A4E7F6D0}" type="presParOf" srcId="{A185C1AB-00D4-4E57-804C-406B23D62F1F}" destId="{1A393D9A-A570-44A7-81A1-3D511A267832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2116E2-E7F1-450A-93A1-484C8E27E55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FC50576-3614-4291-8213-B551434135F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от простого к сложному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F959E59D-E4A5-4645-A3CB-D0E06ED343A2}" type="parTrans" cxnId="{9896B26C-7951-48FB-9B07-FB6D90A12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27D000AF-2E23-4FB3-A6B8-D0FA96CB7C15}" type="sibTrans" cxnId="{9896B26C-7951-48FB-9B07-FB6D90A12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25C67FF9-36C1-4D1F-99C5-F9E8D97E4FA0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Arial Black" panose="020B0A04020102020204" pitchFamily="34" charset="0"/>
            </a:rPr>
            <a:t>повторение без зубрежки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C54D54D0-3CF6-4633-B3BC-AB24EE02F482}" type="parTrans" cxnId="{993780AA-B04F-46F3-B46C-8D60F6BFB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6C2DE051-4865-42B1-AFC2-CA4D94B8FAC7}" type="sibTrans" cxnId="{993780AA-B04F-46F3-B46C-8D60F6BFB517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7E2EF8C9-C573-45F3-8C44-D38DEBA634D3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разнообразие форм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97A6CAA7-44E1-4E91-9C9C-BCF292BEE92F}" type="parTrans" cxnId="{C28DD0FC-6820-4649-B160-35531C23C2CA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59BD4C84-B5EE-470A-B653-D58EABA67752}" type="sibTrans" cxnId="{C28DD0FC-6820-4649-B160-35531C23C2CA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816962D8-0909-44C7-9580-B3E122360243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учет индивидуальных особенностей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45D859B7-E55A-42DE-8030-E0283C5ED876}" type="parTrans" cxnId="{2E6966C8-FD85-4E44-BD18-85F3E14084AC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532409A2-0321-4910-A04E-8334CB6E8735}" type="sibTrans" cxnId="{2E6966C8-FD85-4E44-BD18-85F3E14084AC}">
      <dgm:prSet/>
      <dgm:spPr/>
      <dgm:t>
        <a:bodyPr/>
        <a:lstStyle/>
        <a:p>
          <a:endParaRPr lang="ru-RU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40D31380-1C3E-4DA4-9407-29ABFF83F7B4}">
      <dgm:prSet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Arial Black" panose="020B0A04020102020204" pitchFamily="34" charset="0"/>
            </a:rPr>
            <a:t>качество важнее количества</a:t>
          </a:r>
          <a:endParaRPr lang="ru-RU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9C885E08-CA0C-4139-A2FD-C1C219720C34}" type="parTrans" cxnId="{74D1F8F0-5883-4028-910A-656DDCA1922A}">
      <dgm:prSet/>
      <dgm:spPr/>
      <dgm:t>
        <a:bodyPr/>
        <a:lstStyle/>
        <a:p>
          <a:endParaRPr lang="ru-RU"/>
        </a:p>
      </dgm:t>
    </dgm:pt>
    <dgm:pt modelId="{164E18B6-1177-4719-9C1B-76DED369B92F}" type="sibTrans" cxnId="{74D1F8F0-5883-4028-910A-656DDCA1922A}">
      <dgm:prSet/>
      <dgm:spPr/>
      <dgm:t>
        <a:bodyPr/>
        <a:lstStyle/>
        <a:p>
          <a:endParaRPr lang="ru-RU"/>
        </a:p>
      </dgm:t>
    </dgm:pt>
    <dgm:pt modelId="{38B04E8C-6264-4A43-8478-11B50E09FA93}">
      <dgm:prSet/>
      <dgm:spPr/>
      <dgm:t>
        <a:bodyPr/>
        <a:lstStyle/>
        <a:p>
          <a:r>
            <a:rPr lang="ru-RU" dirty="0" smtClean="0">
              <a:solidFill>
                <a:srgbClr val="002060"/>
              </a:solidFill>
              <a:latin typeface="Arial Black" panose="020B0A04020102020204" pitchFamily="34" charset="0"/>
            </a:rPr>
            <a:t>регулярность, а не объем</a:t>
          </a:r>
          <a:endParaRPr lang="ru-RU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93D8E73C-161F-4B94-ADC2-9EF1E87A707A}" type="parTrans" cxnId="{34EC8F7B-9A35-49D9-BCC7-61B82C41A7C1}">
      <dgm:prSet/>
      <dgm:spPr/>
      <dgm:t>
        <a:bodyPr/>
        <a:lstStyle/>
        <a:p>
          <a:endParaRPr lang="ru-RU"/>
        </a:p>
      </dgm:t>
    </dgm:pt>
    <dgm:pt modelId="{9532DC80-72E1-4356-8C48-A38C88A4BB40}" type="sibTrans" cxnId="{34EC8F7B-9A35-49D9-BCC7-61B82C41A7C1}">
      <dgm:prSet/>
      <dgm:spPr/>
      <dgm:t>
        <a:bodyPr/>
        <a:lstStyle/>
        <a:p>
          <a:endParaRPr lang="ru-RU"/>
        </a:p>
      </dgm:t>
    </dgm:pt>
    <dgm:pt modelId="{24F4EA47-04B8-407E-A6D0-42579F10B565}" type="pres">
      <dgm:prSet presAssocID="{D22116E2-E7F1-450A-93A1-484C8E27E5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6E4F983-540D-474B-AA5F-A08DE88097F7}" type="pres">
      <dgm:prSet presAssocID="{D22116E2-E7F1-450A-93A1-484C8E27E55B}" presName="Name1" presStyleCnt="0"/>
      <dgm:spPr/>
    </dgm:pt>
    <dgm:pt modelId="{6E2C7AE7-E2D2-407F-9D34-1024015E3654}" type="pres">
      <dgm:prSet presAssocID="{D22116E2-E7F1-450A-93A1-484C8E27E55B}" presName="cycle" presStyleCnt="0"/>
      <dgm:spPr/>
    </dgm:pt>
    <dgm:pt modelId="{BC389284-4669-42CD-92A8-31F906927380}" type="pres">
      <dgm:prSet presAssocID="{D22116E2-E7F1-450A-93A1-484C8E27E55B}" presName="srcNode" presStyleLbl="node1" presStyleIdx="0" presStyleCnt="6"/>
      <dgm:spPr/>
    </dgm:pt>
    <dgm:pt modelId="{056C0D8D-8603-402A-BAF8-085F2E9E6478}" type="pres">
      <dgm:prSet presAssocID="{D22116E2-E7F1-450A-93A1-484C8E27E55B}" presName="conn" presStyleLbl="parChTrans1D2" presStyleIdx="0" presStyleCnt="1"/>
      <dgm:spPr/>
      <dgm:t>
        <a:bodyPr/>
        <a:lstStyle/>
        <a:p>
          <a:endParaRPr lang="ru-RU"/>
        </a:p>
      </dgm:t>
    </dgm:pt>
    <dgm:pt modelId="{57215931-2802-40E6-BBAF-11120ACFF017}" type="pres">
      <dgm:prSet presAssocID="{D22116E2-E7F1-450A-93A1-484C8E27E55B}" presName="extraNode" presStyleLbl="node1" presStyleIdx="0" presStyleCnt="6"/>
      <dgm:spPr/>
    </dgm:pt>
    <dgm:pt modelId="{B7A7C176-E009-49F7-851F-BAF8B8262027}" type="pres">
      <dgm:prSet presAssocID="{D22116E2-E7F1-450A-93A1-484C8E27E55B}" presName="dstNode" presStyleLbl="node1" presStyleIdx="0" presStyleCnt="6"/>
      <dgm:spPr/>
    </dgm:pt>
    <dgm:pt modelId="{5915C15B-E938-42BF-953D-DE7B0754DD08}" type="pres">
      <dgm:prSet presAssocID="{CFC50576-3614-4291-8213-B551434135F3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62A69B-8D5B-4A0C-A8DF-FC4B1F681302}" type="pres">
      <dgm:prSet presAssocID="{CFC50576-3614-4291-8213-B551434135F3}" presName="accent_1" presStyleCnt="0"/>
      <dgm:spPr/>
    </dgm:pt>
    <dgm:pt modelId="{DD7A5120-5A24-4986-8246-FC3A4DA3CBC3}" type="pres">
      <dgm:prSet presAssocID="{CFC50576-3614-4291-8213-B551434135F3}" presName="accentRepeatNode" presStyleLbl="solidFgAcc1" presStyleIdx="0" presStyleCnt="6"/>
      <dgm:spPr/>
    </dgm:pt>
    <dgm:pt modelId="{F8499872-8477-4012-B04F-D29094311DCB}" type="pres">
      <dgm:prSet presAssocID="{38B04E8C-6264-4A43-8478-11B50E09FA93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120EE-7BC2-4750-BC2F-3A96C99E824F}" type="pres">
      <dgm:prSet presAssocID="{38B04E8C-6264-4A43-8478-11B50E09FA93}" presName="accent_2" presStyleCnt="0"/>
      <dgm:spPr/>
    </dgm:pt>
    <dgm:pt modelId="{4FFEE114-AFA9-4BED-AABB-45E39574F033}" type="pres">
      <dgm:prSet presAssocID="{38B04E8C-6264-4A43-8478-11B50E09FA93}" presName="accentRepeatNode" presStyleLbl="solidFgAcc1" presStyleIdx="1" presStyleCnt="6"/>
      <dgm:spPr/>
    </dgm:pt>
    <dgm:pt modelId="{8C4A54E9-9294-4F09-ADDB-AB5702AECD45}" type="pres">
      <dgm:prSet presAssocID="{25C67FF9-36C1-4D1F-99C5-F9E8D97E4FA0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4F7750-0E26-4110-9532-53324B783395}" type="pres">
      <dgm:prSet presAssocID="{25C67FF9-36C1-4D1F-99C5-F9E8D97E4FA0}" presName="accent_3" presStyleCnt="0"/>
      <dgm:spPr/>
    </dgm:pt>
    <dgm:pt modelId="{0240E72D-3149-43E4-8A09-93238D78B29F}" type="pres">
      <dgm:prSet presAssocID="{25C67FF9-36C1-4D1F-99C5-F9E8D97E4FA0}" presName="accentRepeatNode" presStyleLbl="solidFgAcc1" presStyleIdx="2" presStyleCnt="6"/>
      <dgm:spPr/>
    </dgm:pt>
    <dgm:pt modelId="{380D63B3-BD6B-45B4-ABDE-6EB303E47402}" type="pres">
      <dgm:prSet presAssocID="{7E2EF8C9-C573-45F3-8C44-D38DEBA634D3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F87734-2716-46CA-B23F-4EBC341AF2B6}" type="pres">
      <dgm:prSet presAssocID="{7E2EF8C9-C573-45F3-8C44-D38DEBA634D3}" presName="accent_4" presStyleCnt="0"/>
      <dgm:spPr/>
    </dgm:pt>
    <dgm:pt modelId="{354338E0-E590-464B-8F12-A6A2BF2F0921}" type="pres">
      <dgm:prSet presAssocID="{7E2EF8C9-C573-45F3-8C44-D38DEBA634D3}" presName="accentRepeatNode" presStyleLbl="solidFgAcc1" presStyleIdx="3" presStyleCnt="6"/>
      <dgm:spPr/>
    </dgm:pt>
    <dgm:pt modelId="{693A15AA-875B-4B73-A9EC-03469E399005}" type="pres">
      <dgm:prSet presAssocID="{816962D8-0909-44C7-9580-B3E122360243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975DC8-FA6F-4C0D-A0BD-38F02B4D44F5}" type="pres">
      <dgm:prSet presAssocID="{816962D8-0909-44C7-9580-B3E122360243}" presName="accent_5" presStyleCnt="0"/>
      <dgm:spPr/>
    </dgm:pt>
    <dgm:pt modelId="{95167EF0-8B91-4D19-B0A4-6829045E4858}" type="pres">
      <dgm:prSet presAssocID="{816962D8-0909-44C7-9580-B3E122360243}" presName="accentRepeatNode" presStyleLbl="solidFgAcc1" presStyleIdx="4" presStyleCnt="6"/>
      <dgm:spPr/>
    </dgm:pt>
    <dgm:pt modelId="{E8636885-E4B9-41FB-80FE-9DE064248BF0}" type="pres">
      <dgm:prSet presAssocID="{40D31380-1C3E-4DA4-9407-29ABFF83F7B4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50684D-1590-49D4-BBC3-9B89F193C83D}" type="pres">
      <dgm:prSet presAssocID="{40D31380-1C3E-4DA4-9407-29ABFF83F7B4}" presName="accent_6" presStyleCnt="0"/>
      <dgm:spPr/>
    </dgm:pt>
    <dgm:pt modelId="{8DFDFA67-EDDA-4475-83D9-45C89D161E59}" type="pres">
      <dgm:prSet presAssocID="{40D31380-1C3E-4DA4-9407-29ABFF83F7B4}" presName="accentRepeatNode" presStyleLbl="solidFgAcc1" presStyleIdx="5" presStyleCnt="6"/>
      <dgm:spPr/>
    </dgm:pt>
  </dgm:ptLst>
  <dgm:cxnLst>
    <dgm:cxn modelId="{04A7C75D-3B0B-4570-854A-27130E453795}" type="presOf" srcId="{38B04E8C-6264-4A43-8478-11B50E09FA93}" destId="{F8499872-8477-4012-B04F-D29094311DCB}" srcOrd="0" destOrd="0" presId="urn:microsoft.com/office/officeart/2008/layout/VerticalCurvedList"/>
    <dgm:cxn modelId="{74D1F8F0-5883-4028-910A-656DDCA1922A}" srcId="{D22116E2-E7F1-450A-93A1-484C8E27E55B}" destId="{40D31380-1C3E-4DA4-9407-29ABFF83F7B4}" srcOrd="5" destOrd="0" parTransId="{9C885E08-CA0C-4139-A2FD-C1C219720C34}" sibTransId="{164E18B6-1177-4719-9C1B-76DED369B92F}"/>
    <dgm:cxn modelId="{993780AA-B04F-46F3-B46C-8D60F6BFB517}" srcId="{D22116E2-E7F1-450A-93A1-484C8E27E55B}" destId="{25C67FF9-36C1-4D1F-99C5-F9E8D97E4FA0}" srcOrd="2" destOrd="0" parTransId="{C54D54D0-3CF6-4633-B3BC-AB24EE02F482}" sibTransId="{6C2DE051-4865-42B1-AFC2-CA4D94B8FAC7}"/>
    <dgm:cxn modelId="{F24A013C-ABB8-4326-9764-BC0C01FEAFA9}" type="presOf" srcId="{D22116E2-E7F1-450A-93A1-484C8E27E55B}" destId="{24F4EA47-04B8-407E-A6D0-42579F10B565}" srcOrd="0" destOrd="0" presId="urn:microsoft.com/office/officeart/2008/layout/VerticalCurvedList"/>
    <dgm:cxn modelId="{6D18C2D0-3FEB-433C-B662-4B50672CB14E}" type="presOf" srcId="{CFC50576-3614-4291-8213-B551434135F3}" destId="{5915C15B-E938-42BF-953D-DE7B0754DD08}" srcOrd="0" destOrd="0" presId="urn:microsoft.com/office/officeart/2008/layout/VerticalCurvedList"/>
    <dgm:cxn modelId="{2E6966C8-FD85-4E44-BD18-85F3E14084AC}" srcId="{D22116E2-E7F1-450A-93A1-484C8E27E55B}" destId="{816962D8-0909-44C7-9580-B3E122360243}" srcOrd="4" destOrd="0" parTransId="{45D859B7-E55A-42DE-8030-E0283C5ED876}" sibTransId="{532409A2-0321-4910-A04E-8334CB6E8735}"/>
    <dgm:cxn modelId="{97ACF7AE-AAB5-4A87-AA1B-DFB94298C35F}" type="presOf" srcId="{40D31380-1C3E-4DA4-9407-29ABFF83F7B4}" destId="{E8636885-E4B9-41FB-80FE-9DE064248BF0}" srcOrd="0" destOrd="0" presId="urn:microsoft.com/office/officeart/2008/layout/VerticalCurvedList"/>
    <dgm:cxn modelId="{915358B1-B5CD-4B34-9F12-5FFE78CE37BF}" type="presOf" srcId="{7E2EF8C9-C573-45F3-8C44-D38DEBA634D3}" destId="{380D63B3-BD6B-45B4-ABDE-6EB303E47402}" srcOrd="0" destOrd="0" presId="urn:microsoft.com/office/officeart/2008/layout/VerticalCurvedList"/>
    <dgm:cxn modelId="{7DCFDB13-B6C5-422F-9AAD-408C6B896391}" type="presOf" srcId="{816962D8-0909-44C7-9580-B3E122360243}" destId="{693A15AA-875B-4B73-A9EC-03469E399005}" srcOrd="0" destOrd="0" presId="urn:microsoft.com/office/officeart/2008/layout/VerticalCurvedList"/>
    <dgm:cxn modelId="{34EC8F7B-9A35-49D9-BCC7-61B82C41A7C1}" srcId="{D22116E2-E7F1-450A-93A1-484C8E27E55B}" destId="{38B04E8C-6264-4A43-8478-11B50E09FA93}" srcOrd="1" destOrd="0" parTransId="{93D8E73C-161F-4B94-ADC2-9EF1E87A707A}" sibTransId="{9532DC80-72E1-4356-8C48-A38C88A4BB40}"/>
    <dgm:cxn modelId="{154B4607-B8C8-4D8C-9CA3-4D1509B87BF1}" type="presOf" srcId="{25C67FF9-36C1-4D1F-99C5-F9E8D97E4FA0}" destId="{8C4A54E9-9294-4F09-ADDB-AB5702AECD45}" srcOrd="0" destOrd="0" presId="urn:microsoft.com/office/officeart/2008/layout/VerticalCurvedList"/>
    <dgm:cxn modelId="{9896B26C-7951-48FB-9B07-FB6D90A12517}" srcId="{D22116E2-E7F1-450A-93A1-484C8E27E55B}" destId="{CFC50576-3614-4291-8213-B551434135F3}" srcOrd="0" destOrd="0" parTransId="{F959E59D-E4A5-4645-A3CB-D0E06ED343A2}" sibTransId="{27D000AF-2E23-4FB3-A6B8-D0FA96CB7C15}"/>
    <dgm:cxn modelId="{985E45D2-1A25-43A6-984D-A4677E2E7B03}" type="presOf" srcId="{27D000AF-2E23-4FB3-A6B8-D0FA96CB7C15}" destId="{056C0D8D-8603-402A-BAF8-085F2E9E6478}" srcOrd="0" destOrd="0" presId="urn:microsoft.com/office/officeart/2008/layout/VerticalCurvedList"/>
    <dgm:cxn modelId="{C28DD0FC-6820-4649-B160-35531C23C2CA}" srcId="{D22116E2-E7F1-450A-93A1-484C8E27E55B}" destId="{7E2EF8C9-C573-45F3-8C44-D38DEBA634D3}" srcOrd="3" destOrd="0" parTransId="{97A6CAA7-44E1-4E91-9C9C-BCF292BEE92F}" sibTransId="{59BD4C84-B5EE-470A-B653-D58EABA67752}"/>
    <dgm:cxn modelId="{86701B2A-47CD-41AB-9D4D-30F4D933A68C}" type="presParOf" srcId="{24F4EA47-04B8-407E-A6D0-42579F10B565}" destId="{86E4F983-540D-474B-AA5F-A08DE88097F7}" srcOrd="0" destOrd="0" presId="urn:microsoft.com/office/officeart/2008/layout/VerticalCurvedList"/>
    <dgm:cxn modelId="{E4571DB4-F6C2-47EC-A231-30EE26EFBFB4}" type="presParOf" srcId="{86E4F983-540D-474B-AA5F-A08DE88097F7}" destId="{6E2C7AE7-E2D2-407F-9D34-1024015E3654}" srcOrd="0" destOrd="0" presId="urn:microsoft.com/office/officeart/2008/layout/VerticalCurvedList"/>
    <dgm:cxn modelId="{A98D5691-DEE0-4B0F-94F9-665FCAE0F1BE}" type="presParOf" srcId="{6E2C7AE7-E2D2-407F-9D34-1024015E3654}" destId="{BC389284-4669-42CD-92A8-31F906927380}" srcOrd="0" destOrd="0" presId="urn:microsoft.com/office/officeart/2008/layout/VerticalCurvedList"/>
    <dgm:cxn modelId="{A4C33A78-E73A-4067-8240-A94FF91A5C26}" type="presParOf" srcId="{6E2C7AE7-E2D2-407F-9D34-1024015E3654}" destId="{056C0D8D-8603-402A-BAF8-085F2E9E6478}" srcOrd="1" destOrd="0" presId="urn:microsoft.com/office/officeart/2008/layout/VerticalCurvedList"/>
    <dgm:cxn modelId="{1107A5E3-6D78-4B99-9812-C000A709D737}" type="presParOf" srcId="{6E2C7AE7-E2D2-407F-9D34-1024015E3654}" destId="{57215931-2802-40E6-BBAF-11120ACFF017}" srcOrd="2" destOrd="0" presId="urn:microsoft.com/office/officeart/2008/layout/VerticalCurvedList"/>
    <dgm:cxn modelId="{D8358D16-CE40-4C66-B190-3294E0F4F46A}" type="presParOf" srcId="{6E2C7AE7-E2D2-407F-9D34-1024015E3654}" destId="{B7A7C176-E009-49F7-851F-BAF8B8262027}" srcOrd="3" destOrd="0" presId="urn:microsoft.com/office/officeart/2008/layout/VerticalCurvedList"/>
    <dgm:cxn modelId="{F49A3E78-FBD2-4BD5-84D8-1F48EC16D303}" type="presParOf" srcId="{86E4F983-540D-474B-AA5F-A08DE88097F7}" destId="{5915C15B-E938-42BF-953D-DE7B0754DD08}" srcOrd="1" destOrd="0" presId="urn:microsoft.com/office/officeart/2008/layout/VerticalCurvedList"/>
    <dgm:cxn modelId="{732E2309-AC29-4CAB-982C-A5FADD012E40}" type="presParOf" srcId="{86E4F983-540D-474B-AA5F-A08DE88097F7}" destId="{0362A69B-8D5B-4A0C-A8DF-FC4B1F681302}" srcOrd="2" destOrd="0" presId="urn:microsoft.com/office/officeart/2008/layout/VerticalCurvedList"/>
    <dgm:cxn modelId="{EEEC3F9F-F015-4BE5-920C-033535AC7C20}" type="presParOf" srcId="{0362A69B-8D5B-4A0C-A8DF-FC4B1F681302}" destId="{DD7A5120-5A24-4986-8246-FC3A4DA3CBC3}" srcOrd="0" destOrd="0" presId="urn:microsoft.com/office/officeart/2008/layout/VerticalCurvedList"/>
    <dgm:cxn modelId="{970D60AB-19EA-49EF-B510-60AB7D0E6AD3}" type="presParOf" srcId="{86E4F983-540D-474B-AA5F-A08DE88097F7}" destId="{F8499872-8477-4012-B04F-D29094311DCB}" srcOrd="3" destOrd="0" presId="urn:microsoft.com/office/officeart/2008/layout/VerticalCurvedList"/>
    <dgm:cxn modelId="{66C67D65-4C65-439B-8C99-1CFE9C919FF5}" type="presParOf" srcId="{86E4F983-540D-474B-AA5F-A08DE88097F7}" destId="{9A9120EE-7BC2-4750-BC2F-3A96C99E824F}" srcOrd="4" destOrd="0" presId="urn:microsoft.com/office/officeart/2008/layout/VerticalCurvedList"/>
    <dgm:cxn modelId="{4CD167CC-236C-4C0E-8E63-10DF8CF293D2}" type="presParOf" srcId="{9A9120EE-7BC2-4750-BC2F-3A96C99E824F}" destId="{4FFEE114-AFA9-4BED-AABB-45E39574F033}" srcOrd="0" destOrd="0" presId="urn:microsoft.com/office/officeart/2008/layout/VerticalCurvedList"/>
    <dgm:cxn modelId="{2F5F5410-EAE1-41F8-9DC7-78FBE53AC70C}" type="presParOf" srcId="{86E4F983-540D-474B-AA5F-A08DE88097F7}" destId="{8C4A54E9-9294-4F09-ADDB-AB5702AECD45}" srcOrd="5" destOrd="0" presId="urn:microsoft.com/office/officeart/2008/layout/VerticalCurvedList"/>
    <dgm:cxn modelId="{662134B0-6569-4E55-8EF0-D031C76C1FE4}" type="presParOf" srcId="{86E4F983-540D-474B-AA5F-A08DE88097F7}" destId="{AD4F7750-0E26-4110-9532-53324B783395}" srcOrd="6" destOrd="0" presId="urn:microsoft.com/office/officeart/2008/layout/VerticalCurvedList"/>
    <dgm:cxn modelId="{CEE721E1-B705-4D88-860E-3AEBF856AC81}" type="presParOf" srcId="{AD4F7750-0E26-4110-9532-53324B783395}" destId="{0240E72D-3149-43E4-8A09-93238D78B29F}" srcOrd="0" destOrd="0" presId="urn:microsoft.com/office/officeart/2008/layout/VerticalCurvedList"/>
    <dgm:cxn modelId="{11B64A43-2B32-4D0B-9381-1465498888FB}" type="presParOf" srcId="{86E4F983-540D-474B-AA5F-A08DE88097F7}" destId="{380D63B3-BD6B-45B4-ABDE-6EB303E47402}" srcOrd="7" destOrd="0" presId="urn:microsoft.com/office/officeart/2008/layout/VerticalCurvedList"/>
    <dgm:cxn modelId="{E8BE2910-6072-4B78-8264-20BD327A3231}" type="presParOf" srcId="{86E4F983-540D-474B-AA5F-A08DE88097F7}" destId="{93F87734-2716-46CA-B23F-4EBC341AF2B6}" srcOrd="8" destOrd="0" presId="urn:microsoft.com/office/officeart/2008/layout/VerticalCurvedList"/>
    <dgm:cxn modelId="{F4B13075-2F27-457D-A960-6BB5B2F6353C}" type="presParOf" srcId="{93F87734-2716-46CA-B23F-4EBC341AF2B6}" destId="{354338E0-E590-464B-8F12-A6A2BF2F0921}" srcOrd="0" destOrd="0" presId="urn:microsoft.com/office/officeart/2008/layout/VerticalCurvedList"/>
    <dgm:cxn modelId="{047F4D54-8335-42B5-A7F9-F7F43FABAB7C}" type="presParOf" srcId="{86E4F983-540D-474B-AA5F-A08DE88097F7}" destId="{693A15AA-875B-4B73-A9EC-03469E399005}" srcOrd="9" destOrd="0" presId="urn:microsoft.com/office/officeart/2008/layout/VerticalCurvedList"/>
    <dgm:cxn modelId="{4A70B194-B3E2-4446-A7B2-97C5E0C63DB5}" type="presParOf" srcId="{86E4F983-540D-474B-AA5F-A08DE88097F7}" destId="{27975DC8-FA6F-4C0D-A0BD-38F02B4D44F5}" srcOrd="10" destOrd="0" presId="urn:microsoft.com/office/officeart/2008/layout/VerticalCurvedList"/>
    <dgm:cxn modelId="{B7A44723-E63E-4DEB-B5A1-DCFCDBCFCC1F}" type="presParOf" srcId="{27975DC8-FA6F-4C0D-A0BD-38F02B4D44F5}" destId="{95167EF0-8B91-4D19-B0A4-6829045E4858}" srcOrd="0" destOrd="0" presId="urn:microsoft.com/office/officeart/2008/layout/VerticalCurvedList"/>
    <dgm:cxn modelId="{98B3441B-DC93-4015-906C-53862A57D9F8}" type="presParOf" srcId="{86E4F983-540D-474B-AA5F-A08DE88097F7}" destId="{E8636885-E4B9-41FB-80FE-9DE064248BF0}" srcOrd="11" destOrd="0" presId="urn:microsoft.com/office/officeart/2008/layout/VerticalCurvedList"/>
    <dgm:cxn modelId="{2AA28739-0C49-4B45-9F1F-7B1AC4ED6E61}" type="presParOf" srcId="{86E4F983-540D-474B-AA5F-A08DE88097F7}" destId="{3F50684D-1590-49D4-BBC3-9B89F193C83D}" srcOrd="12" destOrd="0" presId="urn:microsoft.com/office/officeart/2008/layout/VerticalCurvedList"/>
    <dgm:cxn modelId="{DCC67140-0014-42F2-9ABD-9FD616BD739E}" type="presParOf" srcId="{3F50684D-1590-49D4-BBC3-9B89F193C83D}" destId="{8DFDFA67-EDDA-4475-83D9-45C89D161E5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5D8472-F9B3-4523-9985-0F00B1EEF56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899A7E8-1620-4CF7-8EA6-9A831F8BAC65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Segoe UI" panose="020B0502040204020203" pitchFamily="34" charset="0"/>
              <a:ea typeface="Times New Roman" panose="02020603050405020304" pitchFamily="18" charset="0"/>
            </a:rPr>
            <a:t>Индивидуальный подход</a:t>
          </a:r>
        </a:p>
        <a:p>
          <a:pPr defTabSz="1822450">
            <a:lnSpc>
              <a:spcPct val="90000"/>
            </a:lnSpc>
          </a:pPr>
          <a:endParaRPr lang="ru-RU" dirty="0"/>
        </a:p>
      </dgm:t>
    </dgm:pt>
    <dgm:pt modelId="{EBC1EFD6-0B9E-46B8-BEEF-11CCC181A564}" type="parTrans" cxnId="{07B3A5B9-E23F-41AD-AABD-9193B54CF3EF}">
      <dgm:prSet/>
      <dgm:spPr/>
      <dgm:t>
        <a:bodyPr/>
        <a:lstStyle/>
        <a:p>
          <a:endParaRPr lang="ru-RU"/>
        </a:p>
      </dgm:t>
    </dgm:pt>
    <dgm:pt modelId="{13CA18C0-DC22-4A26-B341-DA2C44737349}" type="sibTrans" cxnId="{07B3A5B9-E23F-41AD-AABD-9193B54CF3EF}">
      <dgm:prSet/>
      <dgm:spPr/>
      <dgm:t>
        <a:bodyPr/>
        <a:lstStyle/>
        <a:p>
          <a:endParaRPr lang="ru-RU"/>
        </a:p>
      </dgm:t>
    </dgm:pt>
    <dgm:pt modelId="{6B3D1C90-C9BF-4D92-81FA-64B430E72C34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Segoe UI" panose="020B0502040204020203" pitchFamily="34" charset="0"/>
              <a:ea typeface="Times New Roman" panose="02020603050405020304" pitchFamily="18" charset="0"/>
            </a:rPr>
            <a:t>Актуальность и осмысленность</a:t>
          </a:r>
          <a:endParaRPr lang="ru-RU" sz="1800" dirty="0" smtClean="0"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defTabSz="1422400">
            <a:lnSpc>
              <a:spcPct val="90000"/>
            </a:lnSpc>
          </a:pPr>
          <a:endParaRPr lang="ru-RU" dirty="0"/>
        </a:p>
      </dgm:t>
    </dgm:pt>
    <dgm:pt modelId="{058A11A7-BF50-4FB7-8EDF-6A650CDF0761}" type="parTrans" cxnId="{5261776D-6E55-4D86-9FED-0782B109EBF4}">
      <dgm:prSet/>
      <dgm:spPr/>
      <dgm:t>
        <a:bodyPr/>
        <a:lstStyle/>
        <a:p>
          <a:endParaRPr lang="ru-RU"/>
        </a:p>
      </dgm:t>
    </dgm:pt>
    <dgm:pt modelId="{0B9E48E2-213E-4FAE-83E1-66908B3415A5}" type="sibTrans" cxnId="{5261776D-6E55-4D86-9FED-0782B109EBF4}">
      <dgm:prSet/>
      <dgm:spPr/>
      <dgm:t>
        <a:bodyPr/>
        <a:lstStyle/>
        <a:p>
          <a:endParaRPr lang="ru-RU"/>
        </a:p>
      </dgm:t>
    </dgm:pt>
    <dgm:pt modelId="{8B8CAF68-0B68-4D6A-A75B-5F232727377A}">
      <dgm:prSet phldrT="[Текст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Segoe UI" panose="020B0502040204020203" pitchFamily="34" charset="0"/>
              <a:ea typeface="Times New Roman" panose="02020603050405020304" pitchFamily="18" charset="0"/>
            </a:rPr>
            <a:t>Разнообразие форм</a:t>
          </a:r>
        </a:p>
        <a:p>
          <a:pPr defTabSz="1155700">
            <a:lnSpc>
              <a:spcPct val="90000"/>
            </a:lnSpc>
          </a:pPr>
          <a:endParaRPr lang="ru-RU" dirty="0"/>
        </a:p>
      </dgm:t>
    </dgm:pt>
    <dgm:pt modelId="{84335B9B-7BA5-4B68-9980-9CE85B14CF6A}" type="parTrans" cxnId="{3FE87CB6-22BC-456D-843B-25CDAEBD21D7}">
      <dgm:prSet/>
      <dgm:spPr/>
      <dgm:t>
        <a:bodyPr/>
        <a:lstStyle/>
        <a:p>
          <a:endParaRPr lang="ru-RU"/>
        </a:p>
      </dgm:t>
    </dgm:pt>
    <dgm:pt modelId="{3A7DC610-4ED3-489C-8A78-CC0AB78A3854}" type="sibTrans" cxnId="{3FE87CB6-22BC-456D-843B-25CDAEBD21D7}">
      <dgm:prSet/>
      <dgm:spPr/>
      <dgm:t>
        <a:bodyPr/>
        <a:lstStyle/>
        <a:p>
          <a:endParaRPr lang="ru-RU"/>
        </a:p>
      </dgm:t>
    </dgm:pt>
    <dgm:pt modelId="{29A907EB-0568-43A5-9172-75AE6BF608F1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Segoe UI" panose="020B0502040204020203" pitchFamily="34" charset="0"/>
              <a:ea typeface="Times New Roman" panose="02020603050405020304" pitchFamily="18" charset="0"/>
            </a:rPr>
            <a:t>Интегрированность</a:t>
          </a:r>
        </a:p>
        <a:p>
          <a:pPr defTabSz="1066800">
            <a:lnSpc>
              <a:spcPct val="90000"/>
            </a:lnSpc>
          </a:pPr>
          <a:endParaRPr lang="ru-RU" dirty="0"/>
        </a:p>
      </dgm:t>
    </dgm:pt>
    <dgm:pt modelId="{762FCFB1-F90E-4780-A29C-6A8CBC22427F}" type="parTrans" cxnId="{E1A2CC21-FFDA-43B0-85E8-C7651FA3A7DB}">
      <dgm:prSet/>
      <dgm:spPr/>
      <dgm:t>
        <a:bodyPr/>
        <a:lstStyle/>
        <a:p>
          <a:endParaRPr lang="ru-RU"/>
        </a:p>
      </dgm:t>
    </dgm:pt>
    <dgm:pt modelId="{C3CCE90E-8B29-430F-B6D8-BA391BAFD333}" type="sibTrans" cxnId="{E1A2CC21-FFDA-43B0-85E8-C7651FA3A7DB}">
      <dgm:prSet/>
      <dgm:spPr/>
      <dgm:t>
        <a:bodyPr/>
        <a:lstStyle/>
        <a:p>
          <a:endParaRPr lang="ru-RU"/>
        </a:p>
      </dgm:t>
    </dgm:pt>
    <dgm:pt modelId="{B67091F9-DDF2-4A97-B708-9F4D43C25C3D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 smtClean="0">
              <a:latin typeface="Segoe UI" panose="020B0502040204020203" pitchFamily="34" charset="0"/>
              <a:ea typeface="Times New Roman" panose="02020603050405020304" pitchFamily="18" charset="0"/>
            </a:rPr>
            <a:t>Посильность</a:t>
          </a:r>
        </a:p>
        <a:p>
          <a:pPr defTabSz="1066800">
            <a:lnSpc>
              <a:spcPct val="90000"/>
            </a:lnSpc>
          </a:pPr>
          <a:endParaRPr lang="ru-RU" dirty="0"/>
        </a:p>
      </dgm:t>
    </dgm:pt>
    <dgm:pt modelId="{A154070D-B840-47ED-A17E-C3665F4CAFB7}" type="parTrans" cxnId="{BD60DE04-5671-41C8-88D2-D819532F3432}">
      <dgm:prSet/>
      <dgm:spPr/>
      <dgm:t>
        <a:bodyPr/>
        <a:lstStyle/>
        <a:p>
          <a:endParaRPr lang="ru-RU"/>
        </a:p>
      </dgm:t>
    </dgm:pt>
    <dgm:pt modelId="{545FC340-57A8-4413-AE82-C36FC16E74FF}" type="sibTrans" cxnId="{BD60DE04-5671-41C8-88D2-D819532F3432}">
      <dgm:prSet/>
      <dgm:spPr/>
      <dgm:t>
        <a:bodyPr/>
        <a:lstStyle/>
        <a:p>
          <a:endParaRPr lang="ru-RU"/>
        </a:p>
      </dgm:t>
    </dgm:pt>
    <dgm:pt modelId="{20A04A53-1F76-437D-B411-AE7FF4DAFB73}" type="pres">
      <dgm:prSet presAssocID="{8A5D8472-F9B3-4523-9985-0F00B1EEF56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A7AE58-22D1-4D56-9712-C9FFF60C6410}" type="pres">
      <dgm:prSet presAssocID="{B899A7E8-1620-4CF7-8EA6-9A831F8BAC65}" presName="parentLin" presStyleCnt="0"/>
      <dgm:spPr/>
    </dgm:pt>
    <dgm:pt modelId="{0A1CB2F7-40EC-461C-9C94-F572083C8A95}" type="pres">
      <dgm:prSet presAssocID="{B899A7E8-1620-4CF7-8EA6-9A831F8BAC65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407C28C-249B-4EE7-85E8-18881E32863F}" type="pres">
      <dgm:prSet presAssocID="{B899A7E8-1620-4CF7-8EA6-9A831F8BAC6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66E7F1-388C-4F44-9067-431FB5C34E5D}" type="pres">
      <dgm:prSet presAssocID="{B899A7E8-1620-4CF7-8EA6-9A831F8BAC65}" presName="negativeSpace" presStyleCnt="0"/>
      <dgm:spPr/>
    </dgm:pt>
    <dgm:pt modelId="{0C85A092-1B20-483F-A8E0-4743BFA1936C}" type="pres">
      <dgm:prSet presAssocID="{B899A7E8-1620-4CF7-8EA6-9A831F8BAC65}" presName="childText" presStyleLbl="conFgAcc1" presStyleIdx="0" presStyleCnt="5">
        <dgm:presLayoutVars>
          <dgm:bulletEnabled val="1"/>
        </dgm:presLayoutVars>
      </dgm:prSet>
      <dgm:spPr/>
    </dgm:pt>
    <dgm:pt modelId="{AECB04BB-E53D-41B7-9096-E3240ABDF038}" type="pres">
      <dgm:prSet presAssocID="{13CA18C0-DC22-4A26-B341-DA2C44737349}" presName="spaceBetweenRectangles" presStyleCnt="0"/>
      <dgm:spPr/>
    </dgm:pt>
    <dgm:pt modelId="{D7CC6AD6-E9A3-478C-8C77-FB9E0067C5D3}" type="pres">
      <dgm:prSet presAssocID="{6B3D1C90-C9BF-4D92-81FA-64B430E72C34}" presName="parentLin" presStyleCnt="0"/>
      <dgm:spPr/>
    </dgm:pt>
    <dgm:pt modelId="{F228BB02-BA1A-4F3F-97B1-DB22BD2DCE03}" type="pres">
      <dgm:prSet presAssocID="{6B3D1C90-C9BF-4D92-81FA-64B430E72C34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92D8BB0-1CAD-407C-90DD-EB085FDE031B}" type="pres">
      <dgm:prSet presAssocID="{6B3D1C90-C9BF-4D92-81FA-64B430E72C34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A232A9-47FF-421F-BFE0-7917C7F42D46}" type="pres">
      <dgm:prSet presAssocID="{6B3D1C90-C9BF-4D92-81FA-64B430E72C34}" presName="negativeSpace" presStyleCnt="0"/>
      <dgm:spPr/>
    </dgm:pt>
    <dgm:pt modelId="{113B8396-48A7-4886-AD32-EFD63FB8DAF4}" type="pres">
      <dgm:prSet presAssocID="{6B3D1C90-C9BF-4D92-81FA-64B430E72C34}" presName="childText" presStyleLbl="conFgAcc1" presStyleIdx="1" presStyleCnt="5">
        <dgm:presLayoutVars>
          <dgm:bulletEnabled val="1"/>
        </dgm:presLayoutVars>
      </dgm:prSet>
      <dgm:spPr/>
    </dgm:pt>
    <dgm:pt modelId="{A0FE6ECF-B71E-4137-9C80-7FD2DDF921B5}" type="pres">
      <dgm:prSet presAssocID="{0B9E48E2-213E-4FAE-83E1-66908B3415A5}" presName="spaceBetweenRectangles" presStyleCnt="0"/>
      <dgm:spPr/>
    </dgm:pt>
    <dgm:pt modelId="{7E9CCED2-7636-4D2F-B49D-A4C76BE2D066}" type="pres">
      <dgm:prSet presAssocID="{8B8CAF68-0B68-4D6A-A75B-5F232727377A}" presName="parentLin" presStyleCnt="0"/>
      <dgm:spPr/>
    </dgm:pt>
    <dgm:pt modelId="{493074FB-C0E8-4819-BAC5-31C61197D990}" type="pres">
      <dgm:prSet presAssocID="{8B8CAF68-0B68-4D6A-A75B-5F232727377A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27A618E4-0D97-4E03-9C26-D1D00B7DAA42}" type="pres">
      <dgm:prSet presAssocID="{8B8CAF68-0B68-4D6A-A75B-5F232727377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4BD9D-BC12-41F1-83C5-5A0BF96BBC13}" type="pres">
      <dgm:prSet presAssocID="{8B8CAF68-0B68-4D6A-A75B-5F232727377A}" presName="negativeSpace" presStyleCnt="0"/>
      <dgm:spPr/>
    </dgm:pt>
    <dgm:pt modelId="{877B325D-5079-4E0E-B83D-9E17B13EB5E4}" type="pres">
      <dgm:prSet presAssocID="{8B8CAF68-0B68-4D6A-A75B-5F232727377A}" presName="childText" presStyleLbl="conFgAcc1" presStyleIdx="2" presStyleCnt="5">
        <dgm:presLayoutVars>
          <dgm:bulletEnabled val="1"/>
        </dgm:presLayoutVars>
      </dgm:prSet>
      <dgm:spPr/>
    </dgm:pt>
    <dgm:pt modelId="{D4981E19-83B5-42CA-A56A-3805B6F577DE}" type="pres">
      <dgm:prSet presAssocID="{3A7DC610-4ED3-489C-8A78-CC0AB78A3854}" presName="spaceBetweenRectangles" presStyleCnt="0"/>
      <dgm:spPr/>
    </dgm:pt>
    <dgm:pt modelId="{9B02159F-F124-4E19-9D9D-43A092C2BF3C}" type="pres">
      <dgm:prSet presAssocID="{29A907EB-0568-43A5-9172-75AE6BF608F1}" presName="parentLin" presStyleCnt="0"/>
      <dgm:spPr/>
    </dgm:pt>
    <dgm:pt modelId="{3C626A53-6FE9-4940-9EA5-55306E29AF9F}" type="pres">
      <dgm:prSet presAssocID="{29A907EB-0568-43A5-9172-75AE6BF608F1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75BED63F-E7D2-42E1-8E2F-F880E848DC02}" type="pres">
      <dgm:prSet presAssocID="{29A907EB-0568-43A5-9172-75AE6BF608F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841BD3-D6C7-4117-BF19-F6BA2FEDD62A}" type="pres">
      <dgm:prSet presAssocID="{29A907EB-0568-43A5-9172-75AE6BF608F1}" presName="negativeSpace" presStyleCnt="0"/>
      <dgm:spPr/>
    </dgm:pt>
    <dgm:pt modelId="{157E5815-66E0-4D26-99C7-E710E9A0BF33}" type="pres">
      <dgm:prSet presAssocID="{29A907EB-0568-43A5-9172-75AE6BF608F1}" presName="childText" presStyleLbl="conFgAcc1" presStyleIdx="3" presStyleCnt="5">
        <dgm:presLayoutVars>
          <dgm:bulletEnabled val="1"/>
        </dgm:presLayoutVars>
      </dgm:prSet>
      <dgm:spPr/>
    </dgm:pt>
    <dgm:pt modelId="{E4CFCD22-FE1E-48D5-8E5E-A77A2E6E27FA}" type="pres">
      <dgm:prSet presAssocID="{C3CCE90E-8B29-430F-B6D8-BA391BAFD333}" presName="spaceBetweenRectangles" presStyleCnt="0"/>
      <dgm:spPr/>
    </dgm:pt>
    <dgm:pt modelId="{0B9667F0-1DFF-4574-AF28-D4F2A1F6AE98}" type="pres">
      <dgm:prSet presAssocID="{B67091F9-DDF2-4A97-B708-9F4D43C25C3D}" presName="parentLin" presStyleCnt="0"/>
      <dgm:spPr/>
    </dgm:pt>
    <dgm:pt modelId="{0ACC3541-19E4-4CF3-9FFD-C8F572044329}" type="pres">
      <dgm:prSet presAssocID="{B67091F9-DDF2-4A97-B708-9F4D43C25C3D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2E4A63A1-29F0-46E2-95CF-6166FE804136}" type="pres">
      <dgm:prSet presAssocID="{B67091F9-DDF2-4A97-B708-9F4D43C25C3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2AF90-21C3-4CE8-87B1-B491AEEEA5EA}" type="pres">
      <dgm:prSet presAssocID="{B67091F9-DDF2-4A97-B708-9F4D43C25C3D}" presName="negativeSpace" presStyleCnt="0"/>
      <dgm:spPr/>
    </dgm:pt>
    <dgm:pt modelId="{8A654E24-24F5-4BD9-91A8-6CED683A3B0E}" type="pres">
      <dgm:prSet presAssocID="{B67091F9-DDF2-4A97-B708-9F4D43C25C3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43249FB8-9DD7-492B-BDD3-8E45187E8A7B}" type="presOf" srcId="{B67091F9-DDF2-4A97-B708-9F4D43C25C3D}" destId="{0ACC3541-19E4-4CF3-9FFD-C8F572044329}" srcOrd="0" destOrd="0" presId="urn:microsoft.com/office/officeart/2005/8/layout/list1"/>
    <dgm:cxn modelId="{2D078B91-7571-4A8F-AC08-557EF980DFB4}" type="presOf" srcId="{8B8CAF68-0B68-4D6A-A75B-5F232727377A}" destId="{493074FB-C0E8-4819-BAC5-31C61197D990}" srcOrd="0" destOrd="0" presId="urn:microsoft.com/office/officeart/2005/8/layout/list1"/>
    <dgm:cxn modelId="{FF87A136-F5D9-449F-AFCD-A3A15C459761}" type="presOf" srcId="{B899A7E8-1620-4CF7-8EA6-9A831F8BAC65}" destId="{0A1CB2F7-40EC-461C-9C94-F572083C8A95}" srcOrd="0" destOrd="0" presId="urn:microsoft.com/office/officeart/2005/8/layout/list1"/>
    <dgm:cxn modelId="{D0C65BD3-1093-4D74-98DB-5FCAC5DFF203}" type="presOf" srcId="{6B3D1C90-C9BF-4D92-81FA-64B430E72C34}" destId="{F228BB02-BA1A-4F3F-97B1-DB22BD2DCE03}" srcOrd="0" destOrd="0" presId="urn:microsoft.com/office/officeart/2005/8/layout/list1"/>
    <dgm:cxn modelId="{58642EF1-249F-4509-BD04-2A2F788F2209}" type="presOf" srcId="{8B8CAF68-0B68-4D6A-A75B-5F232727377A}" destId="{27A618E4-0D97-4E03-9C26-D1D00B7DAA42}" srcOrd="1" destOrd="0" presId="urn:microsoft.com/office/officeart/2005/8/layout/list1"/>
    <dgm:cxn modelId="{F6871D55-4753-4BAA-B227-45F7B7051C6D}" type="presOf" srcId="{8A5D8472-F9B3-4523-9985-0F00B1EEF563}" destId="{20A04A53-1F76-437D-B411-AE7FF4DAFB73}" srcOrd="0" destOrd="0" presId="urn:microsoft.com/office/officeart/2005/8/layout/list1"/>
    <dgm:cxn modelId="{D6D771E1-BC56-4D12-9A79-C6064B11380A}" type="presOf" srcId="{B67091F9-DDF2-4A97-B708-9F4D43C25C3D}" destId="{2E4A63A1-29F0-46E2-95CF-6166FE804136}" srcOrd="1" destOrd="0" presId="urn:microsoft.com/office/officeart/2005/8/layout/list1"/>
    <dgm:cxn modelId="{7DA96FDA-4D98-4941-809D-59D4D34548B6}" type="presOf" srcId="{29A907EB-0568-43A5-9172-75AE6BF608F1}" destId="{75BED63F-E7D2-42E1-8E2F-F880E848DC02}" srcOrd="1" destOrd="0" presId="urn:microsoft.com/office/officeart/2005/8/layout/list1"/>
    <dgm:cxn modelId="{4E12226B-9FE2-4C68-85DD-181D59A57D60}" type="presOf" srcId="{6B3D1C90-C9BF-4D92-81FA-64B430E72C34}" destId="{792D8BB0-1CAD-407C-90DD-EB085FDE031B}" srcOrd="1" destOrd="0" presId="urn:microsoft.com/office/officeart/2005/8/layout/list1"/>
    <dgm:cxn modelId="{E1A2CC21-FFDA-43B0-85E8-C7651FA3A7DB}" srcId="{8A5D8472-F9B3-4523-9985-0F00B1EEF563}" destId="{29A907EB-0568-43A5-9172-75AE6BF608F1}" srcOrd="3" destOrd="0" parTransId="{762FCFB1-F90E-4780-A29C-6A8CBC22427F}" sibTransId="{C3CCE90E-8B29-430F-B6D8-BA391BAFD333}"/>
    <dgm:cxn modelId="{5261776D-6E55-4D86-9FED-0782B109EBF4}" srcId="{8A5D8472-F9B3-4523-9985-0F00B1EEF563}" destId="{6B3D1C90-C9BF-4D92-81FA-64B430E72C34}" srcOrd="1" destOrd="0" parTransId="{058A11A7-BF50-4FB7-8EDF-6A650CDF0761}" sibTransId="{0B9E48E2-213E-4FAE-83E1-66908B3415A5}"/>
    <dgm:cxn modelId="{07B3A5B9-E23F-41AD-AABD-9193B54CF3EF}" srcId="{8A5D8472-F9B3-4523-9985-0F00B1EEF563}" destId="{B899A7E8-1620-4CF7-8EA6-9A831F8BAC65}" srcOrd="0" destOrd="0" parTransId="{EBC1EFD6-0B9E-46B8-BEEF-11CCC181A564}" sibTransId="{13CA18C0-DC22-4A26-B341-DA2C44737349}"/>
    <dgm:cxn modelId="{C24F2E55-5341-4D21-9A32-068E6CDB551D}" type="presOf" srcId="{B899A7E8-1620-4CF7-8EA6-9A831F8BAC65}" destId="{2407C28C-249B-4EE7-85E8-18881E32863F}" srcOrd="1" destOrd="0" presId="urn:microsoft.com/office/officeart/2005/8/layout/list1"/>
    <dgm:cxn modelId="{3FE87CB6-22BC-456D-843B-25CDAEBD21D7}" srcId="{8A5D8472-F9B3-4523-9985-0F00B1EEF563}" destId="{8B8CAF68-0B68-4D6A-A75B-5F232727377A}" srcOrd="2" destOrd="0" parTransId="{84335B9B-7BA5-4B68-9980-9CE85B14CF6A}" sibTransId="{3A7DC610-4ED3-489C-8A78-CC0AB78A3854}"/>
    <dgm:cxn modelId="{455D6904-DB9C-439D-B65A-2B9833FD3B9C}" type="presOf" srcId="{29A907EB-0568-43A5-9172-75AE6BF608F1}" destId="{3C626A53-6FE9-4940-9EA5-55306E29AF9F}" srcOrd="0" destOrd="0" presId="urn:microsoft.com/office/officeart/2005/8/layout/list1"/>
    <dgm:cxn modelId="{BD60DE04-5671-41C8-88D2-D819532F3432}" srcId="{8A5D8472-F9B3-4523-9985-0F00B1EEF563}" destId="{B67091F9-DDF2-4A97-B708-9F4D43C25C3D}" srcOrd="4" destOrd="0" parTransId="{A154070D-B840-47ED-A17E-C3665F4CAFB7}" sibTransId="{545FC340-57A8-4413-AE82-C36FC16E74FF}"/>
    <dgm:cxn modelId="{3B3ED3D3-9879-4115-9863-46F8DF248BD3}" type="presParOf" srcId="{20A04A53-1F76-437D-B411-AE7FF4DAFB73}" destId="{6AA7AE58-22D1-4D56-9712-C9FFF60C6410}" srcOrd="0" destOrd="0" presId="urn:microsoft.com/office/officeart/2005/8/layout/list1"/>
    <dgm:cxn modelId="{F3BDA897-F6F8-449C-9570-88D19E25281C}" type="presParOf" srcId="{6AA7AE58-22D1-4D56-9712-C9FFF60C6410}" destId="{0A1CB2F7-40EC-461C-9C94-F572083C8A95}" srcOrd="0" destOrd="0" presId="urn:microsoft.com/office/officeart/2005/8/layout/list1"/>
    <dgm:cxn modelId="{92EE58D9-960B-4592-8E43-8863733E2C29}" type="presParOf" srcId="{6AA7AE58-22D1-4D56-9712-C9FFF60C6410}" destId="{2407C28C-249B-4EE7-85E8-18881E32863F}" srcOrd="1" destOrd="0" presId="urn:microsoft.com/office/officeart/2005/8/layout/list1"/>
    <dgm:cxn modelId="{4BFA29CD-B203-4543-8B03-74D04D871B83}" type="presParOf" srcId="{20A04A53-1F76-437D-B411-AE7FF4DAFB73}" destId="{C866E7F1-388C-4F44-9067-431FB5C34E5D}" srcOrd="1" destOrd="0" presId="urn:microsoft.com/office/officeart/2005/8/layout/list1"/>
    <dgm:cxn modelId="{DA23E1E4-ADBE-4EB6-BD15-78D9BD368288}" type="presParOf" srcId="{20A04A53-1F76-437D-B411-AE7FF4DAFB73}" destId="{0C85A092-1B20-483F-A8E0-4743BFA1936C}" srcOrd="2" destOrd="0" presId="urn:microsoft.com/office/officeart/2005/8/layout/list1"/>
    <dgm:cxn modelId="{2BBCB89D-0831-407D-A473-9805EC5735EB}" type="presParOf" srcId="{20A04A53-1F76-437D-B411-AE7FF4DAFB73}" destId="{AECB04BB-E53D-41B7-9096-E3240ABDF038}" srcOrd="3" destOrd="0" presId="urn:microsoft.com/office/officeart/2005/8/layout/list1"/>
    <dgm:cxn modelId="{CB20D7ED-449A-4A1D-A654-C04570196EB7}" type="presParOf" srcId="{20A04A53-1F76-437D-B411-AE7FF4DAFB73}" destId="{D7CC6AD6-E9A3-478C-8C77-FB9E0067C5D3}" srcOrd="4" destOrd="0" presId="urn:microsoft.com/office/officeart/2005/8/layout/list1"/>
    <dgm:cxn modelId="{5DD6B0E9-522A-438A-A27D-693DB13F13F0}" type="presParOf" srcId="{D7CC6AD6-E9A3-478C-8C77-FB9E0067C5D3}" destId="{F228BB02-BA1A-4F3F-97B1-DB22BD2DCE03}" srcOrd="0" destOrd="0" presId="urn:microsoft.com/office/officeart/2005/8/layout/list1"/>
    <dgm:cxn modelId="{FFE2E2D7-D8B8-4B5E-9D92-07E8D0A0E6B1}" type="presParOf" srcId="{D7CC6AD6-E9A3-478C-8C77-FB9E0067C5D3}" destId="{792D8BB0-1CAD-407C-90DD-EB085FDE031B}" srcOrd="1" destOrd="0" presId="urn:microsoft.com/office/officeart/2005/8/layout/list1"/>
    <dgm:cxn modelId="{39D4F362-0AA6-4B07-86C6-E7DBF8066C42}" type="presParOf" srcId="{20A04A53-1F76-437D-B411-AE7FF4DAFB73}" destId="{A6A232A9-47FF-421F-BFE0-7917C7F42D46}" srcOrd="5" destOrd="0" presId="urn:microsoft.com/office/officeart/2005/8/layout/list1"/>
    <dgm:cxn modelId="{A4C357F1-B1A9-4119-8E65-CF3957982CCD}" type="presParOf" srcId="{20A04A53-1F76-437D-B411-AE7FF4DAFB73}" destId="{113B8396-48A7-4886-AD32-EFD63FB8DAF4}" srcOrd="6" destOrd="0" presId="urn:microsoft.com/office/officeart/2005/8/layout/list1"/>
    <dgm:cxn modelId="{07030D13-08C8-4F2B-8410-192F0A038617}" type="presParOf" srcId="{20A04A53-1F76-437D-B411-AE7FF4DAFB73}" destId="{A0FE6ECF-B71E-4137-9C80-7FD2DDF921B5}" srcOrd="7" destOrd="0" presId="urn:microsoft.com/office/officeart/2005/8/layout/list1"/>
    <dgm:cxn modelId="{42B6AF86-DE36-4F87-ADEE-14CC43A0C3AB}" type="presParOf" srcId="{20A04A53-1F76-437D-B411-AE7FF4DAFB73}" destId="{7E9CCED2-7636-4D2F-B49D-A4C76BE2D066}" srcOrd="8" destOrd="0" presId="urn:microsoft.com/office/officeart/2005/8/layout/list1"/>
    <dgm:cxn modelId="{1B73CC5C-E826-41E6-AC85-331428BF493A}" type="presParOf" srcId="{7E9CCED2-7636-4D2F-B49D-A4C76BE2D066}" destId="{493074FB-C0E8-4819-BAC5-31C61197D990}" srcOrd="0" destOrd="0" presId="urn:microsoft.com/office/officeart/2005/8/layout/list1"/>
    <dgm:cxn modelId="{23B3A490-5AFE-414D-8327-60653B52A49A}" type="presParOf" srcId="{7E9CCED2-7636-4D2F-B49D-A4C76BE2D066}" destId="{27A618E4-0D97-4E03-9C26-D1D00B7DAA42}" srcOrd="1" destOrd="0" presId="urn:microsoft.com/office/officeart/2005/8/layout/list1"/>
    <dgm:cxn modelId="{DE12CECC-EF29-469B-AA3F-D98C74109690}" type="presParOf" srcId="{20A04A53-1F76-437D-B411-AE7FF4DAFB73}" destId="{40E4BD9D-BC12-41F1-83C5-5A0BF96BBC13}" srcOrd="9" destOrd="0" presId="urn:microsoft.com/office/officeart/2005/8/layout/list1"/>
    <dgm:cxn modelId="{E8094109-075B-49D6-AE8B-FA244D9EA137}" type="presParOf" srcId="{20A04A53-1F76-437D-B411-AE7FF4DAFB73}" destId="{877B325D-5079-4E0E-B83D-9E17B13EB5E4}" srcOrd="10" destOrd="0" presId="urn:microsoft.com/office/officeart/2005/8/layout/list1"/>
    <dgm:cxn modelId="{748C6422-1C7A-4B24-B017-9BB3AE114B33}" type="presParOf" srcId="{20A04A53-1F76-437D-B411-AE7FF4DAFB73}" destId="{D4981E19-83B5-42CA-A56A-3805B6F577DE}" srcOrd="11" destOrd="0" presId="urn:microsoft.com/office/officeart/2005/8/layout/list1"/>
    <dgm:cxn modelId="{39B30084-32B2-4AC8-B774-2B87A144E143}" type="presParOf" srcId="{20A04A53-1F76-437D-B411-AE7FF4DAFB73}" destId="{9B02159F-F124-4E19-9D9D-43A092C2BF3C}" srcOrd="12" destOrd="0" presId="urn:microsoft.com/office/officeart/2005/8/layout/list1"/>
    <dgm:cxn modelId="{DEFD6CC3-66DC-4C53-A12C-64AE9B602638}" type="presParOf" srcId="{9B02159F-F124-4E19-9D9D-43A092C2BF3C}" destId="{3C626A53-6FE9-4940-9EA5-55306E29AF9F}" srcOrd="0" destOrd="0" presId="urn:microsoft.com/office/officeart/2005/8/layout/list1"/>
    <dgm:cxn modelId="{EA8BC63B-6610-4270-8EC0-1F953B889C61}" type="presParOf" srcId="{9B02159F-F124-4E19-9D9D-43A092C2BF3C}" destId="{75BED63F-E7D2-42E1-8E2F-F880E848DC02}" srcOrd="1" destOrd="0" presId="urn:microsoft.com/office/officeart/2005/8/layout/list1"/>
    <dgm:cxn modelId="{7C2E53C3-C1E2-45E8-9E1C-B3DB3D4A8BE0}" type="presParOf" srcId="{20A04A53-1F76-437D-B411-AE7FF4DAFB73}" destId="{12841BD3-D6C7-4117-BF19-F6BA2FEDD62A}" srcOrd="13" destOrd="0" presId="urn:microsoft.com/office/officeart/2005/8/layout/list1"/>
    <dgm:cxn modelId="{AC20C6FF-85B9-47AC-861B-A642613098A9}" type="presParOf" srcId="{20A04A53-1F76-437D-B411-AE7FF4DAFB73}" destId="{157E5815-66E0-4D26-99C7-E710E9A0BF33}" srcOrd="14" destOrd="0" presId="urn:microsoft.com/office/officeart/2005/8/layout/list1"/>
    <dgm:cxn modelId="{509A547E-B729-40D2-AED1-F12966EE9E43}" type="presParOf" srcId="{20A04A53-1F76-437D-B411-AE7FF4DAFB73}" destId="{E4CFCD22-FE1E-48D5-8E5E-A77A2E6E27FA}" srcOrd="15" destOrd="0" presId="urn:microsoft.com/office/officeart/2005/8/layout/list1"/>
    <dgm:cxn modelId="{6B536E5B-F2BC-4364-A8DC-A8C6E64C2053}" type="presParOf" srcId="{20A04A53-1F76-437D-B411-AE7FF4DAFB73}" destId="{0B9667F0-1DFF-4574-AF28-D4F2A1F6AE98}" srcOrd="16" destOrd="0" presId="urn:microsoft.com/office/officeart/2005/8/layout/list1"/>
    <dgm:cxn modelId="{13670118-E557-4B98-85B1-79CFA7C8FB82}" type="presParOf" srcId="{0B9667F0-1DFF-4574-AF28-D4F2A1F6AE98}" destId="{0ACC3541-19E4-4CF3-9FFD-C8F572044329}" srcOrd="0" destOrd="0" presId="urn:microsoft.com/office/officeart/2005/8/layout/list1"/>
    <dgm:cxn modelId="{521DF893-0504-4FE0-A271-55E8009F7575}" type="presParOf" srcId="{0B9667F0-1DFF-4574-AF28-D4F2A1F6AE98}" destId="{2E4A63A1-29F0-46E2-95CF-6166FE804136}" srcOrd="1" destOrd="0" presId="urn:microsoft.com/office/officeart/2005/8/layout/list1"/>
    <dgm:cxn modelId="{6FE157B2-94CA-4E1F-A2BA-820958C258AA}" type="presParOf" srcId="{20A04A53-1F76-437D-B411-AE7FF4DAFB73}" destId="{D052AF90-21C3-4CE8-87B1-B491AEEEA5EA}" srcOrd="17" destOrd="0" presId="urn:microsoft.com/office/officeart/2005/8/layout/list1"/>
    <dgm:cxn modelId="{39C278C3-A534-4973-82B8-B79A565EAFFB}" type="presParOf" srcId="{20A04A53-1F76-437D-B411-AE7FF4DAFB73}" destId="{8A654E24-24F5-4BD9-91A8-6CED683A3B0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22DB6-935A-4C62-BCE1-3F91B17711C3}">
      <dsp:nvSpPr>
        <dsp:cNvPr id="0" name=""/>
        <dsp:cNvSpPr/>
      </dsp:nvSpPr>
      <dsp:spPr>
        <a:xfrm>
          <a:off x="1282842" y="0"/>
          <a:ext cx="1336154" cy="742307"/>
        </a:xfrm>
        <a:prstGeom prst="roundRect">
          <a:avLst>
            <a:gd name="adj" fmla="val 10000"/>
          </a:avLst>
        </a:prstGeom>
        <a:solidFill>
          <a:srgbClr val="FF66CC">
            <a:alpha val="89804"/>
          </a:srgb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C00000"/>
              </a:solidFill>
            </a:rPr>
            <a:t>9-11 </a:t>
          </a:r>
          <a:r>
            <a:rPr lang="ru-RU" sz="2500" b="1" kern="1200" dirty="0" err="1" smtClean="0">
              <a:solidFill>
                <a:srgbClr val="C00000"/>
              </a:solidFill>
            </a:rPr>
            <a:t>кл</a:t>
          </a:r>
          <a:r>
            <a:rPr lang="ru-RU" sz="2500" b="1" kern="1200" dirty="0" smtClean="0">
              <a:solidFill>
                <a:srgbClr val="C00000"/>
              </a:solidFill>
            </a:rPr>
            <a:t>.</a:t>
          </a:r>
          <a:endParaRPr lang="ru-RU" sz="2500" b="1" kern="1200" dirty="0">
            <a:solidFill>
              <a:srgbClr val="C00000"/>
            </a:solidFill>
          </a:endParaRPr>
        </a:p>
      </dsp:txBody>
      <dsp:txXfrm>
        <a:off x="1304583" y="21741"/>
        <a:ext cx="1292672" cy="698825"/>
      </dsp:txXfrm>
    </dsp:sp>
    <dsp:sp modelId="{C3B6DC4F-2499-4B0C-A0E3-D6ACB94FC96C}">
      <dsp:nvSpPr>
        <dsp:cNvPr id="0" name=""/>
        <dsp:cNvSpPr/>
      </dsp:nvSpPr>
      <dsp:spPr>
        <a:xfrm>
          <a:off x="3212842" y="0"/>
          <a:ext cx="1336154" cy="74230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rgbClr val="C00000"/>
              </a:solidFill>
            </a:rPr>
            <a:t>3,5 часа</a:t>
          </a:r>
          <a:endParaRPr lang="ru-RU" sz="2500" b="1" kern="1200" dirty="0">
            <a:solidFill>
              <a:srgbClr val="C00000"/>
            </a:solidFill>
          </a:endParaRPr>
        </a:p>
      </dsp:txBody>
      <dsp:txXfrm>
        <a:off x="3234583" y="21741"/>
        <a:ext cx="1292672" cy="698825"/>
      </dsp:txXfrm>
    </dsp:sp>
    <dsp:sp modelId="{920AA1D5-9916-4B00-88C8-0473F546F0C0}">
      <dsp:nvSpPr>
        <dsp:cNvPr id="0" name=""/>
        <dsp:cNvSpPr/>
      </dsp:nvSpPr>
      <dsp:spPr>
        <a:xfrm>
          <a:off x="2637554" y="3154808"/>
          <a:ext cx="556730" cy="556730"/>
        </a:xfrm>
        <a:prstGeom prst="triangle">
          <a:avLst/>
        </a:prstGeom>
        <a:solidFill>
          <a:srgbClr val="C00000">
            <a:alpha val="90000"/>
          </a:srgb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D6AD1-6842-4B60-9402-40F481AED688}">
      <dsp:nvSpPr>
        <dsp:cNvPr id="0" name=""/>
        <dsp:cNvSpPr/>
      </dsp:nvSpPr>
      <dsp:spPr>
        <a:xfrm>
          <a:off x="1245726" y="2921723"/>
          <a:ext cx="3340385" cy="225661"/>
        </a:xfrm>
        <a:prstGeom prst="rect">
          <a:avLst/>
        </a:prstGeom>
        <a:solidFill>
          <a:schemeClr val="accent1">
            <a:lumMod val="75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952EDE-8D76-4A05-B97A-2026F169ACDA}">
      <dsp:nvSpPr>
        <dsp:cNvPr id="0" name=""/>
        <dsp:cNvSpPr/>
      </dsp:nvSpPr>
      <dsp:spPr>
        <a:xfrm>
          <a:off x="3212842" y="1944846"/>
          <a:ext cx="1336154" cy="9501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2,5 часа</a:t>
          </a:r>
          <a:endParaRPr lang="ru-RU" sz="2400" b="1" kern="1200" dirty="0">
            <a:solidFill>
              <a:srgbClr val="C00000"/>
            </a:solidFill>
          </a:endParaRPr>
        </a:p>
      </dsp:txBody>
      <dsp:txXfrm>
        <a:off x="3259225" y="1991229"/>
        <a:ext cx="1243388" cy="857387"/>
      </dsp:txXfrm>
    </dsp:sp>
    <dsp:sp modelId="{BD838AA6-1FC0-4C0F-9E14-9B7BC1C0B688}">
      <dsp:nvSpPr>
        <dsp:cNvPr id="0" name=""/>
        <dsp:cNvSpPr/>
      </dsp:nvSpPr>
      <dsp:spPr>
        <a:xfrm>
          <a:off x="3212842" y="950153"/>
          <a:ext cx="1336154" cy="9501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2 часа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3259225" y="996536"/>
        <a:ext cx="1243388" cy="857387"/>
      </dsp:txXfrm>
    </dsp:sp>
    <dsp:sp modelId="{6A94E145-0988-4965-A1EC-4AA2AB7F221A}">
      <dsp:nvSpPr>
        <dsp:cNvPr id="0" name=""/>
        <dsp:cNvSpPr/>
      </dsp:nvSpPr>
      <dsp:spPr>
        <a:xfrm>
          <a:off x="1282842" y="1944846"/>
          <a:ext cx="1336154" cy="95015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C00000"/>
              </a:solidFill>
            </a:rPr>
            <a:t>6-8 </a:t>
          </a:r>
          <a:r>
            <a:rPr lang="ru-RU" sz="2400" b="1" kern="1200" dirty="0" err="1" smtClean="0">
              <a:solidFill>
                <a:srgbClr val="C00000"/>
              </a:solidFill>
            </a:rPr>
            <a:t>кл</a:t>
          </a:r>
          <a:r>
            <a:rPr lang="ru-RU" sz="2400" b="1" kern="1200" dirty="0" smtClean="0">
              <a:solidFill>
                <a:srgbClr val="C00000"/>
              </a:solidFill>
            </a:rPr>
            <a:t>.</a:t>
          </a:r>
          <a:endParaRPr lang="ru-RU" sz="2400" b="1" kern="1200" dirty="0">
            <a:solidFill>
              <a:srgbClr val="C00000"/>
            </a:solidFill>
          </a:endParaRPr>
        </a:p>
      </dsp:txBody>
      <dsp:txXfrm>
        <a:off x="1329225" y="1991229"/>
        <a:ext cx="1243388" cy="857387"/>
      </dsp:txXfrm>
    </dsp:sp>
    <dsp:sp modelId="{7F4192BA-4588-4DA6-80C2-749487544797}">
      <dsp:nvSpPr>
        <dsp:cNvPr id="0" name=""/>
        <dsp:cNvSpPr/>
      </dsp:nvSpPr>
      <dsp:spPr>
        <a:xfrm>
          <a:off x="1282842" y="950153"/>
          <a:ext cx="1336154" cy="9501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</a:rPr>
            <a:t>5 </a:t>
          </a:r>
          <a:r>
            <a:rPr lang="ru-RU" sz="2400" b="1" kern="1200" dirty="0" err="1" smtClean="0">
              <a:solidFill>
                <a:schemeClr val="bg1"/>
              </a:solidFill>
            </a:rPr>
            <a:t>кл</a:t>
          </a:r>
          <a:r>
            <a:rPr lang="ru-RU" sz="2400" b="1" kern="1200" dirty="0" smtClean="0">
              <a:solidFill>
                <a:schemeClr val="bg1"/>
              </a:solidFill>
            </a:rPr>
            <a:t>.</a:t>
          </a:r>
          <a:endParaRPr lang="ru-RU" sz="2400" b="1" kern="1200" dirty="0">
            <a:solidFill>
              <a:schemeClr val="bg1"/>
            </a:solidFill>
          </a:endParaRPr>
        </a:p>
      </dsp:txBody>
      <dsp:txXfrm>
        <a:off x="1329225" y="996536"/>
        <a:ext cx="1243388" cy="8573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BC778-4F4B-4B37-BDAE-9AFEAC951FBD}">
      <dsp:nvSpPr>
        <dsp:cNvPr id="0" name=""/>
        <dsp:cNvSpPr/>
      </dsp:nvSpPr>
      <dsp:spPr>
        <a:xfrm>
          <a:off x="894572" y="554795"/>
          <a:ext cx="4987745" cy="2682239"/>
        </a:xfrm>
        <a:prstGeom prst="round2DiagRect">
          <a:avLst>
            <a:gd name="adj1" fmla="val 0"/>
            <a:gd name="adj2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96AA7-EDBD-4DC4-8D19-EBC5BA8446AA}">
      <dsp:nvSpPr>
        <dsp:cNvPr id="0" name=""/>
        <dsp:cNvSpPr/>
      </dsp:nvSpPr>
      <dsp:spPr>
        <a:xfrm>
          <a:off x="3396925" y="883371"/>
          <a:ext cx="665" cy="2113279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42CFC0-1D14-4143-918B-BEED9E6357ED}">
      <dsp:nvSpPr>
        <dsp:cNvPr id="0" name=""/>
        <dsp:cNvSpPr/>
      </dsp:nvSpPr>
      <dsp:spPr>
        <a:xfrm>
          <a:off x="899827" y="802091"/>
          <a:ext cx="2500322" cy="22758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C0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разбудить мысль, научить анализировать и получать эстетическое удовольствие</a:t>
          </a:r>
          <a:endParaRPr lang="ru-RU" sz="2000" kern="1200" dirty="0">
            <a:solidFill>
              <a:srgbClr val="C00000"/>
            </a:solidFill>
            <a:latin typeface="Arial Black" panose="020B0A04020102020204" pitchFamily="34" charset="0"/>
          </a:endParaRPr>
        </a:p>
      </dsp:txBody>
      <dsp:txXfrm>
        <a:off x="899827" y="802091"/>
        <a:ext cx="2500322" cy="2275839"/>
      </dsp:txXfrm>
    </dsp:sp>
    <dsp:sp modelId="{C2D8B78E-1984-45A3-BB6A-454B9C1D539C}">
      <dsp:nvSpPr>
        <dsp:cNvPr id="0" name=""/>
        <dsp:cNvSpPr/>
      </dsp:nvSpPr>
      <dsp:spPr>
        <a:xfrm>
          <a:off x="3563183" y="802091"/>
          <a:ext cx="2161356" cy="227583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solidFill>
                <a:srgbClr val="C00000"/>
              </a:solidFill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rPr>
            <a:t>загрузить ученика</a:t>
          </a:r>
          <a:endParaRPr lang="ru-RU" sz="2700" b="1" kern="1200" dirty="0">
            <a:solidFill>
              <a:srgbClr val="C00000"/>
            </a:solidFill>
            <a:latin typeface="Arial Black" panose="020B0A0402010202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563183" y="802091"/>
        <a:ext cx="2161356" cy="2275839"/>
      </dsp:txXfrm>
    </dsp:sp>
    <dsp:sp modelId="{7B29CA14-129F-4622-9D5E-B59F001FFC76}">
      <dsp:nvSpPr>
        <dsp:cNvPr id="0" name=""/>
        <dsp:cNvSpPr/>
      </dsp:nvSpPr>
      <dsp:spPr>
        <a:xfrm rot="16200000">
          <a:off x="-975633" y="955405"/>
          <a:ext cx="2926079" cy="831290"/>
        </a:xfrm>
        <a:prstGeom prst="rightArrow">
          <a:avLst>
            <a:gd name="adj1" fmla="val 49830"/>
            <a:gd name="adj2" fmla="val 60660"/>
          </a:avLst>
        </a:prstGeom>
        <a:solidFill>
          <a:srgbClr val="C00000"/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правильно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-849997" y="1289571"/>
        <a:ext cx="2674806" cy="414232"/>
      </dsp:txXfrm>
    </dsp:sp>
    <dsp:sp modelId="{5025C2C1-3913-44EA-92E1-EA88751FDC49}">
      <dsp:nvSpPr>
        <dsp:cNvPr id="0" name=""/>
        <dsp:cNvSpPr/>
      </dsp:nvSpPr>
      <dsp:spPr>
        <a:xfrm rot="5400000">
          <a:off x="4659426" y="2088441"/>
          <a:ext cx="3294033" cy="841058"/>
        </a:xfrm>
        <a:prstGeom prst="rightArrow">
          <a:avLst>
            <a:gd name="adj1" fmla="val 49830"/>
            <a:gd name="adj2" fmla="val 6066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неправильно</a:t>
          </a:r>
          <a:endParaRPr lang="ru-RU" sz="1800" b="1" kern="1200" dirty="0">
            <a:solidFill>
              <a:schemeClr val="bg1"/>
            </a:solidFill>
          </a:endParaRPr>
        </a:p>
      </dsp:txBody>
      <dsp:txXfrm>
        <a:off x="4786539" y="2172307"/>
        <a:ext cx="3039807" cy="4191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BF2C3-B54C-47F8-8589-791763169752}">
      <dsp:nvSpPr>
        <dsp:cNvPr id="0" name=""/>
        <dsp:cNvSpPr/>
      </dsp:nvSpPr>
      <dsp:spPr>
        <a:xfrm>
          <a:off x="1986502" y="0"/>
          <a:ext cx="3598333" cy="3598333"/>
        </a:xfrm>
        <a:prstGeom prst="triangle">
          <a:avLst/>
        </a:prstGeom>
        <a:solidFill>
          <a:srgbClr val="FF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232D7-456A-4577-BC01-2326A7B6550D}">
      <dsp:nvSpPr>
        <dsp:cNvPr id="0" name=""/>
        <dsp:cNvSpPr/>
      </dsp:nvSpPr>
      <dsp:spPr>
        <a:xfrm>
          <a:off x="3794125" y="361765"/>
          <a:ext cx="2338916" cy="851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rgbClr val="002060"/>
              </a:solidFill>
            </a:rPr>
            <a:t>посильным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835706" y="403346"/>
        <a:ext cx="2255754" cy="768630"/>
      </dsp:txXfrm>
    </dsp:sp>
    <dsp:sp modelId="{E8F43A07-6F73-48DD-A50A-698524F93668}">
      <dsp:nvSpPr>
        <dsp:cNvPr id="0" name=""/>
        <dsp:cNvSpPr/>
      </dsp:nvSpPr>
      <dsp:spPr>
        <a:xfrm>
          <a:off x="3794125" y="1320032"/>
          <a:ext cx="2338916" cy="851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5197846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>
              <a:solidFill>
                <a:srgbClr val="002060"/>
              </a:solidFill>
            </a:rPr>
            <a:t>осмысленным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835706" y="1361613"/>
        <a:ext cx="2255754" cy="768630"/>
      </dsp:txXfrm>
    </dsp:sp>
    <dsp:sp modelId="{FC6C427C-AD94-4EA3-9289-62DA16B25CA4}">
      <dsp:nvSpPr>
        <dsp:cNvPr id="0" name=""/>
        <dsp:cNvSpPr/>
      </dsp:nvSpPr>
      <dsp:spPr>
        <a:xfrm>
          <a:off x="3794125" y="2278300"/>
          <a:ext cx="2338916" cy="8517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</a:rPr>
            <a:t>направленным на развитие навыков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835706" y="2319881"/>
        <a:ext cx="2255754" cy="7686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A2D19-33D0-49F1-BA06-B38AE470238B}">
      <dsp:nvSpPr>
        <dsp:cNvPr id="0" name=""/>
        <dsp:cNvSpPr/>
      </dsp:nvSpPr>
      <dsp:spPr>
        <a:xfrm>
          <a:off x="0" y="1576741"/>
          <a:ext cx="8128000" cy="2376000"/>
        </a:xfrm>
        <a:prstGeom prst="rightArrow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9E470-1BC5-4EAE-9802-B70AD2B8C147}">
      <dsp:nvSpPr>
        <dsp:cNvPr id="0" name=""/>
        <dsp:cNvSpPr/>
      </dsp:nvSpPr>
      <dsp:spPr>
        <a:xfrm>
          <a:off x="4287043" y="2115333"/>
          <a:ext cx="3028156" cy="118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35280" rIns="0" bIns="33528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>
              <a:solidFill>
                <a:schemeClr val="bg1"/>
              </a:solidFill>
            </a:rPr>
            <a:t>но качественнее</a:t>
          </a:r>
          <a:endParaRPr lang="ru-RU" sz="3300" b="1" kern="1200" dirty="0">
            <a:solidFill>
              <a:schemeClr val="bg1"/>
            </a:solidFill>
          </a:endParaRPr>
        </a:p>
      </dsp:txBody>
      <dsp:txXfrm>
        <a:off x="4287043" y="2115333"/>
        <a:ext cx="3028156" cy="1188000"/>
      </dsp:txXfrm>
    </dsp:sp>
    <dsp:sp modelId="{537375B7-2D78-43BC-A740-33C7F054CBC3}">
      <dsp:nvSpPr>
        <dsp:cNvPr id="0" name=""/>
        <dsp:cNvSpPr/>
      </dsp:nvSpPr>
      <dsp:spPr>
        <a:xfrm>
          <a:off x="653256" y="2115333"/>
          <a:ext cx="3028156" cy="118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35280" rIns="0" bIns="33528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smtClean="0">
              <a:solidFill>
                <a:schemeClr val="bg1"/>
              </a:solidFill>
            </a:rPr>
            <a:t>Лучше меньше,</a:t>
          </a:r>
          <a:endParaRPr lang="ru-RU" sz="3300" b="1" kern="1200" dirty="0">
            <a:solidFill>
              <a:schemeClr val="bg1"/>
            </a:solidFill>
          </a:endParaRPr>
        </a:p>
      </dsp:txBody>
      <dsp:txXfrm>
        <a:off x="653256" y="2115333"/>
        <a:ext cx="3028156" cy="1188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BD57F-AF9E-409A-9417-99801E6B4909}">
      <dsp:nvSpPr>
        <dsp:cNvPr id="0" name=""/>
        <dsp:cNvSpPr/>
      </dsp:nvSpPr>
      <dsp:spPr>
        <a:xfrm>
          <a:off x="2896362" y="0"/>
          <a:ext cx="6582830" cy="2633132"/>
        </a:xfrm>
        <a:prstGeom prst="leftRightRibbon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0F0E34-1CF2-4D7C-81E6-46E569C88334}">
      <dsp:nvSpPr>
        <dsp:cNvPr id="0" name=""/>
        <dsp:cNvSpPr/>
      </dsp:nvSpPr>
      <dsp:spPr>
        <a:xfrm>
          <a:off x="3700364" y="470907"/>
          <a:ext cx="2172333" cy="1276442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28016" rIns="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По объему текста</a:t>
          </a:r>
          <a:endParaRPr lang="ru-RU" sz="3600" kern="1200" dirty="0"/>
        </a:p>
      </dsp:txBody>
      <dsp:txXfrm>
        <a:off x="3700364" y="470907"/>
        <a:ext cx="2172333" cy="1276442"/>
      </dsp:txXfrm>
    </dsp:sp>
    <dsp:sp modelId="{5B8813C5-F3CC-4295-BAF8-F3CD6FF1CBE5}">
      <dsp:nvSpPr>
        <dsp:cNvPr id="0" name=""/>
        <dsp:cNvSpPr/>
      </dsp:nvSpPr>
      <dsp:spPr>
        <a:xfrm>
          <a:off x="5922426" y="921219"/>
          <a:ext cx="2567303" cy="1290234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28016" rIns="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/>
            <a:t>По типу задания</a:t>
          </a:r>
          <a:endParaRPr lang="ru-RU" sz="3600" kern="1200" dirty="0"/>
        </a:p>
      </dsp:txBody>
      <dsp:txXfrm>
        <a:off x="5922426" y="921219"/>
        <a:ext cx="2567303" cy="12902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C0D8D-8603-402A-BAF8-085F2E9E6478}">
      <dsp:nvSpPr>
        <dsp:cNvPr id="0" name=""/>
        <dsp:cNvSpPr/>
      </dsp:nvSpPr>
      <dsp:spPr>
        <a:xfrm>
          <a:off x="-4653738" y="-713438"/>
          <a:ext cx="5543382" cy="5543382"/>
        </a:xfrm>
        <a:prstGeom prst="blockArc">
          <a:avLst>
            <a:gd name="adj1" fmla="val 18900000"/>
            <a:gd name="adj2" fmla="val 2700000"/>
            <a:gd name="adj3" fmla="val 39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5C15B-E938-42BF-953D-DE7B0754DD08}">
      <dsp:nvSpPr>
        <dsp:cNvPr id="0" name=""/>
        <dsp:cNvSpPr/>
      </dsp:nvSpPr>
      <dsp:spPr>
        <a:xfrm>
          <a:off x="465957" y="316476"/>
          <a:ext cx="6688452" cy="63328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2668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задавать «на вчера»</a:t>
          </a:r>
          <a:endParaRPr lang="ru-RU" sz="29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65957" y="316476"/>
        <a:ext cx="6688452" cy="633283"/>
      </dsp:txXfrm>
    </dsp:sp>
    <dsp:sp modelId="{DD7A5120-5A24-4986-8246-FC3A4DA3CBC3}">
      <dsp:nvSpPr>
        <dsp:cNvPr id="0" name=""/>
        <dsp:cNvSpPr/>
      </dsp:nvSpPr>
      <dsp:spPr>
        <a:xfrm>
          <a:off x="70155" y="237316"/>
          <a:ext cx="791603" cy="79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1B41C-3618-4151-AC03-7AD66DFBA66C}">
      <dsp:nvSpPr>
        <dsp:cNvPr id="0" name=""/>
        <dsp:cNvSpPr/>
      </dsp:nvSpPr>
      <dsp:spPr>
        <a:xfrm>
          <a:off x="829032" y="1266566"/>
          <a:ext cx="6325376" cy="63328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2668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формальный подход</a:t>
          </a:r>
          <a:endParaRPr lang="ru-RU" sz="29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829032" y="1266566"/>
        <a:ext cx="6325376" cy="633283"/>
      </dsp:txXfrm>
    </dsp:sp>
    <dsp:sp modelId="{0240E72D-3149-43E4-8A09-93238D78B29F}">
      <dsp:nvSpPr>
        <dsp:cNvPr id="0" name=""/>
        <dsp:cNvSpPr/>
      </dsp:nvSpPr>
      <dsp:spPr>
        <a:xfrm>
          <a:off x="433230" y="1187405"/>
          <a:ext cx="791603" cy="79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615BB-1505-4886-8352-A6FD3BAF366A}">
      <dsp:nvSpPr>
        <dsp:cNvPr id="0" name=""/>
        <dsp:cNvSpPr/>
      </dsp:nvSpPr>
      <dsp:spPr>
        <a:xfrm>
          <a:off x="885048" y="2270908"/>
          <a:ext cx="6325376" cy="63328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2668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накопительный эффект</a:t>
          </a:r>
          <a:endParaRPr lang="ru-RU" sz="29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885048" y="2270908"/>
        <a:ext cx="6325376" cy="633283"/>
      </dsp:txXfrm>
    </dsp:sp>
    <dsp:sp modelId="{354338E0-E590-464B-8F12-A6A2BF2F0921}">
      <dsp:nvSpPr>
        <dsp:cNvPr id="0" name=""/>
        <dsp:cNvSpPr/>
      </dsp:nvSpPr>
      <dsp:spPr>
        <a:xfrm>
          <a:off x="433230" y="2137495"/>
          <a:ext cx="791603" cy="79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39C320-01EB-45E8-909E-E7AFBC6EDD24}">
      <dsp:nvSpPr>
        <dsp:cNvPr id="0" name=""/>
        <dsp:cNvSpPr/>
      </dsp:nvSpPr>
      <dsp:spPr>
        <a:xfrm>
          <a:off x="465957" y="3166744"/>
          <a:ext cx="6688452" cy="6332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2668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b="1" kern="1200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отсутствие выбора</a:t>
          </a:r>
          <a:endParaRPr lang="ru-RU" sz="29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465957" y="3166744"/>
        <a:ext cx="6688452" cy="633283"/>
      </dsp:txXfrm>
    </dsp:sp>
    <dsp:sp modelId="{95167EF0-8B91-4D19-B0A4-6829045E4858}">
      <dsp:nvSpPr>
        <dsp:cNvPr id="0" name=""/>
        <dsp:cNvSpPr/>
      </dsp:nvSpPr>
      <dsp:spPr>
        <a:xfrm>
          <a:off x="70155" y="3087584"/>
          <a:ext cx="791603" cy="791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BDE27-0A7C-4C0F-BE5A-6A6FCE140263}">
      <dsp:nvSpPr>
        <dsp:cNvPr id="0" name=""/>
        <dsp:cNvSpPr/>
      </dsp:nvSpPr>
      <dsp:spPr>
        <a:xfrm rot="16200000">
          <a:off x="409" y="286063"/>
          <a:ext cx="2825811" cy="2839940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</a:rPr>
            <a:t>д/з по лит-ре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-6655" y="999580"/>
        <a:ext cx="2345423" cy="1412905"/>
      </dsp:txXfrm>
    </dsp:sp>
    <dsp:sp modelId="{1A393D9A-A570-44A7-81A1-3D511A267832}">
      <dsp:nvSpPr>
        <dsp:cNvPr id="0" name=""/>
        <dsp:cNvSpPr/>
      </dsp:nvSpPr>
      <dsp:spPr>
        <a:xfrm rot="5400000">
          <a:off x="2995974" y="290033"/>
          <a:ext cx="2825811" cy="2831999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bg1"/>
              </a:solidFill>
            </a:rPr>
            <a:t>изысканное блюдо</a:t>
          </a:r>
          <a:endParaRPr lang="ru-RU" sz="2800" b="1" kern="1200" dirty="0">
            <a:solidFill>
              <a:schemeClr val="bg1"/>
            </a:solidFill>
          </a:endParaRPr>
        </a:p>
      </dsp:txBody>
      <dsp:txXfrm rot="-5400000">
        <a:off x="3487398" y="999580"/>
        <a:ext cx="2337482" cy="14129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C0D8D-8603-402A-BAF8-085F2E9E6478}">
      <dsp:nvSpPr>
        <dsp:cNvPr id="0" name=""/>
        <dsp:cNvSpPr/>
      </dsp:nvSpPr>
      <dsp:spPr>
        <a:xfrm>
          <a:off x="-4653738" y="-713438"/>
          <a:ext cx="5543382" cy="5543382"/>
        </a:xfrm>
        <a:prstGeom prst="blockArc">
          <a:avLst>
            <a:gd name="adj1" fmla="val 18900000"/>
            <a:gd name="adj2" fmla="val 2700000"/>
            <a:gd name="adj3" fmla="val 390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5C15B-E938-42BF-953D-DE7B0754DD08}">
      <dsp:nvSpPr>
        <dsp:cNvPr id="0" name=""/>
        <dsp:cNvSpPr/>
      </dsp:nvSpPr>
      <dsp:spPr>
        <a:xfrm>
          <a:off x="332170" y="216775"/>
          <a:ext cx="6822238" cy="4333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от простого к сложному</a:t>
          </a:r>
          <a:endParaRPr lang="ru-RU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332170" y="216775"/>
        <a:ext cx="6822238" cy="433385"/>
      </dsp:txXfrm>
    </dsp:sp>
    <dsp:sp modelId="{DD7A5120-5A24-4986-8246-FC3A4DA3CBC3}">
      <dsp:nvSpPr>
        <dsp:cNvPr id="0" name=""/>
        <dsp:cNvSpPr/>
      </dsp:nvSpPr>
      <dsp:spPr>
        <a:xfrm>
          <a:off x="61304" y="162601"/>
          <a:ext cx="541732" cy="5417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499872-8477-4012-B04F-D29094311DCB}">
      <dsp:nvSpPr>
        <dsp:cNvPr id="0" name=""/>
        <dsp:cNvSpPr/>
      </dsp:nvSpPr>
      <dsp:spPr>
        <a:xfrm>
          <a:off x="688659" y="866771"/>
          <a:ext cx="6465749" cy="4333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регулярность, а не объем</a:t>
          </a:r>
          <a:endParaRPr lang="ru-RU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688659" y="866771"/>
        <a:ext cx="6465749" cy="433385"/>
      </dsp:txXfrm>
    </dsp:sp>
    <dsp:sp modelId="{4FFEE114-AFA9-4BED-AABB-45E39574F033}">
      <dsp:nvSpPr>
        <dsp:cNvPr id="0" name=""/>
        <dsp:cNvSpPr/>
      </dsp:nvSpPr>
      <dsp:spPr>
        <a:xfrm>
          <a:off x="417793" y="812598"/>
          <a:ext cx="541732" cy="5417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A54E9-9294-4F09-ADDB-AB5702AECD45}">
      <dsp:nvSpPr>
        <dsp:cNvPr id="0" name=""/>
        <dsp:cNvSpPr/>
      </dsp:nvSpPr>
      <dsp:spPr>
        <a:xfrm>
          <a:off x="851673" y="1516767"/>
          <a:ext cx="6302735" cy="4333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повторение без зубрежки</a:t>
          </a:r>
          <a:endParaRPr lang="ru-RU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851673" y="1516767"/>
        <a:ext cx="6302735" cy="433385"/>
      </dsp:txXfrm>
    </dsp:sp>
    <dsp:sp modelId="{0240E72D-3149-43E4-8A09-93238D78B29F}">
      <dsp:nvSpPr>
        <dsp:cNvPr id="0" name=""/>
        <dsp:cNvSpPr/>
      </dsp:nvSpPr>
      <dsp:spPr>
        <a:xfrm>
          <a:off x="580807" y="1462594"/>
          <a:ext cx="541732" cy="5417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D63B3-BD6B-45B4-ABDE-6EB303E47402}">
      <dsp:nvSpPr>
        <dsp:cNvPr id="0" name=""/>
        <dsp:cNvSpPr/>
      </dsp:nvSpPr>
      <dsp:spPr>
        <a:xfrm>
          <a:off x="851673" y="2166351"/>
          <a:ext cx="6302735" cy="4333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разнообразие форм</a:t>
          </a:r>
          <a:endParaRPr lang="ru-RU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851673" y="2166351"/>
        <a:ext cx="6302735" cy="433385"/>
      </dsp:txXfrm>
    </dsp:sp>
    <dsp:sp modelId="{354338E0-E590-464B-8F12-A6A2BF2F0921}">
      <dsp:nvSpPr>
        <dsp:cNvPr id="0" name=""/>
        <dsp:cNvSpPr/>
      </dsp:nvSpPr>
      <dsp:spPr>
        <a:xfrm>
          <a:off x="580807" y="2112178"/>
          <a:ext cx="541732" cy="5417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A15AA-875B-4B73-A9EC-03469E399005}">
      <dsp:nvSpPr>
        <dsp:cNvPr id="0" name=""/>
        <dsp:cNvSpPr/>
      </dsp:nvSpPr>
      <dsp:spPr>
        <a:xfrm>
          <a:off x="688659" y="2816348"/>
          <a:ext cx="6465749" cy="4333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учет индивидуальных особенностей</a:t>
          </a:r>
          <a:endParaRPr lang="ru-RU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688659" y="2816348"/>
        <a:ext cx="6465749" cy="433385"/>
      </dsp:txXfrm>
    </dsp:sp>
    <dsp:sp modelId="{95167EF0-8B91-4D19-B0A4-6829045E4858}">
      <dsp:nvSpPr>
        <dsp:cNvPr id="0" name=""/>
        <dsp:cNvSpPr/>
      </dsp:nvSpPr>
      <dsp:spPr>
        <a:xfrm>
          <a:off x="417793" y="2762174"/>
          <a:ext cx="541732" cy="5417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36885-E4B9-41FB-80FE-9DE064248BF0}">
      <dsp:nvSpPr>
        <dsp:cNvPr id="0" name=""/>
        <dsp:cNvSpPr/>
      </dsp:nvSpPr>
      <dsp:spPr>
        <a:xfrm>
          <a:off x="332170" y="3466344"/>
          <a:ext cx="6822238" cy="4333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4000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качество важнее количества</a:t>
          </a:r>
          <a:endParaRPr lang="ru-RU" sz="2000" b="1" kern="1200" dirty="0">
            <a:solidFill>
              <a:srgbClr val="002060"/>
            </a:solidFill>
            <a:latin typeface="Arial Black" panose="020B0A04020102020204" pitchFamily="34" charset="0"/>
          </a:endParaRPr>
        </a:p>
      </dsp:txBody>
      <dsp:txXfrm>
        <a:off x="332170" y="3466344"/>
        <a:ext cx="6822238" cy="433385"/>
      </dsp:txXfrm>
    </dsp:sp>
    <dsp:sp modelId="{8DFDFA67-EDDA-4475-83D9-45C89D161E59}">
      <dsp:nvSpPr>
        <dsp:cNvPr id="0" name=""/>
        <dsp:cNvSpPr/>
      </dsp:nvSpPr>
      <dsp:spPr>
        <a:xfrm>
          <a:off x="61304" y="3412170"/>
          <a:ext cx="541732" cy="54173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85A092-1B20-483F-A8E0-4743BFA1936C}">
      <dsp:nvSpPr>
        <dsp:cNvPr id="0" name=""/>
        <dsp:cNvSpPr/>
      </dsp:nvSpPr>
      <dsp:spPr>
        <a:xfrm>
          <a:off x="0" y="886473"/>
          <a:ext cx="607906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07C28C-249B-4EE7-85E8-18881E32863F}">
      <dsp:nvSpPr>
        <dsp:cNvPr id="0" name=""/>
        <dsp:cNvSpPr/>
      </dsp:nvSpPr>
      <dsp:spPr>
        <a:xfrm>
          <a:off x="303953" y="606033"/>
          <a:ext cx="4255346" cy="5608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42" tIns="0" rIns="1608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>
              <a:latin typeface="Segoe UI" panose="020B0502040204020203" pitchFamily="34" charset="0"/>
              <a:ea typeface="Times New Roman" panose="02020603050405020304" pitchFamily="18" charset="0"/>
            </a:rPr>
            <a:t>Индивидуальный подход</a:t>
          </a:r>
        </a:p>
        <a:p>
          <a:pPr algn="l" defTabSz="1822450">
            <a:lnSpc>
              <a:spcPct val="90000"/>
            </a:lnSpc>
            <a:spcBef>
              <a:spcPct val="0"/>
            </a:spcBef>
          </a:pPr>
          <a:endParaRPr lang="ru-RU" sz="1900" kern="1200" dirty="0"/>
        </a:p>
      </dsp:txBody>
      <dsp:txXfrm>
        <a:off x="331333" y="633413"/>
        <a:ext cx="4200586" cy="506120"/>
      </dsp:txXfrm>
    </dsp:sp>
    <dsp:sp modelId="{113B8396-48A7-4886-AD32-EFD63FB8DAF4}">
      <dsp:nvSpPr>
        <dsp:cNvPr id="0" name=""/>
        <dsp:cNvSpPr/>
      </dsp:nvSpPr>
      <dsp:spPr>
        <a:xfrm>
          <a:off x="0" y="1748313"/>
          <a:ext cx="607906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2D8BB0-1CAD-407C-90DD-EB085FDE031B}">
      <dsp:nvSpPr>
        <dsp:cNvPr id="0" name=""/>
        <dsp:cNvSpPr/>
      </dsp:nvSpPr>
      <dsp:spPr>
        <a:xfrm>
          <a:off x="303953" y="1467873"/>
          <a:ext cx="4255346" cy="560880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42" tIns="0" rIns="1608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>
              <a:latin typeface="Segoe UI" panose="020B0502040204020203" pitchFamily="34" charset="0"/>
              <a:ea typeface="Times New Roman" panose="02020603050405020304" pitchFamily="18" charset="0"/>
            </a:rPr>
            <a:t>Актуальность и осмысленность</a:t>
          </a:r>
          <a:endParaRPr lang="ru-RU" sz="1900" kern="1200" dirty="0" smtClean="0">
            <a:latin typeface="Times New Roman" panose="02020603050405020304" pitchFamily="18" charset="0"/>
            <a:ea typeface="Times New Roman" panose="02020603050405020304" pitchFamily="18" charset="0"/>
          </a:endParaRPr>
        </a:p>
        <a:p>
          <a:pPr algn="l" defTabSz="1422400">
            <a:lnSpc>
              <a:spcPct val="90000"/>
            </a:lnSpc>
            <a:spcBef>
              <a:spcPct val="0"/>
            </a:spcBef>
          </a:pPr>
          <a:endParaRPr lang="ru-RU" sz="1900" kern="1200" dirty="0"/>
        </a:p>
      </dsp:txBody>
      <dsp:txXfrm>
        <a:off x="331333" y="1495253"/>
        <a:ext cx="4200586" cy="506120"/>
      </dsp:txXfrm>
    </dsp:sp>
    <dsp:sp modelId="{877B325D-5079-4E0E-B83D-9E17B13EB5E4}">
      <dsp:nvSpPr>
        <dsp:cNvPr id="0" name=""/>
        <dsp:cNvSpPr/>
      </dsp:nvSpPr>
      <dsp:spPr>
        <a:xfrm>
          <a:off x="0" y="2610153"/>
          <a:ext cx="607906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A618E4-0D97-4E03-9C26-D1D00B7DAA42}">
      <dsp:nvSpPr>
        <dsp:cNvPr id="0" name=""/>
        <dsp:cNvSpPr/>
      </dsp:nvSpPr>
      <dsp:spPr>
        <a:xfrm>
          <a:off x="303953" y="2329713"/>
          <a:ext cx="4255346" cy="56088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42" tIns="0" rIns="1608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>
              <a:latin typeface="Segoe UI" panose="020B0502040204020203" pitchFamily="34" charset="0"/>
              <a:ea typeface="Times New Roman" panose="02020603050405020304" pitchFamily="18" charset="0"/>
            </a:rPr>
            <a:t>Разнообразие форм</a:t>
          </a:r>
        </a:p>
        <a:p>
          <a:pPr algn="l" defTabSz="1155700">
            <a:lnSpc>
              <a:spcPct val="90000"/>
            </a:lnSpc>
            <a:spcBef>
              <a:spcPct val="0"/>
            </a:spcBef>
          </a:pPr>
          <a:endParaRPr lang="ru-RU" sz="1900" kern="1200" dirty="0"/>
        </a:p>
      </dsp:txBody>
      <dsp:txXfrm>
        <a:off x="331333" y="2357093"/>
        <a:ext cx="4200586" cy="506120"/>
      </dsp:txXfrm>
    </dsp:sp>
    <dsp:sp modelId="{157E5815-66E0-4D26-99C7-E710E9A0BF33}">
      <dsp:nvSpPr>
        <dsp:cNvPr id="0" name=""/>
        <dsp:cNvSpPr/>
      </dsp:nvSpPr>
      <dsp:spPr>
        <a:xfrm>
          <a:off x="0" y="3471993"/>
          <a:ext cx="607906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ED63F-E7D2-42E1-8E2F-F880E848DC02}">
      <dsp:nvSpPr>
        <dsp:cNvPr id="0" name=""/>
        <dsp:cNvSpPr/>
      </dsp:nvSpPr>
      <dsp:spPr>
        <a:xfrm>
          <a:off x="303953" y="3191553"/>
          <a:ext cx="4255346" cy="560880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42" tIns="0" rIns="1608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>
              <a:latin typeface="Segoe UI" panose="020B0502040204020203" pitchFamily="34" charset="0"/>
              <a:ea typeface="Times New Roman" panose="02020603050405020304" pitchFamily="18" charset="0"/>
            </a:rPr>
            <a:t>Интегрированность</a:t>
          </a:r>
        </a:p>
        <a:p>
          <a:pPr algn="l" defTabSz="1066800">
            <a:lnSpc>
              <a:spcPct val="90000"/>
            </a:lnSpc>
            <a:spcBef>
              <a:spcPct val="0"/>
            </a:spcBef>
          </a:pPr>
          <a:endParaRPr lang="ru-RU" sz="1900" kern="1200" dirty="0"/>
        </a:p>
      </dsp:txBody>
      <dsp:txXfrm>
        <a:off x="331333" y="3218933"/>
        <a:ext cx="4200586" cy="506120"/>
      </dsp:txXfrm>
    </dsp:sp>
    <dsp:sp modelId="{8A654E24-24F5-4BD9-91A8-6CED683A3B0E}">
      <dsp:nvSpPr>
        <dsp:cNvPr id="0" name=""/>
        <dsp:cNvSpPr/>
      </dsp:nvSpPr>
      <dsp:spPr>
        <a:xfrm>
          <a:off x="0" y="4333833"/>
          <a:ext cx="6079066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4A63A1-29F0-46E2-95CF-6166FE804136}">
      <dsp:nvSpPr>
        <dsp:cNvPr id="0" name=""/>
        <dsp:cNvSpPr/>
      </dsp:nvSpPr>
      <dsp:spPr>
        <a:xfrm>
          <a:off x="303953" y="4053393"/>
          <a:ext cx="4255346" cy="56088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842" tIns="0" rIns="160842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900" b="1" kern="1200" dirty="0" smtClean="0">
              <a:latin typeface="Segoe UI" panose="020B0502040204020203" pitchFamily="34" charset="0"/>
              <a:ea typeface="Times New Roman" panose="02020603050405020304" pitchFamily="18" charset="0"/>
            </a:rPr>
            <a:t>Посильность</a:t>
          </a:r>
        </a:p>
        <a:p>
          <a:pPr algn="l" defTabSz="1066800">
            <a:lnSpc>
              <a:spcPct val="90000"/>
            </a:lnSpc>
            <a:spcBef>
              <a:spcPct val="0"/>
            </a:spcBef>
          </a:pPr>
          <a:endParaRPr lang="ru-RU" sz="1900" kern="1200" dirty="0"/>
        </a:p>
      </dsp:txBody>
      <dsp:txXfrm>
        <a:off x="331333" y="4080773"/>
        <a:ext cx="4200586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FDFC2-0BAD-4FFE-83C8-391AE115A39C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8C384-88D9-4D23-85B4-E81632285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95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5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94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042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1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39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36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21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56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33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60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60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B56E8-9929-4C80-BD3E-88D88182D5D6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7D28C-E82D-40FC-AB3F-231160233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14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8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9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3024" y="1858201"/>
            <a:ext cx="109598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Требования к дозированию</a:t>
            </a:r>
            <a:r>
              <a:rPr lang="ru-RU" sz="40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b="1" cap="none" spc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домашних заданий </a:t>
            </a:r>
            <a:endParaRPr lang="ru-RU" sz="4000" b="1" cap="none" spc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ru-RU" sz="40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русскому языку и литературе</a:t>
            </a:r>
            <a:endParaRPr lang="ru-RU" sz="40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61560" y="5803667"/>
            <a:ext cx="39461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Кузнецова О.Д., </a:t>
            </a:r>
          </a:p>
          <a:p>
            <a:pPr algn="r"/>
            <a:r>
              <a:rPr lang="ru-RU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учитель русского языка и литературы</a:t>
            </a:r>
          </a:p>
          <a:p>
            <a:pPr algn="r"/>
            <a:r>
              <a:rPr lang="ru-RU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ГБОУ СОШ «ОЦ» с. Кротовка</a:t>
            </a:r>
            <a:endParaRPr lang="ru-RU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32" y="4385733"/>
            <a:ext cx="6637834" cy="130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29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6559" y="993655"/>
            <a:ext cx="902208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2D2D2D"/>
                </a:solidFill>
                <a:latin typeface="Source Sans Pro"/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Лев Толстой: домашние задания «лишь 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портят ученикам </a:t>
            </a: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вечер».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  <a:latin typeface="Source Sans Pro"/>
            </a:endParaRPr>
          </a:p>
          <a:p>
            <a:pPr algn="just"/>
            <a:endParaRPr lang="ru-RU" dirty="0" smtClean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 smtClean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	Константин Ушинский: работа 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дома — важная форма самостоятельной деятельности учеников</a:t>
            </a: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	С 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апреля 2024 года обязательные домашние задания в польских школах </a:t>
            </a: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отменили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 для учеников 1–8-х классов.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	Психологи: отказ 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от домашних заданий может повысить интерес детей к учебе, освободить время для хобби и общения с семьей, а также снизить уровень стресса и утомляемости. </a:t>
            </a:r>
            <a:endParaRPr lang="ru-RU" dirty="0" smtClean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 smtClean="0">
              <a:solidFill>
                <a:srgbClr val="002060"/>
              </a:solidFill>
              <a:latin typeface="Source Sans Pro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	Вячеслав 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Володин </a:t>
            </a: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считает </a:t>
            </a:r>
            <a:r>
              <a:rPr lang="ru-RU" dirty="0">
                <a:solidFill>
                  <a:srgbClr val="002060"/>
                </a:solidFill>
                <a:latin typeface="Source Sans Pro"/>
              </a:rPr>
              <a:t>целесообразной отмену традиционных домашних заданий в школах, потому что в условиях развития технологий искусственного интеллекта домашняя работа зачастую «превращается в пустую трату времени</a:t>
            </a:r>
            <a:r>
              <a:rPr lang="ru-RU" dirty="0" smtClean="0">
                <a:solidFill>
                  <a:srgbClr val="002060"/>
                </a:solidFill>
                <a:latin typeface="Source Sans Pro"/>
              </a:rPr>
              <a:t>».</a:t>
            </a:r>
            <a:endParaRPr lang="ru-RU" dirty="0">
              <a:solidFill>
                <a:srgbClr val="002060"/>
              </a:solidFill>
              <a:latin typeface="Source Sans Pro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7758" y="-145166"/>
            <a:ext cx="52812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История вопроса</a:t>
            </a:r>
            <a:endParaRPr lang="ru-RU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2" y="45854"/>
            <a:ext cx="1763509" cy="2069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8" r="15812"/>
          <a:stretch/>
        </p:blipFill>
        <p:spPr bwMode="auto">
          <a:xfrm>
            <a:off x="883705" y="1839100"/>
            <a:ext cx="2019212" cy="17000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15"/>
          <a:stretch/>
        </p:blipFill>
        <p:spPr bwMode="auto">
          <a:xfrm>
            <a:off x="-60180" y="3362513"/>
            <a:ext cx="2140939" cy="1616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25" y="4894417"/>
            <a:ext cx="2180734" cy="1454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435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43531" y="2980077"/>
            <a:ext cx="834826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	"167.21. Суммарный объем домашнего задания по всем предметам для каждого класса не должен превышать продолжительности выполнения </a:t>
            </a:r>
            <a:r>
              <a:rPr lang="ru-RU" b="1" dirty="0" smtClean="0">
                <a:solidFill>
                  <a:srgbClr val="C00000"/>
                </a:solidFill>
              </a:rPr>
              <a:t>2 часа - для 5 класса, 2,5 часа - для 6 - 8 классов, 3,5 часа - для 9 - 11 </a:t>
            </a:r>
            <a:r>
              <a:rPr lang="ru-RU" b="1" dirty="0" smtClean="0"/>
              <a:t>классов. Образовательной организацией осуществляется координация и контроль объема домашнего задания обучающихся каждого класса по всем предметам в </a:t>
            </a:r>
            <a:r>
              <a:rPr lang="ru-RU" sz="2000" b="1" dirty="0" smtClean="0"/>
              <a:t>соответствии</a:t>
            </a:r>
            <a:r>
              <a:rPr lang="ru-RU" b="1" dirty="0" smtClean="0"/>
              <a:t> с санитарными нормами. Домашнее задание на следующий урок рекомендуется задавать на текущем уроке, при наличии электронного журнала дублировать в нем задание не позднее времени окончания учебного дня. </a:t>
            </a:r>
          </a:p>
          <a:p>
            <a:pPr algn="just"/>
            <a:r>
              <a:rPr lang="ru-RU" b="1" dirty="0"/>
              <a:t>	</a:t>
            </a:r>
            <a:r>
              <a:rPr lang="ru-RU" b="1" dirty="0" smtClean="0"/>
              <a:t>Для выполнения задания, требующего длительной подготовки (например, подготовка доклада, реферата, оформление презентации, заучивание стихотворений), рекомендуется предоставлять достаточное количество времени";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6363" t="15050" r="32424" b="48047"/>
          <a:stretch/>
        </p:blipFill>
        <p:spPr>
          <a:xfrm>
            <a:off x="211015" y="0"/>
            <a:ext cx="3432516" cy="26562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43531" y="86550"/>
            <a:ext cx="85484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</a:rPr>
              <a:t>Приказ </a:t>
            </a:r>
            <a:r>
              <a:rPr lang="ru-RU" sz="2400" b="1" dirty="0" err="1" smtClean="0">
                <a:solidFill>
                  <a:srgbClr val="C00000"/>
                </a:solidFill>
              </a:rPr>
              <a:t>Минпросвещения</a:t>
            </a:r>
            <a:r>
              <a:rPr lang="ru-RU" sz="2400" b="1" dirty="0" smtClean="0">
                <a:solidFill>
                  <a:srgbClr val="C00000"/>
                </a:solidFill>
              </a:rPr>
              <a:t> России от 09.10.2024 N 704"О внесении изменений в некоторые приказы Министерства просвещения Российской Федерации, касающиеся федеральных образовательных программ начального </a:t>
            </a:r>
            <a:r>
              <a:rPr lang="ru-RU" sz="2400" b="1" dirty="0" err="1" smtClean="0">
                <a:solidFill>
                  <a:srgbClr val="C00000"/>
                </a:solidFill>
              </a:rPr>
              <a:t>общегообразования</a:t>
            </a:r>
            <a:r>
              <a:rPr lang="ru-RU" sz="2400" b="1" dirty="0" smtClean="0">
                <a:solidFill>
                  <a:srgbClr val="C00000"/>
                </a:solidFill>
              </a:rPr>
              <a:t>, основного общего образования и среднего общего образования"(Зарегистрировано в Минюсте России 11.02.2025 N 81220)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55009046"/>
              </p:ext>
            </p:extLst>
          </p:nvPr>
        </p:nvGraphicFramePr>
        <p:xfrm>
          <a:off x="-1189501" y="2872141"/>
          <a:ext cx="5831839" cy="3711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171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6664" y="230171"/>
            <a:ext cx="11694941" cy="431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</a:pPr>
            <a:r>
              <a:rPr lang="ru-RU" sz="3600" b="1" dirty="0" smtClean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Главный принцип: «Не количество, а качество»</a:t>
            </a:r>
            <a:endParaRPr lang="ru-RU" sz="3600" dirty="0" smtClean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82756345"/>
              </p:ext>
            </p:extLst>
          </p:nvPr>
        </p:nvGraphicFramePr>
        <p:xfrm>
          <a:off x="76199" y="889000"/>
          <a:ext cx="6798734" cy="406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71610250"/>
              </p:ext>
            </p:extLst>
          </p:nvPr>
        </p:nvGraphicFramePr>
        <p:xfrm>
          <a:off x="4920259" y="944633"/>
          <a:ext cx="8128000" cy="3598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50110996"/>
              </p:ext>
            </p:extLst>
          </p:nvPr>
        </p:nvGraphicFramePr>
        <p:xfrm>
          <a:off x="3843605" y="29210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8" name="Диагональная полоса 7"/>
          <p:cNvSpPr/>
          <p:nvPr/>
        </p:nvSpPr>
        <p:spPr>
          <a:xfrm>
            <a:off x="3750471" y="1782153"/>
            <a:ext cx="1879600" cy="2048933"/>
          </a:xfrm>
          <a:prstGeom prst="diagStripe">
            <a:avLst>
              <a:gd name="adj" fmla="val 8347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Диагональная полоса 8"/>
          <p:cNvSpPr/>
          <p:nvPr/>
        </p:nvSpPr>
        <p:spPr>
          <a:xfrm rot="5400000">
            <a:off x="3665804" y="1719334"/>
            <a:ext cx="1879600" cy="2048933"/>
          </a:xfrm>
          <a:prstGeom prst="diagStripe">
            <a:avLst>
              <a:gd name="adj" fmla="val 8347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7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062566"/>
            <a:ext cx="36403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Литература</a:t>
            </a:r>
            <a:endParaRPr lang="ru-RU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52400" y="2263100"/>
            <a:ext cx="4318000" cy="430371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 один вечер: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Объем чтения должен быть таким, чтобы его можно было прочитать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 спокойном темпе за 30-60 минут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5-7 класс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5-15 страниц художественного текста (в зависимости от сложности языка).</a:t>
            </a:r>
            <a:endParaRPr lang="ru-RU" altLang="ru-RU" dirty="0">
              <a:solidFill>
                <a:srgbClr val="00206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8-9 класс: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15-25 страниц.</a:t>
            </a:r>
            <a:endParaRPr lang="ru-RU" altLang="ru-RU" dirty="0">
              <a:solidFill>
                <a:srgbClr val="00206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10-11 класс: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20-40 страниц (например, не вся глава романа, а ее логическая часть).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14400" algn="l"/>
              </a:tabLst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 выходные / каникулы: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Задание может быть больше, но его всегда нужно дробить на части.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47648965"/>
              </p:ext>
            </p:extLst>
          </p:nvPr>
        </p:nvGraphicFramePr>
        <p:xfrm>
          <a:off x="626533" y="-254000"/>
          <a:ext cx="9948334" cy="2633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52347" y="2263100"/>
            <a:ext cx="7361853" cy="449353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lang="ru-RU" altLang="ru-RU" b="1" u="sng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Чередование </a:t>
            </a:r>
            <a:r>
              <a:rPr lang="ru-RU" altLang="ru-RU" b="1" u="sng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видов деятельности:</a:t>
            </a:r>
            <a:endParaRPr lang="ru-RU" altLang="ru-RU" b="1" u="sng" dirty="0">
              <a:solidFill>
                <a:srgbClr val="C00000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Чтение текста (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Читать к следующему уроку...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):</a:t>
            </a:r>
            <a:endParaRPr lang="ru-RU" altLang="ru-RU" dirty="0">
              <a:solidFill>
                <a:srgbClr val="C0000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i="1" u="sng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Плохо: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Читать 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Евгения Онегина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до конца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i="1" u="sng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Хорошо: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Прочитать главу 2 романа 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Евгений Онегин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и подготовить ответ на вопрос: 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Каким вы увидели Онегина в деревне?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Аналитическое задание (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Ответить на вопросы...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):</a:t>
            </a:r>
            <a:endParaRPr lang="ru-RU" altLang="ru-RU" dirty="0">
              <a:solidFill>
                <a:srgbClr val="C0000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i="1" u="sng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Плохо: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10 вопросов на </a:t>
            </a:r>
            <a:r>
              <a:rPr lang="ru-RU" altLang="ru-RU" sz="1400" dirty="0" err="1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фактологию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(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Какого цвета было платье Наташи Ростовой на балу?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).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i="1" u="sng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Хорошо: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2-3 проблемных вопроса, требующих размышления (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Почему Раскольников идет на преступление? Согласны ли вы, что целью он оправдывал средства?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).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Письменная работа (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Написать...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):</a:t>
            </a:r>
            <a:endParaRPr lang="ru-RU" altLang="ru-RU" dirty="0">
              <a:solidFill>
                <a:srgbClr val="C0000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Мини-эссе / сочинение-рассуждение</a:t>
            </a:r>
            <a:r>
              <a:rPr lang="ru-RU" altLang="ru-RU" sz="14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: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150-250 слов (10-11 класс). 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Анализ эпизода:</a:t>
            </a:r>
            <a:r>
              <a:rPr lang="ru-RU" altLang="ru-RU" sz="140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1-2 тетрадные страницы.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Сопоставительная таблица:</a:t>
            </a:r>
            <a:r>
              <a:rPr lang="ru-RU" altLang="ru-RU" sz="1400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 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2-3 критерия для сравнения.</a:t>
            </a:r>
            <a:endParaRPr lang="ru-RU" altLang="ru-RU" sz="1400" dirty="0">
              <a:solidFill>
                <a:srgbClr val="002060"/>
              </a:solidFill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Творческое задание (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Нарисовать, составить...</a:t>
            </a:r>
            <a:r>
              <a:rPr lang="ru-RU" altLang="ru-RU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):</a:t>
            </a:r>
            <a:endParaRPr lang="ru-RU" altLang="ru-RU" dirty="0">
              <a:solidFill>
                <a:srgbClr val="C00000"/>
              </a:solidFill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14400" algn="l"/>
              </a:tabLst>
            </a:pP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Это 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«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десерт</a:t>
            </a:r>
            <a:r>
              <a:rPr lang="ru-RU" altLang="ru-RU" sz="14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»</a:t>
            </a:r>
            <a:r>
              <a:rPr lang="ru-RU" altLang="ru-RU" sz="14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который не должен занимать больше 20-30 минут. Например: нарисовать обложку к прочитанной главе, составить интеллект-карту по образу героя, написать сиквел в двух предложениях</a:t>
            </a:r>
            <a:r>
              <a:rPr lang="ru-RU" altLang="ru-RU" sz="1400" dirty="0" smtClean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</a:t>
            </a:r>
            <a:endParaRPr lang="ru-RU" alt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86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68279" y="-122767"/>
            <a:ext cx="79557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Ошибки дозирования д/з</a:t>
            </a:r>
            <a:endParaRPr lang="ru-RU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63127264"/>
              </p:ext>
            </p:extLst>
          </p:nvPr>
        </p:nvGraphicFramePr>
        <p:xfrm>
          <a:off x="155575" y="829733"/>
          <a:ext cx="7210425" cy="4116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580031198"/>
              </p:ext>
            </p:extLst>
          </p:nvPr>
        </p:nvGraphicFramePr>
        <p:xfrm>
          <a:off x="6206941" y="3725334"/>
          <a:ext cx="5822195" cy="3412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444" y="1240830"/>
            <a:ext cx="3955356" cy="263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669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68756" y="-139700"/>
            <a:ext cx="12360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Примеры сбалансированной дозировки</a:t>
            </a:r>
            <a:endParaRPr lang="ru-RU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355" y="1173097"/>
            <a:ext cx="11040534" cy="547714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«Рассказ А.П. Чехова «Хамелеон» (7 класс)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Урок 1:</a:t>
            </a: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Прочитать рассказ «Хамелеон» (это займет 15-20 минут). В процессе чтения сделать на полях 3-4 пометки: смешно / грустно / непонятно.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Урок 2:</a:t>
            </a:r>
            <a:r>
              <a:rPr lang="ru-RU" sz="2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Письменно ответить на 1 вопрос: «Как меняется поведение Очумелова в зависимости от того, кому принадлежит собака? Составьте в тетради небольшую схему этих изменений».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Урок 3:</a:t>
            </a: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Подготовить выразительное чтение по ролям одного из диалогов (работа в паре на уроке).</a:t>
            </a:r>
            <a:endParaRPr lang="ru-RU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Тема: «Роман М.А. Булгакова «Мастер и Маргарита» (11 класс)</a:t>
            </a:r>
            <a:endParaRPr lang="ru-RU" sz="20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 1:</a:t>
            </a: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Прочитать главы 1-5. Письменно: «Сформулируйте 3 ключевых вопроса, которые </a:t>
            </a:r>
            <a:r>
              <a:rPr lang="ru-RU" sz="2000" b="1" dirty="0" smtClean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возникают у вас после прочтения начала романа».</a:t>
            </a:r>
            <a:endParaRPr lang="ru-RU" sz="20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Урок 2:</a:t>
            </a:r>
            <a:r>
              <a:rPr lang="ru-RU" sz="2000" b="1" dirty="0" smtClean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Прочитать главы 6-13. Выбрать для анализа один эпизод в Москве и один в </a:t>
            </a:r>
            <a:r>
              <a:rPr lang="ru-RU" sz="2000" b="1" dirty="0" err="1" smtClean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Ершалаиме</a:t>
            </a:r>
            <a:r>
              <a:rPr lang="ru-RU" sz="2000" b="1" dirty="0" smtClean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найти между ними связь.</a:t>
            </a:r>
            <a:endParaRPr lang="ru-RU" sz="20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Урок </a:t>
            </a:r>
            <a:r>
              <a:rPr lang="ru-RU" sz="2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Прочитать главы 15-20. Подготовить цитаты для характеристики Маргариты.</a:t>
            </a:r>
            <a:endParaRPr lang="ru-RU" sz="2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30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557" y="-58803"/>
            <a:ext cx="10986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Русский язык. Ключевые принципы</a:t>
            </a:r>
            <a:endParaRPr lang="ru-RU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27004050"/>
              </p:ext>
            </p:extLst>
          </p:nvPr>
        </p:nvGraphicFramePr>
        <p:xfrm>
          <a:off x="155575" y="829733"/>
          <a:ext cx="7210425" cy="4116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1735" y="4998199"/>
            <a:ext cx="11633200" cy="167315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Идеальная дозировка домашнего задания по русскому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языку: ученик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осмысленно отработать тему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испытывая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 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переутомления и отвращения к предмету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1"/>
          <a:stretch/>
        </p:blipFill>
        <p:spPr bwMode="auto">
          <a:xfrm>
            <a:off x="8195733" y="884495"/>
            <a:ext cx="3759202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61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6399" y="824246"/>
            <a:ext cx="5198533" cy="462145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и теория (5-10 минут)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Прочитать и понять правило.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просто зазубрить, а объяснить его своими словами.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Придумать 2-3 своих примера.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 из учебника (15-25 минут)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b="1" u="sng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отработку правила</a:t>
            </a:r>
            <a:r>
              <a:rPr lang="ru-RU" sz="16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1-2 упражнения, достаточных для понимания механизма. </a:t>
            </a:r>
            <a:r>
              <a:rPr lang="ru-RU" sz="1600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ребенок делает их без ошибок, нет смысла делать еще пять.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b="1" u="sng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Комплексные/контрольные задания:</a:t>
            </a: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 упражнение, но с полным разбором и проверкой.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над ошибками (10-15 минут</a:t>
            </a:r>
            <a:r>
              <a:rPr lang="ru-RU" sz="16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6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40400" y="824246"/>
            <a:ext cx="6265994" cy="4698402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2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художественного текста (20-40 минут)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600"/>
              </a:spcAft>
              <a:buSzPts val="1000"/>
              <a:tabLst>
                <a:tab pos="914400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чтению</a:t>
            </a:r>
            <a:r>
              <a:rPr lang="ru-RU" sz="16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рассчитывается исходя из возраста и сложности текста.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5-7 класс:</a:t>
            </a: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5-10 страниц в день.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8-9 класс:</a:t>
            </a: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10-15 страниц в день.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0700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ru-RU" sz="16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10-11 класс:</a:t>
            </a: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15-25 страниц в день (для крупных произведений).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7000"/>
              </a:lnSpc>
              <a:spcAft>
                <a:spcPts val="0"/>
              </a:spcAft>
              <a:buSzPts val="1000"/>
              <a:tabLst>
                <a:tab pos="914400" algn="l"/>
              </a:tabLst>
            </a:pPr>
            <a:r>
              <a:rPr lang="ru-RU" sz="1600" b="1" u="sng" dirty="0" smtClean="0">
                <a:solidFill>
                  <a:srgbClr val="CC0066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Читать </a:t>
            </a:r>
            <a:r>
              <a:rPr lang="ru-RU" sz="1600" b="1" u="sng" dirty="0">
                <a:solidFill>
                  <a:srgbClr val="CC0066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1-1,5 часа в выходной день менее эффективно, чем по 30 минут в будни.</a:t>
            </a:r>
            <a:endParaRPr lang="ru-RU" sz="1600" b="1" u="sng" dirty="0">
              <a:solidFill>
                <a:srgbClr val="CC00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тетрадью (10-15 минут)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Выписать цитаты, характеристики героев, непонятные слова.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Составить план или схему.</a:t>
            </a:r>
            <a:endParaRPr lang="ru-RU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Выучить стихотворение (15-20 минут в день)</a:t>
            </a:r>
            <a:endParaRPr lang="ru-RU" sz="16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16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сочинению (30-40 минут)</a:t>
            </a:r>
            <a:endParaRPr lang="ru-RU" sz="16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3375" y="186266"/>
            <a:ext cx="9134039" cy="433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</a:pP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Конкретная дозировка по видам работ</a:t>
            </a:r>
            <a:endParaRPr lang="ru-RU" sz="40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88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70362" y="1018189"/>
            <a:ext cx="5267638" cy="19005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Организационные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Bef>
                <a:spcPts val="5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Единый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школьный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регламент</a:t>
            </a:r>
          </a:p>
          <a:p>
            <a:pPr marL="285750" lvl="0" indent="-285750">
              <a:spcBef>
                <a:spcPts val="5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Координация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внутри методического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объединения:</a:t>
            </a:r>
          </a:p>
          <a:p>
            <a:pPr marL="285750" lvl="0" indent="-285750">
              <a:spcBef>
                <a:spcPts val="5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Фиксация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электронном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дневнике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42323" y="212756"/>
            <a:ext cx="8856079" cy="4330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</a:pPr>
            <a:r>
              <a:rPr lang="ru-RU" sz="4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Принципы эффективного задания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88334958"/>
              </p:ext>
            </p:extLst>
          </p:nvPr>
        </p:nvGraphicFramePr>
        <p:xfrm>
          <a:off x="287867" y="212756"/>
          <a:ext cx="60790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670362" y="3162631"/>
            <a:ext cx="5267638" cy="298286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требования</a:t>
            </a: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Профилактика перегрузки</a:t>
            </a: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 возрастных особенностей: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50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Средняя школа: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Задания на развитие самостоятельности, умения планировать.</a:t>
            </a:r>
          </a:p>
          <a:p>
            <a:pPr marL="742950" lvl="1" indent="-285750">
              <a:spcBef>
                <a:spcPts val="50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Старшая школа: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Объем увеличивается, но акцент на умении работать с информацией, самообразовании и подготовке к экзаменам.</a:t>
            </a: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Мотивация, а не наказание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593" y="5041097"/>
            <a:ext cx="2482607" cy="166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0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6466" y="846796"/>
            <a:ext cx="11091334" cy="206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может выполнить его самостоятельно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(или с минимальной помощью).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понимает, чему научился,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выполняя это задание.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Оно не вызывает хронического стресса и отвращения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 предмету.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него уходит время, соответствующее возрастным нормам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20" y="187357"/>
            <a:ext cx="11698780" cy="444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</a:pPr>
            <a:r>
              <a:rPr lang="ru-RU" sz="4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Критерии правильно дозированного </a:t>
            </a:r>
            <a:r>
              <a:rPr lang="ru-RU" sz="4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endParaRPr lang="ru-RU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8066" y="3129565"/>
            <a:ext cx="10989734" cy="88267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Главная цель — чтобы домашняя работа была не тяжкой повинностью, а осмысленным и посильным шагом в освоении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важных предметов!!!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4" t="12184" r="14332" b="11520"/>
          <a:stretch/>
        </p:blipFill>
        <p:spPr bwMode="auto">
          <a:xfrm>
            <a:off x="7619999" y="4226817"/>
            <a:ext cx="4131733" cy="25534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93220" y="4541803"/>
            <a:ext cx="8348820" cy="165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</a:pPr>
            <a:r>
              <a:rPr lang="ru-RU" sz="2000" b="1" u="sng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Практические рекомендации для </a:t>
            </a:r>
            <a:r>
              <a:rPr lang="ru-RU" sz="2000" b="1" u="sng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учителей</a:t>
            </a:r>
            <a:r>
              <a:rPr lang="ru-RU" sz="2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Правило «Золотого часа»</a:t>
            </a: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Четкий инструктаж</a:t>
            </a:r>
          </a:p>
          <a:p>
            <a:pPr marL="342900" lvl="0" indent="-342900">
              <a:spcBef>
                <a:spcPts val="5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Обратная связь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939" t="9255" r="33219" b="38437"/>
          <a:stretch/>
        </p:blipFill>
        <p:spPr>
          <a:xfrm>
            <a:off x="390442" y="152993"/>
            <a:ext cx="6172200" cy="29366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9512" t="50135" r="16681" b="13260"/>
          <a:stretch/>
        </p:blipFill>
        <p:spPr>
          <a:xfrm>
            <a:off x="6114883" y="1006780"/>
            <a:ext cx="5568797" cy="26175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9850" t="14991" r="19108" b="25721"/>
          <a:stretch/>
        </p:blipFill>
        <p:spPr>
          <a:xfrm>
            <a:off x="272562" y="3293940"/>
            <a:ext cx="5706207" cy="26787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1185" t="30805" r="16183" b="13194"/>
          <a:stretch/>
        </p:blipFill>
        <p:spPr>
          <a:xfrm>
            <a:off x="4966356" y="3691792"/>
            <a:ext cx="4343400" cy="26201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35332" t="42988" r="36309" b="30556"/>
          <a:stretch/>
        </p:blipFill>
        <p:spPr>
          <a:xfrm>
            <a:off x="7138056" y="4218012"/>
            <a:ext cx="4781382" cy="250910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719141" y="362989"/>
            <a:ext cx="2533066" cy="444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250"/>
              </a:lnSpc>
              <a:spcBef>
                <a:spcPts val="2400"/>
              </a:spcBef>
              <a:spcAft>
                <a:spcPts val="1200"/>
              </a:spcAft>
            </a:pPr>
            <a:r>
              <a:rPr lang="ru-RU" sz="4000" b="1" dirty="0" smtClean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опыта</a:t>
            </a:r>
            <a:endParaRPr lang="ru-RU" sz="4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61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4689" y="122867"/>
            <a:ext cx="11670243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 err="1">
                <a:solidFill>
                  <a:srgbClr val="002060"/>
                </a:solidFill>
                <a:latin typeface="Circe"/>
              </a:rPr>
              <a:t>Скетчноутинг</a:t>
            </a:r>
            <a:r>
              <a:rPr lang="ru-RU" sz="1400" b="1" dirty="0">
                <a:solidFill>
                  <a:srgbClr val="002060"/>
                </a:solidFill>
                <a:latin typeface="Circe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latin typeface="Circe"/>
              </a:rPr>
              <a:t>(визуальные заметки) </a:t>
            </a:r>
            <a:r>
              <a:rPr lang="ru-RU" sz="1400" b="1" dirty="0" smtClean="0">
                <a:solidFill>
                  <a:srgbClr val="C00000"/>
                </a:solidFill>
                <a:latin typeface="Circe"/>
              </a:rPr>
              <a:t>— </a:t>
            </a:r>
            <a:r>
              <a:rPr lang="ru-RU" sz="1400" b="1" dirty="0">
                <a:solidFill>
                  <a:srgbClr val="C00000"/>
                </a:solidFill>
                <a:latin typeface="Circe"/>
              </a:rPr>
              <a:t>это иллюстрированные заметки с персонажами, цитатами, стрелками и другими элементами, помогающими структурировать, запомнить и осмыслить информацию.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01531" y="85405"/>
            <a:ext cx="2993433" cy="41147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079045" y="2982112"/>
            <a:ext cx="3264443" cy="44873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53" y="800207"/>
            <a:ext cx="4655546" cy="591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6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3671" y="2566737"/>
            <a:ext cx="3412546" cy="46909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32" y="-11413"/>
            <a:ext cx="5994401" cy="81002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5962" y="-924929"/>
            <a:ext cx="3367963" cy="489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86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382</Words>
  <Application>Microsoft Office PowerPoint</Application>
  <PresentationFormat>Широкоэкранный</PresentationFormat>
  <Paragraphs>133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Circe</vt:lpstr>
      <vt:lpstr>Courier New</vt:lpstr>
      <vt:lpstr>Segoe UI</vt:lpstr>
      <vt:lpstr>Source Sans Pro</vt:lpstr>
      <vt:lpstr>Symbol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79379</dc:creator>
  <cp:lastModifiedBy>User</cp:lastModifiedBy>
  <cp:revision>20</cp:revision>
  <cp:lastPrinted>2025-10-28T04:29:11Z</cp:lastPrinted>
  <dcterms:created xsi:type="dcterms:W3CDTF">2025-10-25T09:28:45Z</dcterms:created>
  <dcterms:modified xsi:type="dcterms:W3CDTF">2025-10-28T04:29:27Z</dcterms:modified>
</cp:coreProperties>
</file>