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>
        <p:scale>
          <a:sx n="90" d="100"/>
          <a:sy n="90" d="100"/>
        </p:scale>
        <p:origin x="-120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427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8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38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31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5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26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0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83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827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64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16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0E7A1-B22D-4309-98DF-8B6044C2963A}" type="datetimeFigureOut">
              <a:rPr lang="ru-RU" smtClean="0"/>
              <a:t>10.03.2024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FD5E8-89CE-446C-9C02-3A758663F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9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3488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«ВПР как один из инструментов диагностики сформированности математической грамотности»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365104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Лукьянова О.В.,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заместитель директора по УВР, учитель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математики и физики ГБОУ СОШ №10 «ОЦ ЛИК»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Отрадный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16632"/>
            <a:ext cx="19050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30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804863"/>
            <a:ext cx="907732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7880" y="188640"/>
            <a:ext cx="894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4 класс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920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719138"/>
            <a:ext cx="911542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923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6418448" cy="497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3952875"/>
            <a:ext cx="4257675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37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7" y="260648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5 класс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8715126" cy="3493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0508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266700"/>
            <a:ext cx="904875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7800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3" y="1329192"/>
            <a:ext cx="8867775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5056" y="345766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6 класс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156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490538"/>
            <a:ext cx="8029575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95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861328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54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22" y="980728"/>
            <a:ext cx="883920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04664"/>
            <a:ext cx="894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509700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5" y="1196752"/>
            <a:ext cx="8939357" cy="2079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461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75" y="548680"/>
            <a:ext cx="8829675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406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5686251" cy="6407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234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57898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260648"/>
            <a:ext cx="894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908317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4963"/>
            <a:ext cx="8991600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107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680033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99" y="476672"/>
            <a:ext cx="4358604" cy="228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1045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1123950"/>
            <a:ext cx="8963025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404664"/>
            <a:ext cx="173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Физика, 7 класс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995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" y="116632"/>
            <a:ext cx="9039225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858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3" y="404664"/>
            <a:ext cx="898207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654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500063"/>
            <a:ext cx="9039225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169750"/>
            <a:ext cx="1636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Химия, 8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35955287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52</Words>
  <Application>Microsoft Office PowerPoint</Application>
  <PresentationFormat>Экран (4:3)</PresentationFormat>
  <Paragraphs>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«ВПР как один из инструментов диагностики сформированности математической грамотности»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10</cp:revision>
  <dcterms:created xsi:type="dcterms:W3CDTF">2023-03-05T05:28:22Z</dcterms:created>
  <dcterms:modified xsi:type="dcterms:W3CDTF">2024-03-11T17:22:52Z</dcterms:modified>
</cp:coreProperties>
</file>