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1" r:id="rId13"/>
    <p:sldId id="272" r:id="rId14"/>
    <p:sldId id="273" r:id="rId15"/>
    <p:sldId id="274" r:id="rId16"/>
    <p:sldId id="270" r:id="rId17"/>
    <p:sldId id="275" r:id="rId18"/>
    <p:sldId id="278" r:id="rId19"/>
    <p:sldId id="279" r:id="rId20"/>
    <p:sldId id="280" r:id="rId21"/>
    <p:sldId id="281" r:id="rId22"/>
    <p:sldId id="284" r:id="rId23"/>
    <p:sldId id="277" r:id="rId24"/>
    <p:sldId id="294" r:id="rId25"/>
    <p:sldId id="295" r:id="rId26"/>
    <p:sldId id="285" r:id="rId27"/>
    <p:sldId id="286" r:id="rId28"/>
    <p:sldId id="287" r:id="rId29"/>
    <p:sldId id="296" r:id="rId30"/>
    <p:sldId id="282" r:id="rId31"/>
    <p:sldId id="283" r:id="rId32"/>
    <p:sldId id="29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4563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Вопросы культуры в курсе истории России: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изучения и особенности подготовки учащихся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ОГЭ и ЕГЭ по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истории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4653136"/>
            <a:ext cx="3888432" cy="1296144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Волкова А.И.,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 истории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СОШ «ОЦ» с. Тимашево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08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2392"/>
            <a:ext cx="7054325" cy="6860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102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8776"/>
            <a:ext cx="7344816" cy="6656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582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80" y="9961"/>
            <a:ext cx="8093020" cy="665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307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70808"/>
            <a:ext cx="7858853" cy="678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918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50986"/>
            <a:ext cx="7128792" cy="6890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398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7" y="0"/>
            <a:ext cx="7801581" cy="682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0375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-34388"/>
            <a:ext cx="7848872" cy="670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21265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52" y="260648"/>
            <a:ext cx="909389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1117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528" y="404664"/>
            <a:ext cx="9165527" cy="601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7595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88069"/>
            <a:ext cx="9036496" cy="4879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009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6536"/>
            <a:ext cx="8640960" cy="46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3185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5092"/>
            <a:ext cx="8651038" cy="490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284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9000"/>
            <a:ext cx="9127253" cy="634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309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9"/>
            <a:ext cx="7488832" cy="653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9317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17"/>
            <a:ext cx="6624736" cy="6853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9499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9198" y="1412776"/>
            <a:ext cx="9253198" cy="484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0686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875" y="809625"/>
            <a:ext cx="7334250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59432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47525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828800"/>
            <a:ext cx="69342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426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6885"/>
            <a:ext cx="8996468" cy="643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43450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5733" y="1628799"/>
            <a:ext cx="9172229" cy="4353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4011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71941"/>
            <a:ext cx="8909310" cy="4661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2229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13229"/>
            <a:ext cx="8828956" cy="344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429000"/>
            <a:ext cx="4469110" cy="3597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66823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Алена\Desktop\uHoQ_HIZrS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34" y="16054"/>
            <a:ext cx="4396649" cy="439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Алена\Desktop\a4q4G4aUoo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79151" y="-6571"/>
            <a:ext cx="34671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Алена\Desktop\DAMGTEgrTT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85592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29382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Алена\Desktop\TgZLnmIkD0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9905" y="0"/>
            <a:ext cx="345638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Алена\Desktop\ItVSRVvcRem13Kh7M00xCD1cD8IAIdtNPhmLZWkazJhZ6cDNHsjwUM_WVfamOKLeE3pBKmyXi8G8NKJCZPbCbO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3620691" cy="543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Алена\Desktop\_zuEltM5ox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0691" y="3356992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5326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979784"/>
            <a:ext cx="8912427" cy="496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8063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85695"/>
            <a:ext cx="9189801" cy="381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7199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3706"/>
            <a:ext cx="7735882" cy="653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6809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695" y="332656"/>
            <a:ext cx="8690952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382948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9"/>
            <a:ext cx="9251088" cy="6264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22562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-2632"/>
            <a:ext cx="7000122" cy="667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02056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лена\Desktop\8kbcFtd062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9720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4171" y="1484784"/>
            <a:ext cx="928400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545277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37818"/>
            <a:ext cx="8254685" cy="682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85899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60962"/>
            <a:ext cx="8892479" cy="5767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9553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01" y="12398"/>
            <a:ext cx="9078286" cy="658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49014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-3778"/>
            <a:ext cx="8064896" cy="687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20756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483"/>
            <a:ext cx="7272808" cy="682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0943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20</Words>
  <Application>Microsoft Office PowerPoint</Application>
  <PresentationFormat>Экран (4:3)</PresentationFormat>
  <Paragraphs>4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Вопросы культуры в курсе истории России:  проблемы изучения и особенности подготовки учащихся к  ВПР, ОГЭ и ЕГЭ по истории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культуры в курсе истории России: проблемы изучения и особенности подготовки учащихся в ВПР, ОГЭ и ЕГЭ по истории.</dc:title>
  <dc:creator>Алена</dc:creator>
  <cp:lastModifiedBy>Татьяна</cp:lastModifiedBy>
  <cp:revision>24</cp:revision>
  <dcterms:created xsi:type="dcterms:W3CDTF">2025-03-23T11:27:22Z</dcterms:created>
  <dcterms:modified xsi:type="dcterms:W3CDTF">2025-03-25T14:33:26Z</dcterms:modified>
</cp:coreProperties>
</file>