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92CBD-31AB-4AED-B6F0-6426C20A58F6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8C2C-A461-4944-894E-CA1E8C590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381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92CBD-31AB-4AED-B6F0-6426C20A58F6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8C2C-A461-4944-894E-CA1E8C590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959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92CBD-31AB-4AED-B6F0-6426C20A58F6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8C2C-A461-4944-894E-CA1E8C590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659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92CBD-31AB-4AED-B6F0-6426C20A58F6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8C2C-A461-4944-894E-CA1E8C590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11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92CBD-31AB-4AED-B6F0-6426C20A58F6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8C2C-A461-4944-894E-CA1E8C590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77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92CBD-31AB-4AED-B6F0-6426C20A58F6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8C2C-A461-4944-894E-CA1E8C590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084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92CBD-31AB-4AED-B6F0-6426C20A58F6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8C2C-A461-4944-894E-CA1E8C590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35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92CBD-31AB-4AED-B6F0-6426C20A58F6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8C2C-A461-4944-894E-CA1E8C590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66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92CBD-31AB-4AED-B6F0-6426C20A58F6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8C2C-A461-4944-894E-CA1E8C590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040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92CBD-31AB-4AED-B6F0-6426C20A58F6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8C2C-A461-4944-894E-CA1E8C590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605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92CBD-31AB-4AED-B6F0-6426C20A58F6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8C2C-A461-4944-894E-CA1E8C590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238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92CBD-31AB-4AED-B6F0-6426C20A58F6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F8C2C-A461-4944-894E-CA1E8C590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31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 работа в рамках реализации Рабочей программы по предмету «Математика»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Зотова Т.В.,</a:t>
            </a:r>
          </a:p>
          <a:p>
            <a:pPr algn="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 математики </a:t>
            </a:r>
          </a:p>
          <a:p>
            <a:pPr algn="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«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Богатое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185" y="4456381"/>
            <a:ext cx="9144793" cy="16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24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386945" y="3604645"/>
            <a:ext cx="56908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«... огромные развивающие возможности </a:t>
            </a:r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математики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... она пробуждает ум, придает ему гибкость, живость и памятливость...»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90946" y="1314450"/>
            <a:ext cx="5915025" cy="33274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010400" y="365125"/>
            <a:ext cx="4405745" cy="22399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имя —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Аристокл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 древнегреческий философ, ученик Сократа и учитель Аристотеля.</a:t>
            </a:r>
          </a:p>
        </p:txBody>
      </p:sp>
    </p:spTree>
    <p:extLst>
      <p:ext uri="{BB962C8B-B14F-4D97-AF65-F5344CB8AC3E}">
        <p14:creationId xmlns:p14="http://schemas.microsoft.com/office/powerpoint/2010/main" val="420228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воспитательные функции предмета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873" y="1870364"/>
            <a:ext cx="10674927" cy="4641272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логической 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мышления, строгости и стройности в умозаключениях. </a:t>
            </a:r>
          </a:p>
          <a:p>
            <a:pPr lvl="0"/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кругозора </a:t>
            </a:r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</a:t>
            </a:r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поднятие их культурного уровня посредством содержания математических задач. </a:t>
            </a:r>
          </a:p>
          <a:p>
            <a:pPr lvl="0"/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Дисциплина.  </a:t>
            </a:r>
          </a:p>
          <a:p>
            <a:pPr lvl="0"/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самооценки.  </a:t>
            </a:r>
          </a:p>
          <a:p>
            <a:pPr lvl="0"/>
            <a:r>
              <a:rPr lang="ru-RU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личностных черт характера. </a:t>
            </a:r>
            <a:endParaRPr lang="ru-RU" sz="4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уважения к достижениям человеческого гения, убеждённости в важности математических знаний в практической жизни человека, признания радости творческого труда как одной из основных человеческих ценностей.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032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066309" cy="1325563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Исторические сведения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562350" cy="4351338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Николай Петрович Богданов-Бельский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«Устный счет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7945" y="165483"/>
            <a:ext cx="5105400" cy="64327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03" y="3350830"/>
            <a:ext cx="6466337" cy="314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22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1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Пифагор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(около 570–490 гг. до н. э.) — древнегреческий философ, учёный,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религиозно-нравственный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реформатор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политик.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1222" y="667761"/>
            <a:ext cx="5509202" cy="5509202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Статую красит вид, а человека – деяние его.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Истинное отечество там, где есть благие нравы.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Спеши делать добро лучше настоящим утром, чем наступающим вечером, ибо жизнь скоротечна и время летит.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864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текстовых задач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делает за смену 8 деталей, а его ученик в 2 раза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деталей сделают они вдвоем за смену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 Как вы думаете, почему ученик работает медленнее, чем рабочий?</a:t>
            </a:r>
          </a:p>
          <a:p>
            <a:pPr marL="0" indent="0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065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классе 30 учеников. Сколько граммов хлеба окажется в пищевых отходах после посещения классом столовой, если каждый оставит полкусочка хлеба, а масса всего кусочка 50 г</a:t>
            </a:r>
            <a:r>
              <a:rPr lang="ru-RU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lvl="0" indent="0">
              <a:buNone/>
            </a:pPr>
            <a:r>
              <a:rPr lang="ru-RU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Погублена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целая буханка! А сколько их за неделю выбросил класс?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18174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262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Учеба и труд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04800" y="1233056"/>
            <a:ext cx="5715000" cy="494390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Васильевич Ломоносов</a:t>
            </a:r>
            <a:r>
              <a:rPr lang="ru-RU" sz="3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2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8(19) ноября 1711, деревня </a:t>
            </a:r>
            <a:r>
              <a:rPr lang="ru-RU" sz="32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Мишанинская</a:t>
            </a:r>
            <a:r>
              <a:rPr lang="ru-RU" sz="3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(близ Холмогор) Архангелогородской </a:t>
            </a:r>
            <a:r>
              <a:rPr lang="ru-RU" sz="32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губернии —</a:t>
            </a:r>
            <a:r>
              <a:rPr lang="ru-RU" sz="3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русский учёный-естествоиспытатель, поэт, филолог, академик Петербургской АН (1745), почётный член Петербургской Академии художеств (1763)</a:t>
            </a:r>
            <a:r>
              <a:rPr lang="ru-RU" sz="3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19800" y="1482665"/>
            <a:ext cx="5888266" cy="443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458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023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работы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18656" y="1468582"/>
            <a:ext cx="5001490" cy="4722236"/>
          </a:xfrm>
        </p:spPr>
        <p:txBody>
          <a:bodyPr>
            <a:no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учениками,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общественностью, коллегами,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администрацией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83381" y="1302327"/>
            <a:ext cx="6442363" cy="5195455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учениками 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педагогическое 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взаимодействие, которое направлено на развитие личности ребёнка в ходе учебно-воспитательной 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работы.</a:t>
            </a:r>
            <a:endParaRPr lang="ru-RU" sz="20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родителями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психолого-педагогическое 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просвещение, вовлечение родителей в воспитательный процесс, помощь семье в изучении ребёнка и коррекции семейного воспитания. </a:t>
            </a:r>
            <a:endParaRPr lang="ru-RU" sz="20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общественностью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-сотрудничество 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социальными 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партнёрами.</a:t>
            </a:r>
          </a:p>
          <a:p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коллегами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методическая работа 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повышению профессионального 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уровня.</a:t>
            </a:r>
          </a:p>
          <a:p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администрацией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организация 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проведение совместных мероприятий, которые объединяют родителей, педагогов, обучающихся, представителей администрации.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3826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59187"/>
            <a:ext cx="11078482" cy="6231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8751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241</Words>
  <Application>Microsoft Office PowerPoint</Application>
  <PresentationFormat>Широкоэкранный</PresentationFormat>
  <Paragraphs>35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Воспитательная работа в рамках реализации Рабочей программы по предмету «Математика»</vt:lpstr>
      <vt:lpstr>Платон  (настоящее имя — Аристокл) — древнегреческий философ, ученик Сократа и учитель Аристотеля.</vt:lpstr>
      <vt:lpstr>Основные воспитательные функции предмета Математика: </vt:lpstr>
      <vt:lpstr>Исторические сведения</vt:lpstr>
      <vt:lpstr>Пифагор (около 570–490 гг. до н. э.) — древнегреческий философ, учёный, религиозно-нравственный реформатор и политик.</vt:lpstr>
      <vt:lpstr>Использование текстовых задач</vt:lpstr>
      <vt:lpstr>Презентация PowerPoint</vt:lpstr>
      <vt:lpstr>Учеба и труд</vt:lpstr>
      <vt:lpstr>Система работы</vt:lpstr>
      <vt:lpstr>Презентация PowerPoint</vt:lpstr>
    </vt:vector>
  </TitlesOfParts>
  <Company>ГБОУ СОШ "Оц" с.Богатое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Воспитательная работа в рамках реализации Рабочей программы по предмету «Математика»</dc:title>
  <dc:creator>user</dc:creator>
  <cp:lastModifiedBy>user</cp:lastModifiedBy>
  <cp:revision>11</cp:revision>
  <dcterms:created xsi:type="dcterms:W3CDTF">2025-03-11T03:58:01Z</dcterms:created>
  <dcterms:modified xsi:type="dcterms:W3CDTF">2025-03-12T05:06:12Z</dcterms:modified>
</cp:coreProperties>
</file>