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7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away.php?to=https://uchitel.club/fgos/fgos-geografiya&amp;utf=1" TargetMode="External"/><Relationship Id="rId2" Type="http://schemas.openxmlformats.org/officeDocument/2006/relationships/hyperlink" Target="https://vk.com/away.php?to=https://edsoo.ru/mr-geografiya/&amp;utf=1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vk.com/doc159710862_678675916?hash=vtZoIzlzJT7Zdm0v7QcUjsnb4yGmaeYI4oiKgwuTZsc&amp;dl=bMVZK1Vg8lK3m5bIc8hiherfmBzZtI8rLTPD4jgJVvg&amp;api=1&amp;no_preview=1" TargetMode="External"/><Relationship Id="rId4" Type="http://schemas.openxmlformats.org/officeDocument/2006/relationships/hyperlink" Target="https://vk.com/away.php?to=http://viro33.ru&amp;utf=1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7030A0"/>
                </a:solidFill>
              </a:rPr>
              <a:t>Западающие КЭС по географии: как с ними бороться?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928662" y="5105400"/>
            <a:ext cx="6400800" cy="17526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5-9 класс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2025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14338" name="Picture 2" descr="https://sun1-87.userapi.com/impf/Xln3jguQqtfrcTrbJVgqHE-_eMSzLAliveHWjA/ze0gz3PP-Mo.jpg?size=1920x768&amp;quality=95&amp;crop=0,210,1920,767&amp;sign=968cec6471c33d37682d86365c0422ac&amp;type=cover_grou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365760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5008" y="5929330"/>
            <a:ext cx="3071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Садохина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Е.Г. , учитель географии ГБОУ СОШ ОЦ с.Кротовка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686800" cy="9144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Контролируемый элемент содержания  содержания (КЭС)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28728" y="642918"/>
            <a:ext cx="5429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35140" t="36523" r="20936" b="20508"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 l="14825" t="14062" r="1489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34077" t="22613" r="19802" b="1586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34627" t="22613" r="19802" b="178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Сложности начального этапа – 5-6 класс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⦁ Ориентирование (стороны света, масштаб, условные знаки)</a:t>
            </a:r>
          </a:p>
          <a:p>
            <a:r>
              <a:rPr lang="ru-RU" dirty="0" smtClean="0"/>
              <a:t>Географические координаты</a:t>
            </a:r>
          </a:p>
          <a:p>
            <a:r>
              <a:rPr lang="ru-RU" dirty="0" smtClean="0"/>
              <a:t>    ⦁ Формы рельефа (горы, равнины, возвышенности)</a:t>
            </a:r>
          </a:p>
          <a:p>
            <a:r>
              <a:rPr lang="ru-RU" dirty="0" smtClean="0"/>
              <a:t>    ⦁ Природные зоны (климат, растения, животные)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32198" y="4714884"/>
            <a:ext cx="1797190" cy="14390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1746" name="Picture 2" descr="https://avatars.mds.yandex.net/i?id=c1052b20b1eb097328fe57f517cab71a_l-3939383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785794"/>
            <a:ext cx="3509972" cy="2336667"/>
          </a:xfrm>
          <a:prstGeom prst="rect">
            <a:avLst/>
          </a:prstGeom>
          <a:noFill/>
        </p:spPr>
      </p:pic>
      <p:pic>
        <p:nvPicPr>
          <p:cNvPr id="31748" name="Picture 4" descr="https://sovrusadba.ru/wp-content/uploads/2019/06/chto-izmerjaet-fljuger-v-geografii_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1934" y="3286124"/>
            <a:ext cx="4786336" cy="1580251"/>
          </a:xfrm>
          <a:prstGeom prst="rect">
            <a:avLst/>
          </a:prstGeom>
          <a:noFill/>
        </p:spPr>
      </p:pic>
      <p:pic>
        <p:nvPicPr>
          <p:cNvPr id="31750" name="Picture 6" descr="https://asdisel.ru/wp-content/uploads/b/b/f/bbfbf553b7b4549b21aeaa10a5ee2937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4857760"/>
            <a:ext cx="2890669" cy="200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35725" t="20660" r="21449" b="20746"/>
          <a:stretch>
            <a:fillRect/>
          </a:stretch>
        </p:blipFill>
        <p:spPr bwMode="auto">
          <a:xfrm>
            <a:off x="214282" y="0"/>
            <a:ext cx="8929718" cy="6759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Сложности 7-9 классов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20864" t="15625" r="23133" b="6249"/>
          <a:stretch>
            <a:fillRect/>
          </a:stretch>
        </p:blipFill>
        <p:spPr bwMode="auto">
          <a:xfrm>
            <a:off x="214283" y="1214422"/>
            <a:ext cx="507209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 l="26647" t="23970" r="27275" b="22710"/>
          <a:stretch>
            <a:fillRect/>
          </a:stretch>
        </p:blipFill>
        <p:spPr bwMode="auto">
          <a:xfrm>
            <a:off x="5286381" y="3062363"/>
            <a:ext cx="3857620" cy="2509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 l="35176" t="20660" r="19253" b="15863"/>
          <a:stretch>
            <a:fillRect/>
          </a:stretch>
        </p:blipFill>
        <p:spPr bwMode="auto">
          <a:xfrm>
            <a:off x="0" y="-75765"/>
            <a:ext cx="9144000" cy="6933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 учиться эффективно? </a:t>
            </a:r>
            <a:endParaRPr lang="ru-RU" sz="3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285860"/>
            <a:ext cx="51435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⦁ </a:t>
            </a:r>
            <a:r>
              <a:rPr lang="ru-RU" sz="2400" dirty="0" smtClean="0"/>
              <a:t>Больше практики (задачи, карты, опыты)</a:t>
            </a:r>
          </a:p>
          <a:p>
            <a:r>
              <a:rPr lang="ru-RU" sz="2400" dirty="0" smtClean="0"/>
              <a:t>    ⦁ Разнообразные методы обучения (игры, викторины, проекты)</a:t>
            </a:r>
          </a:p>
          <a:p>
            <a:r>
              <a:rPr lang="ru-RU" sz="2400" dirty="0" smtClean="0"/>
              <a:t>    ⦁ Связь с жизнью (актуальные события, экскурсии, местные примеры)</a:t>
            </a:r>
          </a:p>
          <a:p>
            <a:r>
              <a:rPr lang="ru-RU" sz="2400" dirty="0" smtClean="0"/>
              <a:t>    ⦁ Постоянное повторение</a:t>
            </a:r>
            <a:endParaRPr lang="ru-RU" sz="2400" dirty="0"/>
          </a:p>
        </p:txBody>
      </p:sp>
      <p:pic>
        <p:nvPicPr>
          <p:cNvPr id="35842" name="Picture 2" descr="https://rgo.ru/upload/content_block/images/4912f9320b0ab42c1860f329166c85d3/6735d34f989111f80e7b4029125dfabf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4286256"/>
            <a:ext cx="4571989" cy="2571744"/>
          </a:xfrm>
          <a:prstGeom prst="rect">
            <a:avLst/>
          </a:prstGeom>
          <a:noFill/>
        </p:spPr>
      </p:pic>
      <p:pic>
        <p:nvPicPr>
          <p:cNvPr id="35844" name="Picture 4" descr="https://avatars.mds.yandex.net/i?id=8a5e3d445cc22e063eb4b8fd16813fa7_l-4615436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500570"/>
            <a:ext cx="3264447" cy="2357430"/>
          </a:xfrm>
          <a:prstGeom prst="rect">
            <a:avLst/>
          </a:prstGeom>
          <a:noFill/>
        </p:spPr>
      </p:pic>
      <p:pic>
        <p:nvPicPr>
          <p:cNvPr id="35846" name="Picture 6" descr="https://avatars.mds.yandex.net/i?id=08ed6fa9f85084e0dfd488f9b88fd380_l-5026463-images-thumbs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357298"/>
            <a:ext cx="3714776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9215502" cy="9144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Методическая копилка</a:t>
            </a:r>
            <a:endParaRPr lang="ru-RU" sz="3600" b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928670"/>
            <a:ext cx="82868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✅Информационно-методическое письмо об особенностях преподавания учебного предмета «География» в 2024/2025 учебном году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  <a:hlinkClick r:id="rId2"/>
              </a:rPr>
              <a:t>https://vk.com/away.php?to=https%3A%2F%2Fedsoo.ru%2Fmr-geografiya%2F&amp;utf=1</a:t>
            </a: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</a:p>
          <a:p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✅Методические рекомендации к учебникам географии 5- 9 классы можно скачать по ссылке –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  <a:hlinkClick r:id="rId3"/>
              </a:rPr>
              <a:t>https://vk.com/away.php?to=https%3A%2F%2Fuchitel.club%2Ffgos%2Ffgos-geografiya&amp;utf=1</a:t>
            </a: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✅Рекомендации по организации методической работы в 2024-2025 учебном году с учителями географии. Опыт ВИРО - 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  <a:hlinkClick r:id="rId4"/>
              </a:rPr>
              <a:t>https://vk.com/away.php?to=http%3A%2F%2Fviro33.ru&amp;utf=1</a:t>
            </a:r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✅ МР по преподаванию предмета в 5-6 классах (2023 год)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- </a:t>
            </a:r>
            <a:r>
              <a:rPr lang="en-US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  <a:hlinkClick r:id="rId5"/>
              </a:rPr>
              <a:t>https://vk.com/doc159710862_678675916?hash=vtZoIzlzJT7Zdm0v7QcUjsnb4yGmaeYI4oiKgwuTZsc&amp;dl=bMVZK1Vg8lK3m5bIc8hiherfmBzZtI8rLTPD4jgJVvg&amp;api=1&amp;no_preview=1</a:t>
            </a:r>
            <a:r>
              <a:rPr lang="ru-RU" sz="2400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144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Комплексный подход и усердие – ключ к успеху!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36866" name="Picture 2" descr="https://sun9-63.userapi.com/s/v1/ig2/0AlUvcK9qKCQFllTx9n2IJcFzuxAbYEvH5horV_A38BLaO37f11BxY8wZGeoZKVGbCPN2iyv6K6pYoVDHJKSaGPK.jpg?quality=96&amp;as=32x20,48x30,72x46,108x68,160x101,240x152,360x228,480x304,540x342,640x405,720x456,862x546&amp;from=bu&amp;u=NJ2_6yTz2e7-w-5qbOcf24_s3tMJmIQC0E69QNtMsjU&amp;cs=862x54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8210550" cy="52006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46</TotalTime>
  <Words>200</Words>
  <PresentationFormat>Экран (4:3)</PresentationFormat>
  <Paragraphs>22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Начальная</vt:lpstr>
      <vt:lpstr>Западающие КЭС по географии: как с ними бороться?</vt:lpstr>
      <vt:lpstr>Контролируемый элемент содержания  содержания (КЭС)</vt:lpstr>
      <vt:lpstr>Слайд 3</vt:lpstr>
      <vt:lpstr>Слайд 4</vt:lpstr>
      <vt:lpstr>Слайд 5</vt:lpstr>
      <vt:lpstr>Сложности начального этапа – 5-6 класс</vt:lpstr>
      <vt:lpstr>Слайд 7</vt:lpstr>
      <vt:lpstr>Сложности 7-9 классов</vt:lpstr>
      <vt:lpstr>Слайд 9</vt:lpstr>
      <vt:lpstr>Как учиться эффективно? </vt:lpstr>
      <vt:lpstr>Методическая копилка</vt:lpstr>
      <vt:lpstr>Комплексный подход и усердие – ключ к успеху!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Западающие КЭС по географии: как с ними бороться?</dc:title>
  <dc:creator>я</dc:creator>
  <cp:lastModifiedBy>я</cp:lastModifiedBy>
  <cp:revision>5</cp:revision>
  <dcterms:created xsi:type="dcterms:W3CDTF">2025-03-26T18:21:58Z</dcterms:created>
  <dcterms:modified xsi:type="dcterms:W3CDTF">2025-03-27T13:59:18Z</dcterms:modified>
</cp:coreProperties>
</file>